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2.png"/><Relationship Id="rId3" Type="http://schemas.openxmlformats.org/officeDocument/2006/relationships/image" Target="../media/image543.png"/><Relationship Id="rId4" Type="http://schemas.openxmlformats.org/officeDocument/2006/relationships/image" Target="../media/image545.png"/><Relationship Id="rId5" Type="http://schemas.openxmlformats.org/officeDocument/2006/relationships/image" Target="../media/image546.png"/><Relationship Id="rId6" Type="http://schemas.openxmlformats.org/officeDocument/2006/relationships/image" Target="../media/image547.png"/><Relationship Id="rId7" Type="http://schemas.openxmlformats.org/officeDocument/2006/relationships/image" Target="../media/image548.png"/><Relationship Id="rId8" Type="http://schemas.openxmlformats.org/officeDocument/2006/relationships/image" Target="../media/image549.png"/><Relationship Id="rId9" Type="http://schemas.openxmlformats.org/officeDocument/2006/relationships/image" Target="../media/image550.png"/><Relationship Id="rId10" Type="http://schemas.openxmlformats.org/officeDocument/2006/relationships/image" Target="../media/image551.png"/><Relationship Id="rId11" Type="http://schemas.openxmlformats.org/officeDocument/2006/relationships/image" Target="../media/image552.png"/><Relationship Id="rId12" Type="http://schemas.openxmlformats.org/officeDocument/2006/relationships/image" Target="../media/image553.png"/><Relationship Id="rId13" Type="http://schemas.openxmlformats.org/officeDocument/2006/relationships/image" Target="../media/image554.png"/><Relationship Id="rId14" Type="http://schemas.openxmlformats.org/officeDocument/2006/relationships/image" Target="../media/image555.png"/><Relationship Id="rId15" Type="http://schemas.openxmlformats.org/officeDocument/2006/relationships/image" Target="../media/image556.png"/><Relationship Id="rId16" Type="http://schemas.openxmlformats.org/officeDocument/2006/relationships/image" Target="../media/image557.png"/><Relationship Id="rId17" Type="http://schemas.openxmlformats.org/officeDocument/2006/relationships/image" Target="../media/image558.png"/><Relationship Id="rId18" Type="http://schemas.openxmlformats.org/officeDocument/2006/relationships/image" Target="../media/image559.png"/><Relationship Id="rId19" Type="http://schemas.openxmlformats.org/officeDocument/2006/relationships/image" Target="../media/image560.png"/><Relationship Id="rId20" Type="http://schemas.openxmlformats.org/officeDocument/2006/relationships/image" Target="../media/image561.png"/><Relationship Id="rId21" Type="http://schemas.openxmlformats.org/officeDocument/2006/relationships/image" Target="../media/image562.png"/><Relationship Id="rId22" Type="http://schemas.openxmlformats.org/officeDocument/2006/relationships/image" Target="../media/image563.png"/><Relationship Id="rId23" Type="http://schemas.openxmlformats.org/officeDocument/2006/relationships/image" Target="../media/image564.png"/><Relationship Id="rId24" Type="http://schemas.openxmlformats.org/officeDocument/2006/relationships/image" Target="../media/image565.png"/><Relationship Id="rId25" Type="http://schemas.openxmlformats.org/officeDocument/2006/relationships/image" Target="../media/image566.png"/><Relationship Id="rId26" Type="http://schemas.openxmlformats.org/officeDocument/2006/relationships/image" Target="../media/image567.png"/><Relationship Id="rId27" Type="http://schemas.openxmlformats.org/officeDocument/2006/relationships/image" Target="../media/image568.png"/><Relationship Id="rId28" Type="http://schemas.openxmlformats.org/officeDocument/2006/relationships/image" Target="../media/image569.png"/><Relationship Id="rId29" Type="http://schemas.openxmlformats.org/officeDocument/2006/relationships/image" Target="../media/image570.png"/><Relationship Id="rId30" Type="http://schemas.openxmlformats.org/officeDocument/2006/relationships/image" Target="../media/image571.png"/><Relationship Id="rId31" Type="http://schemas.openxmlformats.org/officeDocument/2006/relationships/image" Target="../media/image572.png"/><Relationship Id="rId32" Type="http://schemas.openxmlformats.org/officeDocument/2006/relationships/image" Target="../media/image573.png"/><Relationship Id="rId33" Type="http://schemas.openxmlformats.org/officeDocument/2006/relationships/image" Target="../media/image574.png"/><Relationship Id="rId34" Type="http://schemas.openxmlformats.org/officeDocument/2006/relationships/image" Target="../media/image575.png"/><Relationship Id="rId35" Type="http://schemas.openxmlformats.org/officeDocument/2006/relationships/image" Target="../media/image576.png"/><Relationship Id="rId36" Type="http://schemas.openxmlformats.org/officeDocument/2006/relationships/image" Target="../media/image577.png"/><Relationship Id="rId37" Type="http://schemas.openxmlformats.org/officeDocument/2006/relationships/image" Target="../media/image578.png"/><Relationship Id="rId38" Type="http://schemas.openxmlformats.org/officeDocument/2006/relationships/image" Target="../media/image579.png"/><Relationship Id="rId39" Type="http://schemas.openxmlformats.org/officeDocument/2006/relationships/image" Target="../media/image580.png"/><Relationship Id="rId40" Type="http://schemas.openxmlformats.org/officeDocument/2006/relationships/image" Target="../media/image581.png"/><Relationship Id="rId41" Type="http://schemas.openxmlformats.org/officeDocument/2006/relationships/image" Target="../media/image582.png"/><Relationship Id="rId42" Type="http://schemas.openxmlformats.org/officeDocument/2006/relationships/image" Target="../media/image583.png"/><Relationship Id="rId43" Type="http://schemas.openxmlformats.org/officeDocument/2006/relationships/image" Target="../media/image584.png"/><Relationship Id="rId44" Type="http://schemas.openxmlformats.org/officeDocument/2006/relationships/image" Target="../media/image585.png"/><Relationship Id="rId45" Type="http://schemas.openxmlformats.org/officeDocument/2006/relationships/image" Target="../media/image586.png"/><Relationship Id="rId46" Type="http://schemas.openxmlformats.org/officeDocument/2006/relationships/image" Target="../media/image587.png"/><Relationship Id="rId47" Type="http://schemas.openxmlformats.org/officeDocument/2006/relationships/image" Target="../media/image588.png"/><Relationship Id="rId48" Type="http://schemas.openxmlformats.org/officeDocument/2006/relationships/image" Target="../media/image589.png"/><Relationship Id="rId49" Type="http://schemas.openxmlformats.org/officeDocument/2006/relationships/image" Target="../media/image590.png"/><Relationship Id="rId50" Type="http://schemas.openxmlformats.org/officeDocument/2006/relationships/image" Target="../media/image591.png"/><Relationship Id="rId51" Type="http://schemas.openxmlformats.org/officeDocument/2006/relationships/image" Target="../media/image592.png"/><Relationship Id="rId52" Type="http://schemas.openxmlformats.org/officeDocument/2006/relationships/image" Target="../media/image593.png"/><Relationship Id="rId53" Type="http://schemas.openxmlformats.org/officeDocument/2006/relationships/image" Target="../media/image594.png"/><Relationship Id="rId54" Type="http://schemas.openxmlformats.org/officeDocument/2006/relationships/image" Target="../media/image595.png"/><Relationship Id="rId55" Type="http://schemas.openxmlformats.org/officeDocument/2006/relationships/image" Target="../media/image596.png"/><Relationship Id="rId56" Type="http://schemas.openxmlformats.org/officeDocument/2006/relationships/image" Target="../media/image597.png"/><Relationship Id="rId57" Type="http://schemas.openxmlformats.org/officeDocument/2006/relationships/image" Target="../media/image14.png"/><Relationship Id="rId58" Type="http://schemas.openxmlformats.org/officeDocument/2006/relationships/image" Target="../media/image598.png"/><Relationship Id="rId59" Type="http://schemas.openxmlformats.org/officeDocument/2006/relationships/image" Target="../media/image599.png"/><Relationship Id="rId60" Type="http://schemas.openxmlformats.org/officeDocument/2006/relationships/image" Target="../media/image600.png"/><Relationship Id="rId61" Type="http://schemas.openxmlformats.org/officeDocument/2006/relationships/image" Target="../media/image601.png"/><Relationship Id="rId62" Type="http://schemas.openxmlformats.org/officeDocument/2006/relationships/image" Target="../media/image602.png"/><Relationship Id="rId63" Type="http://schemas.openxmlformats.org/officeDocument/2006/relationships/image" Target="../media/image603.png"/><Relationship Id="rId64" Type="http://schemas.openxmlformats.org/officeDocument/2006/relationships/image" Target="../media/image604.png"/><Relationship Id="rId65" Type="http://schemas.openxmlformats.org/officeDocument/2006/relationships/image" Target="../media/image605.png"/><Relationship Id="rId66" Type="http://schemas.openxmlformats.org/officeDocument/2006/relationships/image" Target="../media/image606.png"/><Relationship Id="rId67" Type="http://schemas.openxmlformats.org/officeDocument/2006/relationships/image" Target="../media/image607.png"/><Relationship Id="rId68" Type="http://schemas.openxmlformats.org/officeDocument/2006/relationships/image" Target="../media/image608.png"/><Relationship Id="rId69" Type="http://schemas.openxmlformats.org/officeDocument/2006/relationships/image" Target="../media/image609.png"/><Relationship Id="rId70" Type="http://schemas.openxmlformats.org/officeDocument/2006/relationships/image" Target="../media/image610.png"/><Relationship Id="rId71" Type="http://schemas.openxmlformats.org/officeDocument/2006/relationships/image" Target="../media/image611.png"/><Relationship Id="rId72" Type="http://schemas.openxmlformats.org/officeDocument/2006/relationships/image" Target="../media/image612.png"/><Relationship Id="rId73" Type="http://schemas.openxmlformats.org/officeDocument/2006/relationships/image" Target="../media/image613.png"/><Relationship Id="rId74" Type="http://schemas.openxmlformats.org/officeDocument/2006/relationships/image" Target="../media/image614.png"/><Relationship Id="rId75" Type="http://schemas.openxmlformats.org/officeDocument/2006/relationships/image" Target="../media/image615.png"/><Relationship Id="rId76" Type="http://schemas.openxmlformats.org/officeDocument/2006/relationships/image" Target="../media/image616.png"/><Relationship Id="rId77" Type="http://schemas.openxmlformats.org/officeDocument/2006/relationships/image" Target="../media/image6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100.png"/><Relationship Id="rId16" Type="http://schemas.openxmlformats.org/officeDocument/2006/relationships/image" Target="../media/image101.png"/><Relationship Id="rId17" Type="http://schemas.openxmlformats.org/officeDocument/2006/relationships/image" Target="../media/image102.png"/><Relationship Id="rId18" Type="http://schemas.openxmlformats.org/officeDocument/2006/relationships/image" Target="../media/image103.png"/><Relationship Id="rId19" Type="http://schemas.openxmlformats.org/officeDocument/2006/relationships/image" Target="../media/image104.png"/><Relationship Id="rId20" Type="http://schemas.openxmlformats.org/officeDocument/2006/relationships/image" Target="../media/image105.png"/><Relationship Id="rId21" Type="http://schemas.openxmlformats.org/officeDocument/2006/relationships/image" Target="../media/image106.png"/><Relationship Id="rId22" Type="http://schemas.openxmlformats.org/officeDocument/2006/relationships/image" Target="../media/image107.png"/><Relationship Id="rId23" Type="http://schemas.openxmlformats.org/officeDocument/2006/relationships/image" Target="../media/image108.png"/><Relationship Id="rId24" Type="http://schemas.openxmlformats.org/officeDocument/2006/relationships/image" Target="../media/image109.png"/><Relationship Id="rId25" Type="http://schemas.openxmlformats.org/officeDocument/2006/relationships/image" Target="../media/image110.png"/><Relationship Id="rId26" Type="http://schemas.openxmlformats.org/officeDocument/2006/relationships/image" Target="../media/image111.png"/><Relationship Id="rId27" Type="http://schemas.openxmlformats.org/officeDocument/2006/relationships/image" Target="../media/image112.png"/><Relationship Id="rId28" Type="http://schemas.openxmlformats.org/officeDocument/2006/relationships/image" Target="../media/image113.png"/><Relationship Id="rId29" Type="http://schemas.openxmlformats.org/officeDocument/2006/relationships/image" Target="../media/image114.png"/><Relationship Id="rId30" Type="http://schemas.openxmlformats.org/officeDocument/2006/relationships/image" Target="../media/image115.png"/><Relationship Id="rId31" Type="http://schemas.openxmlformats.org/officeDocument/2006/relationships/image" Target="../media/image116.png"/><Relationship Id="rId32" Type="http://schemas.openxmlformats.org/officeDocument/2006/relationships/image" Target="../media/image117.png"/><Relationship Id="rId33" Type="http://schemas.openxmlformats.org/officeDocument/2006/relationships/image" Target="../media/image118.png"/><Relationship Id="rId34" Type="http://schemas.openxmlformats.org/officeDocument/2006/relationships/image" Target="../media/image119.png"/><Relationship Id="rId35" Type="http://schemas.openxmlformats.org/officeDocument/2006/relationships/image" Target="../media/image120.png"/><Relationship Id="rId36" Type="http://schemas.openxmlformats.org/officeDocument/2006/relationships/image" Target="../media/image121.png"/><Relationship Id="rId37" Type="http://schemas.openxmlformats.org/officeDocument/2006/relationships/image" Target="../media/image122.png"/><Relationship Id="rId38" Type="http://schemas.openxmlformats.org/officeDocument/2006/relationships/image" Target="../media/image123.png"/><Relationship Id="rId39" Type="http://schemas.openxmlformats.org/officeDocument/2006/relationships/image" Target="../media/image124.png"/><Relationship Id="rId40" Type="http://schemas.openxmlformats.org/officeDocument/2006/relationships/image" Target="../media/image125.png"/><Relationship Id="rId41" Type="http://schemas.openxmlformats.org/officeDocument/2006/relationships/image" Target="../media/image126.png"/><Relationship Id="rId42" Type="http://schemas.openxmlformats.org/officeDocument/2006/relationships/image" Target="../media/image127.png"/><Relationship Id="rId43" Type="http://schemas.openxmlformats.org/officeDocument/2006/relationships/image" Target="../media/image128.png"/><Relationship Id="rId44" Type="http://schemas.openxmlformats.org/officeDocument/2006/relationships/image" Target="../media/image129.png"/><Relationship Id="rId45" Type="http://schemas.openxmlformats.org/officeDocument/2006/relationships/image" Target="../media/image130.png"/><Relationship Id="rId46" Type="http://schemas.openxmlformats.org/officeDocument/2006/relationships/image" Target="../media/image13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Relationship Id="rId11" Type="http://schemas.openxmlformats.org/officeDocument/2006/relationships/image" Target="../media/image141.png"/><Relationship Id="rId12" Type="http://schemas.openxmlformats.org/officeDocument/2006/relationships/image" Target="../media/image142.png"/><Relationship Id="rId13" Type="http://schemas.openxmlformats.org/officeDocument/2006/relationships/image" Target="../media/image143.png"/><Relationship Id="rId14" Type="http://schemas.openxmlformats.org/officeDocument/2006/relationships/image" Target="../media/image144.png"/><Relationship Id="rId15" Type="http://schemas.openxmlformats.org/officeDocument/2006/relationships/image" Target="../media/image145.png"/><Relationship Id="rId16" Type="http://schemas.openxmlformats.org/officeDocument/2006/relationships/image" Target="../media/image146.png"/><Relationship Id="rId17" Type="http://schemas.openxmlformats.org/officeDocument/2006/relationships/image" Target="../media/image147.png"/><Relationship Id="rId18" Type="http://schemas.openxmlformats.org/officeDocument/2006/relationships/image" Target="../media/image148.png"/><Relationship Id="rId19" Type="http://schemas.openxmlformats.org/officeDocument/2006/relationships/image" Target="../media/image149.png"/><Relationship Id="rId20" Type="http://schemas.openxmlformats.org/officeDocument/2006/relationships/image" Target="../media/image150.png"/><Relationship Id="rId21" Type="http://schemas.openxmlformats.org/officeDocument/2006/relationships/image" Target="../media/image151.png"/><Relationship Id="rId22" Type="http://schemas.openxmlformats.org/officeDocument/2006/relationships/image" Target="../media/image15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Relationship Id="rId11" Type="http://schemas.openxmlformats.org/officeDocument/2006/relationships/image" Target="../media/image162.png"/><Relationship Id="rId12" Type="http://schemas.openxmlformats.org/officeDocument/2006/relationships/image" Target="../media/image163.png"/><Relationship Id="rId13" Type="http://schemas.openxmlformats.org/officeDocument/2006/relationships/image" Target="../media/image164.png"/><Relationship Id="rId14" Type="http://schemas.openxmlformats.org/officeDocument/2006/relationships/image" Target="../media/image165.png"/><Relationship Id="rId15" Type="http://schemas.openxmlformats.org/officeDocument/2006/relationships/image" Target="../media/image166.png"/><Relationship Id="rId16" Type="http://schemas.openxmlformats.org/officeDocument/2006/relationships/image" Target="../media/image167.png"/><Relationship Id="rId17" Type="http://schemas.openxmlformats.org/officeDocument/2006/relationships/image" Target="../media/image168.png"/><Relationship Id="rId18" Type="http://schemas.openxmlformats.org/officeDocument/2006/relationships/image" Target="../media/image169.png"/><Relationship Id="rId19" Type="http://schemas.openxmlformats.org/officeDocument/2006/relationships/image" Target="../media/image170.png"/><Relationship Id="rId20" Type="http://schemas.openxmlformats.org/officeDocument/2006/relationships/image" Target="../media/image171.png"/><Relationship Id="rId21" Type="http://schemas.openxmlformats.org/officeDocument/2006/relationships/image" Target="../media/image172.png"/><Relationship Id="rId22" Type="http://schemas.openxmlformats.org/officeDocument/2006/relationships/image" Target="../media/image133.png"/><Relationship Id="rId23" Type="http://schemas.openxmlformats.org/officeDocument/2006/relationships/image" Target="../media/image173.png"/><Relationship Id="rId24" Type="http://schemas.openxmlformats.org/officeDocument/2006/relationships/image" Target="../media/image174.png"/><Relationship Id="rId25" Type="http://schemas.openxmlformats.org/officeDocument/2006/relationships/image" Target="../media/image175.png"/><Relationship Id="rId26" Type="http://schemas.openxmlformats.org/officeDocument/2006/relationships/image" Target="../media/image176.png"/><Relationship Id="rId27" Type="http://schemas.openxmlformats.org/officeDocument/2006/relationships/image" Target="../media/image177.png"/><Relationship Id="rId28" Type="http://schemas.openxmlformats.org/officeDocument/2006/relationships/image" Target="../media/image178.png"/><Relationship Id="rId29" Type="http://schemas.openxmlformats.org/officeDocument/2006/relationships/image" Target="../media/image179.png"/><Relationship Id="rId30" Type="http://schemas.openxmlformats.org/officeDocument/2006/relationships/image" Target="../media/image180.png"/><Relationship Id="rId31" Type="http://schemas.openxmlformats.org/officeDocument/2006/relationships/image" Target="../media/image181.png"/><Relationship Id="rId32" Type="http://schemas.openxmlformats.org/officeDocument/2006/relationships/image" Target="../media/image182.png"/><Relationship Id="rId33" Type="http://schemas.openxmlformats.org/officeDocument/2006/relationships/image" Target="../media/image183.png"/><Relationship Id="rId34" Type="http://schemas.openxmlformats.org/officeDocument/2006/relationships/image" Target="../media/image184.png"/><Relationship Id="rId35" Type="http://schemas.openxmlformats.org/officeDocument/2006/relationships/image" Target="../media/image185.png"/><Relationship Id="rId36" Type="http://schemas.openxmlformats.org/officeDocument/2006/relationships/image" Target="../media/image186.png"/><Relationship Id="rId37" Type="http://schemas.openxmlformats.org/officeDocument/2006/relationships/image" Target="../media/image187.png"/><Relationship Id="rId38" Type="http://schemas.openxmlformats.org/officeDocument/2006/relationships/image" Target="../media/image188.png"/><Relationship Id="rId39" Type="http://schemas.openxmlformats.org/officeDocument/2006/relationships/image" Target="../media/image189.png"/><Relationship Id="rId40" Type="http://schemas.openxmlformats.org/officeDocument/2006/relationships/image" Target="../media/image190.png"/><Relationship Id="rId41" Type="http://schemas.openxmlformats.org/officeDocument/2006/relationships/image" Target="../media/image191.png"/><Relationship Id="rId42" Type="http://schemas.openxmlformats.org/officeDocument/2006/relationships/image" Target="../media/image192.png"/><Relationship Id="rId43" Type="http://schemas.openxmlformats.org/officeDocument/2006/relationships/image" Target="../media/image193.png"/><Relationship Id="rId44" Type="http://schemas.openxmlformats.org/officeDocument/2006/relationships/image" Target="../media/image194.png"/><Relationship Id="rId45" Type="http://schemas.openxmlformats.org/officeDocument/2006/relationships/image" Target="../media/image195.png"/><Relationship Id="rId46" Type="http://schemas.openxmlformats.org/officeDocument/2006/relationships/image" Target="../media/image196.png"/><Relationship Id="rId47" Type="http://schemas.openxmlformats.org/officeDocument/2006/relationships/image" Target="../media/image197.png"/><Relationship Id="rId48" Type="http://schemas.openxmlformats.org/officeDocument/2006/relationships/image" Target="../media/image198.png"/><Relationship Id="rId49" Type="http://schemas.openxmlformats.org/officeDocument/2006/relationships/image" Target="../media/image199.png"/><Relationship Id="rId50" Type="http://schemas.openxmlformats.org/officeDocument/2006/relationships/image" Target="../media/image200.png"/><Relationship Id="rId51" Type="http://schemas.openxmlformats.org/officeDocument/2006/relationships/image" Target="../media/image201.png"/><Relationship Id="rId52" Type="http://schemas.openxmlformats.org/officeDocument/2006/relationships/image" Target="../media/image202.png"/><Relationship Id="rId53" Type="http://schemas.openxmlformats.org/officeDocument/2006/relationships/image" Target="../media/image203.png"/><Relationship Id="rId54" Type="http://schemas.openxmlformats.org/officeDocument/2006/relationships/image" Target="../media/image204.png"/><Relationship Id="rId55" Type="http://schemas.openxmlformats.org/officeDocument/2006/relationships/image" Target="../media/image205.png"/><Relationship Id="rId56" Type="http://schemas.openxmlformats.org/officeDocument/2006/relationships/image" Target="../media/image206.png"/><Relationship Id="rId57" Type="http://schemas.openxmlformats.org/officeDocument/2006/relationships/image" Target="../media/image207.png"/><Relationship Id="rId58" Type="http://schemas.openxmlformats.org/officeDocument/2006/relationships/image" Target="../media/image208.png"/><Relationship Id="rId59" Type="http://schemas.openxmlformats.org/officeDocument/2006/relationships/image" Target="../media/image209.png"/><Relationship Id="rId60" Type="http://schemas.openxmlformats.org/officeDocument/2006/relationships/image" Target="../media/image210.png"/><Relationship Id="rId61" Type="http://schemas.openxmlformats.org/officeDocument/2006/relationships/image" Target="../media/image211.png"/><Relationship Id="rId62" Type="http://schemas.openxmlformats.org/officeDocument/2006/relationships/image" Target="../media/image212.png"/><Relationship Id="rId63" Type="http://schemas.openxmlformats.org/officeDocument/2006/relationships/image" Target="../media/image213.png"/><Relationship Id="rId64" Type="http://schemas.openxmlformats.org/officeDocument/2006/relationships/image" Target="../media/image214.png"/><Relationship Id="rId65" Type="http://schemas.openxmlformats.org/officeDocument/2006/relationships/image" Target="../media/image215.png"/><Relationship Id="rId66" Type="http://schemas.openxmlformats.org/officeDocument/2006/relationships/image" Target="../media/image216.png"/><Relationship Id="rId67" Type="http://schemas.openxmlformats.org/officeDocument/2006/relationships/image" Target="../media/image217.png"/><Relationship Id="rId68" Type="http://schemas.openxmlformats.org/officeDocument/2006/relationships/image" Target="../media/image218.png"/><Relationship Id="rId69" Type="http://schemas.openxmlformats.org/officeDocument/2006/relationships/image" Target="../media/image219.png"/><Relationship Id="rId70" Type="http://schemas.openxmlformats.org/officeDocument/2006/relationships/image" Target="../media/image220.png"/><Relationship Id="rId71" Type="http://schemas.openxmlformats.org/officeDocument/2006/relationships/image" Target="../media/image221.png"/><Relationship Id="rId72" Type="http://schemas.openxmlformats.org/officeDocument/2006/relationships/image" Target="../media/image222.png"/><Relationship Id="rId73" Type="http://schemas.openxmlformats.org/officeDocument/2006/relationships/image" Target="../media/image223.png"/><Relationship Id="rId74" Type="http://schemas.openxmlformats.org/officeDocument/2006/relationships/image" Target="../media/image22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5.png"/><Relationship Id="rId3" Type="http://schemas.openxmlformats.org/officeDocument/2006/relationships/image" Target="../media/image226.png"/><Relationship Id="rId4" Type="http://schemas.openxmlformats.org/officeDocument/2006/relationships/image" Target="../media/image227.png"/><Relationship Id="rId5" Type="http://schemas.openxmlformats.org/officeDocument/2006/relationships/image" Target="../media/image228.png"/><Relationship Id="rId6" Type="http://schemas.openxmlformats.org/officeDocument/2006/relationships/image" Target="../media/image229.png"/><Relationship Id="rId7" Type="http://schemas.openxmlformats.org/officeDocument/2006/relationships/image" Target="../media/image230.png"/><Relationship Id="rId8" Type="http://schemas.openxmlformats.org/officeDocument/2006/relationships/image" Target="../media/image231.png"/><Relationship Id="rId9" Type="http://schemas.openxmlformats.org/officeDocument/2006/relationships/image" Target="../media/image232.png"/><Relationship Id="rId10" Type="http://schemas.openxmlformats.org/officeDocument/2006/relationships/image" Target="../media/image233.png"/><Relationship Id="rId11" Type="http://schemas.openxmlformats.org/officeDocument/2006/relationships/image" Target="../media/image234.png"/><Relationship Id="rId12" Type="http://schemas.openxmlformats.org/officeDocument/2006/relationships/image" Target="../media/image235.png"/><Relationship Id="rId13" Type="http://schemas.openxmlformats.org/officeDocument/2006/relationships/image" Target="../media/image236.png"/><Relationship Id="rId14" Type="http://schemas.openxmlformats.org/officeDocument/2006/relationships/image" Target="../media/image237.png"/><Relationship Id="rId15" Type="http://schemas.openxmlformats.org/officeDocument/2006/relationships/image" Target="../media/image238.png"/><Relationship Id="rId16" Type="http://schemas.openxmlformats.org/officeDocument/2006/relationships/image" Target="../media/image239.png"/><Relationship Id="rId17" Type="http://schemas.openxmlformats.org/officeDocument/2006/relationships/image" Target="../media/image240.png"/><Relationship Id="rId18" Type="http://schemas.openxmlformats.org/officeDocument/2006/relationships/image" Target="../media/image241.png"/><Relationship Id="rId19" Type="http://schemas.openxmlformats.org/officeDocument/2006/relationships/image" Target="../media/image242.png"/><Relationship Id="rId20" Type="http://schemas.openxmlformats.org/officeDocument/2006/relationships/image" Target="../media/image243.png"/><Relationship Id="rId21" Type="http://schemas.openxmlformats.org/officeDocument/2006/relationships/image" Target="../media/image244.png"/><Relationship Id="rId22" Type="http://schemas.openxmlformats.org/officeDocument/2006/relationships/image" Target="../media/image245.png"/><Relationship Id="rId23" Type="http://schemas.openxmlformats.org/officeDocument/2006/relationships/image" Target="../media/image246.png"/><Relationship Id="rId24" Type="http://schemas.openxmlformats.org/officeDocument/2006/relationships/image" Target="../media/image247.png"/><Relationship Id="rId25" Type="http://schemas.openxmlformats.org/officeDocument/2006/relationships/image" Target="../media/image248.png"/><Relationship Id="rId26" Type="http://schemas.openxmlformats.org/officeDocument/2006/relationships/image" Target="../media/image249.png"/><Relationship Id="rId27" Type="http://schemas.openxmlformats.org/officeDocument/2006/relationships/image" Target="../media/image250.png"/><Relationship Id="rId28" Type="http://schemas.openxmlformats.org/officeDocument/2006/relationships/image" Target="../media/image251.png"/><Relationship Id="rId29" Type="http://schemas.openxmlformats.org/officeDocument/2006/relationships/image" Target="../media/image252.png"/><Relationship Id="rId30" Type="http://schemas.openxmlformats.org/officeDocument/2006/relationships/image" Target="../media/image253.png"/><Relationship Id="rId31" Type="http://schemas.openxmlformats.org/officeDocument/2006/relationships/image" Target="../media/image254.png"/><Relationship Id="rId32" Type="http://schemas.openxmlformats.org/officeDocument/2006/relationships/image" Target="../media/image255.png"/><Relationship Id="rId33" Type="http://schemas.openxmlformats.org/officeDocument/2006/relationships/image" Target="../media/image256.png"/><Relationship Id="rId34" Type="http://schemas.openxmlformats.org/officeDocument/2006/relationships/image" Target="../media/image257.png"/><Relationship Id="rId35" Type="http://schemas.openxmlformats.org/officeDocument/2006/relationships/image" Target="../media/image258.png"/><Relationship Id="rId36" Type="http://schemas.openxmlformats.org/officeDocument/2006/relationships/image" Target="../media/image259.png"/><Relationship Id="rId37" Type="http://schemas.openxmlformats.org/officeDocument/2006/relationships/image" Target="../media/image260.png"/><Relationship Id="rId38" Type="http://schemas.openxmlformats.org/officeDocument/2006/relationships/image" Target="../media/image261.png"/><Relationship Id="rId39" Type="http://schemas.openxmlformats.org/officeDocument/2006/relationships/image" Target="../media/image262.png"/><Relationship Id="rId40" Type="http://schemas.openxmlformats.org/officeDocument/2006/relationships/image" Target="../media/image263.png"/><Relationship Id="rId41" Type="http://schemas.openxmlformats.org/officeDocument/2006/relationships/image" Target="../media/image264.png"/><Relationship Id="rId42" Type="http://schemas.openxmlformats.org/officeDocument/2006/relationships/image" Target="../media/image265.png"/><Relationship Id="rId43" Type="http://schemas.openxmlformats.org/officeDocument/2006/relationships/image" Target="../media/image266.png"/><Relationship Id="rId44" Type="http://schemas.openxmlformats.org/officeDocument/2006/relationships/image" Target="../media/image267.png"/><Relationship Id="rId45" Type="http://schemas.openxmlformats.org/officeDocument/2006/relationships/image" Target="../media/image268.png"/><Relationship Id="rId46" Type="http://schemas.openxmlformats.org/officeDocument/2006/relationships/image" Target="../media/image269.png"/><Relationship Id="rId47" Type="http://schemas.openxmlformats.org/officeDocument/2006/relationships/image" Target="../media/image270.png"/><Relationship Id="rId48" Type="http://schemas.openxmlformats.org/officeDocument/2006/relationships/image" Target="../media/image271.png"/><Relationship Id="rId49" Type="http://schemas.openxmlformats.org/officeDocument/2006/relationships/image" Target="../media/image272.png"/><Relationship Id="rId50" Type="http://schemas.openxmlformats.org/officeDocument/2006/relationships/image" Target="../media/image273.png"/><Relationship Id="rId51" Type="http://schemas.openxmlformats.org/officeDocument/2006/relationships/image" Target="../media/image274.png"/><Relationship Id="rId52" Type="http://schemas.openxmlformats.org/officeDocument/2006/relationships/image" Target="../media/image275.png"/><Relationship Id="rId53" Type="http://schemas.openxmlformats.org/officeDocument/2006/relationships/image" Target="../media/image276.png"/><Relationship Id="rId54" Type="http://schemas.openxmlformats.org/officeDocument/2006/relationships/image" Target="../media/image27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7.png"/><Relationship Id="rId3" Type="http://schemas.openxmlformats.org/officeDocument/2006/relationships/image" Target="../media/image258.png"/><Relationship Id="rId4" Type="http://schemas.openxmlformats.org/officeDocument/2006/relationships/image" Target="../media/image259.png"/><Relationship Id="rId5" Type="http://schemas.openxmlformats.org/officeDocument/2006/relationships/image" Target="../media/image260.png"/><Relationship Id="rId6" Type="http://schemas.openxmlformats.org/officeDocument/2006/relationships/image" Target="../media/image261.png"/><Relationship Id="rId7" Type="http://schemas.openxmlformats.org/officeDocument/2006/relationships/image" Target="../media/image262.png"/><Relationship Id="rId8" Type="http://schemas.openxmlformats.org/officeDocument/2006/relationships/image" Target="../media/image263.png"/><Relationship Id="rId9" Type="http://schemas.openxmlformats.org/officeDocument/2006/relationships/image" Target="../media/image264.png"/><Relationship Id="rId10" Type="http://schemas.openxmlformats.org/officeDocument/2006/relationships/image" Target="../media/image265.png"/><Relationship Id="rId11" Type="http://schemas.openxmlformats.org/officeDocument/2006/relationships/image" Target="../media/image266.png"/><Relationship Id="rId12" Type="http://schemas.openxmlformats.org/officeDocument/2006/relationships/image" Target="../media/image267.png"/><Relationship Id="rId13" Type="http://schemas.openxmlformats.org/officeDocument/2006/relationships/image" Target="../media/image268.png"/><Relationship Id="rId14" Type="http://schemas.openxmlformats.org/officeDocument/2006/relationships/image" Target="../media/image269.png"/><Relationship Id="rId15" Type="http://schemas.openxmlformats.org/officeDocument/2006/relationships/image" Target="../media/image270.png"/><Relationship Id="rId16" Type="http://schemas.openxmlformats.org/officeDocument/2006/relationships/image" Target="../media/image271.png"/><Relationship Id="rId17" Type="http://schemas.openxmlformats.org/officeDocument/2006/relationships/image" Target="../media/image272.png"/><Relationship Id="rId18" Type="http://schemas.openxmlformats.org/officeDocument/2006/relationships/image" Target="../media/image273.png"/><Relationship Id="rId19" Type="http://schemas.openxmlformats.org/officeDocument/2006/relationships/image" Target="../media/image274.png"/><Relationship Id="rId20" Type="http://schemas.openxmlformats.org/officeDocument/2006/relationships/image" Target="../media/image275.png"/><Relationship Id="rId21" Type="http://schemas.openxmlformats.org/officeDocument/2006/relationships/image" Target="../media/image276.png"/><Relationship Id="rId22" Type="http://schemas.openxmlformats.org/officeDocument/2006/relationships/image" Target="../media/image277.png"/><Relationship Id="rId23" Type="http://schemas.openxmlformats.org/officeDocument/2006/relationships/image" Target="../media/image278.png"/><Relationship Id="rId24" Type="http://schemas.openxmlformats.org/officeDocument/2006/relationships/image" Target="../media/image279.png"/><Relationship Id="rId25" Type="http://schemas.openxmlformats.org/officeDocument/2006/relationships/image" Target="../media/image280.png"/><Relationship Id="rId26" Type="http://schemas.openxmlformats.org/officeDocument/2006/relationships/image" Target="../media/image281.png"/><Relationship Id="rId27" Type="http://schemas.openxmlformats.org/officeDocument/2006/relationships/image" Target="../media/image282.png"/><Relationship Id="rId28" Type="http://schemas.openxmlformats.org/officeDocument/2006/relationships/image" Target="../media/image283.png"/><Relationship Id="rId29" Type="http://schemas.openxmlformats.org/officeDocument/2006/relationships/image" Target="../media/image284.png"/><Relationship Id="rId30" Type="http://schemas.openxmlformats.org/officeDocument/2006/relationships/image" Target="../media/image285.png"/><Relationship Id="rId31" Type="http://schemas.openxmlformats.org/officeDocument/2006/relationships/image" Target="../media/image286.png"/><Relationship Id="rId32" Type="http://schemas.openxmlformats.org/officeDocument/2006/relationships/image" Target="../media/image287.png"/><Relationship Id="rId33" Type="http://schemas.openxmlformats.org/officeDocument/2006/relationships/image" Target="../media/image288.png"/><Relationship Id="rId34" Type="http://schemas.openxmlformats.org/officeDocument/2006/relationships/image" Target="../media/image289.png"/><Relationship Id="rId35" Type="http://schemas.openxmlformats.org/officeDocument/2006/relationships/image" Target="../media/image290.png"/><Relationship Id="rId36" Type="http://schemas.openxmlformats.org/officeDocument/2006/relationships/image" Target="../media/image291.png"/><Relationship Id="rId37" Type="http://schemas.openxmlformats.org/officeDocument/2006/relationships/image" Target="../media/image292.png"/><Relationship Id="rId38" Type="http://schemas.openxmlformats.org/officeDocument/2006/relationships/image" Target="../media/image29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4.png"/><Relationship Id="rId3" Type="http://schemas.openxmlformats.org/officeDocument/2006/relationships/image" Target="../media/image295.png"/><Relationship Id="rId4" Type="http://schemas.openxmlformats.org/officeDocument/2006/relationships/image" Target="../media/image296.png"/><Relationship Id="rId5" Type="http://schemas.openxmlformats.org/officeDocument/2006/relationships/image" Target="../media/image297.png"/><Relationship Id="rId6" Type="http://schemas.openxmlformats.org/officeDocument/2006/relationships/image" Target="../media/image298.png"/><Relationship Id="rId7" Type="http://schemas.openxmlformats.org/officeDocument/2006/relationships/image" Target="../media/image299.png"/><Relationship Id="rId8" Type="http://schemas.openxmlformats.org/officeDocument/2006/relationships/image" Target="../media/image300.png"/><Relationship Id="rId9" Type="http://schemas.openxmlformats.org/officeDocument/2006/relationships/image" Target="../media/image301.png"/><Relationship Id="rId10" Type="http://schemas.openxmlformats.org/officeDocument/2006/relationships/image" Target="../media/image302.png"/><Relationship Id="rId11" Type="http://schemas.openxmlformats.org/officeDocument/2006/relationships/image" Target="../media/image303.png"/><Relationship Id="rId12" Type="http://schemas.openxmlformats.org/officeDocument/2006/relationships/image" Target="../media/image304.png"/><Relationship Id="rId13" Type="http://schemas.openxmlformats.org/officeDocument/2006/relationships/image" Target="../media/image305.png"/><Relationship Id="rId14" Type="http://schemas.openxmlformats.org/officeDocument/2006/relationships/image" Target="../media/image306.png"/><Relationship Id="rId15" Type="http://schemas.openxmlformats.org/officeDocument/2006/relationships/image" Target="../media/image307.png"/><Relationship Id="rId16" Type="http://schemas.openxmlformats.org/officeDocument/2006/relationships/image" Target="../media/image308.png"/><Relationship Id="rId17" Type="http://schemas.openxmlformats.org/officeDocument/2006/relationships/image" Target="../media/image309.png"/><Relationship Id="rId18" Type="http://schemas.openxmlformats.org/officeDocument/2006/relationships/image" Target="../media/image310.png"/><Relationship Id="rId19" Type="http://schemas.openxmlformats.org/officeDocument/2006/relationships/image" Target="../media/image311.png"/><Relationship Id="rId20" Type="http://schemas.openxmlformats.org/officeDocument/2006/relationships/image" Target="../media/image312.png"/><Relationship Id="rId21" Type="http://schemas.openxmlformats.org/officeDocument/2006/relationships/image" Target="../media/image313.png"/><Relationship Id="rId22" Type="http://schemas.openxmlformats.org/officeDocument/2006/relationships/image" Target="../media/image314.png"/><Relationship Id="rId23" Type="http://schemas.openxmlformats.org/officeDocument/2006/relationships/image" Target="../media/image315.png"/><Relationship Id="rId24" Type="http://schemas.openxmlformats.org/officeDocument/2006/relationships/image" Target="../media/image316.png"/><Relationship Id="rId25" Type="http://schemas.openxmlformats.org/officeDocument/2006/relationships/image" Target="../media/image317.png"/><Relationship Id="rId26" Type="http://schemas.openxmlformats.org/officeDocument/2006/relationships/image" Target="../media/image318.png"/><Relationship Id="rId27" Type="http://schemas.openxmlformats.org/officeDocument/2006/relationships/image" Target="../media/image319.png"/><Relationship Id="rId28" Type="http://schemas.openxmlformats.org/officeDocument/2006/relationships/image" Target="../media/image320.png"/><Relationship Id="rId29" Type="http://schemas.openxmlformats.org/officeDocument/2006/relationships/image" Target="../media/image321.png"/><Relationship Id="rId30" Type="http://schemas.openxmlformats.org/officeDocument/2006/relationships/image" Target="../media/image322.png"/><Relationship Id="rId31" Type="http://schemas.openxmlformats.org/officeDocument/2006/relationships/image" Target="../media/image323.png"/><Relationship Id="rId32" Type="http://schemas.openxmlformats.org/officeDocument/2006/relationships/image" Target="../media/image32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5.png"/><Relationship Id="rId3" Type="http://schemas.openxmlformats.org/officeDocument/2006/relationships/image" Target="../media/image326.png"/><Relationship Id="rId4" Type="http://schemas.openxmlformats.org/officeDocument/2006/relationships/image" Target="../media/image327.png"/><Relationship Id="rId5" Type="http://schemas.openxmlformats.org/officeDocument/2006/relationships/image" Target="../media/image328.png"/><Relationship Id="rId6" Type="http://schemas.openxmlformats.org/officeDocument/2006/relationships/image" Target="../media/image329.png"/><Relationship Id="rId7" Type="http://schemas.openxmlformats.org/officeDocument/2006/relationships/image" Target="../media/image330.png"/><Relationship Id="rId8" Type="http://schemas.openxmlformats.org/officeDocument/2006/relationships/image" Target="../media/image331.png"/><Relationship Id="rId9" Type="http://schemas.openxmlformats.org/officeDocument/2006/relationships/image" Target="../media/image332.png"/><Relationship Id="rId10" Type="http://schemas.openxmlformats.org/officeDocument/2006/relationships/image" Target="../media/image333.png"/><Relationship Id="rId11" Type="http://schemas.openxmlformats.org/officeDocument/2006/relationships/image" Target="../media/image334.png"/><Relationship Id="rId12" Type="http://schemas.openxmlformats.org/officeDocument/2006/relationships/image" Target="../media/image335.png"/><Relationship Id="rId13" Type="http://schemas.openxmlformats.org/officeDocument/2006/relationships/image" Target="../media/image336.png"/><Relationship Id="rId14" Type="http://schemas.openxmlformats.org/officeDocument/2006/relationships/image" Target="../media/image337.png"/><Relationship Id="rId15" Type="http://schemas.openxmlformats.org/officeDocument/2006/relationships/image" Target="../media/image338.png"/><Relationship Id="rId16" Type="http://schemas.openxmlformats.org/officeDocument/2006/relationships/image" Target="../media/image339.png"/><Relationship Id="rId17" Type="http://schemas.openxmlformats.org/officeDocument/2006/relationships/image" Target="../media/image340.png"/><Relationship Id="rId18" Type="http://schemas.openxmlformats.org/officeDocument/2006/relationships/image" Target="../media/image341.png"/><Relationship Id="rId19" Type="http://schemas.openxmlformats.org/officeDocument/2006/relationships/image" Target="../media/image342.png"/><Relationship Id="rId20" Type="http://schemas.openxmlformats.org/officeDocument/2006/relationships/image" Target="../media/image343.png"/><Relationship Id="rId21" Type="http://schemas.openxmlformats.org/officeDocument/2006/relationships/image" Target="../media/image344.png"/><Relationship Id="rId22" Type="http://schemas.openxmlformats.org/officeDocument/2006/relationships/image" Target="../media/image345.png"/><Relationship Id="rId23" Type="http://schemas.openxmlformats.org/officeDocument/2006/relationships/image" Target="../media/image346.png"/><Relationship Id="rId24" Type="http://schemas.openxmlformats.org/officeDocument/2006/relationships/image" Target="../media/image347.png"/><Relationship Id="rId25" Type="http://schemas.openxmlformats.org/officeDocument/2006/relationships/image" Target="../media/image348.png"/><Relationship Id="rId26" Type="http://schemas.openxmlformats.org/officeDocument/2006/relationships/image" Target="../media/image349.png"/><Relationship Id="rId27" Type="http://schemas.openxmlformats.org/officeDocument/2006/relationships/image" Target="../media/image350.png"/><Relationship Id="rId28" Type="http://schemas.openxmlformats.org/officeDocument/2006/relationships/image" Target="../media/image351.png"/><Relationship Id="rId29" Type="http://schemas.openxmlformats.org/officeDocument/2006/relationships/image" Target="../media/image352.png"/><Relationship Id="rId30" Type="http://schemas.openxmlformats.org/officeDocument/2006/relationships/image" Target="../media/image353.png"/><Relationship Id="rId31" Type="http://schemas.openxmlformats.org/officeDocument/2006/relationships/image" Target="../media/image354.png"/><Relationship Id="rId32" Type="http://schemas.openxmlformats.org/officeDocument/2006/relationships/image" Target="../media/image355.png"/><Relationship Id="rId33" Type="http://schemas.openxmlformats.org/officeDocument/2006/relationships/image" Target="../media/image356.png"/><Relationship Id="rId34" Type="http://schemas.openxmlformats.org/officeDocument/2006/relationships/image" Target="../media/image357.png"/><Relationship Id="rId35" Type="http://schemas.openxmlformats.org/officeDocument/2006/relationships/image" Target="../media/image358.png"/><Relationship Id="rId36" Type="http://schemas.openxmlformats.org/officeDocument/2006/relationships/image" Target="../media/image359.png"/><Relationship Id="rId37" Type="http://schemas.openxmlformats.org/officeDocument/2006/relationships/image" Target="../media/image360.png"/><Relationship Id="rId38" Type="http://schemas.openxmlformats.org/officeDocument/2006/relationships/image" Target="../media/image361.png"/><Relationship Id="rId39" Type="http://schemas.openxmlformats.org/officeDocument/2006/relationships/image" Target="../media/image362.png"/><Relationship Id="rId40" Type="http://schemas.openxmlformats.org/officeDocument/2006/relationships/image" Target="../media/image363.png"/><Relationship Id="rId41" Type="http://schemas.openxmlformats.org/officeDocument/2006/relationships/image" Target="../media/image364.png"/><Relationship Id="rId42" Type="http://schemas.openxmlformats.org/officeDocument/2006/relationships/image" Target="../media/image365.png"/><Relationship Id="rId43" Type="http://schemas.openxmlformats.org/officeDocument/2006/relationships/image" Target="../media/image366.png"/><Relationship Id="rId44" Type="http://schemas.openxmlformats.org/officeDocument/2006/relationships/image" Target="../media/image367.png"/><Relationship Id="rId45" Type="http://schemas.openxmlformats.org/officeDocument/2006/relationships/image" Target="../media/image368.png"/><Relationship Id="rId46" Type="http://schemas.openxmlformats.org/officeDocument/2006/relationships/image" Target="../media/image369.png"/><Relationship Id="rId47" Type="http://schemas.openxmlformats.org/officeDocument/2006/relationships/image" Target="../media/image370.png"/><Relationship Id="rId48" Type="http://schemas.openxmlformats.org/officeDocument/2006/relationships/image" Target="../media/image371.png"/><Relationship Id="rId49" Type="http://schemas.openxmlformats.org/officeDocument/2006/relationships/image" Target="../media/image372.png"/><Relationship Id="rId50" Type="http://schemas.openxmlformats.org/officeDocument/2006/relationships/image" Target="../media/image373.png"/><Relationship Id="rId51" Type="http://schemas.openxmlformats.org/officeDocument/2006/relationships/image" Target="../media/image374.png"/><Relationship Id="rId52" Type="http://schemas.openxmlformats.org/officeDocument/2006/relationships/image" Target="../media/image375.png"/><Relationship Id="rId53" Type="http://schemas.openxmlformats.org/officeDocument/2006/relationships/image" Target="../media/image376.png"/><Relationship Id="rId54" Type="http://schemas.openxmlformats.org/officeDocument/2006/relationships/image" Target="../media/image377.png"/><Relationship Id="rId55" Type="http://schemas.openxmlformats.org/officeDocument/2006/relationships/image" Target="../media/image378.png"/><Relationship Id="rId56" Type="http://schemas.openxmlformats.org/officeDocument/2006/relationships/image" Target="../media/image379.png"/><Relationship Id="rId57" Type="http://schemas.openxmlformats.org/officeDocument/2006/relationships/image" Target="../media/image380.png"/><Relationship Id="rId58" Type="http://schemas.openxmlformats.org/officeDocument/2006/relationships/image" Target="../media/image381.png"/><Relationship Id="rId59" Type="http://schemas.openxmlformats.org/officeDocument/2006/relationships/image" Target="../media/image382.png"/><Relationship Id="rId60" Type="http://schemas.openxmlformats.org/officeDocument/2006/relationships/image" Target="../media/image383.png"/><Relationship Id="rId61" Type="http://schemas.openxmlformats.org/officeDocument/2006/relationships/image" Target="../media/image384.png"/><Relationship Id="rId62" Type="http://schemas.openxmlformats.org/officeDocument/2006/relationships/image" Target="../media/image385.png"/><Relationship Id="rId63" Type="http://schemas.openxmlformats.org/officeDocument/2006/relationships/image" Target="../media/image386.png"/><Relationship Id="rId64" Type="http://schemas.openxmlformats.org/officeDocument/2006/relationships/image" Target="../media/image387.png"/><Relationship Id="rId65" Type="http://schemas.openxmlformats.org/officeDocument/2006/relationships/image" Target="../media/image388.png"/><Relationship Id="rId66" Type="http://schemas.openxmlformats.org/officeDocument/2006/relationships/image" Target="../media/image389.png"/><Relationship Id="rId67" Type="http://schemas.openxmlformats.org/officeDocument/2006/relationships/image" Target="../media/image390.png"/><Relationship Id="rId68" Type="http://schemas.openxmlformats.org/officeDocument/2006/relationships/image" Target="../media/image391.png"/><Relationship Id="rId69" Type="http://schemas.openxmlformats.org/officeDocument/2006/relationships/image" Target="../media/image392.png"/><Relationship Id="rId70" Type="http://schemas.openxmlformats.org/officeDocument/2006/relationships/image" Target="../media/image393.png"/><Relationship Id="rId71" Type="http://schemas.openxmlformats.org/officeDocument/2006/relationships/image" Target="../media/image394.png"/><Relationship Id="rId72" Type="http://schemas.openxmlformats.org/officeDocument/2006/relationships/image" Target="../media/image395.png"/><Relationship Id="rId73" Type="http://schemas.openxmlformats.org/officeDocument/2006/relationships/image" Target="../media/image396.png"/><Relationship Id="rId74" Type="http://schemas.openxmlformats.org/officeDocument/2006/relationships/image" Target="../media/image397.png"/><Relationship Id="rId75" Type="http://schemas.openxmlformats.org/officeDocument/2006/relationships/image" Target="../media/image398.png"/><Relationship Id="rId76" Type="http://schemas.openxmlformats.org/officeDocument/2006/relationships/image" Target="../media/image399.png"/><Relationship Id="rId77" Type="http://schemas.openxmlformats.org/officeDocument/2006/relationships/image" Target="../media/image400.png"/><Relationship Id="rId78" Type="http://schemas.openxmlformats.org/officeDocument/2006/relationships/image" Target="../media/image401.png"/><Relationship Id="rId79" Type="http://schemas.openxmlformats.org/officeDocument/2006/relationships/image" Target="../media/image402.png"/><Relationship Id="rId80" Type="http://schemas.openxmlformats.org/officeDocument/2006/relationships/image" Target="../media/image403.png"/><Relationship Id="rId81" Type="http://schemas.openxmlformats.org/officeDocument/2006/relationships/image" Target="../media/image404.png"/><Relationship Id="rId82" Type="http://schemas.openxmlformats.org/officeDocument/2006/relationships/image" Target="../media/image405.png"/><Relationship Id="rId83" Type="http://schemas.openxmlformats.org/officeDocument/2006/relationships/image" Target="../media/image406.png"/><Relationship Id="rId84" Type="http://schemas.openxmlformats.org/officeDocument/2006/relationships/image" Target="../media/image407.png"/><Relationship Id="rId85" Type="http://schemas.openxmlformats.org/officeDocument/2006/relationships/image" Target="../media/image408.png"/><Relationship Id="rId86" Type="http://schemas.openxmlformats.org/officeDocument/2006/relationships/image" Target="../media/image409.png"/><Relationship Id="rId87" Type="http://schemas.openxmlformats.org/officeDocument/2006/relationships/image" Target="../media/image410.png"/><Relationship Id="rId88" Type="http://schemas.openxmlformats.org/officeDocument/2006/relationships/image" Target="../media/image411.png"/><Relationship Id="rId89" Type="http://schemas.openxmlformats.org/officeDocument/2006/relationships/image" Target="../media/image412.png"/><Relationship Id="rId90" Type="http://schemas.openxmlformats.org/officeDocument/2006/relationships/image" Target="../media/image413.png"/><Relationship Id="rId91" Type="http://schemas.openxmlformats.org/officeDocument/2006/relationships/image" Target="../media/image414.png"/><Relationship Id="rId92" Type="http://schemas.openxmlformats.org/officeDocument/2006/relationships/image" Target="../media/image415.png"/><Relationship Id="rId93" Type="http://schemas.openxmlformats.org/officeDocument/2006/relationships/image" Target="../media/image416.png"/><Relationship Id="rId94" Type="http://schemas.openxmlformats.org/officeDocument/2006/relationships/image" Target="../media/image417.png"/><Relationship Id="rId95" Type="http://schemas.openxmlformats.org/officeDocument/2006/relationships/image" Target="../media/image418.png"/><Relationship Id="rId96" Type="http://schemas.openxmlformats.org/officeDocument/2006/relationships/image" Target="../media/image419.png"/><Relationship Id="rId97" Type="http://schemas.openxmlformats.org/officeDocument/2006/relationships/image" Target="../media/image420.png"/><Relationship Id="rId98" Type="http://schemas.openxmlformats.org/officeDocument/2006/relationships/image" Target="../media/image421.png"/><Relationship Id="rId99" Type="http://schemas.openxmlformats.org/officeDocument/2006/relationships/image" Target="../media/image422.png"/><Relationship Id="rId100" Type="http://schemas.openxmlformats.org/officeDocument/2006/relationships/image" Target="../media/image423.png"/><Relationship Id="rId101" Type="http://schemas.openxmlformats.org/officeDocument/2006/relationships/image" Target="../media/image424.png"/><Relationship Id="rId102" Type="http://schemas.openxmlformats.org/officeDocument/2006/relationships/image" Target="../media/image425.png"/><Relationship Id="rId103" Type="http://schemas.openxmlformats.org/officeDocument/2006/relationships/image" Target="../media/image426.png"/><Relationship Id="rId104" Type="http://schemas.openxmlformats.org/officeDocument/2006/relationships/image" Target="../media/image427.png"/><Relationship Id="rId105" Type="http://schemas.openxmlformats.org/officeDocument/2006/relationships/image" Target="../media/image428.png"/><Relationship Id="rId106" Type="http://schemas.openxmlformats.org/officeDocument/2006/relationships/image" Target="../media/image429.png"/><Relationship Id="rId107" Type="http://schemas.openxmlformats.org/officeDocument/2006/relationships/image" Target="../media/image430.png"/><Relationship Id="rId108" Type="http://schemas.openxmlformats.org/officeDocument/2006/relationships/image" Target="../media/image431.png"/><Relationship Id="rId109" Type="http://schemas.openxmlformats.org/officeDocument/2006/relationships/image" Target="../media/image432.png"/><Relationship Id="rId110" Type="http://schemas.openxmlformats.org/officeDocument/2006/relationships/image" Target="../media/image433.png"/><Relationship Id="rId111" Type="http://schemas.openxmlformats.org/officeDocument/2006/relationships/image" Target="../media/image434.png"/><Relationship Id="rId112" Type="http://schemas.openxmlformats.org/officeDocument/2006/relationships/image" Target="../media/image435.png"/><Relationship Id="rId113" Type="http://schemas.openxmlformats.org/officeDocument/2006/relationships/image" Target="../media/image436.png"/><Relationship Id="rId114" Type="http://schemas.openxmlformats.org/officeDocument/2006/relationships/image" Target="../media/image437.png"/><Relationship Id="rId115" Type="http://schemas.openxmlformats.org/officeDocument/2006/relationships/image" Target="../media/image438.png"/><Relationship Id="rId116" Type="http://schemas.openxmlformats.org/officeDocument/2006/relationships/image" Target="../media/image439.png"/><Relationship Id="rId117" Type="http://schemas.openxmlformats.org/officeDocument/2006/relationships/image" Target="../media/image440.png"/><Relationship Id="rId118" Type="http://schemas.openxmlformats.org/officeDocument/2006/relationships/image" Target="../media/image441.png"/><Relationship Id="rId119" Type="http://schemas.openxmlformats.org/officeDocument/2006/relationships/image" Target="../media/image442.png"/><Relationship Id="rId120" Type="http://schemas.openxmlformats.org/officeDocument/2006/relationships/image" Target="../media/image443.png"/><Relationship Id="rId121" Type="http://schemas.openxmlformats.org/officeDocument/2006/relationships/image" Target="../media/image444.png"/><Relationship Id="rId122" Type="http://schemas.openxmlformats.org/officeDocument/2006/relationships/image" Target="../media/image445.png"/><Relationship Id="rId123" Type="http://schemas.openxmlformats.org/officeDocument/2006/relationships/image" Target="../media/image446.png"/><Relationship Id="rId124" Type="http://schemas.openxmlformats.org/officeDocument/2006/relationships/image" Target="../media/image447.png"/><Relationship Id="rId125" Type="http://schemas.openxmlformats.org/officeDocument/2006/relationships/image" Target="../media/image448.png"/><Relationship Id="rId126" Type="http://schemas.openxmlformats.org/officeDocument/2006/relationships/image" Target="../media/image449.png"/><Relationship Id="rId127" Type="http://schemas.openxmlformats.org/officeDocument/2006/relationships/image" Target="../media/image450.png"/><Relationship Id="rId128" Type="http://schemas.openxmlformats.org/officeDocument/2006/relationships/image" Target="../media/image451.png"/><Relationship Id="rId129" Type="http://schemas.openxmlformats.org/officeDocument/2006/relationships/image" Target="../media/image452.png"/><Relationship Id="rId130" Type="http://schemas.openxmlformats.org/officeDocument/2006/relationships/image" Target="../media/image453.png"/><Relationship Id="rId131" Type="http://schemas.openxmlformats.org/officeDocument/2006/relationships/image" Target="../media/image454.png"/><Relationship Id="rId132" Type="http://schemas.openxmlformats.org/officeDocument/2006/relationships/image" Target="../media/image455.png"/><Relationship Id="rId133" Type="http://schemas.openxmlformats.org/officeDocument/2006/relationships/image" Target="../media/image456.png"/><Relationship Id="rId134" Type="http://schemas.openxmlformats.org/officeDocument/2006/relationships/image" Target="../media/image457.png"/><Relationship Id="rId135" Type="http://schemas.openxmlformats.org/officeDocument/2006/relationships/image" Target="../media/image458.png"/><Relationship Id="rId136" Type="http://schemas.openxmlformats.org/officeDocument/2006/relationships/image" Target="../media/image459.png"/><Relationship Id="rId137" Type="http://schemas.openxmlformats.org/officeDocument/2006/relationships/image" Target="../media/image460.png"/><Relationship Id="rId138" Type="http://schemas.openxmlformats.org/officeDocument/2006/relationships/image" Target="../media/image461.png"/><Relationship Id="rId139" Type="http://schemas.openxmlformats.org/officeDocument/2006/relationships/image" Target="../media/image462.png"/><Relationship Id="rId140" Type="http://schemas.openxmlformats.org/officeDocument/2006/relationships/image" Target="../media/image463.png"/><Relationship Id="rId141" Type="http://schemas.openxmlformats.org/officeDocument/2006/relationships/image" Target="../media/image464.png"/><Relationship Id="rId142" Type="http://schemas.openxmlformats.org/officeDocument/2006/relationships/image" Target="../media/image465.png"/><Relationship Id="rId143" Type="http://schemas.openxmlformats.org/officeDocument/2006/relationships/image" Target="../media/image466.png"/><Relationship Id="rId144" Type="http://schemas.openxmlformats.org/officeDocument/2006/relationships/image" Target="../media/image467.png"/><Relationship Id="rId145" Type="http://schemas.openxmlformats.org/officeDocument/2006/relationships/image" Target="../media/image468.png"/><Relationship Id="rId146" Type="http://schemas.openxmlformats.org/officeDocument/2006/relationships/image" Target="../media/image469.png"/><Relationship Id="rId147" Type="http://schemas.openxmlformats.org/officeDocument/2006/relationships/image" Target="../media/image470.png"/><Relationship Id="rId148" Type="http://schemas.openxmlformats.org/officeDocument/2006/relationships/image" Target="../media/image471.png"/><Relationship Id="rId149" Type="http://schemas.openxmlformats.org/officeDocument/2006/relationships/image" Target="../media/image472.png"/><Relationship Id="rId150" Type="http://schemas.openxmlformats.org/officeDocument/2006/relationships/image" Target="../media/image473.png"/><Relationship Id="rId151" Type="http://schemas.openxmlformats.org/officeDocument/2006/relationships/image" Target="../media/image474.png"/><Relationship Id="rId152" Type="http://schemas.openxmlformats.org/officeDocument/2006/relationships/image" Target="../media/image475.png"/><Relationship Id="rId153" Type="http://schemas.openxmlformats.org/officeDocument/2006/relationships/image" Target="../media/image476.png"/><Relationship Id="rId154" Type="http://schemas.openxmlformats.org/officeDocument/2006/relationships/image" Target="../media/image477.png"/><Relationship Id="rId155" Type="http://schemas.openxmlformats.org/officeDocument/2006/relationships/image" Target="../media/image478.png"/><Relationship Id="rId156" Type="http://schemas.openxmlformats.org/officeDocument/2006/relationships/image" Target="../media/image479.png"/><Relationship Id="rId157" Type="http://schemas.openxmlformats.org/officeDocument/2006/relationships/image" Target="../media/image480.png"/><Relationship Id="rId158" Type="http://schemas.openxmlformats.org/officeDocument/2006/relationships/image" Target="../media/image481.png"/><Relationship Id="rId159" Type="http://schemas.openxmlformats.org/officeDocument/2006/relationships/image" Target="../media/image482.png"/><Relationship Id="rId160" Type="http://schemas.openxmlformats.org/officeDocument/2006/relationships/image" Target="../media/image483.png"/><Relationship Id="rId161" Type="http://schemas.openxmlformats.org/officeDocument/2006/relationships/image" Target="../media/image484.png"/><Relationship Id="rId162" Type="http://schemas.openxmlformats.org/officeDocument/2006/relationships/image" Target="../media/image485.png"/><Relationship Id="rId163" Type="http://schemas.openxmlformats.org/officeDocument/2006/relationships/image" Target="../media/image486.png"/><Relationship Id="rId164" Type="http://schemas.openxmlformats.org/officeDocument/2006/relationships/image" Target="../media/image487.png"/><Relationship Id="rId165" Type="http://schemas.openxmlformats.org/officeDocument/2006/relationships/image" Target="../media/image488.png"/><Relationship Id="rId166" Type="http://schemas.openxmlformats.org/officeDocument/2006/relationships/image" Target="../media/image489.png"/><Relationship Id="rId167" Type="http://schemas.openxmlformats.org/officeDocument/2006/relationships/image" Target="../media/image490.png"/><Relationship Id="rId168" Type="http://schemas.openxmlformats.org/officeDocument/2006/relationships/image" Target="../media/image491.png"/><Relationship Id="rId169" Type="http://schemas.openxmlformats.org/officeDocument/2006/relationships/image" Target="../media/image492.png"/><Relationship Id="rId170" Type="http://schemas.openxmlformats.org/officeDocument/2006/relationships/image" Target="../media/image493.png"/><Relationship Id="rId171" Type="http://schemas.openxmlformats.org/officeDocument/2006/relationships/image" Target="../media/image494.png"/><Relationship Id="rId172" Type="http://schemas.openxmlformats.org/officeDocument/2006/relationships/image" Target="../media/image495.png"/><Relationship Id="rId173" Type="http://schemas.openxmlformats.org/officeDocument/2006/relationships/image" Target="../media/image496.png"/><Relationship Id="rId174" Type="http://schemas.openxmlformats.org/officeDocument/2006/relationships/image" Target="../media/image497.png"/><Relationship Id="rId175" Type="http://schemas.openxmlformats.org/officeDocument/2006/relationships/image" Target="../media/image498.png"/><Relationship Id="rId176" Type="http://schemas.openxmlformats.org/officeDocument/2006/relationships/image" Target="../media/image499.png"/><Relationship Id="rId177" Type="http://schemas.openxmlformats.org/officeDocument/2006/relationships/image" Target="../media/image500.png"/><Relationship Id="rId178" Type="http://schemas.openxmlformats.org/officeDocument/2006/relationships/image" Target="../media/image501.png"/><Relationship Id="rId179" Type="http://schemas.openxmlformats.org/officeDocument/2006/relationships/image" Target="../media/image502.png"/><Relationship Id="rId180" Type="http://schemas.openxmlformats.org/officeDocument/2006/relationships/image" Target="../media/image503.png"/><Relationship Id="rId181" Type="http://schemas.openxmlformats.org/officeDocument/2006/relationships/image" Target="../media/image504.png"/><Relationship Id="rId182" Type="http://schemas.openxmlformats.org/officeDocument/2006/relationships/image" Target="../media/image505.png"/><Relationship Id="rId183" Type="http://schemas.openxmlformats.org/officeDocument/2006/relationships/image" Target="../media/image506.png"/><Relationship Id="rId184" Type="http://schemas.openxmlformats.org/officeDocument/2006/relationships/image" Target="../media/image507.png"/><Relationship Id="rId185" Type="http://schemas.openxmlformats.org/officeDocument/2006/relationships/image" Target="../media/image508.png"/><Relationship Id="rId186" Type="http://schemas.openxmlformats.org/officeDocument/2006/relationships/image" Target="../media/image509.png"/><Relationship Id="rId187" Type="http://schemas.openxmlformats.org/officeDocument/2006/relationships/image" Target="../media/image510.png"/><Relationship Id="rId188" Type="http://schemas.openxmlformats.org/officeDocument/2006/relationships/image" Target="../media/image511.png"/><Relationship Id="rId189" Type="http://schemas.openxmlformats.org/officeDocument/2006/relationships/image" Target="../media/image512.png"/><Relationship Id="rId190" Type="http://schemas.openxmlformats.org/officeDocument/2006/relationships/image" Target="../media/image513.png"/><Relationship Id="rId191" Type="http://schemas.openxmlformats.org/officeDocument/2006/relationships/image" Target="../media/image514.png"/><Relationship Id="rId192" Type="http://schemas.openxmlformats.org/officeDocument/2006/relationships/image" Target="../media/image515.png"/><Relationship Id="rId193" Type="http://schemas.openxmlformats.org/officeDocument/2006/relationships/image" Target="../media/image516.png"/><Relationship Id="rId194" Type="http://schemas.openxmlformats.org/officeDocument/2006/relationships/image" Target="../media/image517.png"/><Relationship Id="rId195" Type="http://schemas.openxmlformats.org/officeDocument/2006/relationships/image" Target="../media/image518.png"/><Relationship Id="rId196" Type="http://schemas.openxmlformats.org/officeDocument/2006/relationships/image" Target="../media/image519.png"/><Relationship Id="rId197" Type="http://schemas.openxmlformats.org/officeDocument/2006/relationships/image" Target="../media/image520.png"/><Relationship Id="rId198" Type="http://schemas.openxmlformats.org/officeDocument/2006/relationships/image" Target="../media/image521.png"/><Relationship Id="rId199" Type="http://schemas.openxmlformats.org/officeDocument/2006/relationships/image" Target="../media/image522.png"/><Relationship Id="rId200" Type="http://schemas.openxmlformats.org/officeDocument/2006/relationships/image" Target="../media/image523.png"/><Relationship Id="rId201" Type="http://schemas.openxmlformats.org/officeDocument/2006/relationships/image" Target="../media/image524.png"/><Relationship Id="rId202" Type="http://schemas.openxmlformats.org/officeDocument/2006/relationships/image" Target="../media/image525.png"/><Relationship Id="rId203" Type="http://schemas.openxmlformats.org/officeDocument/2006/relationships/image" Target="../media/image526.png"/><Relationship Id="rId204" Type="http://schemas.openxmlformats.org/officeDocument/2006/relationships/image" Target="../media/image527.png"/><Relationship Id="rId205" Type="http://schemas.openxmlformats.org/officeDocument/2006/relationships/image" Target="../media/image528.png"/><Relationship Id="rId206" Type="http://schemas.openxmlformats.org/officeDocument/2006/relationships/image" Target="../media/image529.png"/><Relationship Id="rId207" Type="http://schemas.openxmlformats.org/officeDocument/2006/relationships/image" Target="../media/image530.png"/><Relationship Id="rId208" Type="http://schemas.openxmlformats.org/officeDocument/2006/relationships/image" Target="../media/image531.png"/><Relationship Id="rId209" Type="http://schemas.openxmlformats.org/officeDocument/2006/relationships/image" Target="../media/image532.png"/><Relationship Id="rId210" Type="http://schemas.openxmlformats.org/officeDocument/2006/relationships/image" Target="../media/image533.png"/><Relationship Id="rId211" Type="http://schemas.openxmlformats.org/officeDocument/2006/relationships/image" Target="../media/image534.png"/><Relationship Id="rId212" Type="http://schemas.openxmlformats.org/officeDocument/2006/relationships/image" Target="../media/image535.png"/><Relationship Id="rId213" Type="http://schemas.openxmlformats.org/officeDocument/2006/relationships/image" Target="../media/image536.png"/><Relationship Id="rId214" Type="http://schemas.openxmlformats.org/officeDocument/2006/relationships/image" Target="../media/image537.png"/><Relationship Id="rId215" Type="http://schemas.openxmlformats.org/officeDocument/2006/relationships/image" Target="../media/image538.png"/><Relationship Id="rId216" Type="http://schemas.openxmlformats.org/officeDocument/2006/relationships/image" Target="../media/image539.png"/><Relationship Id="rId217" Type="http://schemas.openxmlformats.org/officeDocument/2006/relationships/image" Target="../media/image54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1.png"/><Relationship Id="rId3" Type="http://schemas.openxmlformats.org/officeDocument/2006/relationships/image" Target="../media/image542.png"/><Relationship Id="rId4" Type="http://schemas.openxmlformats.org/officeDocument/2006/relationships/image" Target="../media/image543.png"/><Relationship Id="rId5" Type="http://schemas.openxmlformats.org/officeDocument/2006/relationships/image" Target="../media/image544.png"/><Relationship Id="rId6" Type="http://schemas.openxmlformats.org/officeDocument/2006/relationships/image" Target="../media/image54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Drawing"/>
          <p:cNvGrpSpPr/>
          <p:nvPr/>
        </p:nvGrpSpPr>
        <p:grpSpPr>
          <a:xfrm>
            <a:off x="3054775" y="1747192"/>
            <a:ext cx="5797125" cy="2734997"/>
            <a:chOff x="0" y="0"/>
            <a:chExt cx="5797124" cy="2734995"/>
          </a:xfrm>
        </p:grpSpPr>
        <p:sp>
          <p:nvSpPr>
            <p:cNvPr id="119" name="Line"/>
            <p:cNvSpPr/>
            <p:nvPr/>
          </p:nvSpPr>
          <p:spPr>
            <a:xfrm>
              <a:off x="-1" y="484778"/>
              <a:ext cx="298026" cy="45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28" fill="norm" stroke="1" extrusionOk="0">
                  <a:moveTo>
                    <a:pt x="429" y="1334"/>
                  </a:moveTo>
                  <a:cubicBezTo>
                    <a:pt x="275" y="643"/>
                    <a:pt x="122" y="-47"/>
                    <a:pt x="46" y="2"/>
                  </a:cubicBezTo>
                  <a:cubicBezTo>
                    <a:pt x="-31" y="52"/>
                    <a:pt x="-31" y="841"/>
                    <a:pt x="199" y="2665"/>
                  </a:cubicBezTo>
                  <a:cubicBezTo>
                    <a:pt x="429" y="4490"/>
                    <a:pt x="888" y="7350"/>
                    <a:pt x="1501" y="9668"/>
                  </a:cubicBezTo>
                  <a:cubicBezTo>
                    <a:pt x="2114" y="11986"/>
                    <a:pt x="2880" y="13761"/>
                    <a:pt x="3569" y="14945"/>
                  </a:cubicBezTo>
                  <a:cubicBezTo>
                    <a:pt x="4258" y="16128"/>
                    <a:pt x="4871" y="16720"/>
                    <a:pt x="5560" y="17115"/>
                  </a:cubicBezTo>
                  <a:cubicBezTo>
                    <a:pt x="6250" y="17509"/>
                    <a:pt x="7016" y="17706"/>
                    <a:pt x="7629" y="17558"/>
                  </a:cubicBezTo>
                  <a:cubicBezTo>
                    <a:pt x="8241" y="17411"/>
                    <a:pt x="8701" y="16917"/>
                    <a:pt x="9084" y="15339"/>
                  </a:cubicBezTo>
                  <a:cubicBezTo>
                    <a:pt x="9467" y="13761"/>
                    <a:pt x="9773" y="11098"/>
                    <a:pt x="10386" y="11246"/>
                  </a:cubicBezTo>
                  <a:cubicBezTo>
                    <a:pt x="10999" y="11394"/>
                    <a:pt x="11918" y="14353"/>
                    <a:pt x="12914" y="16474"/>
                  </a:cubicBezTo>
                  <a:cubicBezTo>
                    <a:pt x="13909" y="18594"/>
                    <a:pt x="14982" y="19876"/>
                    <a:pt x="15901" y="20616"/>
                  </a:cubicBezTo>
                  <a:cubicBezTo>
                    <a:pt x="16820" y="21356"/>
                    <a:pt x="17586" y="21553"/>
                    <a:pt x="18122" y="21356"/>
                  </a:cubicBezTo>
                  <a:cubicBezTo>
                    <a:pt x="18658" y="21158"/>
                    <a:pt x="18965" y="20567"/>
                    <a:pt x="19195" y="18594"/>
                  </a:cubicBezTo>
                  <a:cubicBezTo>
                    <a:pt x="19424" y="16621"/>
                    <a:pt x="19578" y="13268"/>
                    <a:pt x="19960" y="10704"/>
                  </a:cubicBezTo>
                  <a:cubicBezTo>
                    <a:pt x="20343" y="8139"/>
                    <a:pt x="20956" y="6364"/>
                    <a:pt x="21569" y="4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494874" y="638411"/>
              <a:ext cx="17780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4629" y="13094"/>
                    <a:pt x="9257" y="5581"/>
                    <a:pt x="12857" y="2294"/>
                  </a:cubicBezTo>
                  <a:cubicBezTo>
                    <a:pt x="16457" y="-993"/>
                    <a:pt x="19029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552024" y="754707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4400"/>
                    <a:pt x="11782" y="7200"/>
                    <a:pt x="15382" y="3600"/>
                  </a:cubicBezTo>
                  <a:cubicBezTo>
                    <a:pt x="18982" y="0"/>
                    <a:pt x="202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895294" y="294579"/>
              <a:ext cx="314081" cy="41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07" fill="norm" stroke="1" extrusionOk="0">
                  <a:moveTo>
                    <a:pt x="9703" y="6401"/>
                  </a:moveTo>
                  <a:cubicBezTo>
                    <a:pt x="9847" y="5853"/>
                    <a:pt x="9991" y="5305"/>
                    <a:pt x="10207" y="4702"/>
                  </a:cubicBezTo>
                  <a:cubicBezTo>
                    <a:pt x="10423" y="4098"/>
                    <a:pt x="10711" y="3441"/>
                    <a:pt x="10279" y="3112"/>
                  </a:cubicBezTo>
                  <a:cubicBezTo>
                    <a:pt x="9847" y="2783"/>
                    <a:pt x="8695" y="2783"/>
                    <a:pt x="7327" y="3386"/>
                  </a:cubicBezTo>
                  <a:cubicBezTo>
                    <a:pt x="5959" y="3989"/>
                    <a:pt x="4375" y="5195"/>
                    <a:pt x="3007" y="6785"/>
                  </a:cubicBezTo>
                  <a:cubicBezTo>
                    <a:pt x="1639" y="8375"/>
                    <a:pt x="487" y="10348"/>
                    <a:pt x="127" y="12596"/>
                  </a:cubicBezTo>
                  <a:cubicBezTo>
                    <a:pt x="-233" y="14844"/>
                    <a:pt x="199" y="17366"/>
                    <a:pt x="1063" y="18955"/>
                  </a:cubicBezTo>
                  <a:cubicBezTo>
                    <a:pt x="1927" y="20545"/>
                    <a:pt x="3223" y="21203"/>
                    <a:pt x="4951" y="21368"/>
                  </a:cubicBezTo>
                  <a:cubicBezTo>
                    <a:pt x="6679" y="21532"/>
                    <a:pt x="8839" y="21203"/>
                    <a:pt x="11143" y="19997"/>
                  </a:cubicBezTo>
                  <a:cubicBezTo>
                    <a:pt x="13447" y="18791"/>
                    <a:pt x="15895" y="16708"/>
                    <a:pt x="17047" y="14076"/>
                  </a:cubicBezTo>
                  <a:cubicBezTo>
                    <a:pt x="18199" y="11445"/>
                    <a:pt x="18055" y="8265"/>
                    <a:pt x="17623" y="6072"/>
                  </a:cubicBezTo>
                  <a:cubicBezTo>
                    <a:pt x="17191" y="3879"/>
                    <a:pt x="16471" y="2673"/>
                    <a:pt x="15823" y="1851"/>
                  </a:cubicBezTo>
                  <a:cubicBezTo>
                    <a:pt x="15175" y="1028"/>
                    <a:pt x="14599" y="590"/>
                    <a:pt x="13519" y="316"/>
                  </a:cubicBezTo>
                  <a:cubicBezTo>
                    <a:pt x="12439" y="42"/>
                    <a:pt x="10855" y="-68"/>
                    <a:pt x="9271" y="42"/>
                  </a:cubicBezTo>
                  <a:cubicBezTo>
                    <a:pt x="7687" y="151"/>
                    <a:pt x="6103" y="480"/>
                    <a:pt x="4591" y="1357"/>
                  </a:cubicBezTo>
                  <a:cubicBezTo>
                    <a:pt x="3079" y="2235"/>
                    <a:pt x="1639" y="3660"/>
                    <a:pt x="1063" y="4921"/>
                  </a:cubicBezTo>
                  <a:cubicBezTo>
                    <a:pt x="487" y="6182"/>
                    <a:pt x="775" y="7278"/>
                    <a:pt x="1711" y="7991"/>
                  </a:cubicBezTo>
                  <a:cubicBezTo>
                    <a:pt x="2647" y="8704"/>
                    <a:pt x="4231" y="9033"/>
                    <a:pt x="6895" y="8868"/>
                  </a:cubicBezTo>
                  <a:cubicBezTo>
                    <a:pt x="9559" y="8704"/>
                    <a:pt x="13303" y="8046"/>
                    <a:pt x="15895" y="7333"/>
                  </a:cubicBezTo>
                  <a:cubicBezTo>
                    <a:pt x="18487" y="6620"/>
                    <a:pt x="19927" y="5853"/>
                    <a:pt x="21367" y="5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987629" y="0"/>
              <a:ext cx="158246" cy="20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01" fill="norm" stroke="1" extrusionOk="0">
                  <a:moveTo>
                    <a:pt x="5115" y="5913"/>
                  </a:moveTo>
                  <a:cubicBezTo>
                    <a:pt x="3675" y="10367"/>
                    <a:pt x="2235" y="14821"/>
                    <a:pt x="1371" y="17604"/>
                  </a:cubicBezTo>
                  <a:cubicBezTo>
                    <a:pt x="507" y="20388"/>
                    <a:pt x="219" y="21501"/>
                    <a:pt x="75" y="21501"/>
                  </a:cubicBezTo>
                  <a:cubicBezTo>
                    <a:pt x="-69" y="21501"/>
                    <a:pt x="-69" y="20388"/>
                    <a:pt x="651" y="17381"/>
                  </a:cubicBezTo>
                  <a:cubicBezTo>
                    <a:pt x="1371" y="14375"/>
                    <a:pt x="2811" y="9476"/>
                    <a:pt x="3963" y="6470"/>
                  </a:cubicBezTo>
                  <a:cubicBezTo>
                    <a:pt x="5115" y="3464"/>
                    <a:pt x="5979" y="2350"/>
                    <a:pt x="7131" y="1460"/>
                  </a:cubicBezTo>
                  <a:cubicBezTo>
                    <a:pt x="8283" y="569"/>
                    <a:pt x="9723" y="-99"/>
                    <a:pt x="10875" y="12"/>
                  </a:cubicBezTo>
                  <a:cubicBezTo>
                    <a:pt x="12027" y="124"/>
                    <a:pt x="12891" y="1014"/>
                    <a:pt x="13755" y="2907"/>
                  </a:cubicBezTo>
                  <a:cubicBezTo>
                    <a:pt x="14619" y="4800"/>
                    <a:pt x="15483" y="7695"/>
                    <a:pt x="16779" y="10033"/>
                  </a:cubicBezTo>
                  <a:cubicBezTo>
                    <a:pt x="18075" y="12371"/>
                    <a:pt x="19803" y="14153"/>
                    <a:pt x="21531" y="15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2577674" y="551507"/>
              <a:ext cx="298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15" y="14400"/>
                    <a:pt x="11030" y="7200"/>
                    <a:pt x="14630" y="3600"/>
                  </a:cubicBezTo>
                  <a:cubicBezTo>
                    <a:pt x="18230" y="0"/>
                    <a:pt x="199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3146763" y="348285"/>
              <a:ext cx="332612" cy="38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170" fill="norm" stroke="1" extrusionOk="0">
                  <a:moveTo>
                    <a:pt x="11229" y="3467"/>
                  </a:moveTo>
                  <a:cubicBezTo>
                    <a:pt x="11092" y="2889"/>
                    <a:pt x="10955" y="2312"/>
                    <a:pt x="10477" y="1965"/>
                  </a:cubicBezTo>
                  <a:cubicBezTo>
                    <a:pt x="9998" y="1619"/>
                    <a:pt x="9178" y="1503"/>
                    <a:pt x="8016" y="1965"/>
                  </a:cubicBezTo>
                  <a:cubicBezTo>
                    <a:pt x="6854" y="2427"/>
                    <a:pt x="5350" y="3467"/>
                    <a:pt x="3983" y="5142"/>
                  </a:cubicBezTo>
                  <a:cubicBezTo>
                    <a:pt x="2616" y="6816"/>
                    <a:pt x="1386" y="9127"/>
                    <a:pt x="702" y="11321"/>
                  </a:cubicBezTo>
                  <a:cubicBezTo>
                    <a:pt x="19" y="13516"/>
                    <a:pt x="-118" y="15595"/>
                    <a:pt x="87" y="17154"/>
                  </a:cubicBezTo>
                  <a:cubicBezTo>
                    <a:pt x="292" y="18714"/>
                    <a:pt x="839" y="19753"/>
                    <a:pt x="2069" y="20446"/>
                  </a:cubicBezTo>
                  <a:cubicBezTo>
                    <a:pt x="3300" y="21139"/>
                    <a:pt x="5214" y="21486"/>
                    <a:pt x="7401" y="20793"/>
                  </a:cubicBezTo>
                  <a:cubicBezTo>
                    <a:pt x="9588" y="20100"/>
                    <a:pt x="12049" y="18367"/>
                    <a:pt x="13758" y="15999"/>
                  </a:cubicBezTo>
                  <a:cubicBezTo>
                    <a:pt x="15467" y="13631"/>
                    <a:pt x="16424" y="10628"/>
                    <a:pt x="16629" y="8145"/>
                  </a:cubicBezTo>
                  <a:cubicBezTo>
                    <a:pt x="16834" y="5661"/>
                    <a:pt x="16287" y="3698"/>
                    <a:pt x="15809" y="2485"/>
                  </a:cubicBezTo>
                  <a:cubicBezTo>
                    <a:pt x="15330" y="1272"/>
                    <a:pt x="14920" y="810"/>
                    <a:pt x="14373" y="464"/>
                  </a:cubicBezTo>
                  <a:cubicBezTo>
                    <a:pt x="13826" y="117"/>
                    <a:pt x="13143" y="-114"/>
                    <a:pt x="11981" y="59"/>
                  </a:cubicBezTo>
                  <a:cubicBezTo>
                    <a:pt x="10819" y="233"/>
                    <a:pt x="9178" y="810"/>
                    <a:pt x="7743" y="1965"/>
                  </a:cubicBezTo>
                  <a:cubicBezTo>
                    <a:pt x="6307" y="3120"/>
                    <a:pt x="5077" y="4853"/>
                    <a:pt x="4393" y="6066"/>
                  </a:cubicBezTo>
                  <a:cubicBezTo>
                    <a:pt x="3710" y="7279"/>
                    <a:pt x="3573" y="7972"/>
                    <a:pt x="3847" y="8491"/>
                  </a:cubicBezTo>
                  <a:cubicBezTo>
                    <a:pt x="4120" y="9011"/>
                    <a:pt x="4804" y="9358"/>
                    <a:pt x="6854" y="9415"/>
                  </a:cubicBezTo>
                  <a:cubicBezTo>
                    <a:pt x="8905" y="9473"/>
                    <a:pt x="12323" y="9242"/>
                    <a:pt x="14988" y="8953"/>
                  </a:cubicBezTo>
                  <a:cubicBezTo>
                    <a:pt x="17654" y="8665"/>
                    <a:pt x="19568" y="8318"/>
                    <a:pt x="21482" y="7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3477433" y="684857"/>
              <a:ext cx="101827" cy="12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318" fill="norm" stroke="1" extrusionOk="0">
                  <a:moveTo>
                    <a:pt x="13356" y="3135"/>
                  </a:moveTo>
                  <a:cubicBezTo>
                    <a:pt x="11196" y="2787"/>
                    <a:pt x="9036" y="2439"/>
                    <a:pt x="6660" y="4529"/>
                  </a:cubicBezTo>
                  <a:cubicBezTo>
                    <a:pt x="4284" y="6619"/>
                    <a:pt x="1692" y="11148"/>
                    <a:pt x="612" y="14284"/>
                  </a:cubicBezTo>
                  <a:cubicBezTo>
                    <a:pt x="-468" y="17419"/>
                    <a:pt x="-36" y="19161"/>
                    <a:pt x="1260" y="20206"/>
                  </a:cubicBezTo>
                  <a:cubicBezTo>
                    <a:pt x="2556" y="21252"/>
                    <a:pt x="4716" y="21600"/>
                    <a:pt x="7740" y="21077"/>
                  </a:cubicBezTo>
                  <a:cubicBezTo>
                    <a:pt x="10764" y="20555"/>
                    <a:pt x="14652" y="19161"/>
                    <a:pt x="17244" y="17768"/>
                  </a:cubicBezTo>
                  <a:cubicBezTo>
                    <a:pt x="19836" y="16374"/>
                    <a:pt x="21132" y="14981"/>
                    <a:pt x="20700" y="12716"/>
                  </a:cubicBezTo>
                  <a:cubicBezTo>
                    <a:pt x="20268" y="10452"/>
                    <a:pt x="18108" y="7316"/>
                    <a:pt x="16380" y="5052"/>
                  </a:cubicBezTo>
                  <a:cubicBezTo>
                    <a:pt x="14652" y="2787"/>
                    <a:pt x="13356" y="1394"/>
                    <a:pt x="120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1822024" y="1069620"/>
              <a:ext cx="2076451" cy="18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21411"/>
                  </a:moveTo>
                  <a:cubicBezTo>
                    <a:pt x="859" y="20926"/>
                    <a:pt x="1717" y="20440"/>
                    <a:pt x="2587" y="19348"/>
                  </a:cubicBezTo>
                  <a:cubicBezTo>
                    <a:pt x="3457" y="18256"/>
                    <a:pt x="4338" y="16557"/>
                    <a:pt x="5174" y="15101"/>
                  </a:cubicBezTo>
                  <a:cubicBezTo>
                    <a:pt x="6011" y="13645"/>
                    <a:pt x="6804" y="12431"/>
                    <a:pt x="7640" y="11218"/>
                  </a:cubicBezTo>
                  <a:cubicBezTo>
                    <a:pt x="8477" y="10004"/>
                    <a:pt x="9358" y="8791"/>
                    <a:pt x="10239" y="7699"/>
                  </a:cubicBezTo>
                  <a:cubicBezTo>
                    <a:pt x="11119" y="6607"/>
                    <a:pt x="12000" y="5636"/>
                    <a:pt x="12848" y="4786"/>
                  </a:cubicBezTo>
                  <a:cubicBezTo>
                    <a:pt x="13695" y="3937"/>
                    <a:pt x="14510" y="3209"/>
                    <a:pt x="15369" y="2481"/>
                  </a:cubicBezTo>
                  <a:cubicBezTo>
                    <a:pt x="16228" y="1753"/>
                    <a:pt x="17130" y="1024"/>
                    <a:pt x="18022" y="539"/>
                  </a:cubicBezTo>
                  <a:cubicBezTo>
                    <a:pt x="18914" y="54"/>
                    <a:pt x="19794" y="-189"/>
                    <a:pt x="20389" y="175"/>
                  </a:cubicBezTo>
                  <a:cubicBezTo>
                    <a:pt x="20983" y="539"/>
                    <a:pt x="21292" y="1510"/>
                    <a:pt x="21600" y="2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453761" y="1674932"/>
              <a:ext cx="147599" cy="25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92" fill="norm" stroke="1" extrusionOk="0">
                  <a:moveTo>
                    <a:pt x="15985" y="1637"/>
                  </a:moveTo>
                  <a:cubicBezTo>
                    <a:pt x="14768" y="929"/>
                    <a:pt x="13551" y="221"/>
                    <a:pt x="11269" y="44"/>
                  </a:cubicBezTo>
                  <a:cubicBezTo>
                    <a:pt x="8988" y="-133"/>
                    <a:pt x="5641" y="221"/>
                    <a:pt x="3360" y="1195"/>
                  </a:cubicBezTo>
                  <a:cubicBezTo>
                    <a:pt x="1078" y="2169"/>
                    <a:pt x="-139" y="3762"/>
                    <a:pt x="13" y="5267"/>
                  </a:cubicBezTo>
                  <a:cubicBezTo>
                    <a:pt x="165" y="6772"/>
                    <a:pt x="1686" y="8188"/>
                    <a:pt x="4881" y="9605"/>
                  </a:cubicBezTo>
                  <a:cubicBezTo>
                    <a:pt x="8075" y="11021"/>
                    <a:pt x="12943" y="12437"/>
                    <a:pt x="16137" y="13942"/>
                  </a:cubicBezTo>
                  <a:cubicBezTo>
                    <a:pt x="19331" y="15447"/>
                    <a:pt x="20853" y="17041"/>
                    <a:pt x="21157" y="18192"/>
                  </a:cubicBezTo>
                  <a:cubicBezTo>
                    <a:pt x="21461" y="19342"/>
                    <a:pt x="20548" y="20051"/>
                    <a:pt x="18723" y="20582"/>
                  </a:cubicBezTo>
                  <a:cubicBezTo>
                    <a:pt x="16898" y="21113"/>
                    <a:pt x="14160" y="21467"/>
                    <a:pt x="12182" y="21378"/>
                  </a:cubicBezTo>
                  <a:cubicBezTo>
                    <a:pt x="10205" y="21290"/>
                    <a:pt x="8988" y="20759"/>
                    <a:pt x="8684" y="20051"/>
                  </a:cubicBezTo>
                  <a:cubicBezTo>
                    <a:pt x="8379" y="19342"/>
                    <a:pt x="8988" y="18457"/>
                    <a:pt x="9596" y="17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641647" y="1673918"/>
              <a:ext cx="247178" cy="18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171" fill="norm" stroke="1" extrusionOk="0">
                  <a:moveTo>
                    <a:pt x="1593" y="9752"/>
                  </a:moveTo>
                  <a:cubicBezTo>
                    <a:pt x="2319" y="10488"/>
                    <a:pt x="3045" y="11224"/>
                    <a:pt x="4588" y="10733"/>
                  </a:cubicBezTo>
                  <a:cubicBezTo>
                    <a:pt x="6130" y="10243"/>
                    <a:pt x="8490" y="8524"/>
                    <a:pt x="9942" y="7174"/>
                  </a:cubicBezTo>
                  <a:cubicBezTo>
                    <a:pt x="11394" y="5824"/>
                    <a:pt x="11939" y="4843"/>
                    <a:pt x="12211" y="3615"/>
                  </a:cubicBezTo>
                  <a:cubicBezTo>
                    <a:pt x="12483" y="2388"/>
                    <a:pt x="12483" y="915"/>
                    <a:pt x="11576" y="302"/>
                  </a:cubicBezTo>
                  <a:cubicBezTo>
                    <a:pt x="10668" y="-312"/>
                    <a:pt x="8853" y="-67"/>
                    <a:pt x="6766" y="1774"/>
                  </a:cubicBezTo>
                  <a:cubicBezTo>
                    <a:pt x="4678" y="3615"/>
                    <a:pt x="2319" y="7052"/>
                    <a:pt x="1048" y="9997"/>
                  </a:cubicBezTo>
                  <a:cubicBezTo>
                    <a:pt x="-222" y="12943"/>
                    <a:pt x="-404" y="15397"/>
                    <a:pt x="867" y="17483"/>
                  </a:cubicBezTo>
                  <a:cubicBezTo>
                    <a:pt x="2137" y="19570"/>
                    <a:pt x="4860" y="21288"/>
                    <a:pt x="8490" y="21165"/>
                  </a:cubicBezTo>
                  <a:cubicBezTo>
                    <a:pt x="12120" y="21043"/>
                    <a:pt x="16658" y="19079"/>
                    <a:pt x="21196" y="17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2616785" y="1296557"/>
              <a:ext cx="138690" cy="22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975" fill="norm" stroke="1" extrusionOk="0">
                  <a:moveTo>
                    <a:pt x="7699" y="6937"/>
                  </a:moveTo>
                  <a:cubicBezTo>
                    <a:pt x="6389" y="8720"/>
                    <a:pt x="5080" y="10504"/>
                    <a:pt x="4099" y="11990"/>
                  </a:cubicBezTo>
                  <a:cubicBezTo>
                    <a:pt x="3117" y="13476"/>
                    <a:pt x="2462" y="14665"/>
                    <a:pt x="1808" y="16350"/>
                  </a:cubicBezTo>
                  <a:cubicBezTo>
                    <a:pt x="1153" y="18034"/>
                    <a:pt x="499" y="20214"/>
                    <a:pt x="171" y="20809"/>
                  </a:cubicBezTo>
                  <a:cubicBezTo>
                    <a:pt x="-156" y="21403"/>
                    <a:pt x="-156" y="20412"/>
                    <a:pt x="1480" y="17737"/>
                  </a:cubicBezTo>
                  <a:cubicBezTo>
                    <a:pt x="3117" y="15062"/>
                    <a:pt x="6389" y="10702"/>
                    <a:pt x="9171" y="7432"/>
                  </a:cubicBezTo>
                  <a:cubicBezTo>
                    <a:pt x="11953" y="4163"/>
                    <a:pt x="14244" y="1983"/>
                    <a:pt x="16208" y="893"/>
                  </a:cubicBezTo>
                  <a:cubicBezTo>
                    <a:pt x="18171" y="-197"/>
                    <a:pt x="19808" y="-197"/>
                    <a:pt x="20626" y="397"/>
                  </a:cubicBezTo>
                  <a:cubicBezTo>
                    <a:pt x="21444" y="992"/>
                    <a:pt x="21444" y="2181"/>
                    <a:pt x="21444" y="4955"/>
                  </a:cubicBezTo>
                  <a:cubicBezTo>
                    <a:pt x="21444" y="7730"/>
                    <a:pt x="21444" y="12089"/>
                    <a:pt x="21444" y="16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116402" y="1421820"/>
              <a:ext cx="204223" cy="39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358" fill="norm" stroke="1" extrusionOk="0">
                  <a:moveTo>
                    <a:pt x="17124" y="327"/>
                  </a:moveTo>
                  <a:cubicBezTo>
                    <a:pt x="15815" y="96"/>
                    <a:pt x="14506" y="-135"/>
                    <a:pt x="12978" y="96"/>
                  </a:cubicBezTo>
                  <a:cubicBezTo>
                    <a:pt x="11451" y="327"/>
                    <a:pt x="9706" y="1020"/>
                    <a:pt x="7633" y="3041"/>
                  </a:cubicBezTo>
                  <a:cubicBezTo>
                    <a:pt x="5560" y="5063"/>
                    <a:pt x="3160" y="8413"/>
                    <a:pt x="1633" y="11358"/>
                  </a:cubicBezTo>
                  <a:cubicBezTo>
                    <a:pt x="106" y="14304"/>
                    <a:pt x="-549" y="16845"/>
                    <a:pt x="542" y="18635"/>
                  </a:cubicBezTo>
                  <a:cubicBezTo>
                    <a:pt x="1633" y="20425"/>
                    <a:pt x="4469" y="21465"/>
                    <a:pt x="8178" y="21349"/>
                  </a:cubicBezTo>
                  <a:cubicBezTo>
                    <a:pt x="11887" y="21234"/>
                    <a:pt x="16469" y="19963"/>
                    <a:pt x="21051" y="18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339608" y="1467355"/>
              <a:ext cx="273117" cy="33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275" fill="norm" stroke="1" extrusionOk="0">
                  <a:moveTo>
                    <a:pt x="11382" y="6388"/>
                  </a:moveTo>
                  <a:cubicBezTo>
                    <a:pt x="11547" y="5578"/>
                    <a:pt x="11712" y="4768"/>
                    <a:pt x="11877" y="3890"/>
                  </a:cubicBezTo>
                  <a:cubicBezTo>
                    <a:pt x="12041" y="3013"/>
                    <a:pt x="12206" y="2068"/>
                    <a:pt x="11877" y="1528"/>
                  </a:cubicBezTo>
                  <a:cubicBezTo>
                    <a:pt x="11547" y="988"/>
                    <a:pt x="10722" y="853"/>
                    <a:pt x="9651" y="1258"/>
                  </a:cubicBezTo>
                  <a:cubicBezTo>
                    <a:pt x="8579" y="1663"/>
                    <a:pt x="7260" y="2608"/>
                    <a:pt x="5528" y="4903"/>
                  </a:cubicBezTo>
                  <a:cubicBezTo>
                    <a:pt x="3797" y="7198"/>
                    <a:pt x="1654" y="10843"/>
                    <a:pt x="664" y="13340"/>
                  </a:cubicBezTo>
                  <a:cubicBezTo>
                    <a:pt x="-325" y="15838"/>
                    <a:pt x="-160" y="17188"/>
                    <a:pt x="829" y="18403"/>
                  </a:cubicBezTo>
                  <a:cubicBezTo>
                    <a:pt x="1819" y="19618"/>
                    <a:pt x="3632" y="20698"/>
                    <a:pt x="5776" y="21103"/>
                  </a:cubicBezTo>
                  <a:cubicBezTo>
                    <a:pt x="7919" y="21508"/>
                    <a:pt x="10393" y="21238"/>
                    <a:pt x="12371" y="19888"/>
                  </a:cubicBezTo>
                  <a:cubicBezTo>
                    <a:pt x="14350" y="18538"/>
                    <a:pt x="15834" y="16108"/>
                    <a:pt x="16658" y="13476"/>
                  </a:cubicBezTo>
                  <a:cubicBezTo>
                    <a:pt x="17483" y="10843"/>
                    <a:pt x="17648" y="8008"/>
                    <a:pt x="16988" y="5713"/>
                  </a:cubicBezTo>
                  <a:cubicBezTo>
                    <a:pt x="16328" y="3418"/>
                    <a:pt x="14844" y="1663"/>
                    <a:pt x="13608" y="786"/>
                  </a:cubicBezTo>
                  <a:cubicBezTo>
                    <a:pt x="12371" y="-92"/>
                    <a:pt x="11382" y="-92"/>
                    <a:pt x="9980" y="111"/>
                  </a:cubicBezTo>
                  <a:cubicBezTo>
                    <a:pt x="8579" y="313"/>
                    <a:pt x="6765" y="718"/>
                    <a:pt x="5528" y="1258"/>
                  </a:cubicBezTo>
                  <a:cubicBezTo>
                    <a:pt x="4292" y="1798"/>
                    <a:pt x="3632" y="2473"/>
                    <a:pt x="3138" y="3216"/>
                  </a:cubicBezTo>
                  <a:cubicBezTo>
                    <a:pt x="2643" y="3958"/>
                    <a:pt x="2313" y="4768"/>
                    <a:pt x="2643" y="5308"/>
                  </a:cubicBezTo>
                  <a:cubicBezTo>
                    <a:pt x="2973" y="5848"/>
                    <a:pt x="3962" y="6118"/>
                    <a:pt x="6270" y="5983"/>
                  </a:cubicBezTo>
                  <a:cubicBezTo>
                    <a:pt x="8579" y="5848"/>
                    <a:pt x="12206" y="5308"/>
                    <a:pt x="14927" y="4498"/>
                  </a:cubicBezTo>
                  <a:cubicBezTo>
                    <a:pt x="17648" y="3688"/>
                    <a:pt x="19461" y="2608"/>
                    <a:pt x="21275" y="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473024" y="1259293"/>
              <a:ext cx="127001" cy="11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4" fill="norm" stroke="1" extrusionOk="0">
                  <a:moveTo>
                    <a:pt x="6480" y="1748"/>
                  </a:moveTo>
                  <a:cubicBezTo>
                    <a:pt x="5040" y="5916"/>
                    <a:pt x="3600" y="10085"/>
                    <a:pt x="2340" y="13495"/>
                  </a:cubicBezTo>
                  <a:cubicBezTo>
                    <a:pt x="1080" y="16906"/>
                    <a:pt x="0" y="19558"/>
                    <a:pt x="0" y="19369"/>
                  </a:cubicBezTo>
                  <a:cubicBezTo>
                    <a:pt x="0" y="19179"/>
                    <a:pt x="1080" y="16148"/>
                    <a:pt x="2520" y="12737"/>
                  </a:cubicBezTo>
                  <a:cubicBezTo>
                    <a:pt x="3960" y="9327"/>
                    <a:pt x="5760" y="5537"/>
                    <a:pt x="7380" y="3074"/>
                  </a:cubicBezTo>
                  <a:cubicBezTo>
                    <a:pt x="9000" y="611"/>
                    <a:pt x="10440" y="-526"/>
                    <a:pt x="11700" y="232"/>
                  </a:cubicBezTo>
                  <a:cubicBezTo>
                    <a:pt x="12960" y="990"/>
                    <a:pt x="14040" y="3642"/>
                    <a:pt x="15660" y="7432"/>
                  </a:cubicBezTo>
                  <a:cubicBezTo>
                    <a:pt x="17280" y="11221"/>
                    <a:pt x="19440" y="16148"/>
                    <a:pt x="21600" y="21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3657174" y="1332557"/>
              <a:ext cx="209040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7057" y="0"/>
                  </a:moveTo>
                  <a:cubicBezTo>
                    <a:pt x="8341" y="0"/>
                    <a:pt x="9624" y="0"/>
                    <a:pt x="11762" y="783"/>
                  </a:cubicBezTo>
                  <a:cubicBezTo>
                    <a:pt x="13901" y="1565"/>
                    <a:pt x="16895" y="3130"/>
                    <a:pt x="18820" y="5361"/>
                  </a:cubicBezTo>
                  <a:cubicBezTo>
                    <a:pt x="20745" y="7591"/>
                    <a:pt x="21600" y="10487"/>
                    <a:pt x="20851" y="12991"/>
                  </a:cubicBezTo>
                  <a:cubicBezTo>
                    <a:pt x="20103" y="15496"/>
                    <a:pt x="17750" y="17609"/>
                    <a:pt x="14008" y="18978"/>
                  </a:cubicBezTo>
                  <a:cubicBezTo>
                    <a:pt x="10265" y="20348"/>
                    <a:pt x="5133" y="20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3659" y="805977"/>
              <a:ext cx="600166" cy="158281"/>
            </a:xfrm>
            <a:prstGeom prst="rect">
              <a:avLst/>
            </a:prstGeom>
            <a:effectLst/>
          </p:spPr>
        </p:pic>
        <p:pic>
          <p:nvPicPr>
            <p:cNvPr id="13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4711" y="1194411"/>
              <a:ext cx="539147" cy="387954"/>
            </a:xfrm>
            <a:prstGeom prst="rect">
              <a:avLst/>
            </a:prstGeom>
            <a:effectLst/>
          </p:spPr>
        </p:pic>
        <p:sp>
          <p:nvSpPr>
            <p:cNvPr id="139" name="Line"/>
            <p:cNvSpPr/>
            <p:nvPr/>
          </p:nvSpPr>
          <p:spPr>
            <a:xfrm>
              <a:off x="56724" y="1059507"/>
              <a:ext cx="273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1" y="16800"/>
                    <a:pt x="9042" y="12000"/>
                    <a:pt x="12642" y="8400"/>
                  </a:cubicBezTo>
                  <a:cubicBezTo>
                    <a:pt x="16242" y="4800"/>
                    <a:pt x="1892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139274" y="1173807"/>
              <a:ext cx="196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4824"/>
                    <a:pt x="11613" y="8047"/>
                    <a:pt x="15213" y="4447"/>
                  </a:cubicBezTo>
                  <a:cubicBezTo>
                    <a:pt x="18813" y="847"/>
                    <a:pt x="20206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180731" y="1256186"/>
              <a:ext cx="187144" cy="319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29" fill="norm" stroke="1" extrusionOk="0">
                  <a:moveTo>
                    <a:pt x="4659" y="9329"/>
                  </a:moveTo>
                  <a:cubicBezTo>
                    <a:pt x="4419" y="11729"/>
                    <a:pt x="4179" y="14129"/>
                    <a:pt x="4419" y="15894"/>
                  </a:cubicBezTo>
                  <a:cubicBezTo>
                    <a:pt x="4659" y="17658"/>
                    <a:pt x="5379" y="18788"/>
                    <a:pt x="5739" y="19705"/>
                  </a:cubicBezTo>
                  <a:cubicBezTo>
                    <a:pt x="6099" y="20623"/>
                    <a:pt x="6099" y="21329"/>
                    <a:pt x="5859" y="21329"/>
                  </a:cubicBezTo>
                  <a:cubicBezTo>
                    <a:pt x="5619" y="21329"/>
                    <a:pt x="5139" y="20623"/>
                    <a:pt x="3939" y="17658"/>
                  </a:cubicBezTo>
                  <a:cubicBezTo>
                    <a:pt x="2739" y="14694"/>
                    <a:pt x="819" y="9470"/>
                    <a:pt x="219" y="6153"/>
                  </a:cubicBezTo>
                  <a:cubicBezTo>
                    <a:pt x="-381" y="2835"/>
                    <a:pt x="339" y="1423"/>
                    <a:pt x="1299" y="647"/>
                  </a:cubicBezTo>
                  <a:cubicBezTo>
                    <a:pt x="2259" y="-130"/>
                    <a:pt x="3459" y="-271"/>
                    <a:pt x="5259" y="576"/>
                  </a:cubicBezTo>
                  <a:cubicBezTo>
                    <a:pt x="7059" y="1423"/>
                    <a:pt x="9459" y="3258"/>
                    <a:pt x="10059" y="5023"/>
                  </a:cubicBezTo>
                  <a:cubicBezTo>
                    <a:pt x="10659" y="6788"/>
                    <a:pt x="9459" y="8482"/>
                    <a:pt x="8259" y="9611"/>
                  </a:cubicBezTo>
                  <a:cubicBezTo>
                    <a:pt x="7059" y="10741"/>
                    <a:pt x="5859" y="11305"/>
                    <a:pt x="4659" y="11588"/>
                  </a:cubicBezTo>
                  <a:cubicBezTo>
                    <a:pt x="3459" y="11870"/>
                    <a:pt x="2259" y="11870"/>
                    <a:pt x="2259" y="11870"/>
                  </a:cubicBezTo>
                  <a:cubicBezTo>
                    <a:pt x="2259" y="11870"/>
                    <a:pt x="3459" y="11870"/>
                    <a:pt x="6219" y="12223"/>
                  </a:cubicBezTo>
                  <a:cubicBezTo>
                    <a:pt x="8979" y="12576"/>
                    <a:pt x="13299" y="13282"/>
                    <a:pt x="16059" y="13494"/>
                  </a:cubicBezTo>
                  <a:cubicBezTo>
                    <a:pt x="18819" y="13705"/>
                    <a:pt x="20019" y="13423"/>
                    <a:pt x="21219" y="13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380574" y="1211907"/>
              <a:ext cx="127001" cy="23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7389"/>
                  </a:moveTo>
                  <a:cubicBezTo>
                    <a:pt x="720" y="10800"/>
                    <a:pt x="1440" y="14211"/>
                    <a:pt x="2520" y="16389"/>
                  </a:cubicBezTo>
                  <a:cubicBezTo>
                    <a:pt x="3600" y="18568"/>
                    <a:pt x="5040" y="19516"/>
                    <a:pt x="6660" y="20274"/>
                  </a:cubicBezTo>
                  <a:cubicBezTo>
                    <a:pt x="8280" y="21032"/>
                    <a:pt x="10080" y="21600"/>
                    <a:pt x="11520" y="21411"/>
                  </a:cubicBezTo>
                  <a:cubicBezTo>
                    <a:pt x="12960" y="21221"/>
                    <a:pt x="14040" y="20274"/>
                    <a:pt x="15120" y="17242"/>
                  </a:cubicBezTo>
                  <a:cubicBezTo>
                    <a:pt x="16200" y="14211"/>
                    <a:pt x="17280" y="9095"/>
                    <a:pt x="18360" y="5874"/>
                  </a:cubicBezTo>
                  <a:cubicBezTo>
                    <a:pt x="19440" y="2653"/>
                    <a:pt x="20520" y="13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759" y="2053940"/>
              <a:ext cx="200116" cy="480238"/>
            </a:xfrm>
            <a:prstGeom prst="rect">
              <a:avLst/>
            </a:prstGeom>
            <a:effectLst/>
          </p:spPr>
        </p:pic>
        <p:pic>
          <p:nvPicPr>
            <p:cNvPr id="14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6006" y="2280110"/>
              <a:ext cx="147269" cy="176414"/>
            </a:xfrm>
            <a:prstGeom prst="rect">
              <a:avLst/>
            </a:prstGeom>
            <a:effectLst/>
          </p:spPr>
        </p:pic>
        <p:pic>
          <p:nvPicPr>
            <p:cNvPr id="14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7874" y="2278707"/>
              <a:ext cx="107356" cy="342413"/>
            </a:xfrm>
            <a:prstGeom prst="rect">
              <a:avLst/>
            </a:prstGeom>
            <a:effectLst/>
          </p:spPr>
        </p:pic>
        <p:pic>
          <p:nvPicPr>
            <p:cNvPr id="14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2474" y="2204623"/>
              <a:ext cx="76201" cy="42335"/>
            </a:xfrm>
            <a:prstGeom prst="rect">
              <a:avLst/>
            </a:prstGeom>
            <a:effectLst/>
          </p:spPr>
        </p:pic>
        <p:pic>
          <p:nvPicPr>
            <p:cNvPr id="15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3537" y="2247457"/>
              <a:ext cx="120238" cy="168269"/>
            </a:xfrm>
            <a:prstGeom prst="rect">
              <a:avLst/>
            </a:prstGeom>
            <a:effectLst/>
          </p:spPr>
        </p:pic>
        <p:pic>
          <p:nvPicPr>
            <p:cNvPr id="15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8140" y="2232451"/>
              <a:ext cx="143585" cy="167991"/>
            </a:xfrm>
            <a:prstGeom prst="rect">
              <a:avLst/>
            </a:prstGeom>
            <a:effectLst/>
          </p:spPr>
        </p:pic>
        <p:pic>
          <p:nvPicPr>
            <p:cNvPr id="15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86286" y="2062807"/>
              <a:ext cx="107039" cy="373809"/>
            </a:xfrm>
            <a:prstGeom prst="rect">
              <a:avLst/>
            </a:prstGeom>
            <a:effectLst/>
          </p:spPr>
        </p:pic>
        <p:pic>
          <p:nvPicPr>
            <p:cNvPr id="15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44618" y="2221557"/>
              <a:ext cx="237607" cy="88951"/>
            </a:xfrm>
            <a:prstGeom prst="rect">
              <a:avLst/>
            </a:prstGeom>
            <a:effectLst/>
          </p:spPr>
        </p:pic>
        <p:pic>
          <p:nvPicPr>
            <p:cNvPr id="15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08019" y="2081857"/>
              <a:ext cx="261556" cy="364067"/>
            </a:xfrm>
            <a:prstGeom prst="rect">
              <a:avLst/>
            </a:prstGeom>
            <a:effectLst/>
          </p:spPr>
        </p:pic>
        <p:pic>
          <p:nvPicPr>
            <p:cNvPr id="16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32008" y="2297757"/>
              <a:ext cx="118593" cy="125446"/>
            </a:xfrm>
            <a:prstGeom prst="rect">
              <a:avLst/>
            </a:prstGeom>
            <a:effectLst/>
          </p:spPr>
        </p:pic>
        <p:pic>
          <p:nvPicPr>
            <p:cNvPr id="16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774581" y="2266007"/>
              <a:ext cx="41094" cy="133351"/>
            </a:xfrm>
            <a:prstGeom prst="rect">
              <a:avLst/>
            </a:prstGeom>
            <a:effectLst/>
          </p:spPr>
        </p:pic>
        <p:pic>
          <p:nvPicPr>
            <p:cNvPr id="165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71224" y="218980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6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910924" y="1977924"/>
              <a:ext cx="107951" cy="440484"/>
            </a:xfrm>
            <a:prstGeom prst="rect">
              <a:avLst/>
            </a:prstGeom>
            <a:effectLst/>
          </p:spPr>
        </p:pic>
        <p:pic>
          <p:nvPicPr>
            <p:cNvPr id="16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849541" y="2234257"/>
              <a:ext cx="232834" cy="120651"/>
            </a:xfrm>
            <a:prstGeom prst="rect">
              <a:avLst/>
            </a:prstGeom>
            <a:effectLst/>
          </p:spPr>
        </p:pic>
        <p:pic>
          <p:nvPicPr>
            <p:cNvPr id="17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713918" y="2128423"/>
              <a:ext cx="35207" cy="366185"/>
            </a:xfrm>
            <a:prstGeom prst="rect">
              <a:avLst/>
            </a:prstGeom>
            <a:effectLst/>
          </p:spPr>
        </p:pic>
        <p:pic>
          <p:nvPicPr>
            <p:cNvPr id="17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799924" y="2202507"/>
              <a:ext cx="285751" cy="240755"/>
            </a:xfrm>
            <a:prstGeom prst="rect">
              <a:avLst/>
            </a:prstGeom>
            <a:effectLst/>
          </p:spPr>
        </p:pic>
        <p:pic>
          <p:nvPicPr>
            <p:cNvPr id="17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133018" y="2069157"/>
              <a:ext cx="41557" cy="469901"/>
            </a:xfrm>
            <a:prstGeom prst="rect">
              <a:avLst/>
            </a:prstGeom>
            <a:effectLst/>
          </p:spPr>
        </p:pic>
        <p:pic>
          <p:nvPicPr>
            <p:cNvPr id="17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325843" y="2189807"/>
              <a:ext cx="302846" cy="294217"/>
            </a:xfrm>
            <a:prstGeom prst="rect">
              <a:avLst/>
            </a:prstGeom>
            <a:effectLst/>
          </p:spPr>
        </p:pic>
        <p:pic>
          <p:nvPicPr>
            <p:cNvPr id="17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98363" y="2171398"/>
              <a:ext cx="250160" cy="265634"/>
            </a:xfrm>
            <a:prstGeom prst="rect">
              <a:avLst/>
            </a:prstGeom>
            <a:effectLst/>
          </p:spPr>
        </p:pic>
        <p:pic>
          <p:nvPicPr>
            <p:cNvPr id="18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873066" y="2323157"/>
              <a:ext cx="196859" cy="171320"/>
            </a:xfrm>
            <a:prstGeom prst="rect">
              <a:avLst/>
            </a:prstGeom>
            <a:effectLst/>
          </p:spPr>
        </p:pic>
        <p:pic>
          <p:nvPicPr>
            <p:cNvPr id="18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025474" y="2295313"/>
              <a:ext cx="152401" cy="294545"/>
            </a:xfrm>
            <a:prstGeom prst="rect">
              <a:avLst/>
            </a:prstGeom>
            <a:effectLst/>
          </p:spPr>
        </p:pic>
        <p:pic>
          <p:nvPicPr>
            <p:cNvPr id="18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125948" y="2403455"/>
              <a:ext cx="217027" cy="165798"/>
            </a:xfrm>
            <a:prstGeom prst="rect">
              <a:avLst/>
            </a:prstGeom>
            <a:effectLst/>
          </p:spPr>
        </p:pic>
        <p:pic>
          <p:nvPicPr>
            <p:cNvPr id="18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454480" y="1906972"/>
              <a:ext cx="2107453" cy="828024"/>
            </a:xfrm>
            <a:prstGeom prst="rect">
              <a:avLst/>
            </a:prstGeom>
            <a:effectLst/>
          </p:spPr>
        </p:pic>
        <p:pic>
          <p:nvPicPr>
            <p:cNvPr id="18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812874" y="1930703"/>
              <a:ext cx="76201" cy="322605"/>
            </a:xfrm>
            <a:prstGeom prst="rect">
              <a:avLst/>
            </a:prstGeom>
            <a:effectLst/>
          </p:spPr>
        </p:pic>
        <p:pic>
          <p:nvPicPr>
            <p:cNvPr id="19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857324" y="1892373"/>
              <a:ext cx="323851" cy="390568"/>
            </a:xfrm>
            <a:prstGeom prst="rect">
              <a:avLst/>
            </a:prstGeom>
            <a:effectLst/>
          </p:spPr>
        </p:pic>
        <p:pic>
          <p:nvPicPr>
            <p:cNvPr id="193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333574" y="2043757"/>
              <a:ext cx="44451" cy="146051"/>
            </a:xfrm>
            <a:prstGeom prst="rect">
              <a:avLst/>
            </a:prstGeom>
            <a:effectLst/>
          </p:spPr>
        </p:pic>
        <p:pic>
          <p:nvPicPr>
            <p:cNvPr id="19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346274" y="1929820"/>
              <a:ext cx="57151" cy="56788"/>
            </a:xfrm>
            <a:prstGeom prst="rect">
              <a:avLst/>
            </a:prstGeom>
            <a:effectLst/>
          </p:spPr>
        </p:pic>
        <p:pic>
          <p:nvPicPr>
            <p:cNvPr id="19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422474" y="1949728"/>
              <a:ext cx="120672" cy="234952"/>
            </a:xfrm>
            <a:prstGeom prst="rect">
              <a:avLst/>
            </a:prstGeom>
            <a:effectLst/>
          </p:spPr>
        </p:pic>
        <p:pic>
          <p:nvPicPr>
            <p:cNvPr id="19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857324" y="2315123"/>
              <a:ext cx="88901" cy="363634"/>
            </a:xfrm>
            <a:prstGeom prst="rect">
              <a:avLst/>
            </a:prstGeom>
            <a:effectLst/>
          </p:spPr>
        </p:pic>
        <p:pic>
          <p:nvPicPr>
            <p:cNvPr id="20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800537" y="2507307"/>
              <a:ext cx="196488" cy="57151"/>
            </a:xfrm>
            <a:prstGeom prst="rect">
              <a:avLst/>
            </a:prstGeom>
            <a:effectLst/>
          </p:spPr>
        </p:pic>
        <p:pic>
          <p:nvPicPr>
            <p:cNvPr id="20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927174" y="2486669"/>
              <a:ext cx="165101" cy="143229"/>
            </a:xfrm>
            <a:prstGeom prst="rect">
              <a:avLst/>
            </a:prstGeom>
            <a:effectLst/>
          </p:spPr>
        </p:pic>
        <p:pic>
          <p:nvPicPr>
            <p:cNvPr id="20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054174" y="2450157"/>
              <a:ext cx="146051" cy="161186"/>
            </a:xfrm>
            <a:prstGeom prst="rect">
              <a:avLst/>
            </a:prstGeom>
            <a:effectLst/>
          </p:spPr>
        </p:pic>
        <p:pic>
          <p:nvPicPr>
            <p:cNvPr id="20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13367" y="2327769"/>
              <a:ext cx="236108" cy="285925"/>
            </a:xfrm>
            <a:prstGeom prst="rect">
              <a:avLst/>
            </a:prstGeom>
            <a:effectLst/>
          </p:spPr>
        </p:pic>
        <p:pic>
          <p:nvPicPr>
            <p:cNvPr id="20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507141" y="2437406"/>
              <a:ext cx="80434" cy="113172"/>
            </a:xfrm>
            <a:prstGeom prst="rect">
              <a:avLst/>
            </a:prstGeom>
            <a:effectLst/>
          </p:spPr>
        </p:pic>
        <p:pic>
          <p:nvPicPr>
            <p:cNvPr id="21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574874" y="2413000"/>
              <a:ext cx="222251" cy="137578"/>
            </a:xfrm>
            <a:prstGeom prst="rect">
              <a:avLst/>
            </a:prstGeom>
            <a:effectLst/>
          </p:spPr>
        </p:pic>
      </p:grpSp>
      <p:grpSp>
        <p:nvGrpSpPr>
          <p:cNvPr id="318" name="Drawing"/>
          <p:cNvGrpSpPr/>
          <p:nvPr/>
        </p:nvGrpSpPr>
        <p:grpSpPr>
          <a:xfrm>
            <a:off x="9057459" y="1052885"/>
            <a:ext cx="3966392" cy="7898499"/>
            <a:chOff x="-12700" y="-38099"/>
            <a:chExt cx="3966390" cy="7898497"/>
          </a:xfrm>
        </p:grpSpPr>
        <p:sp>
          <p:nvSpPr>
            <p:cNvPr id="214" name="Line"/>
            <p:cNvSpPr/>
            <p:nvPr/>
          </p:nvSpPr>
          <p:spPr>
            <a:xfrm>
              <a:off x="296454" y="331414"/>
              <a:ext cx="163493" cy="621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20459" y="0"/>
                  </a:moveTo>
                  <a:cubicBezTo>
                    <a:pt x="21006" y="118"/>
                    <a:pt x="21553" y="236"/>
                    <a:pt x="20596" y="401"/>
                  </a:cubicBezTo>
                  <a:cubicBezTo>
                    <a:pt x="19639" y="567"/>
                    <a:pt x="17178" y="780"/>
                    <a:pt x="15811" y="1027"/>
                  </a:cubicBezTo>
                  <a:cubicBezTo>
                    <a:pt x="14444" y="1274"/>
                    <a:pt x="14171" y="1553"/>
                    <a:pt x="13897" y="1822"/>
                  </a:cubicBezTo>
                  <a:cubicBezTo>
                    <a:pt x="13624" y="2091"/>
                    <a:pt x="13350" y="2348"/>
                    <a:pt x="13214" y="2632"/>
                  </a:cubicBezTo>
                  <a:cubicBezTo>
                    <a:pt x="13077" y="2915"/>
                    <a:pt x="13077" y="3225"/>
                    <a:pt x="13214" y="3512"/>
                  </a:cubicBezTo>
                  <a:cubicBezTo>
                    <a:pt x="13350" y="3799"/>
                    <a:pt x="13624" y="4064"/>
                    <a:pt x="13897" y="4351"/>
                  </a:cubicBezTo>
                  <a:cubicBezTo>
                    <a:pt x="14171" y="4638"/>
                    <a:pt x="14444" y="4947"/>
                    <a:pt x="14581" y="5238"/>
                  </a:cubicBezTo>
                  <a:cubicBezTo>
                    <a:pt x="14718" y="5529"/>
                    <a:pt x="14718" y="5801"/>
                    <a:pt x="14718" y="6077"/>
                  </a:cubicBezTo>
                  <a:cubicBezTo>
                    <a:pt x="14718" y="6353"/>
                    <a:pt x="14718" y="6633"/>
                    <a:pt x="14854" y="6917"/>
                  </a:cubicBezTo>
                  <a:cubicBezTo>
                    <a:pt x="14991" y="7200"/>
                    <a:pt x="15264" y="7487"/>
                    <a:pt x="15401" y="7782"/>
                  </a:cubicBezTo>
                  <a:cubicBezTo>
                    <a:pt x="15538" y="8076"/>
                    <a:pt x="15538" y="8378"/>
                    <a:pt x="15401" y="8654"/>
                  </a:cubicBezTo>
                  <a:cubicBezTo>
                    <a:pt x="15264" y="8930"/>
                    <a:pt x="14991" y="9180"/>
                    <a:pt x="14444" y="9442"/>
                  </a:cubicBezTo>
                  <a:cubicBezTo>
                    <a:pt x="13897" y="9703"/>
                    <a:pt x="13077" y="9975"/>
                    <a:pt x="12257" y="10252"/>
                  </a:cubicBezTo>
                  <a:cubicBezTo>
                    <a:pt x="11437" y="10528"/>
                    <a:pt x="10616" y="10807"/>
                    <a:pt x="9659" y="11102"/>
                  </a:cubicBezTo>
                  <a:cubicBezTo>
                    <a:pt x="8702" y="11396"/>
                    <a:pt x="7609" y="11706"/>
                    <a:pt x="6515" y="12011"/>
                  </a:cubicBezTo>
                  <a:cubicBezTo>
                    <a:pt x="5421" y="12317"/>
                    <a:pt x="4328" y="12618"/>
                    <a:pt x="3371" y="12920"/>
                  </a:cubicBezTo>
                  <a:cubicBezTo>
                    <a:pt x="2414" y="13222"/>
                    <a:pt x="1594" y="13524"/>
                    <a:pt x="1047" y="13811"/>
                  </a:cubicBezTo>
                  <a:cubicBezTo>
                    <a:pt x="500" y="14098"/>
                    <a:pt x="226" y="14371"/>
                    <a:pt x="90" y="14639"/>
                  </a:cubicBezTo>
                  <a:cubicBezTo>
                    <a:pt x="-47" y="14908"/>
                    <a:pt x="-47" y="15173"/>
                    <a:pt x="226" y="15442"/>
                  </a:cubicBezTo>
                  <a:cubicBezTo>
                    <a:pt x="500" y="15710"/>
                    <a:pt x="1047" y="15983"/>
                    <a:pt x="1594" y="16248"/>
                  </a:cubicBezTo>
                  <a:cubicBezTo>
                    <a:pt x="2140" y="16513"/>
                    <a:pt x="2687" y="16771"/>
                    <a:pt x="3234" y="17032"/>
                  </a:cubicBezTo>
                  <a:cubicBezTo>
                    <a:pt x="3781" y="17293"/>
                    <a:pt x="4328" y="17558"/>
                    <a:pt x="4875" y="17812"/>
                  </a:cubicBezTo>
                  <a:cubicBezTo>
                    <a:pt x="5421" y="18066"/>
                    <a:pt x="5968" y="18309"/>
                    <a:pt x="6515" y="18582"/>
                  </a:cubicBezTo>
                  <a:cubicBezTo>
                    <a:pt x="7062" y="18854"/>
                    <a:pt x="7609" y="19156"/>
                    <a:pt x="7882" y="19465"/>
                  </a:cubicBezTo>
                  <a:cubicBezTo>
                    <a:pt x="8156" y="19774"/>
                    <a:pt x="8156" y="20091"/>
                    <a:pt x="8292" y="20360"/>
                  </a:cubicBezTo>
                  <a:cubicBezTo>
                    <a:pt x="8429" y="20628"/>
                    <a:pt x="8702" y="20849"/>
                    <a:pt x="9796" y="21048"/>
                  </a:cubicBezTo>
                  <a:cubicBezTo>
                    <a:pt x="10890" y="21247"/>
                    <a:pt x="12804" y="21423"/>
                    <a:pt x="147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1205463" y="618876"/>
              <a:ext cx="341578" cy="41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21" fill="norm" stroke="1" extrusionOk="0">
                  <a:moveTo>
                    <a:pt x="14317" y="3477"/>
                  </a:moveTo>
                  <a:cubicBezTo>
                    <a:pt x="14317" y="2937"/>
                    <a:pt x="14317" y="2397"/>
                    <a:pt x="13784" y="1803"/>
                  </a:cubicBezTo>
                  <a:cubicBezTo>
                    <a:pt x="13250" y="1209"/>
                    <a:pt x="12184" y="561"/>
                    <a:pt x="11250" y="237"/>
                  </a:cubicBezTo>
                  <a:cubicBezTo>
                    <a:pt x="10317" y="-87"/>
                    <a:pt x="9517" y="-87"/>
                    <a:pt x="8517" y="291"/>
                  </a:cubicBezTo>
                  <a:cubicBezTo>
                    <a:pt x="7517" y="669"/>
                    <a:pt x="6317" y="1425"/>
                    <a:pt x="5050" y="2721"/>
                  </a:cubicBezTo>
                  <a:cubicBezTo>
                    <a:pt x="3784" y="4017"/>
                    <a:pt x="2450" y="5853"/>
                    <a:pt x="1584" y="8067"/>
                  </a:cubicBezTo>
                  <a:cubicBezTo>
                    <a:pt x="717" y="10281"/>
                    <a:pt x="317" y="12873"/>
                    <a:pt x="517" y="15033"/>
                  </a:cubicBezTo>
                  <a:cubicBezTo>
                    <a:pt x="717" y="17193"/>
                    <a:pt x="1517" y="18921"/>
                    <a:pt x="2784" y="20001"/>
                  </a:cubicBezTo>
                  <a:cubicBezTo>
                    <a:pt x="4050" y="21081"/>
                    <a:pt x="5784" y="21513"/>
                    <a:pt x="7717" y="21405"/>
                  </a:cubicBezTo>
                  <a:cubicBezTo>
                    <a:pt x="9650" y="21297"/>
                    <a:pt x="11784" y="20649"/>
                    <a:pt x="13584" y="19731"/>
                  </a:cubicBezTo>
                  <a:cubicBezTo>
                    <a:pt x="15384" y="18813"/>
                    <a:pt x="16850" y="17625"/>
                    <a:pt x="17850" y="15843"/>
                  </a:cubicBezTo>
                  <a:cubicBezTo>
                    <a:pt x="18850" y="14061"/>
                    <a:pt x="19384" y="11685"/>
                    <a:pt x="19317" y="9687"/>
                  </a:cubicBezTo>
                  <a:cubicBezTo>
                    <a:pt x="19250" y="7689"/>
                    <a:pt x="18584" y="6069"/>
                    <a:pt x="17784" y="4773"/>
                  </a:cubicBezTo>
                  <a:cubicBezTo>
                    <a:pt x="16984" y="3477"/>
                    <a:pt x="16050" y="2505"/>
                    <a:pt x="14517" y="1857"/>
                  </a:cubicBezTo>
                  <a:cubicBezTo>
                    <a:pt x="12984" y="1209"/>
                    <a:pt x="10850" y="885"/>
                    <a:pt x="8650" y="993"/>
                  </a:cubicBezTo>
                  <a:cubicBezTo>
                    <a:pt x="6450" y="1101"/>
                    <a:pt x="4184" y="1641"/>
                    <a:pt x="2717" y="2289"/>
                  </a:cubicBezTo>
                  <a:cubicBezTo>
                    <a:pt x="1250" y="2937"/>
                    <a:pt x="584" y="3693"/>
                    <a:pt x="250" y="4341"/>
                  </a:cubicBezTo>
                  <a:cubicBezTo>
                    <a:pt x="-83" y="4989"/>
                    <a:pt x="-83" y="5529"/>
                    <a:pt x="250" y="5853"/>
                  </a:cubicBezTo>
                  <a:cubicBezTo>
                    <a:pt x="584" y="6177"/>
                    <a:pt x="1250" y="6285"/>
                    <a:pt x="3717" y="6339"/>
                  </a:cubicBezTo>
                  <a:cubicBezTo>
                    <a:pt x="6184" y="6393"/>
                    <a:pt x="10450" y="6393"/>
                    <a:pt x="13317" y="6177"/>
                  </a:cubicBezTo>
                  <a:cubicBezTo>
                    <a:pt x="16184" y="5961"/>
                    <a:pt x="17650" y="5529"/>
                    <a:pt x="18784" y="4881"/>
                  </a:cubicBezTo>
                  <a:cubicBezTo>
                    <a:pt x="19917" y="4233"/>
                    <a:pt x="20717" y="3369"/>
                    <a:pt x="21517" y="2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1290924" y="282320"/>
              <a:ext cx="173567" cy="24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5005" y="7540"/>
                  </a:moveTo>
                  <a:cubicBezTo>
                    <a:pt x="3688" y="11384"/>
                    <a:pt x="2371" y="15228"/>
                    <a:pt x="1449" y="17699"/>
                  </a:cubicBezTo>
                  <a:cubicBezTo>
                    <a:pt x="527" y="20171"/>
                    <a:pt x="0" y="21269"/>
                    <a:pt x="0" y="21360"/>
                  </a:cubicBezTo>
                  <a:cubicBezTo>
                    <a:pt x="0" y="21452"/>
                    <a:pt x="527" y="20537"/>
                    <a:pt x="2239" y="17425"/>
                  </a:cubicBezTo>
                  <a:cubicBezTo>
                    <a:pt x="3951" y="14313"/>
                    <a:pt x="6849" y="9005"/>
                    <a:pt x="8561" y="5893"/>
                  </a:cubicBezTo>
                  <a:cubicBezTo>
                    <a:pt x="10273" y="2781"/>
                    <a:pt x="10800" y="1866"/>
                    <a:pt x="11590" y="1133"/>
                  </a:cubicBezTo>
                  <a:cubicBezTo>
                    <a:pt x="12380" y="401"/>
                    <a:pt x="13434" y="-148"/>
                    <a:pt x="14093" y="35"/>
                  </a:cubicBezTo>
                  <a:cubicBezTo>
                    <a:pt x="14751" y="218"/>
                    <a:pt x="15015" y="1133"/>
                    <a:pt x="15410" y="3238"/>
                  </a:cubicBezTo>
                  <a:cubicBezTo>
                    <a:pt x="15805" y="5344"/>
                    <a:pt x="16332" y="8638"/>
                    <a:pt x="17385" y="10927"/>
                  </a:cubicBezTo>
                  <a:cubicBezTo>
                    <a:pt x="18439" y="13215"/>
                    <a:pt x="20020" y="14496"/>
                    <a:pt x="21600" y="15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1769290" y="871164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18" y="16457"/>
                    <a:pt x="4235" y="11314"/>
                    <a:pt x="7835" y="7714"/>
                  </a:cubicBezTo>
                  <a:cubicBezTo>
                    <a:pt x="11435" y="4114"/>
                    <a:pt x="16518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2260257" y="574030"/>
              <a:ext cx="277384" cy="385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291" fill="norm" stroke="1" extrusionOk="0">
                  <a:moveTo>
                    <a:pt x="13099" y="6933"/>
                  </a:moveTo>
                  <a:cubicBezTo>
                    <a:pt x="13099" y="5882"/>
                    <a:pt x="13099" y="4832"/>
                    <a:pt x="12608" y="4306"/>
                  </a:cubicBezTo>
                  <a:cubicBezTo>
                    <a:pt x="12117" y="3781"/>
                    <a:pt x="11135" y="3781"/>
                    <a:pt x="9744" y="4365"/>
                  </a:cubicBezTo>
                  <a:cubicBezTo>
                    <a:pt x="8353" y="4948"/>
                    <a:pt x="6553" y="6116"/>
                    <a:pt x="4835" y="8101"/>
                  </a:cubicBezTo>
                  <a:cubicBezTo>
                    <a:pt x="3117" y="10086"/>
                    <a:pt x="1480" y="12888"/>
                    <a:pt x="662" y="14989"/>
                  </a:cubicBezTo>
                  <a:cubicBezTo>
                    <a:pt x="-156" y="17091"/>
                    <a:pt x="-156" y="18492"/>
                    <a:pt x="335" y="19485"/>
                  </a:cubicBezTo>
                  <a:cubicBezTo>
                    <a:pt x="826" y="20477"/>
                    <a:pt x="1808" y="21061"/>
                    <a:pt x="3199" y="21236"/>
                  </a:cubicBezTo>
                  <a:cubicBezTo>
                    <a:pt x="4589" y="21411"/>
                    <a:pt x="6389" y="21177"/>
                    <a:pt x="8271" y="20477"/>
                  </a:cubicBezTo>
                  <a:cubicBezTo>
                    <a:pt x="10153" y="19776"/>
                    <a:pt x="12117" y="18609"/>
                    <a:pt x="13835" y="17091"/>
                  </a:cubicBezTo>
                  <a:cubicBezTo>
                    <a:pt x="15553" y="15573"/>
                    <a:pt x="17026" y="13705"/>
                    <a:pt x="17926" y="11428"/>
                  </a:cubicBezTo>
                  <a:cubicBezTo>
                    <a:pt x="18826" y="9152"/>
                    <a:pt x="19153" y="6466"/>
                    <a:pt x="19071" y="4540"/>
                  </a:cubicBezTo>
                  <a:cubicBezTo>
                    <a:pt x="18989" y="2613"/>
                    <a:pt x="18499" y="1446"/>
                    <a:pt x="17353" y="745"/>
                  </a:cubicBezTo>
                  <a:cubicBezTo>
                    <a:pt x="16208" y="45"/>
                    <a:pt x="14408" y="-189"/>
                    <a:pt x="12526" y="161"/>
                  </a:cubicBezTo>
                  <a:cubicBezTo>
                    <a:pt x="10644" y="512"/>
                    <a:pt x="8680" y="1446"/>
                    <a:pt x="7371" y="2438"/>
                  </a:cubicBezTo>
                  <a:cubicBezTo>
                    <a:pt x="6062" y="3430"/>
                    <a:pt x="5408" y="4481"/>
                    <a:pt x="4999" y="5299"/>
                  </a:cubicBezTo>
                  <a:cubicBezTo>
                    <a:pt x="4589" y="6116"/>
                    <a:pt x="4426" y="6700"/>
                    <a:pt x="4344" y="7283"/>
                  </a:cubicBezTo>
                  <a:cubicBezTo>
                    <a:pt x="4262" y="7867"/>
                    <a:pt x="4262" y="8451"/>
                    <a:pt x="4753" y="8976"/>
                  </a:cubicBezTo>
                  <a:cubicBezTo>
                    <a:pt x="5244" y="9502"/>
                    <a:pt x="6226" y="9969"/>
                    <a:pt x="9089" y="10202"/>
                  </a:cubicBezTo>
                  <a:cubicBezTo>
                    <a:pt x="11953" y="10436"/>
                    <a:pt x="16699" y="10436"/>
                    <a:pt x="21444" y="10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2586445" y="894568"/>
              <a:ext cx="92723" cy="12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0744" fill="norm" stroke="1" extrusionOk="0">
                  <a:moveTo>
                    <a:pt x="8895" y="5646"/>
                  </a:moveTo>
                  <a:cubicBezTo>
                    <a:pt x="6547" y="6354"/>
                    <a:pt x="4200" y="7062"/>
                    <a:pt x="2791" y="8301"/>
                  </a:cubicBezTo>
                  <a:cubicBezTo>
                    <a:pt x="1382" y="9541"/>
                    <a:pt x="913" y="11311"/>
                    <a:pt x="443" y="13436"/>
                  </a:cubicBezTo>
                  <a:cubicBezTo>
                    <a:pt x="-26" y="15560"/>
                    <a:pt x="-496" y="18039"/>
                    <a:pt x="1147" y="19456"/>
                  </a:cubicBezTo>
                  <a:cubicBezTo>
                    <a:pt x="2791" y="20872"/>
                    <a:pt x="6547" y="21226"/>
                    <a:pt x="10069" y="19987"/>
                  </a:cubicBezTo>
                  <a:cubicBezTo>
                    <a:pt x="13591" y="18747"/>
                    <a:pt x="16878" y="15915"/>
                    <a:pt x="18756" y="13613"/>
                  </a:cubicBezTo>
                  <a:cubicBezTo>
                    <a:pt x="20634" y="11311"/>
                    <a:pt x="21104" y="9541"/>
                    <a:pt x="19930" y="7239"/>
                  </a:cubicBezTo>
                  <a:cubicBezTo>
                    <a:pt x="18756" y="4937"/>
                    <a:pt x="15939" y="2105"/>
                    <a:pt x="13356" y="865"/>
                  </a:cubicBezTo>
                  <a:cubicBezTo>
                    <a:pt x="10774" y="-374"/>
                    <a:pt x="8426" y="-20"/>
                    <a:pt x="6078" y="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1273990" y="1189027"/>
              <a:ext cx="1304014" cy="8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05" fill="norm" stroke="1" extrusionOk="0">
                  <a:moveTo>
                    <a:pt x="0" y="21505"/>
                  </a:moveTo>
                  <a:cubicBezTo>
                    <a:pt x="1190" y="20397"/>
                    <a:pt x="2381" y="19290"/>
                    <a:pt x="3658" y="17351"/>
                  </a:cubicBezTo>
                  <a:cubicBezTo>
                    <a:pt x="4936" y="15413"/>
                    <a:pt x="6301" y="12643"/>
                    <a:pt x="7614" y="10428"/>
                  </a:cubicBezTo>
                  <a:cubicBezTo>
                    <a:pt x="8927" y="8213"/>
                    <a:pt x="10187" y="6551"/>
                    <a:pt x="11483" y="5443"/>
                  </a:cubicBezTo>
                  <a:cubicBezTo>
                    <a:pt x="12778" y="4336"/>
                    <a:pt x="14108" y="3782"/>
                    <a:pt x="15491" y="3228"/>
                  </a:cubicBezTo>
                  <a:cubicBezTo>
                    <a:pt x="16874" y="2674"/>
                    <a:pt x="18309" y="2120"/>
                    <a:pt x="19237" y="1567"/>
                  </a:cubicBezTo>
                  <a:cubicBezTo>
                    <a:pt x="20165" y="1013"/>
                    <a:pt x="20585" y="459"/>
                    <a:pt x="20900" y="182"/>
                  </a:cubicBezTo>
                  <a:cubicBezTo>
                    <a:pt x="21215" y="-95"/>
                    <a:pt x="21425" y="-95"/>
                    <a:pt x="21512" y="459"/>
                  </a:cubicBezTo>
                  <a:cubicBezTo>
                    <a:pt x="21600" y="1013"/>
                    <a:pt x="21565" y="2120"/>
                    <a:pt x="21530" y="3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1514159" y="1543739"/>
              <a:ext cx="145556" cy="25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89" fill="norm" stroke="1" extrusionOk="0">
                  <a:moveTo>
                    <a:pt x="12199" y="4329"/>
                  </a:moveTo>
                  <a:cubicBezTo>
                    <a:pt x="12816" y="3436"/>
                    <a:pt x="13433" y="2544"/>
                    <a:pt x="13279" y="1740"/>
                  </a:cubicBezTo>
                  <a:cubicBezTo>
                    <a:pt x="13125" y="937"/>
                    <a:pt x="12199" y="223"/>
                    <a:pt x="10347" y="45"/>
                  </a:cubicBezTo>
                  <a:cubicBezTo>
                    <a:pt x="8496" y="-134"/>
                    <a:pt x="5719" y="223"/>
                    <a:pt x="3559" y="1205"/>
                  </a:cubicBezTo>
                  <a:cubicBezTo>
                    <a:pt x="1399" y="2187"/>
                    <a:pt x="-144" y="3793"/>
                    <a:pt x="10" y="5400"/>
                  </a:cubicBezTo>
                  <a:cubicBezTo>
                    <a:pt x="165" y="7006"/>
                    <a:pt x="2016" y="8613"/>
                    <a:pt x="5873" y="10487"/>
                  </a:cubicBezTo>
                  <a:cubicBezTo>
                    <a:pt x="9730" y="12362"/>
                    <a:pt x="15593" y="14504"/>
                    <a:pt x="18525" y="16021"/>
                  </a:cubicBezTo>
                  <a:cubicBezTo>
                    <a:pt x="21456" y="17539"/>
                    <a:pt x="21456" y="18431"/>
                    <a:pt x="20993" y="19235"/>
                  </a:cubicBezTo>
                  <a:cubicBezTo>
                    <a:pt x="20530" y="20038"/>
                    <a:pt x="19605" y="20752"/>
                    <a:pt x="18216" y="21109"/>
                  </a:cubicBezTo>
                  <a:cubicBezTo>
                    <a:pt x="16827" y="21466"/>
                    <a:pt x="14976" y="21466"/>
                    <a:pt x="13433" y="21198"/>
                  </a:cubicBezTo>
                  <a:cubicBezTo>
                    <a:pt x="11890" y="20930"/>
                    <a:pt x="10656" y="20395"/>
                    <a:pt x="10656" y="19681"/>
                  </a:cubicBezTo>
                  <a:cubicBezTo>
                    <a:pt x="10656" y="18967"/>
                    <a:pt x="11890" y="18074"/>
                    <a:pt x="13125" y="17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1715602" y="1584014"/>
              <a:ext cx="155289" cy="21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148" fill="norm" stroke="1" extrusionOk="0">
                  <a:moveTo>
                    <a:pt x="2985" y="4282"/>
                  </a:moveTo>
                  <a:cubicBezTo>
                    <a:pt x="2697" y="5341"/>
                    <a:pt x="2409" y="6400"/>
                    <a:pt x="2985" y="6929"/>
                  </a:cubicBezTo>
                  <a:cubicBezTo>
                    <a:pt x="3561" y="7459"/>
                    <a:pt x="5001" y="7459"/>
                    <a:pt x="7161" y="6717"/>
                  </a:cubicBezTo>
                  <a:cubicBezTo>
                    <a:pt x="9321" y="5976"/>
                    <a:pt x="12201" y="4494"/>
                    <a:pt x="13785" y="3223"/>
                  </a:cubicBezTo>
                  <a:cubicBezTo>
                    <a:pt x="15369" y="1953"/>
                    <a:pt x="15657" y="894"/>
                    <a:pt x="15081" y="364"/>
                  </a:cubicBezTo>
                  <a:cubicBezTo>
                    <a:pt x="14505" y="-165"/>
                    <a:pt x="13065" y="-165"/>
                    <a:pt x="10617" y="682"/>
                  </a:cubicBezTo>
                  <a:cubicBezTo>
                    <a:pt x="8169" y="1529"/>
                    <a:pt x="4713" y="3223"/>
                    <a:pt x="2553" y="6188"/>
                  </a:cubicBezTo>
                  <a:cubicBezTo>
                    <a:pt x="393" y="9153"/>
                    <a:pt x="-471" y="13388"/>
                    <a:pt x="249" y="16247"/>
                  </a:cubicBezTo>
                  <a:cubicBezTo>
                    <a:pt x="969" y="19106"/>
                    <a:pt x="3273" y="20588"/>
                    <a:pt x="7017" y="21011"/>
                  </a:cubicBezTo>
                  <a:cubicBezTo>
                    <a:pt x="10761" y="21435"/>
                    <a:pt x="15945" y="20800"/>
                    <a:pt x="21129" y="20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2000978" y="1482890"/>
              <a:ext cx="168363" cy="347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68" fill="norm" stroke="1" extrusionOk="0">
                  <a:moveTo>
                    <a:pt x="21476" y="1832"/>
                  </a:moveTo>
                  <a:cubicBezTo>
                    <a:pt x="21476" y="1177"/>
                    <a:pt x="21476" y="523"/>
                    <a:pt x="20801" y="195"/>
                  </a:cubicBezTo>
                  <a:cubicBezTo>
                    <a:pt x="20126" y="-132"/>
                    <a:pt x="18776" y="-132"/>
                    <a:pt x="15671" y="850"/>
                  </a:cubicBezTo>
                  <a:cubicBezTo>
                    <a:pt x="12566" y="1832"/>
                    <a:pt x="7706" y="3795"/>
                    <a:pt x="4601" y="6283"/>
                  </a:cubicBezTo>
                  <a:cubicBezTo>
                    <a:pt x="1496" y="8770"/>
                    <a:pt x="146" y="11781"/>
                    <a:pt x="11" y="14006"/>
                  </a:cubicBezTo>
                  <a:cubicBezTo>
                    <a:pt x="-124" y="16232"/>
                    <a:pt x="956" y="17672"/>
                    <a:pt x="3791" y="18784"/>
                  </a:cubicBezTo>
                  <a:cubicBezTo>
                    <a:pt x="6626" y="19897"/>
                    <a:pt x="11216" y="20683"/>
                    <a:pt x="15806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2221320" y="1539815"/>
              <a:ext cx="222997" cy="28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99" fill="norm" stroke="1" extrusionOk="0">
                  <a:moveTo>
                    <a:pt x="15634" y="2717"/>
                  </a:moveTo>
                  <a:cubicBezTo>
                    <a:pt x="15028" y="1923"/>
                    <a:pt x="14423" y="1128"/>
                    <a:pt x="13110" y="573"/>
                  </a:cubicBezTo>
                  <a:cubicBezTo>
                    <a:pt x="11798" y="17"/>
                    <a:pt x="9780" y="-301"/>
                    <a:pt x="8165" y="414"/>
                  </a:cubicBezTo>
                  <a:cubicBezTo>
                    <a:pt x="6550" y="1128"/>
                    <a:pt x="5338" y="2875"/>
                    <a:pt x="4430" y="5575"/>
                  </a:cubicBezTo>
                  <a:cubicBezTo>
                    <a:pt x="3522" y="8275"/>
                    <a:pt x="2916" y="11928"/>
                    <a:pt x="2815" y="14549"/>
                  </a:cubicBezTo>
                  <a:cubicBezTo>
                    <a:pt x="2714" y="17170"/>
                    <a:pt x="3118" y="18758"/>
                    <a:pt x="3724" y="19790"/>
                  </a:cubicBezTo>
                  <a:cubicBezTo>
                    <a:pt x="4329" y="20823"/>
                    <a:pt x="5137" y="21299"/>
                    <a:pt x="6752" y="21299"/>
                  </a:cubicBezTo>
                  <a:cubicBezTo>
                    <a:pt x="8367" y="21299"/>
                    <a:pt x="10789" y="20823"/>
                    <a:pt x="13312" y="19552"/>
                  </a:cubicBezTo>
                  <a:cubicBezTo>
                    <a:pt x="15836" y="18281"/>
                    <a:pt x="18460" y="16217"/>
                    <a:pt x="19873" y="14311"/>
                  </a:cubicBezTo>
                  <a:cubicBezTo>
                    <a:pt x="21286" y="12405"/>
                    <a:pt x="21488" y="10658"/>
                    <a:pt x="21084" y="8990"/>
                  </a:cubicBezTo>
                  <a:cubicBezTo>
                    <a:pt x="20681" y="7323"/>
                    <a:pt x="19671" y="5734"/>
                    <a:pt x="18662" y="4623"/>
                  </a:cubicBezTo>
                  <a:cubicBezTo>
                    <a:pt x="17652" y="3511"/>
                    <a:pt x="16643" y="2875"/>
                    <a:pt x="14524" y="2478"/>
                  </a:cubicBezTo>
                  <a:cubicBezTo>
                    <a:pt x="12404" y="2081"/>
                    <a:pt x="9174" y="1923"/>
                    <a:pt x="7054" y="1923"/>
                  </a:cubicBezTo>
                  <a:cubicBezTo>
                    <a:pt x="4935" y="1923"/>
                    <a:pt x="3925" y="2081"/>
                    <a:pt x="2916" y="2478"/>
                  </a:cubicBezTo>
                  <a:cubicBezTo>
                    <a:pt x="1907" y="2875"/>
                    <a:pt x="897" y="3511"/>
                    <a:pt x="393" y="4225"/>
                  </a:cubicBezTo>
                  <a:cubicBezTo>
                    <a:pt x="-112" y="4940"/>
                    <a:pt x="-112" y="5734"/>
                    <a:pt x="292" y="6370"/>
                  </a:cubicBezTo>
                  <a:cubicBezTo>
                    <a:pt x="695" y="7005"/>
                    <a:pt x="1503" y="7481"/>
                    <a:pt x="4531" y="7481"/>
                  </a:cubicBezTo>
                  <a:cubicBezTo>
                    <a:pt x="7559" y="7481"/>
                    <a:pt x="12808" y="7005"/>
                    <a:pt x="15836" y="6449"/>
                  </a:cubicBezTo>
                  <a:cubicBezTo>
                    <a:pt x="18864" y="5893"/>
                    <a:pt x="19671" y="5258"/>
                    <a:pt x="20479" y="4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2304807" y="1369841"/>
              <a:ext cx="112184" cy="14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5" fill="norm" stroke="1" extrusionOk="0">
                  <a:moveTo>
                    <a:pt x="5706" y="4788"/>
                  </a:moveTo>
                  <a:cubicBezTo>
                    <a:pt x="4075" y="9166"/>
                    <a:pt x="2445" y="13545"/>
                    <a:pt x="1426" y="16464"/>
                  </a:cubicBezTo>
                  <a:cubicBezTo>
                    <a:pt x="408" y="19383"/>
                    <a:pt x="0" y="20842"/>
                    <a:pt x="0" y="20258"/>
                  </a:cubicBezTo>
                  <a:cubicBezTo>
                    <a:pt x="0" y="19674"/>
                    <a:pt x="408" y="17047"/>
                    <a:pt x="1223" y="14128"/>
                  </a:cubicBezTo>
                  <a:cubicBezTo>
                    <a:pt x="2038" y="11210"/>
                    <a:pt x="3260" y="7999"/>
                    <a:pt x="4279" y="5664"/>
                  </a:cubicBezTo>
                  <a:cubicBezTo>
                    <a:pt x="5298" y="3328"/>
                    <a:pt x="6113" y="1869"/>
                    <a:pt x="7540" y="847"/>
                  </a:cubicBezTo>
                  <a:cubicBezTo>
                    <a:pt x="8966" y="-174"/>
                    <a:pt x="11004" y="-758"/>
                    <a:pt x="13449" y="2015"/>
                  </a:cubicBezTo>
                  <a:cubicBezTo>
                    <a:pt x="15894" y="4788"/>
                    <a:pt x="18747" y="10918"/>
                    <a:pt x="21600" y="17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2474140" y="1423614"/>
              <a:ext cx="137285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6873" y="0"/>
                  </a:moveTo>
                  <a:cubicBezTo>
                    <a:pt x="10145" y="1611"/>
                    <a:pt x="13418" y="3221"/>
                    <a:pt x="16036" y="5589"/>
                  </a:cubicBezTo>
                  <a:cubicBezTo>
                    <a:pt x="18655" y="7958"/>
                    <a:pt x="20618" y="11084"/>
                    <a:pt x="21109" y="13595"/>
                  </a:cubicBezTo>
                  <a:cubicBezTo>
                    <a:pt x="21600" y="16105"/>
                    <a:pt x="20618" y="18000"/>
                    <a:pt x="16855" y="19232"/>
                  </a:cubicBezTo>
                  <a:cubicBezTo>
                    <a:pt x="13091" y="20463"/>
                    <a:pt x="6545" y="210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1470840" y="1950664"/>
              <a:ext cx="266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4400"/>
                    <a:pt x="10286" y="7200"/>
                    <a:pt x="13371" y="3600"/>
                  </a:cubicBezTo>
                  <a:cubicBezTo>
                    <a:pt x="16457" y="0"/>
                    <a:pt x="17486" y="0"/>
                    <a:pt x="18429" y="0"/>
                  </a:cubicBezTo>
                  <a:cubicBezTo>
                    <a:pt x="19371" y="0"/>
                    <a:pt x="20229" y="0"/>
                    <a:pt x="20743" y="2160"/>
                  </a:cubicBezTo>
                  <a:cubicBezTo>
                    <a:pt x="21257" y="4320"/>
                    <a:pt x="21429" y="864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1483540" y="2011901"/>
              <a:ext cx="2413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737" y="12793"/>
                    <a:pt x="9474" y="5170"/>
                    <a:pt x="13074" y="1993"/>
                  </a:cubicBezTo>
                  <a:cubicBezTo>
                    <a:pt x="16674" y="-1183"/>
                    <a:pt x="19137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1460257" y="2213344"/>
              <a:ext cx="112184" cy="14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15487" y="1533"/>
                  </a:moveTo>
                  <a:cubicBezTo>
                    <a:pt x="13857" y="594"/>
                    <a:pt x="12226" y="-345"/>
                    <a:pt x="10189" y="125"/>
                  </a:cubicBezTo>
                  <a:cubicBezTo>
                    <a:pt x="8151" y="594"/>
                    <a:pt x="5706" y="2472"/>
                    <a:pt x="3668" y="5759"/>
                  </a:cubicBezTo>
                  <a:cubicBezTo>
                    <a:pt x="1630" y="9046"/>
                    <a:pt x="0" y="13742"/>
                    <a:pt x="0" y="16716"/>
                  </a:cubicBezTo>
                  <a:cubicBezTo>
                    <a:pt x="0" y="19690"/>
                    <a:pt x="1630" y="20942"/>
                    <a:pt x="5502" y="21098"/>
                  </a:cubicBezTo>
                  <a:cubicBezTo>
                    <a:pt x="9374" y="21255"/>
                    <a:pt x="15487" y="20316"/>
                    <a:pt x="21600" y="19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1586416" y="2265486"/>
              <a:ext cx="92840" cy="8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0871" fill="norm" stroke="1" extrusionOk="0">
                  <a:moveTo>
                    <a:pt x="10987" y="621"/>
                  </a:moveTo>
                  <a:cubicBezTo>
                    <a:pt x="8639" y="130"/>
                    <a:pt x="6291" y="-361"/>
                    <a:pt x="4413" y="375"/>
                  </a:cubicBezTo>
                  <a:cubicBezTo>
                    <a:pt x="2534" y="1112"/>
                    <a:pt x="1126" y="3075"/>
                    <a:pt x="421" y="5284"/>
                  </a:cubicBezTo>
                  <a:cubicBezTo>
                    <a:pt x="-283" y="7494"/>
                    <a:pt x="-283" y="9948"/>
                    <a:pt x="1830" y="12648"/>
                  </a:cubicBezTo>
                  <a:cubicBezTo>
                    <a:pt x="3943" y="15348"/>
                    <a:pt x="8169" y="18294"/>
                    <a:pt x="11456" y="19766"/>
                  </a:cubicBezTo>
                  <a:cubicBezTo>
                    <a:pt x="14743" y="21239"/>
                    <a:pt x="17091" y="21239"/>
                    <a:pt x="18734" y="19766"/>
                  </a:cubicBezTo>
                  <a:cubicBezTo>
                    <a:pt x="20378" y="18294"/>
                    <a:pt x="21317" y="15348"/>
                    <a:pt x="19908" y="12648"/>
                  </a:cubicBezTo>
                  <a:cubicBezTo>
                    <a:pt x="18500" y="9948"/>
                    <a:pt x="14743" y="7494"/>
                    <a:pt x="10987" y="5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1693090" y="2249114"/>
              <a:ext cx="95251" cy="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0" y="5400"/>
                    <a:pt x="1920" y="10800"/>
                    <a:pt x="2400" y="14850"/>
                  </a:cubicBezTo>
                  <a:cubicBezTo>
                    <a:pt x="2880" y="18900"/>
                    <a:pt x="2880" y="21600"/>
                    <a:pt x="2880" y="21600"/>
                  </a:cubicBezTo>
                  <a:cubicBezTo>
                    <a:pt x="2880" y="21600"/>
                    <a:pt x="2880" y="18900"/>
                    <a:pt x="3120" y="15930"/>
                  </a:cubicBezTo>
                  <a:cubicBezTo>
                    <a:pt x="3360" y="12960"/>
                    <a:pt x="3840" y="9720"/>
                    <a:pt x="4800" y="7020"/>
                  </a:cubicBezTo>
                  <a:cubicBezTo>
                    <a:pt x="5760" y="4320"/>
                    <a:pt x="7200" y="2160"/>
                    <a:pt x="9120" y="1350"/>
                  </a:cubicBezTo>
                  <a:cubicBezTo>
                    <a:pt x="11040" y="540"/>
                    <a:pt x="13440" y="1080"/>
                    <a:pt x="14640" y="3240"/>
                  </a:cubicBezTo>
                  <a:cubicBezTo>
                    <a:pt x="15840" y="5400"/>
                    <a:pt x="15840" y="9180"/>
                    <a:pt x="16800" y="11880"/>
                  </a:cubicBezTo>
                  <a:cubicBezTo>
                    <a:pt x="17760" y="14580"/>
                    <a:pt x="19680" y="16200"/>
                    <a:pt x="21600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1794690" y="2231770"/>
              <a:ext cx="62322" cy="110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949" fill="norm" stroke="1" extrusionOk="0">
                  <a:moveTo>
                    <a:pt x="15120" y="4478"/>
                  </a:moveTo>
                  <a:cubicBezTo>
                    <a:pt x="15840" y="2478"/>
                    <a:pt x="16560" y="478"/>
                    <a:pt x="15480" y="78"/>
                  </a:cubicBezTo>
                  <a:cubicBezTo>
                    <a:pt x="14400" y="-322"/>
                    <a:pt x="11520" y="878"/>
                    <a:pt x="10800" y="2478"/>
                  </a:cubicBezTo>
                  <a:cubicBezTo>
                    <a:pt x="10080" y="4078"/>
                    <a:pt x="11520" y="6078"/>
                    <a:pt x="13680" y="8278"/>
                  </a:cubicBezTo>
                  <a:cubicBezTo>
                    <a:pt x="15840" y="10478"/>
                    <a:pt x="18720" y="12878"/>
                    <a:pt x="20160" y="15078"/>
                  </a:cubicBezTo>
                  <a:cubicBezTo>
                    <a:pt x="21600" y="17278"/>
                    <a:pt x="21600" y="19278"/>
                    <a:pt x="19800" y="20278"/>
                  </a:cubicBezTo>
                  <a:cubicBezTo>
                    <a:pt x="18000" y="21278"/>
                    <a:pt x="14400" y="21278"/>
                    <a:pt x="10800" y="19478"/>
                  </a:cubicBezTo>
                  <a:cubicBezTo>
                    <a:pt x="7200" y="17678"/>
                    <a:pt x="3600" y="14078"/>
                    <a:pt x="0" y="10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1896290" y="2077664"/>
              <a:ext cx="88901" cy="26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10800" y="0"/>
                  </a:moveTo>
                  <a:cubicBezTo>
                    <a:pt x="7200" y="4762"/>
                    <a:pt x="3600" y="9524"/>
                    <a:pt x="1800" y="12416"/>
                  </a:cubicBezTo>
                  <a:cubicBezTo>
                    <a:pt x="0" y="15307"/>
                    <a:pt x="0" y="16328"/>
                    <a:pt x="0" y="17348"/>
                  </a:cubicBezTo>
                  <a:cubicBezTo>
                    <a:pt x="0" y="18369"/>
                    <a:pt x="0" y="19389"/>
                    <a:pt x="1029" y="20154"/>
                  </a:cubicBezTo>
                  <a:cubicBezTo>
                    <a:pt x="2057" y="20920"/>
                    <a:pt x="4114" y="21430"/>
                    <a:pt x="6686" y="21515"/>
                  </a:cubicBezTo>
                  <a:cubicBezTo>
                    <a:pt x="9257" y="21600"/>
                    <a:pt x="12343" y="21260"/>
                    <a:pt x="14914" y="20494"/>
                  </a:cubicBezTo>
                  <a:cubicBezTo>
                    <a:pt x="17486" y="19729"/>
                    <a:pt x="19543" y="18539"/>
                    <a:pt x="21600" y="17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1883590" y="2217364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2055040" y="229356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2792096" y="699714"/>
              <a:ext cx="151945" cy="2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31" fill="norm" stroke="1" extrusionOk="0">
                  <a:moveTo>
                    <a:pt x="21240" y="0"/>
                  </a:moveTo>
                  <a:cubicBezTo>
                    <a:pt x="16210" y="4596"/>
                    <a:pt x="11180" y="9191"/>
                    <a:pt x="7777" y="12409"/>
                  </a:cubicBezTo>
                  <a:cubicBezTo>
                    <a:pt x="4374" y="15626"/>
                    <a:pt x="2599" y="17464"/>
                    <a:pt x="1415" y="18843"/>
                  </a:cubicBezTo>
                  <a:cubicBezTo>
                    <a:pt x="232" y="20221"/>
                    <a:pt x="-360" y="21140"/>
                    <a:pt x="232" y="21370"/>
                  </a:cubicBezTo>
                  <a:cubicBezTo>
                    <a:pt x="824" y="21600"/>
                    <a:pt x="2599" y="21140"/>
                    <a:pt x="4374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2918640" y="731464"/>
              <a:ext cx="1206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16" y="3337"/>
                    <a:pt x="10232" y="6673"/>
                    <a:pt x="6632" y="10273"/>
                  </a:cubicBezTo>
                  <a:cubicBezTo>
                    <a:pt x="3032" y="13873"/>
                    <a:pt x="1516" y="177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3034666" y="839414"/>
              <a:ext cx="9987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19883" y="0"/>
                  </a:moveTo>
                  <a:cubicBezTo>
                    <a:pt x="14933" y="343"/>
                    <a:pt x="9983" y="686"/>
                    <a:pt x="6383" y="2571"/>
                  </a:cubicBezTo>
                  <a:cubicBezTo>
                    <a:pt x="2783" y="4457"/>
                    <a:pt x="533" y="7886"/>
                    <a:pt x="83" y="11143"/>
                  </a:cubicBezTo>
                  <a:cubicBezTo>
                    <a:pt x="-367" y="14400"/>
                    <a:pt x="983" y="17486"/>
                    <a:pt x="4808" y="19200"/>
                  </a:cubicBezTo>
                  <a:cubicBezTo>
                    <a:pt x="8633" y="20914"/>
                    <a:pt x="14933" y="21257"/>
                    <a:pt x="212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3154750" y="890214"/>
              <a:ext cx="75063" cy="7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210" fill="norm" stroke="1" extrusionOk="0">
                  <a:moveTo>
                    <a:pt x="13691" y="0"/>
                  </a:moveTo>
                  <a:cubicBezTo>
                    <a:pt x="10772" y="617"/>
                    <a:pt x="7853" y="1234"/>
                    <a:pt x="5518" y="2777"/>
                  </a:cubicBezTo>
                  <a:cubicBezTo>
                    <a:pt x="3183" y="4320"/>
                    <a:pt x="1431" y="6789"/>
                    <a:pt x="556" y="9874"/>
                  </a:cubicBezTo>
                  <a:cubicBezTo>
                    <a:pt x="-320" y="12960"/>
                    <a:pt x="-320" y="16663"/>
                    <a:pt x="1723" y="18823"/>
                  </a:cubicBezTo>
                  <a:cubicBezTo>
                    <a:pt x="3766" y="20983"/>
                    <a:pt x="7853" y="21600"/>
                    <a:pt x="11064" y="20983"/>
                  </a:cubicBezTo>
                  <a:cubicBezTo>
                    <a:pt x="14275" y="20366"/>
                    <a:pt x="16610" y="18514"/>
                    <a:pt x="18361" y="16046"/>
                  </a:cubicBezTo>
                  <a:cubicBezTo>
                    <a:pt x="20112" y="13577"/>
                    <a:pt x="21280" y="10491"/>
                    <a:pt x="20404" y="8023"/>
                  </a:cubicBezTo>
                  <a:cubicBezTo>
                    <a:pt x="19529" y="5554"/>
                    <a:pt x="16610" y="3703"/>
                    <a:pt x="13691" y="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3261540" y="877514"/>
              <a:ext cx="95251" cy="8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0"/>
                  </a:moveTo>
                  <a:cubicBezTo>
                    <a:pt x="1440" y="2057"/>
                    <a:pt x="2880" y="4114"/>
                    <a:pt x="3600" y="6429"/>
                  </a:cubicBezTo>
                  <a:cubicBezTo>
                    <a:pt x="4320" y="8743"/>
                    <a:pt x="4320" y="11314"/>
                    <a:pt x="4080" y="14400"/>
                  </a:cubicBezTo>
                  <a:cubicBezTo>
                    <a:pt x="3840" y="17486"/>
                    <a:pt x="3360" y="21086"/>
                    <a:pt x="3120" y="21343"/>
                  </a:cubicBezTo>
                  <a:cubicBezTo>
                    <a:pt x="2880" y="21600"/>
                    <a:pt x="2880" y="18514"/>
                    <a:pt x="3120" y="15429"/>
                  </a:cubicBezTo>
                  <a:cubicBezTo>
                    <a:pt x="3360" y="12343"/>
                    <a:pt x="3840" y="9257"/>
                    <a:pt x="4800" y="6686"/>
                  </a:cubicBezTo>
                  <a:cubicBezTo>
                    <a:pt x="5760" y="4114"/>
                    <a:pt x="7200" y="2057"/>
                    <a:pt x="9120" y="1286"/>
                  </a:cubicBezTo>
                  <a:cubicBezTo>
                    <a:pt x="11040" y="514"/>
                    <a:pt x="13440" y="1029"/>
                    <a:pt x="14640" y="2829"/>
                  </a:cubicBezTo>
                  <a:cubicBezTo>
                    <a:pt x="15840" y="4629"/>
                    <a:pt x="15840" y="7714"/>
                    <a:pt x="16800" y="10800"/>
                  </a:cubicBezTo>
                  <a:cubicBezTo>
                    <a:pt x="17760" y="13886"/>
                    <a:pt x="19680" y="16971"/>
                    <a:pt x="21600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3380074" y="840736"/>
              <a:ext cx="50801" cy="14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19800" y="9195"/>
                  </a:moveTo>
                  <a:cubicBezTo>
                    <a:pt x="20700" y="7630"/>
                    <a:pt x="21600" y="6065"/>
                    <a:pt x="21600" y="4500"/>
                  </a:cubicBezTo>
                  <a:cubicBezTo>
                    <a:pt x="21600" y="2934"/>
                    <a:pt x="20700" y="1369"/>
                    <a:pt x="17550" y="587"/>
                  </a:cubicBezTo>
                  <a:cubicBezTo>
                    <a:pt x="14400" y="-196"/>
                    <a:pt x="9000" y="-196"/>
                    <a:pt x="5850" y="587"/>
                  </a:cubicBezTo>
                  <a:cubicBezTo>
                    <a:pt x="2700" y="1369"/>
                    <a:pt x="1800" y="2934"/>
                    <a:pt x="3600" y="5439"/>
                  </a:cubicBezTo>
                  <a:cubicBezTo>
                    <a:pt x="5400" y="7943"/>
                    <a:pt x="9900" y="11387"/>
                    <a:pt x="12600" y="13891"/>
                  </a:cubicBezTo>
                  <a:cubicBezTo>
                    <a:pt x="15300" y="16395"/>
                    <a:pt x="16200" y="17961"/>
                    <a:pt x="14400" y="19213"/>
                  </a:cubicBezTo>
                  <a:cubicBezTo>
                    <a:pt x="12600" y="20465"/>
                    <a:pt x="8100" y="21404"/>
                    <a:pt x="4950" y="21091"/>
                  </a:cubicBezTo>
                  <a:cubicBezTo>
                    <a:pt x="1800" y="20778"/>
                    <a:pt x="0" y="19213"/>
                    <a:pt x="0" y="16865"/>
                  </a:cubicBezTo>
                  <a:cubicBezTo>
                    <a:pt x="0" y="14517"/>
                    <a:pt x="1800" y="11387"/>
                    <a:pt x="3600" y="8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3508640" y="693364"/>
              <a:ext cx="45001" cy="2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523" fill="norm" stroke="1" extrusionOk="0">
                  <a:moveTo>
                    <a:pt x="14983" y="0"/>
                  </a:moveTo>
                  <a:cubicBezTo>
                    <a:pt x="11056" y="3489"/>
                    <a:pt x="7129" y="6978"/>
                    <a:pt x="4183" y="10218"/>
                  </a:cubicBezTo>
                  <a:cubicBezTo>
                    <a:pt x="1238" y="13458"/>
                    <a:pt x="-726" y="16449"/>
                    <a:pt x="256" y="18443"/>
                  </a:cubicBezTo>
                  <a:cubicBezTo>
                    <a:pt x="1238" y="20437"/>
                    <a:pt x="5165" y="21434"/>
                    <a:pt x="9092" y="21517"/>
                  </a:cubicBezTo>
                  <a:cubicBezTo>
                    <a:pt x="13019" y="21600"/>
                    <a:pt x="16947" y="20769"/>
                    <a:pt x="20874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3482659" y="788614"/>
              <a:ext cx="140832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3074" y="21600"/>
                  </a:moveTo>
                  <a:cubicBezTo>
                    <a:pt x="1462" y="20400"/>
                    <a:pt x="-150" y="19200"/>
                    <a:pt x="11" y="16800"/>
                  </a:cubicBezTo>
                  <a:cubicBezTo>
                    <a:pt x="172" y="14400"/>
                    <a:pt x="2107" y="10800"/>
                    <a:pt x="5975" y="7800"/>
                  </a:cubicBezTo>
                  <a:cubicBezTo>
                    <a:pt x="9844" y="4800"/>
                    <a:pt x="15647" y="2400"/>
                    <a:pt x="21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1178740" y="1125164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1242240" y="1112464"/>
              <a:ext cx="152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601387" y="905233"/>
              <a:ext cx="120154" cy="26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14" fill="norm" stroke="1" extrusionOk="0">
                  <a:moveTo>
                    <a:pt x="4381" y="11039"/>
                  </a:moveTo>
                  <a:cubicBezTo>
                    <a:pt x="4381" y="13931"/>
                    <a:pt x="4381" y="16822"/>
                    <a:pt x="4381" y="18693"/>
                  </a:cubicBezTo>
                  <a:cubicBezTo>
                    <a:pt x="4381" y="20564"/>
                    <a:pt x="4381" y="21414"/>
                    <a:pt x="4009" y="21414"/>
                  </a:cubicBezTo>
                  <a:cubicBezTo>
                    <a:pt x="3637" y="21414"/>
                    <a:pt x="2892" y="20564"/>
                    <a:pt x="2706" y="18012"/>
                  </a:cubicBezTo>
                  <a:cubicBezTo>
                    <a:pt x="2519" y="15461"/>
                    <a:pt x="2892" y="11209"/>
                    <a:pt x="4568" y="7893"/>
                  </a:cubicBezTo>
                  <a:cubicBezTo>
                    <a:pt x="6243" y="4576"/>
                    <a:pt x="9223" y="2195"/>
                    <a:pt x="11830" y="1005"/>
                  </a:cubicBezTo>
                  <a:cubicBezTo>
                    <a:pt x="14437" y="-186"/>
                    <a:pt x="16671" y="-186"/>
                    <a:pt x="18161" y="324"/>
                  </a:cubicBezTo>
                  <a:cubicBezTo>
                    <a:pt x="19650" y="834"/>
                    <a:pt x="20395" y="1855"/>
                    <a:pt x="19278" y="4066"/>
                  </a:cubicBezTo>
                  <a:cubicBezTo>
                    <a:pt x="18161" y="6277"/>
                    <a:pt x="15181" y="9679"/>
                    <a:pt x="12761" y="11634"/>
                  </a:cubicBezTo>
                  <a:cubicBezTo>
                    <a:pt x="10340" y="13590"/>
                    <a:pt x="8478" y="14101"/>
                    <a:pt x="6057" y="14356"/>
                  </a:cubicBezTo>
                  <a:cubicBezTo>
                    <a:pt x="3637" y="14611"/>
                    <a:pt x="657" y="14611"/>
                    <a:pt x="99" y="14526"/>
                  </a:cubicBezTo>
                  <a:cubicBezTo>
                    <a:pt x="-460" y="14441"/>
                    <a:pt x="1402" y="14271"/>
                    <a:pt x="4381" y="14781"/>
                  </a:cubicBezTo>
                  <a:cubicBezTo>
                    <a:pt x="7361" y="15291"/>
                    <a:pt x="11457" y="16482"/>
                    <a:pt x="14437" y="17162"/>
                  </a:cubicBezTo>
                  <a:cubicBezTo>
                    <a:pt x="17416" y="17842"/>
                    <a:pt x="19278" y="18012"/>
                    <a:pt x="21140" y="18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734240" y="928314"/>
              <a:ext cx="127001" cy="167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8100"/>
                  </a:moveTo>
                  <a:cubicBezTo>
                    <a:pt x="3240" y="11880"/>
                    <a:pt x="6480" y="15660"/>
                    <a:pt x="8820" y="18090"/>
                  </a:cubicBezTo>
                  <a:cubicBezTo>
                    <a:pt x="11160" y="20520"/>
                    <a:pt x="12600" y="21600"/>
                    <a:pt x="13500" y="21330"/>
                  </a:cubicBezTo>
                  <a:cubicBezTo>
                    <a:pt x="14400" y="21060"/>
                    <a:pt x="14760" y="19440"/>
                    <a:pt x="15300" y="16065"/>
                  </a:cubicBezTo>
                  <a:cubicBezTo>
                    <a:pt x="15840" y="12690"/>
                    <a:pt x="16560" y="7560"/>
                    <a:pt x="17640" y="4590"/>
                  </a:cubicBezTo>
                  <a:cubicBezTo>
                    <a:pt x="18720" y="1620"/>
                    <a:pt x="20160" y="81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78656" y="-38100"/>
              <a:ext cx="3568685" cy="2563258"/>
            </a:xfrm>
            <a:prstGeom prst="rect">
              <a:avLst/>
            </a:prstGeom>
            <a:effectLst/>
          </p:spPr>
        </p:pic>
        <p:pic>
          <p:nvPicPr>
            <p:cNvPr id="25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578790" y="-36245"/>
              <a:ext cx="2374901" cy="824860"/>
            </a:xfrm>
            <a:prstGeom prst="rect">
              <a:avLst/>
            </a:prstGeom>
            <a:effectLst/>
          </p:spPr>
        </p:pic>
        <p:sp>
          <p:nvSpPr>
            <p:cNvPr id="252" name="Line"/>
            <p:cNvSpPr/>
            <p:nvPr/>
          </p:nvSpPr>
          <p:spPr>
            <a:xfrm>
              <a:off x="1114975" y="3668954"/>
              <a:ext cx="324116" cy="394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87" fill="norm" stroke="1" extrusionOk="0">
                  <a:moveTo>
                    <a:pt x="12220" y="2511"/>
                  </a:moveTo>
                  <a:cubicBezTo>
                    <a:pt x="10677" y="2624"/>
                    <a:pt x="9134" y="2737"/>
                    <a:pt x="7311" y="3981"/>
                  </a:cubicBezTo>
                  <a:cubicBezTo>
                    <a:pt x="5487" y="5225"/>
                    <a:pt x="3383" y="7600"/>
                    <a:pt x="1981" y="10258"/>
                  </a:cubicBezTo>
                  <a:cubicBezTo>
                    <a:pt x="578" y="12915"/>
                    <a:pt x="-123" y="15856"/>
                    <a:pt x="17" y="17778"/>
                  </a:cubicBezTo>
                  <a:cubicBezTo>
                    <a:pt x="158" y="19701"/>
                    <a:pt x="1139" y="20605"/>
                    <a:pt x="2472" y="20945"/>
                  </a:cubicBezTo>
                  <a:cubicBezTo>
                    <a:pt x="3804" y="21284"/>
                    <a:pt x="5487" y="21058"/>
                    <a:pt x="7521" y="19814"/>
                  </a:cubicBezTo>
                  <a:cubicBezTo>
                    <a:pt x="9555" y="18570"/>
                    <a:pt x="11939" y="16308"/>
                    <a:pt x="13412" y="13650"/>
                  </a:cubicBezTo>
                  <a:cubicBezTo>
                    <a:pt x="14885" y="10993"/>
                    <a:pt x="15446" y="7939"/>
                    <a:pt x="15025" y="5508"/>
                  </a:cubicBezTo>
                  <a:cubicBezTo>
                    <a:pt x="14604" y="3077"/>
                    <a:pt x="13202" y="1267"/>
                    <a:pt x="11589" y="476"/>
                  </a:cubicBezTo>
                  <a:cubicBezTo>
                    <a:pt x="9976" y="-316"/>
                    <a:pt x="8152" y="-90"/>
                    <a:pt x="6609" y="928"/>
                  </a:cubicBezTo>
                  <a:cubicBezTo>
                    <a:pt x="5067" y="1946"/>
                    <a:pt x="3804" y="3755"/>
                    <a:pt x="3243" y="5112"/>
                  </a:cubicBezTo>
                  <a:cubicBezTo>
                    <a:pt x="2682" y="6469"/>
                    <a:pt x="2822" y="7374"/>
                    <a:pt x="3945" y="8053"/>
                  </a:cubicBezTo>
                  <a:cubicBezTo>
                    <a:pt x="5067" y="8731"/>
                    <a:pt x="7171" y="9183"/>
                    <a:pt x="9835" y="9014"/>
                  </a:cubicBezTo>
                  <a:cubicBezTo>
                    <a:pt x="12500" y="8844"/>
                    <a:pt x="15726" y="8053"/>
                    <a:pt x="17760" y="7261"/>
                  </a:cubicBezTo>
                  <a:cubicBezTo>
                    <a:pt x="19794" y="6469"/>
                    <a:pt x="20635" y="5678"/>
                    <a:pt x="21477" y="4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1271110" y="3382501"/>
              <a:ext cx="161631" cy="18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85" fill="norm" stroke="1" extrusionOk="0">
                  <a:moveTo>
                    <a:pt x="2065" y="14704"/>
                  </a:moveTo>
                  <a:cubicBezTo>
                    <a:pt x="1785" y="13448"/>
                    <a:pt x="1504" y="12192"/>
                    <a:pt x="1364" y="10936"/>
                  </a:cubicBezTo>
                  <a:cubicBezTo>
                    <a:pt x="1224" y="9680"/>
                    <a:pt x="1224" y="8425"/>
                    <a:pt x="1364" y="8550"/>
                  </a:cubicBezTo>
                  <a:cubicBezTo>
                    <a:pt x="1504" y="8676"/>
                    <a:pt x="1785" y="10183"/>
                    <a:pt x="1925" y="12066"/>
                  </a:cubicBezTo>
                  <a:cubicBezTo>
                    <a:pt x="2065" y="13950"/>
                    <a:pt x="2065" y="16211"/>
                    <a:pt x="1644" y="17843"/>
                  </a:cubicBezTo>
                  <a:cubicBezTo>
                    <a:pt x="1224" y="19476"/>
                    <a:pt x="382" y="20480"/>
                    <a:pt x="102" y="19852"/>
                  </a:cubicBezTo>
                  <a:cubicBezTo>
                    <a:pt x="-179" y="19225"/>
                    <a:pt x="102" y="16964"/>
                    <a:pt x="1224" y="13699"/>
                  </a:cubicBezTo>
                  <a:cubicBezTo>
                    <a:pt x="2346" y="10434"/>
                    <a:pt x="4309" y="6164"/>
                    <a:pt x="5852" y="3527"/>
                  </a:cubicBezTo>
                  <a:cubicBezTo>
                    <a:pt x="7395" y="890"/>
                    <a:pt x="8517" y="-115"/>
                    <a:pt x="9499" y="11"/>
                  </a:cubicBezTo>
                  <a:cubicBezTo>
                    <a:pt x="10481" y="136"/>
                    <a:pt x="11322" y="1392"/>
                    <a:pt x="13286" y="5159"/>
                  </a:cubicBezTo>
                  <a:cubicBezTo>
                    <a:pt x="15250" y="8927"/>
                    <a:pt x="18335" y="15206"/>
                    <a:pt x="21421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1588071" y="3766764"/>
              <a:ext cx="181220" cy="17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80" fill="norm" stroke="1" extrusionOk="0">
                  <a:moveTo>
                    <a:pt x="4926" y="21080"/>
                  </a:moveTo>
                  <a:cubicBezTo>
                    <a:pt x="3670" y="21340"/>
                    <a:pt x="2415" y="21600"/>
                    <a:pt x="1536" y="21080"/>
                  </a:cubicBezTo>
                  <a:cubicBezTo>
                    <a:pt x="656" y="20559"/>
                    <a:pt x="154" y="19258"/>
                    <a:pt x="29" y="17306"/>
                  </a:cubicBezTo>
                  <a:cubicBezTo>
                    <a:pt x="-97" y="15354"/>
                    <a:pt x="154" y="12752"/>
                    <a:pt x="1410" y="10540"/>
                  </a:cubicBezTo>
                  <a:cubicBezTo>
                    <a:pt x="2666" y="8328"/>
                    <a:pt x="4926" y="6506"/>
                    <a:pt x="6684" y="5986"/>
                  </a:cubicBezTo>
                  <a:cubicBezTo>
                    <a:pt x="8443" y="5465"/>
                    <a:pt x="9698" y="6246"/>
                    <a:pt x="10829" y="7027"/>
                  </a:cubicBezTo>
                  <a:cubicBezTo>
                    <a:pt x="11959" y="7807"/>
                    <a:pt x="12963" y="8588"/>
                    <a:pt x="14094" y="9239"/>
                  </a:cubicBezTo>
                  <a:cubicBezTo>
                    <a:pt x="15224" y="9889"/>
                    <a:pt x="16480" y="10410"/>
                    <a:pt x="17736" y="8848"/>
                  </a:cubicBezTo>
                  <a:cubicBezTo>
                    <a:pt x="18991" y="7287"/>
                    <a:pt x="20247" y="3643"/>
                    <a:pt x="215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1593045" y="3912814"/>
              <a:ext cx="227046" cy="1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80" fill="norm" stroke="1" extrusionOk="0">
                  <a:moveTo>
                    <a:pt x="5253" y="19611"/>
                  </a:moveTo>
                  <a:cubicBezTo>
                    <a:pt x="4453" y="20463"/>
                    <a:pt x="3653" y="21316"/>
                    <a:pt x="2753" y="21458"/>
                  </a:cubicBezTo>
                  <a:cubicBezTo>
                    <a:pt x="1853" y="21600"/>
                    <a:pt x="853" y="21032"/>
                    <a:pt x="353" y="20037"/>
                  </a:cubicBezTo>
                  <a:cubicBezTo>
                    <a:pt x="-147" y="19042"/>
                    <a:pt x="-147" y="17621"/>
                    <a:pt x="553" y="15489"/>
                  </a:cubicBezTo>
                  <a:cubicBezTo>
                    <a:pt x="1253" y="13358"/>
                    <a:pt x="2653" y="10516"/>
                    <a:pt x="4653" y="9521"/>
                  </a:cubicBezTo>
                  <a:cubicBezTo>
                    <a:pt x="6653" y="8526"/>
                    <a:pt x="9253" y="9379"/>
                    <a:pt x="11653" y="9095"/>
                  </a:cubicBezTo>
                  <a:cubicBezTo>
                    <a:pt x="14053" y="8811"/>
                    <a:pt x="16253" y="7389"/>
                    <a:pt x="17853" y="5684"/>
                  </a:cubicBezTo>
                  <a:cubicBezTo>
                    <a:pt x="19453" y="3979"/>
                    <a:pt x="20453" y="1989"/>
                    <a:pt x="214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2160874" y="3611370"/>
              <a:ext cx="243417" cy="3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5823" y="6300"/>
                  </a:moveTo>
                  <a:cubicBezTo>
                    <a:pt x="4696" y="10165"/>
                    <a:pt x="3569" y="14031"/>
                    <a:pt x="2911" y="16361"/>
                  </a:cubicBezTo>
                  <a:cubicBezTo>
                    <a:pt x="2254" y="18692"/>
                    <a:pt x="2066" y="19487"/>
                    <a:pt x="1784" y="20169"/>
                  </a:cubicBezTo>
                  <a:cubicBezTo>
                    <a:pt x="1503" y="20852"/>
                    <a:pt x="1127" y="21420"/>
                    <a:pt x="751" y="21420"/>
                  </a:cubicBezTo>
                  <a:cubicBezTo>
                    <a:pt x="376" y="21420"/>
                    <a:pt x="0" y="20852"/>
                    <a:pt x="0" y="18805"/>
                  </a:cubicBezTo>
                  <a:cubicBezTo>
                    <a:pt x="0" y="16759"/>
                    <a:pt x="376" y="13235"/>
                    <a:pt x="1033" y="10222"/>
                  </a:cubicBezTo>
                  <a:cubicBezTo>
                    <a:pt x="1690" y="7209"/>
                    <a:pt x="2630" y="4708"/>
                    <a:pt x="3193" y="3174"/>
                  </a:cubicBezTo>
                  <a:cubicBezTo>
                    <a:pt x="3757" y="1639"/>
                    <a:pt x="3944" y="1071"/>
                    <a:pt x="4414" y="616"/>
                  </a:cubicBezTo>
                  <a:cubicBezTo>
                    <a:pt x="4883" y="161"/>
                    <a:pt x="5635" y="-180"/>
                    <a:pt x="6104" y="104"/>
                  </a:cubicBezTo>
                  <a:cubicBezTo>
                    <a:pt x="6574" y="388"/>
                    <a:pt x="6762" y="1298"/>
                    <a:pt x="7607" y="3742"/>
                  </a:cubicBezTo>
                  <a:cubicBezTo>
                    <a:pt x="8452" y="6186"/>
                    <a:pt x="9955" y="10165"/>
                    <a:pt x="11176" y="13178"/>
                  </a:cubicBezTo>
                  <a:cubicBezTo>
                    <a:pt x="12397" y="16191"/>
                    <a:pt x="13336" y="18237"/>
                    <a:pt x="14181" y="19487"/>
                  </a:cubicBezTo>
                  <a:cubicBezTo>
                    <a:pt x="15026" y="20738"/>
                    <a:pt x="15777" y="21193"/>
                    <a:pt x="16435" y="21193"/>
                  </a:cubicBezTo>
                  <a:cubicBezTo>
                    <a:pt x="17092" y="21193"/>
                    <a:pt x="17656" y="20738"/>
                    <a:pt x="18501" y="18692"/>
                  </a:cubicBezTo>
                  <a:cubicBezTo>
                    <a:pt x="19346" y="16645"/>
                    <a:pt x="20473" y="13007"/>
                    <a:pt x="21037" y="10336"/>
                  </a:cubicBezTo>
                  <a:cubicBezTo>
                    <a:pt x="21600" y="7664"/>
                    <a:pt x="21600" y="5959"/>
                    <a:pt x="21600" y="4708"/>
                  </a:cubicBezTo>
                  <a:cubicBezTo>
                    <a:pt x="21600" y="3458"/>
                    <a:pt x="21600" y="2662"/>
                    <a:pt x="21506" y="2548"/>
                  </a:cubicBezTo>
                  <a:cubicBezTo>
                    <a:pt x="21412" y="2435"/>
                    <a:pt x="21224" y="3003"/>
                    <a:pt x="21224" y="3628"/>
                  </a:cubicBezTo>
                  <a:cubicBezTo>
                    <a:pt x="21224" y="4254"/>
                    <a:pt x="21412" y="4936"/>
                    <a:pt x="21600" y="5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2440138" y="3834809"/>
              <a:ext cx="76803" cy="13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0978" fill="norm" stroke="1" extrusionOk="0">
                  <a:moveTo>
                    <a:pt x="19363" y="271"/>
                  </a:moveTo>
                  <a:cubicBezTo>
                    <a:pt x="15384" y="-46"/>
                    <a:pt x="11405" y="-364"/>
                    <a:pt x="7994" y="1065"/>
                  </a:cubicBezTo>
                  <a:cubicBezTo>
                    <a:pt x="4584" y="2495"/>
                    <a:pt x="1742" y="5671"/>
                    <a:pt x="605" y="9007"/>
                  </a:cubicBezTo>
                  <a:cubicBezTo>
                    <a:pt x="-532" y="12342"/>
                    <a:pt x="36" y="15836"/>
                    <a:pt x="1457" y="18060"/>
                  </a:cubicBezTo>
                  <a:cubicBezTo>
                    <a:pt x="2879" y="20283"/>
                    <a:pt x="5152" y="21236"/>
                    <a:pt x="8563" y="20918"/>
                  </a:cubicBezTo>
                  <a:cubicBezTo>
                    <a:pt x="11973" y="20601"/>
                    <a:pt x="16521" y="19012"/>
                    <a:pt x="18794" y="16312"/>
                  </a:cubicBezTo>
                  <a:cubicBezTo>
                    <a:pt x="21068" y="13612"/>
                    <a:pt x="21068" y="9801"/>
                    <a:pt x="19647" y="7418"/>
                  </a:cubicBezTo>
                  <a:cubicBezTo>
                    <a:pt x="18226" y="5036"/>
                    <a:pt x="15384" y="4083"/>
                    <a:pt x="12542" y="3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2512240" y="3741364"/>
              <a:ext cx="146051" cy="230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8757"/>
                  </a:moveTo>
                  <a:cubicBezTo>
                    <a:pt x="1565" y="8368"/>
                    <a:pt x="3130" y="7978"/>
                    <a:pt x="5165" y="8757"/>
                  </a:cubicBezTo>
                  <a:cubicBezTo>
                    <a:pt x="7200" y="9535"/>
                    <a:pt x="9704" y="11481"/>
                    <a:pt x="11113" y="13038"/>
                  </a:cubicBezTo>
                  <a:cubicBezTo>
                    <a:pt x="12522" y="14595"/>
                    <a:pt x="12835" y="15762"/>
                    <a:pt x="12991" y="17222"/>
                  </a:cubicBezTo>
                  <a:cubicBezTo>
                    <a:pt x="13148" y="18681"/>
                    <a:pt x="13148" y="20432"/>
                    <a:pt x="12522" y="21016"/>
                  </a:cubicBezTo>
                  <a:cubicBezTo>
                    <a:pt x="11896" y="21600"/>
                    <a:pt x="10643" y="21016"/>
                    <a:pt x="9704" y="18681"/>
                  </a:cubicBezTo>
                  <a:cubicBezTo>
                    <a:pt x="8765" y="16346"/>
                    <a:pt x="8139" y="12259"/>
                    <a:pt x="10174" y="8854"/>
                  </a:cubicBezTo>
                  <a:cubicBezTo>
                    <a:pt x="12209" y="5449"/>
                    <a:pt x="16904" y="27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2736844" y="3582614"/>
              <a:ext cx="143697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20948" y="0"/>
                  </a:moveTo>
                  <a:cubicBezTo>
                    <a:pt x="18479" y="0"/>
                    <a:pt x="16011" y="0"/>
                    <a:pt x="13851" y="470"/>
                  </a:cubicBezTo>
                  <a:cubicBezTo>
                    <a:pt x="11691" y="939"/>
                    <a:pt x="9839" y="1878"/>
                    <a:pt x="7217" y="4383"/>
                  </a:cubicBezTo>
                  <a:cubicBezTo>
                    <a:pt x="4594" y="6887"/>
                    <a:pt x="1199" y="10957"/>
                    <a:pt x="274" y="13878"/>
                  </a:cubicBezTo>
                  <a:cubicBezTo>
                    <a:pt x="-652" y="16800"/>
                    <a:pt x="891" y="18574"/>
                    <a:pt x="3051" y="19670"/>
                  </a:cubicBezTo>
                  <a:cubicBezTo>
                    <a:pt x="5211" y="20765"/>
                    <a:pt x="7988" y="21183"/>
                    <a:pt x="107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2876595" y="3631461"/>
              <a:ext cx="264296" cy="34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256" fill="norm" stroke="1" extrusionOk="0">
                  <a:moveTo>
                    <a:pt x="9062" y="4388"/>
                  </a:moveTo>
                  <a:cubicBezTo>
                    <a:pt x="8548" y="3871"/>
                    <a:pt x="8034" y="3353"/>
                    <a:pt x="7348" y="3289"/>
                  </a:cubicBezTo>
                  <a:cubicBezTo>
                    <a:pt x="6662" y="3224"/>
                    <a:pt x="5805" y="3612"/>
                    <a:pt x="4605" y="4970"/>
                  </a:cubicBezTo>
                  <a:cubicBezTo>
                    <a:pt x="3405" y="6328"/>
                    <a:pt x="1862" y="8656"/>
                    <a:pt x="1005" y="11114"/>
                  </a:cubicBezTo>
                  <a:cubicBezTo>
                    <a:pt x="148" y="13571"/>
                    <a:pt x="-24" y="16158"/>
                    <a:pt x="148" y="17775"/>
                  </a:cubicBezTo>
                  <a:cubicBezTo>
                    <a:pt x="319" y="19392"/>
                    <a:pt x="834" y="20038"/>
                    <a:pt x="2119" y="20556"/>
                  </a:cubicBezTo>
                  <a:cubicBezTo>
                    <a:pt x="3405" y="21073"/>
                    <a:pt x="5462" y="21461"/>
                    <a:pt x="7262" y="21138"/>
                  </a:cubicBezTo>
                  <a:cubicBezTo>
                    <a:pt x="9062" y="20814"/>
                    <a:pt x="10605" y="19780"/>
                    <a:pt x="11805" y="17645"/>
                  </a:cubicBezTo>
                  <a:cubicBezTo>
                    <a:pt x="13005" y="15511"/>
                    <a:pt x="13862" y="12278"/>
                    <a:pt x="13605" y="9432"/>
                  </a:cubicBezTo>
                  <a:cubicBezTo>
                    <a:pt x="13348" y="6587"/>
                    <a:pt x="11976" y="4129"/>
                    <a:pt x="10348" y="2577"/>
                  </a:cubicBezTo>
                  <a:cubicBezTo>
                    <a:pt x="8719" y="1025"/>
                    <a:pt x="6834" y="378"/>
                    <a:pt x="5462" y="120"/>
                  </a:cubicBezTo>
                  <a:cubicBezTo>
                    <a:pt x="4091" y="-139"/>
                    <a:pt x="3234" y="-10"/>
                    <a:pt x="2291" y="831"/>
                  </a:cubicBezTo>
                  <a:cubicBezTo>
                    <a:pt x="1348" y="1672"/>
                    <a:pt x="319" y="3224"/>
                    <a:pt x="62" y="4582"/>
                  </a:cubicBezTo>
                  <a:cubicBezTo>
                    <a:pt x="-195" y="5940"/>
                    <a:pt x="319" y="7104"/>
                    <a:pt x="2034" y="8010"/>
                  </a:cubicBezTo>
                  <a:cubicBezTo>
                    <a:pt x="3748" y="8915"/>
                    <a:pt x="6662" y="9562"/>
                    <a:pt x="10091" y="9497"/>
                  </a:cubicBezTo>
                  <a:cubicBezTo>
                    <a:pt x="13519" y="9432"/>
                    <a:pt x="17462" y="8656"/>
                    <a:pt x="21405" y="7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3096440" y="4065214"/>
              <a:ext cx="95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3425206" y="3699828"/>
              <a:ext cx="116667" cy="20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307" fill="norm" stroke="1" extrusionOk="0">
                  <a:moveTo>
                    <a:pt x="13660" y="4239"/>
                  </a:moveTo>
                  <a:cubicBezTo>
                    <a:pt x="14405" y="3159"/>
                    <a:pt x="15149" y="2079"/>
                    <a:pt x="14032" y="1323"/>
                  </a:cubicBezTo>
                  <a:cubicBezTo>
                    <a:pt x="12915" y="567"/>
                    <a:pt x="9936" y="135"/>
                    <a:pt x="7329" y="27"/>
                  </a:cubicBezTo>
                  <a:cubicBezTo>
                    <a:pt x="4722" y="-81"/>
                    <a:pt x="2487" y="135"/>
                    <a:pt x="1184" y="783"/>
                  </a:cubicBezTo>
                  <a:cubicBezTo>
                    <a:pt x="-120" y="1431"/>
                    <a:pt x="-492" y="2511"/>
                    <a:pt x="811" y="3807"/>
                  </a:cubicBezTo>
                  <a:cubicBezTo>
                    <a:pt x="2115" y="5103"/>
                    <a:pt x="5094" y="6615"/>
                    <a:pt x="8818" y="8775"/>
                  </a:cubicBezTo>
                  <a:cubicBezTo>
                    <a:pt x="12542" y="10935"/>
                    <a:pt x="17011" y="13743"/>
                    <a:pt x="19060" y="15687"/>
                  </a:cubicBezTo>
                  <a:cubicBezTo>
                    <a:pt x="21108" y="17631"/>
                    <a:pt x="20736" y="18711"/>
                    <a:pt x="19618" y="19467"/>
                  </a:cubicBezTo>
                  <a:cubicBezTo>
                    <a:pt x="18501" y="20223"/>
                    <a:pt x="16639" y="20655"/>
                    <a:pt x="14777" y="20979"/>
                  </a:cubicBezTo>
                  <a:cubicBezTo>
                    <a:pt x="12915" y="21303"/>
                    <a:pt x="11053" y="21519"/>
                    <a:pt x="9377" y="20979"/>
                  </a:cubicBezTo>
                  <a:cubicBezTo>
                    <a:pt x="7701" y="20439"/>
                    <a:pt x="6211" y="19143"/>
                    <a:pt x="4722" y="17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3553640" y="3728179"/>
              <a:ext cx="190501" cy="155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10434"/>
                  </a:moveTo>
                  <a:cubicBezTo>
                    <a:pt x="2400" y="10434"/>
                    <a:pt x="4800" y="10434"/>
                    <a:pt x="6600" y="9858"/>
                  </a:cubicBezTo>
                  <a:cubicBezTo>
                    <a:pt x="8400" y="9282"/>
                    <a:pt x="9600" y="8130"/>
                    <a:pt x="10200" y="6834"/>
                  </a:cubicBezTo>
                  <a:cubicBezTo>
                    <a:pt x="10800" y="5538"/>
                    <a:pt x="10800" y="4098"/>
                    <a:pt x="10440" y="2802"/>
                  </a:cubicBezTo>
                  <a:cubicBezTo>
                    <a:pt x="10080" y="1506"/>
                    <a:pt x="9360" y="354"/>
                    <a:pt x="8400" y="66"/>
                  </a:cubicBezTo>
                  <a:cubicBezTo>
                    <a:pt x="7440" y="-222"/>
                    <a:pt x="6240" y="354"/>
                    <a:pt x="5160" y="3378"/>
                  </a:cubicBezTo>
                  <a:cubicBezTo>
                    <a:pt x="4080" y="6402"/>
                    <a:pt x="3120" y="11874"/>
                    <a:pt x="3720" y="15474"/>
                  </a:cubicBezTo>
                  <a:cubicBezTo>
                    <a:pt x="4320" y="19074"/>
                    <a:pt x="6480" y="20802"/>
                    <a:pt x="9360" y="21090"/>
                  </a:cubicBezTo>
                  <a:cubicBezTo>
                    <a:pt x="12240" y="21378"/>
                    <a:pt x="15840" y="20226"/>
                    <a:pt x="18000" y="18930"/>
                  </a:cubicBezTo>
                  <a:cubicBezTo>
                    <a:pt x="20160" y="17634"/>
                    <a:pt x="20880" y="16194"/>
                    <a:pt x="21600" y="14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3598090" y="3486041"/>
              <a:ext cx="177801" cy="13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6" fill="norm" stroke="1" extrusionOk="0">
                  <a:moveTo>
                    <a:pt x="0" y="4010"/>
                  </a:moveTo>
                  <a:cubicBezTo>
                    <a:pt x="771" y="2739"/>
                    <a:pt x="1543" y="1469"/>
                    <a:pt x="2829" y="675"/>
                  </a:cubicBezTo>
                  <a:cubicBezTo>
                    <a:pt x="4114" y="-119"/>
                    <a:pt x="5914" y="-437"/>
                    <a:pt x="7329" y="992"/>
                  </a:cubicBezTo>
                  <a:cubicBezTo>
                    <a:pt x="8743" y="2422"/>
                    <a:pt x="9771" y="5598"/>
                    <a:pt x="9514" y="8457"/>
                  </a:cubicBezTo>
                  <a:cubicBezTo>
                    <a:pt x="9257" y="11316"/>
                    <a:pt x="7714" y="13857"/>
                    <a:pt x="6943" y="15922"/>
                  </a:cubicBezTo>
                  <a:cubicBezTo>
                    <a:pt x="6171" y="17987"/>
                    <a:pt x="6171" y="19575"/>
                    <a:pt x="6943" y="20369"/>
                  </a:cubicBezTo>
                  <a:cubicBezTo>
                    <a:pt x="7714" y="21163"/>
                    <a:pt x="9257" y="21163"/>
                    <a:pt x="11829" y="20528"/>
                  </a:cubicBezTo>
                  <a:cubicBezTo>
                    <a:pt x="14400" y="19892"/>
                    <a:pt x="18000" y="18622"/>
                    <a:pt x="21600" y="17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3706040" y="3468314"/>
              <a:ext cx="148966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8100" y="0"/>
                  </a:moveTo>
                  <a:cubicBezTo>
                    <a:pt x="10200" y="647"/>
                    <a:pt x="12300" y="1294"/>
                    <a:pt x="14850" y="2993"/>
                  </a:cubicBezTo>
                  <a:cubicBezTo>
                    <a:pt x="17400" y="4692"/>
                    <a:pt x="20400" y="7443"/>
                    <a:pt x="21000" y="10193"/>
                  </a:cubicBezTo>
                  <a:cubicBezTo>
                    <a:pt x="21600" y="12944"/>
                    <a:pt x="19800" y="15694"/>
                    <a:pt x="15900" y="17596"/>
                  </a:cubicBezTo>
                  <a:cubicBezTo>
                    <a:pt x="12000" y="19497"/>
                    <a:pt x="6000" y="205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928652" y="4854857"/>
              <a:ext cx="211989" cy="27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105" fill="norm" stroke="1" extrusionOk="0">
                  <a:moveTo>
                    <a:pt x="11154" y="3670"/>
                  </a:moveTo>
                  <a:cubicBezTo>
                    <a:pt x="11154" y="2390"/>
                    <a:pt x="11154" y="1110"/>
                    <a:pt x="10512" y="470"/>
                  </a:cubicBezTo>
                  <a:cubicBezTo>
                    <a:pt x="9870" y="-170"/>
                    <a:pt x="8587" y="-170"/>
                    <a:pt x="7197" y="550"/>
                  </a:cubicBezTo>
                  <a:cubicBezTo>
                    <a:pt x="5807" y="1270"/>
                    <a:pt x="4310" y="2710"/>
                    <a:pt x="2920" y="5270"/>
                  </a:cubicBezTo>
                  <a:cubicBezTo>
                    <a:pt x="1530" y="7830"/>
                    <a:pt x="247" y="11510"/>
                    <a:pt x="33" y="14230"/>
                  </a:cubicBezTo>
                  <a:cubicBezTo>
                    <a:pt x="-181" y="16950"/>
                    <a:pt x="674" y="18710"/>
                    <a:pt x="2171" y="19830"/>
                  </a:cubicBezTo>
                  <a:cubicBezTo>
                    <a:pt x="3669" y="20950"/>
                    <a:pt x="5807" y="21430"/>
                    <a:pt x="8373" y="20870"/>
                  </a:cubicBezTo>
                  <a:cubicBezTo>
                    <a:pt x="10940" y="20310"/>
                    <a:pt x="13934" y="18710"/>
                    <a:pt x="15966" y="16470"/>
                  </a:cubicBezTo>
                  <a:cubicBezTo>
                    <a:pt x="17997" y="14230"/>
                    <a:pt x="19067" y="11350"/>
                    <a:pt x="19067" y="8710"/>
                  </a:cubicBezTo>
                  <a:cubicBezTo>
                    <a:pt x="19067" y="6070"/>
                    <a:pt x="17997" y="3670"/>
                    <a:pt x="16500" y="2230"/>
                  </a:cubicBezTo>
                  <a:cubicBezTo>
                    <a:pt x="15003" y="790"/>
                    <a:pt x="13078" y="310"/>
                    <a:pt x="11154" y="390"/>
                  </a:cubicBezTo>
                  <a:cubicBezTo>
                    <a:pt x="9229" y="470"/>
                    <a:pt x="7304" y="1110"/>
                    <a:pt x="6021" y="1830"/>
                  </a:cubicBezTo>
                  <a:cubicBezTo>
                    <a:pt x="4738" y="2550"/>
                    <a:pt x="4096" y="3350"/>
                    <a:pt x="3775" y="4310"/>
                  </a:cubicBezTo>
                  <a:cubicBezTo>
                    <a:pt x="3455" y="5270"/>
                    <a:pt x="3455" y="6390"/>
                    <a:pt x="3989" y="7030"/>
                  </a:cubicBezTo>
                  <a:cubicBezTo>
                    <a:pt x="4524" y="7670"/>
                    <a:pt x="5593" y="7830"/>
                    <a:pt x="7304" y="7830"/>
                  </a:cubicBezTo>
                  <a:cubicBezTo>
                    <a:pt x="9015" y="7830"/>
                    <a:pt x="11368" y="7670"/>
                    <a:pt x="13827" y="6870"/>
                  </a:cubicBezTo>
                  <a:cubicBezTo>
                    <a:pt x="16286" y="6070"/>
                    <a:pt x="18853" y="4630"/>
                    <a:pt x="21419" y="3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1022890" y="4590147"/>
              <a:ext cx="98701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3507" y="10462"/>
                  </a:moveTo>
                  <a:cubicBezTo>
                    <a:pt x="2587" y="12150"/>
                    <a:pt x="1668" y="13838"/>
                    <a:pt x="979" y="15525"/>
                  </a:cubicBezTo>
                  <a:cubicBezTo>
                    <a:pt x="290" y="17212"/>
                    <a:pt x="-170" y="18900"/>
                    <a:pt x="60" y="18225"/>
                  </a:cubicBezTo>
                  <a:cubicBezTo>
                    <a:pt x="290" y="17550"/>
                    <a:pt x="1209" y="14512"/>
                    <a:pt x="2128" y="11644"/>
                  </a:cubicBezTo>
                  <a:cubicBezTo>
                    <a:pt x="3047" y="8775"/>
                    <a:pt x="3966" y="6075"/>
                    <a:pt x="5575" y="3881"/>
                  </a:cubicBezTo>
                  <a:cubicBezTo>
                    <a:pt x="7183" y="1687"/>
                    <a:pt x="9481" y="0"/>
                    <a:pt x="10860" y="0"/>
                  </a:cubicBezTo>
                  <a:cubicBezTo>
                    <a:pt x="12239" y="0"/>
                    <a:pt x="12698" y="1687"/>
                    <a:pt x="14307" y="5569"/>
                  </a:cubicBezTo>
                  <a:cubicBezTo>
                    <a:pt x="15915" y="9450"/>
                    <a:pt x="18673" y="15525"/>
                    <a:pt x="214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1267640" y="5030414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1494839" y="4836986"/>
              <a:ext cx="166502" cy="258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920" fill="norm" stroke="1" extrusionOk="0">
                  <a:moveTo>
                    <a:pt x="9899" y="5894"/>
                  </a:moveTo>
                  <a:cubicBezTo>
                    <a:pt x="9629" y="4865"/>
                    <a:pt x="9359" y="3837"/>
                    <a:pt x="8549" y="3580"/>
                  </a:cubicBezTo>
                  <a:cubicBezTo>
                    <a:pt x="7739" y="3323"/>
                    <a:pt x="6389" y="3837"/>
                    <a:pt x="4769" y="5723"/>
                  </a:cubicBezTo>
                  <a:cubicBezTo>
                    <a:pt x="3149" y="7608"/>
                    <a:pt x="1259" y="10865"/>
                    <a:pt x="449" y="13437"/>
                  </a:cubicBezTo>
                  <a:cubicBezTo>
                    <a:pt x="-361" y="16008"/>
                    <a:pt x="-91" y="17894"/>
                    <a:pt x="1394" y="19265"/>
                  </a:cubicBezTo>
                  <a:cubicBezTo>
                    <a:pt x="2879" y="20637"/>
                    <a:pt x="5579" y="21494"/>
                    <a:pt x="8279" y="20465"/>
                  </a:cubicBezTo>
                  <a:cubicBezTo>
                    <a:pt x="10979" y="19437"/>
                    <a:pt x="13679" y="16523"/>
                    <a:pt x="15299" y="13180"/>
                  </a:cubicBezTo>
                  <a:cubicBezTo>
                    <a:pt x="16919" y="9837"/>
                    <a:pt x="17459" y="6065"/>
                    <a:pt x="17324" y="3837"/>
                  </a:cubicBezTo>
                  <a:cubicBezTo>
                    <a:pt x="17189" y="1608"/>
                    <a:pt x="16379" y="923"/>
                    <a:pt x="14624" y="494"/>
                  </a:cubicBezTo>
                  <a:cubicBezTo>
                    <a:pt x="12869" y="65"/>
                    <a:pt x="10169" y="-106"/>
                    <a:pt x="8279" y="65"/>
                  </a:cubicBezTo>
                  <a:cubicBezTo>
                    <a:pt x="6389" y="237"/>
                    <a:pt x="5309" y="751"/>
                    <a:pt x="4499" y="1608"/>
                  </a:cubicBezTo>
                  <a:cubicBezTo>
                    <a:pt x="3689" y="2465"/>
                    <a:pt x="3149" y="3665"/>
                    <a:pt x="5984" y="4951"/>
                  </a:cubicBezTo>
                  <a:cubicBezTo>
                    <a:pt x="8819" y="6237"/>
                    <a:pt x="15029" y="7608"/>
                    <a:pt x="21239" y="8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1654990" y="5074864"/>
              <a:ext cx="109168" cy="10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70" fill="norm" stroke="1" extrusionOk="0">
                  <a:moveTo>
                    <a:pt x="13708" y="0"/>
                  </a:moveTo>
                  <a:cubicBezTo>
                    <a:pt x="9969" y="5082"/>
                    <a:pt x="6231" y="10165"/>
                    <a:pt x="4569" y="13765"/>
                  </a:cubicBezTo>
                  <a:cubicBezTo>
                    <a:pt x="2908" y="17365"/>
                    <a:pt x="3323" y="19482"/>
                    <a:pt x="4777" y="20541"/>
                  </a:cubicBezTo>
                  <a:cubicBezTo>
                    <a:pt x="6231" y="21600"/>
                    <a:pt x="8723" y="21600"/>
                    <a:pt x="11423" y="19906"/>
                  </a:cubicBezTo>
                  <a:cubicBezTo>
                    <a:pt x="14123" y="18212"/>
                    <a:pt x="17031" y="14824"/>
                    <a:pt x="18900" y="12071"/>
                  </a:cubicBezTo>
                  <a:cubicBezTo>
                    <a:pt x="20769" y="9318"/>
                    <a:pt x="21600" y="7200"/>
                    <a:pt x="21392" y="5082"/>
                  </a:cubicBezTo>
                  <a:cubicBezTo>
                    <a:pt x="21185" y="2965"/>
                    <a:pt x="19938" y="847"/>
                    <a:pt x="16200" y="635"/>
                  </a:cubicBezTo>
                  <a:cubicBezTo>
                    <a:pt x="12462" y="424"/>
                    <a:pt x="6231" y="2118"/>
                    <a:pt x="0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892990" y="5350030"/>
              <a:ext cx="675218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1" y="19722"/>
                    <a:pt x="5282" y="17843"/>
                    <a:pt x="7855" y="14557"/>
                  </a:cubicBezTo>
                  <a:cubicBezTo>
                    <a:pt x="10428" y="11270"/>
                    <a:pt x="12933" y="6574"/>
                    <a:pt x="15100" y="3757"/>
                  </a:cubicBezTo>
                  <a:cubicBezTo>
                    <a:pt x="17266" y="939"/>
                    <a:pt x="19095" y="0"/>
                    <a:pt x="20178" y="0"/>
                  </a:cubicBezTo>
                  <a:cubicBezTo>
                    <a:pt x="21261" y="0"/>
                    <a:pt x="21600" y="939"/>
                    <a:pt x="21600" y="3757"/>
                  </a:cubicBezTo>
                  <a:cubicBezTo>
                    <a:pt x="21600" y="6574"/>
                    <a:pt x="21261" y="11270"/>
                    <a:pt x="20923" y="15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919336" y="5605713"/>
              <a:ext cx="147985" cy="20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23" fill="norm" stroke="1" extrusionOk="0">
                  <a:moveTo>
                    <a:pt x="14467" y="2941"/>
                  </a:moveTo>
                  <a:cubicBezTo>
                    <a:pt x="13554" y="2050"/>
                    <a:pt x="12641" y="1159"/>
                    <a:pt x="10512" y="602"/>
                  </a:cubicBezTo>
                  <a:cubicBezTo>
                    <a:pt x="8382" y="46"/>
                    <a:pt x="5036" y="-177"/>
                    <a:pt x="2906" y="157"/>
                  </a:cubicBezTo>
                  <a:cubicBezTo>
                    <a:pt x="777" y="491"/>
                    <a:pt x="-136" y="1382"/>
                    <a:pt x="16" y="2161"/>
                  </a:cubicBezTo>
                  <a:cubicBezTo>
                    <a:pt x="168" y="2941"/>
                    <a:pt x="1385" y="3609"/>
                    <a:pt x="4732" y="5613"/>
                  </a:cubicBezTo>
                  <a:cubicBezTo>
                    <a:pt x="8078" y="7617"/>
                    <a:pt x="13554" y="10957"/>
                    <a:pt x="16749" y="13184"/>
                  </a:cubicBezTo>
                  <a:cubicBezTo>
                    <a:pt x="19943" y="15411"/>
                    <a:pt x="20856" y="16524"/>
                    <a:pt x="21160" y="17637"/>
                  </a:cubicBezTo>
                  <a:cubicBezTo>
                    <a:pt x="21464" y="18751"/>
                    <a:pt x="21160" y="19864"/>
                    <a:pt x="19943" y="20532"/>
                  </a:cubicBezTo>
                  <a:cubicBezTo>
                    <a:pt x="18726" y="21200"/>
                    <a:pt x="16596" y="21423"/>
                    <a:pt x="14771" y="21423"/>
                  </a:cubicBezTo>
                  <a:cubicBezTo>
                    <a:pt x="12946" y="21423"/>
                    <a:pt x="11425" y="21200"/>
                    <a:pt x="10512" y="20087"/>
                  </a:cubicBezTo>
                  <a:cubicBezTo>
                    <a:pt x="9599" y="18974"/>
                    <a:pt x="9295" y="16969"/>
                    <a:pt x="8991" y="14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1065385" y="5619807"/>
              <a:ext cx="176856" cy="15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977" fill="norm" stroke="1" extrusionOk="0">
                  <a:moveTo>
                    <a:pt x="2971" y="8151"/>
                  </a:moveTo>
                  <a:cubicBezTo>
                    <a:pt x="4256" y="8447"/>
                    <a:pt x="5542" y="8743"/>
                    <a:pt x="6828" y="8447"/>
                  </a:cubicBezTo>
                  <a:cubicBezTo>
                    <a:pt x="8114" y="8151"/>
                    <a:pt x="9399" y="7263"/>
                    <a:pt x="10299" y="5784"/>
                  </a:cubicBezTo>
                  <a:cubicBezTo>
                    <a:pt x="11199" y="4304"/>
                    <a:pt x="11714" y="2233"/>
                    <a:pt x="11199" y="1049"/>
                  </a:cubicBezTo>
                  <a:cubicBezTo>
                    <a:pt x="10685" y="-134"/>
                    <a:pt x="9142" y="-430"/>
                    <a:pt x="7342" y="754"/>
                  </a:cubicBezTo>
                  <a:cubicBezTo>
                    <a:pt x="5542" y="1937"/>
                    <a:pt x="3485" y="4600"/>
                    <a:pt x="2071" y="6819"/>
                  </a:cubicBezTo>
                  <a:cubicBezTo>
                    <a:pt x="656" y="9038"/>
                    <a:pt x="-115" y="10814"/>
                    <a:pt x="14" y="13033"/>
                  </a:cubicBezTo>
                  <a:cubicBezTo>
                    <a:pt x="142" y="15252"/>
                    <a:pt x="1171" y="17915"/>
                    <a:pt x="3871" y="19395"/>
                  </a:cubicBezTo>
                  <a:cubicBezTo>
                    <a:pt x="6571" y="20874"/>
                    <a:pt x="10942" y="21170"/>
                    <a:pt x="14156" y="20874"/>
                  </a:cubicBezTo>
                  <a:cubicBezTo>
                    <a:pt x="17371" y="20578"/>
                    <a:pt x="19428" y="19691"/>
                    <a:pt x="21485" y="18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2331763" y="5279768"/>
              <a:ext cx="294778" cy="13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03" fill="norm" stroke="1" extrusionOk="0">
                  <a:moveTo>
                    <a:pt x="196" y="21018"/>
                  </a:moveTo>
                  <a:cubicBezTo>
                    <a:pt x="41" y="19406"/>
                    <a:pt x="-113" y="17794"/>
                    <a:pt x="118" y="16504"/>
                  </a:cubicBezTo>
                  <a:cubicBezTo>
                    <a:pt x="350" y="15215"/>
                    <a:pt x="967" y="14247"/>
                    <a:pt x="1816" y="13764"/>
                  </a:cubicBezTo>
                  <a:cubicBezTo>
                    <a:pt x="2664" y="13280"/>
                    <a:pt x="3744" y="13280"/>
                    <a:pt x="4901" y="14409"/>
                  </a:cubicBezTo>
                  <a:cubicBezTo>
                    <a:pt x="6058" y="15537"/>
                    <a:pt x="7293" y="17794"/>
                    <a:pt x="8296" y="19244"/>
                  </a:cubicBezTo>
                  <a:cubicBezTo>
                    <a:pt x="9298" y="20695"/>
                    <a:pt x="10070" y="21340"/>
                    <a:pt x="10764" y="21179"/>
                  </a:cubicBezTo>
                  <a:cubicBezTo>
                    <a:pt x="11458" y="21018"/>
                    <a:pt x="12076" y="20050"/>
                    <a:pt x="13001" y="17310"/>
                  </a:cubicBezTo>
                  <a:cubicBezTo>
                    <a:pt x="13927" y="14570"/>
                    <a:pt x="15161" y="10056"/>
                    <a:pt x="16087" y="7155"/>
                  </a:cubicBezTo>
                  <a:cubicBezTo>
                    <a:pt x="17013" y="4253"/>
                    <a:pt x="17630" y="2964"/>
                    <a:pt x="18324" y="1836"/>
                  </a:cubicBezTo>
                  <a:cubicBezTo>
                    <a:pt x="19018" y="707"/>
                    <a:pt x="19790" y="-260"/>
                    <a:pt x="20330" y="62"/>
                  </a:cubicBezTo>
                  <a:cubicBezTo>
                    <a:pt x="20870" y="385"/>
                    <a:pt x="21178" y="1997"/>
                    <a:pt x="21487" y="3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2395738" y="5519364"/>
              <a:ext cx="237153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493" y="21600"/>
                  </a:moveTo>
                  <a:cubicBezTo>
                    <a:pt x="1537" y="21600"/>
                    <a:pt x="582" y="21600"/>
                    <a:pt x="199" y="20160"/>
                  </a:cubicBezTo>
                  <a:cubicBezTo>
                    <a:pt x="-183" y="18720"/>
                    <a:pt x="8" y="15840"/>
                    <a:pt x="582" y="13920"/>
                  </a:cubicBezTo>
                  <a:cubicBezTo>
                    <a:pt x="1155" y="12000"/>
                    <a:pt x="2111" y="11040"/>
                    <a:pt x="3544" y="11280"/>
                  </a:cubicBezTo>
                  <a:cubicBezTo>
                    <a:pt x="4978" y="11520"/>
                    <a:pt x="6890" y="12960"/>
                    <a:pt x="9088" y="13680"/>
                  </a:cubicBezTo>
                  <a:cubicBezTo>
                    <a:pt x="11286" y="14400"/>
                    <a:pt x="13771" y="14400"/>
                    <a:pt x="15874" y="12000"/>
                  </a:cubicBezTo>
                  <a:cubicBezTo>
                    <a:pt x="17976" y="9600"/>
                    <a:pt x="19697" y="4800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933421" y="6236655"/>
              <a:ext cx="211454" cy="4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49" fill="norm" stroke="1" extrusionOk="0">
                  <a:moveTo>
                    <a:pt x="2331" y="6057"/>
                  </a:moveTo>
                  <a:cubicBezTo>
                    <a:pt x="2759" y="9527"/>
                    <a:pt x="3187" y="12996"/>
                    <a:pt x="3401" y="15067"/>
                  </a:cubicBezTo>
                  <a:cubicBezTo>
                    <a:pt x="3615" y="17137"/>
                    <a:pt x="3615" y="17809"/>
                    <a:pt x="3615" y="18424"/>
                  </a:cubicBezTo>
                  <a:cubicBezTo>
                    <a:pt x="3615" y="19040"/>
                    <a:pt x="3615" y="19599"/>
                    <a:pt x="3508" y="20215"/>
                  </a:cubicBezTo>
                  <a:cubicBezTo>
                    <a:pt x="3401" y="20830"/>
                    <a:pt x="3187" y="21502"/>
                    <a:pt x="2759" y="21446"/>
                  </a:cubicBezTo>
                  <a:cubicBezTo>
                    <a:pt x="2331" y="21390"/>
                    <a:pt x="1690" y="20607"/>
                    <a:pt x="1048" y="18536"/>
                  </a:cubicBezTo>
                  <a:cubicBezTo>
                    <a:pt x="407" y="16466"/>
                    <a:pt x="-235" y="13108"/>
                    <a:pt x="86" y="10254"/>
                  </a:cubicBezTo>
                  <a:cubicBezTo>
                    <a:pt x="407" y="7400"/>
                    <a:pt x="1690" y="5050"/>
                    <a:pt x="2759" y="3707"/>
                  </a:cubicBezTo>
                  <a:cubicBezTo>
                    <a:pt x="3828" y="2364"/>
                    <a:pt x="4684" y="2028"/>
                    <a:pt x="5539" y="2140"/>
                  </a:cubicBezTo>
                  <a:cubicBezTo>
                    <a:pt x="6395" y="2252"/>
                    <a:pt x="7250" y="2812"/>
                    <a:pt x="8426" y="4491"/>
                  </a:cubicBezTo>
                  <a:cubicBezTo>
                    <a:pt x="9603" y="6169"/>
                    <a:pt x="11100" y="8967"/>
                    <a:pt x="12917" y="11765"/>
                  </a:cubicBezTo>
                  <a:cubicBezTo>
                    <a:pt x="14735" y="14563"/>
                    <a:pt x="16874" y="17361"/>
                    <a:pt x="18264" y="18984"/>
                  </a:cubicBezTo>
                  <a:cubicBezTo>
                    <a:pt x="19654" y="20607"/>
                    <a:pt x="20296" y="21054"/>
                    <a:pt x="20723" y="20998"/>
                  </a:cubicBezTo>
                  <a:cubicBezTo>
                    <a:pt x="21151" y="20942"/>
                    <a:pt x="21365" y="20383"/>
                    <a:pt x="21365" y="18480"/>
                  </a:cubicBezTo>
                  <a:cubicBezTo>
                    <a:pt x="21365" y="16578"/>
                    <a:pt x="21151" y="13332"/>
                    <a:pt x="20830" y="10198"/>
                  </a:cubicBezTo>
                  <a:cubicBezTo>
                    <a:pt x="20510" y="7065"/>
                    <a:pt x="20082" y="4043"/>
                    <a:pt x="19654" y="2252"/>
                  </a:cubicBezTo>
                  <a:cubicBezTo>
                    <a:pt x="19226" y="462"/>
                    <a:pt x="18799" y="-98"/>
                    <a:pt x="18585" y="14"/>
                  </a:cubicBezTo>
                  <a:cubicBezTo>
                    <a:pt x="18371" y="126"/>
                    <a:pt x="18371" y="909"/>
                    <a:pt x="18371" y="1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1193256" y="6522664"/>
              <a:ext cx="79514" cy="10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0925" fill="norm" stroke="1" extrusionOk="0">
                  <a:moveTo>
                    <a:pt x="16140" y="0"/>
                  </a:moveTo>
                  <a:cubicBezTo>
                    <a:pt x="10602" y="3812"/>
                    <a:pt x="5063" y="7624"/>
                    <a:pt x="2294" y="10800"/>
                  </a:cubicBezTo>
                  <a:cubicBezTo>
                    <a:pt x="-475" y="13976"/>
                    <a:pt x="-475" y="16518"/>
                    <a:pt x="910" y="18424"/>
                  </a:cubicBezTo>
                  <a:cubicBezTo>
                    <a:pt x="2294" y="20329"/>
                    <a:pt x="5063" y="21600"/>
                    <a:pt x="8663" y="20541"/>
                  </a:cubicBezTo>
                  <a:cubicBezTo>
                    <a:pt x="12263" y="19482"/>
                    <a:pt x="16694" y="16094"/>
                    <a:pt x="18910" y="13341"/>
                  </a:cubicBezTo>
                  <a:cubicBezTo>
                    <a:pt x="21125" y="10588"/>
                    <a:pt x="21125" y="8471"/>
                    <a:pt x="20294" y="6565"/>
                  </a:cubicBezTo>
                  <a:cubicBezTo>
                    <a:pt x="19463" y="4659"/>
                    <a:pt x="17802" y="2965"/>
                    <a:pt x="15310" y="2329"/>
                  </a:cubicBezTo>
                  <a:cubicBezTo>
                    <a:pt x="12817" y="1694"/>
                    <a:pt x="9494" y="2118"/>
                    <a:pt x="6171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1242240" y="6414714"/>
              <a:ext cx="196851" cy="218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10592"/>
                  </a:moveTo>
                  <a:cubicBezTo>
                    <a:pt x="3019" y="8931"/>
                    <a:pt x="6039" y="7269"/>
                    <a:pt x="8594" y="6854"/>
                  </a:cubicBezTo>
                  <a:cubicBezTo>
                    <a:pt x="11148" y="6438"/>
                    <a:pt x="13239" y="7269"/>
                    <a:pt x="14516" y="9346"/>
                  </a:cubicBezTo>
                  <a:cubicBezTo>
                    <a:pt x="15794" y="11423"/>
                    <a:pt x="16258" y="14746"/>
                    <a:pt x="16026" y="16927"/>
                  </a:cubicBezTo>
                  <a:cubicBezTo>
                    <a:pt x="15794" y="19108"/>
                    <a:pt x="14865" y="20146"/>
                    <a:pt x="13703" y="20769"/>
                  </a:cubicBezTo>
                  <a:cubicBezTo>
                    <a:pt x="12542" y="21392"/>
                    <a:pt x="11148" y="21600"/>
                    <a:pt x="10219" y="21185"/>
                  </a:cubicBezTo>
                  <a:cubicBezTo>
                    <a:pt x="9290" y="20769"/>
                    <a:pt x="8826" y="19731"/>
                    <a:pt x="9639" y="16823"/>
                  </a:cubicBezTo>
                  <a:cubicBezTo>
                    <a:pt x="10452" y="13915"/>
                    <a:pt x="12542" y="9138"/>
                    <a:pt x="14748" y="6023"/>
                  </a:cubicBezTo>
                  <a:cubicBezTo>
                    <a:pt x="16955" y="2908"/>
                    <a:pt x="19277" y="14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391340" y="6522664"/>
              <a:ext cx="57151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77"/>
                    <a:pt x="6400" y="554"/>
                    <a:pt x="8000" y="1523"/>
                  </a:cubicBezTo>
                  <a:cubicBezTo>
                    <a:pt x="9600" y="2492"/>
                    <a:pt x="9600" y="4154"/>
                    <a:pt x="10000" y="6877"/>
                  </a:cubicBezTo>
                  <a:cubicBezTo>
                    <a:pt x="10400" y="9600"/>
                    <a:pt x="11200" y="13385"/>
                    <a:pt x="13200" y="16015"/>
                  </a:cubicBezTo>
                  <a:cubicBezTo>
                    <a:pt x="15200" y="18646"/>
                    <a:pt x="18400" y="201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1678665" y="6170970"/>
              <a:ext cx="173176" cy="74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548" fill="norm" stroke="1" extrusionOk="0">
                  <a:moveTo>
                    <a:pt x="15046" y="70"/>
                  </a:moveTo>
                  <a:cubicBezTo>
                    <a:pt x="13745" y="9"/>
                    <a:pt x="12444" y="-52"/>
                    <a:pt x="11403" y="70"/>
                  </a:cubicBezTo>
                  <a:cubicBezTo>
                    <a:pt x="10362" y="193"/>
                    <a:pt x="9581" y="499"/>
                    <a:pt x="8020" y="1417"/>
                  </a:cubicBezTo>
                  <a:cubicBezTo>
                    <a:pt x="6458" y="2334"/>
                    <a:pt x="4116" y="3864"/>
                    <a:pt x="2425" y="5945"/>
                  </a:cubicBezTo>
                  <a:cubicBezTo>
                    <a:pt x="733" y="8025"/>
                    <a:pt x="-308" y="10656"/>
                    <a:pt x="82" y="12737"/>
                  </a:cubicBezTo>
                  <a:cubicBezTo>
                    <a:pt x="473" y="14817"/>
                    <a:pt x="2294" y="16347"/>
                    <a:pt x="5287" y="17693"/>
                  </a:cubicBezTo>
                  <a:cubicBezTo>
                    <a:pt x="8280" y="19039"/>
                    <a:pt x="12444" y="20202"/>
                    <a:pt x="15306" y="20814"/>
                  </a:cubicBezTo>
                  <a:cubicBezTo>
                    <a:pt x="18169" y="21426"/>
                    <a:pt x="19731" y="21487"/>
                    <a:pt x="21292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1895070" y="6222496"/>
              <a:ext cx="280621" cy="28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44" fill="norm" stroke="1" extrusionOk="0">
                  <a:moveTo>
                    <a:pt x="10812" y="2511"/>
                  </a:moveTo>
                  <a:cubicBezTo>
                    <a:pt x="10000" y="2352"/>
                    <a:pt x="9188" y="2193"/>
                    <a:pt x="8133" y="2511"/>
                  </a:cubicBezTo>
                  <a:cubicBezTo>
                    <a:pt x="7077" y="2829"/>
                    <a:pt x="5778" y="3623"/>
                    <a:pt x="4560" y="5608"/>
                  </a:cubicBezTo>
                  <a:cubicBezTo>
                    <a:pt x="3342" y="7593"/>
                    <a:pt x="2205" y="10770"/>
                    <a:pt x="1555" y="13232"/>
                  </a:cubicBezTo>
                  <a:cubicBezTo>
                    <a:pt x="905" y="15693"/>
                    <a:pt x="743" y="17440"/>
                    <a:pt x="987" y="18632"/>
                  </a:cubicBezTo>
                  <a:cubicBezTo>
                    <a:pt x="1230" y="19823"/>
                    <a:pt x="1880" y="20458"/>
                    <a:pt x="3098" y="20855"/>
                  </a:cubicBezTo>
                  <a:cubicBezTo>
                    <a:pt x="4316" y="21252"/>
                    <a:pt x="6102" y="21411"/>
                    <a:pt x="7726" y="21014"/>
                  </a:cubicBezTo>
                  <a:cubicBezTo>
                    <a:pt x="9351" y="20617"/>
                    <a:pt x="10812" y="19664"/>
                    <a:pt x="12030" y="18552"/>
                  </a:cubicBezTo>
                  <a:cubicBezTo>
                    <a:pt x="13248" y="17440"/>
                    <a:pt x="14223" y="16170"/>
                    <a:pt x="14791" y="14264"/>
                  </a:cubicBezTo>
                  <a:cubicBezTo>
                    <a:pt x="15360" y="12358"/>
                    <a:pt x="15522" y="9817"/>
                    <a:pt x="15278" y="7832"/>
                  </a:cubicBezTo>
                  <a:cubicBezTo>
                    <a:pt x="15035" y="5846"/>
                    <a:pt x="14385" y="4417"/>
                    <a:pt x="13411" y="3146"/>
                  </a:cubicBezTo>
                  <a:cubicBezTo>
                    <a:pt x="12436" y="1876"/>
                    <a:pt x="11137" y="764"/>
                    <a:pt x="9269" y="287"/>
                  </a:cubicBezTo>
                  <a:cubicBezTo>
                    <a:pt x="7402" y="-189"/>
                    <a:pt x="4966" y="-30"/>
                    <a:pt x="3423" y="446"/>
                  </a:cubicBezTo>
                  <a:cubicBezTo>
                    <a:pt x="1880" y="923"/>
                    <a:pt x="1230" y="1717"/>
                    <a:pt x="743" y="2590"/>
                  </a:cubicBezTo>
                  <a:cubicBezTo>
                    <a:pt x="256" y="3464"/>
                    <a:pt x="-69" y="4417"/>
                    <a:pt x="12" y="5211"/>
                  </a:cubicBezTo>
                  <a:cubicBezTo>
                    <a:pt x="93" y="6005"/>
                    <a:pt x="581" y="6640"/>
                    <a:pt x="2286" y="6720"/>
                  </a:cubicBezTo>
                  <a:cubicBezTo>
                    <a:pt x="3991" y="6799"/>
                    <a:pt x="6914" y="6323"/>
                    <a:pt x="10325" y="5529"/>
                  </a:cubicBezTo>
                  <a:cubicBezTo>
                    <a:pt x="13736" y="4735"/>
                    <a:pt x="17633" y="3623"/>
                    <a:pt x="21531" y="2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2797990" y="4084264"/>
              <a:ext cx="304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6000"/>
                    <a:pt x="8400" y="10400"/>
                    <a:pt x="12000" y="6800"/>
                  </a:cubicBezTo>
                  <a:cubicBezTo>
                    <a:pt x="15600" y="3200"/>
                    <a:pt x="186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2829740" y="4097588"/>
              <a:ext cx="254001" cy="6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1407"/>
                  </a:moveTo>
                  <a:cubicBezTo>
                    <a:pt x="6120" y="14207"/>
                    <a:pt x="12240" y="7007"/>
                    <a:pt x="15750" y="3407"/>
                  </a:cubicBezTo>
                  <a:cubicBezTo>
                    <a:pt x="19260" y="-193"/>
                    <a:pt x="20160" y="-193"/>
                    <a:pt x="20700" y="134"/>
                  </a:cubicBezTo>
                  <a:cubicBezTo>
                    <a:pt x="21240" y="462"/>
                    <a:pt x="21420" y="1116"/>
                    <a:pt x="21600" y="1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2842440" y="4166814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2239190" y="6338514"/>
              <a:ext cx="177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2567704" y="6190582"/>
              <a:ext cx="230287" cy="34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255" fill="norm" stroke="1" extrusionOk="0">
                  <a:moveTo>
                    <a:pt x="11349" y="908"/>
                  </a:moveTo>
                  <a:cubicBezTo>
                    <a:pt x="10368" y="776"/>
                    <a:pt x="9386" y="644"/>
                    <a:pt x="8502" y="908"/>
                  </a:cubicBezTo>
                  <a:cubicBezTo>
                    <a:pt x="7619" y="1171"/>
                    <a:pt x="6833" y="1830"/>
                    <a:pt x="5459" y="3608"/>
                  </a:cubicBezTo>
                  <a:cubicBezTo>
                    <a:pt x="4084" y="5386"/>
                    <a:pt x="2120" y="8283"/>
                    <a:pt x="1040" y="10852"/>
                  </a:cubicBezTo>
                  <a:cubicBezTo>
                    <a:pt x="-40" y="13420"/>
                    <a:pt x="-236" y="15659"/>
                    <a:pt x="255" y="17371"/>
                  </a:cubicBezTo>
                  <a:cubicBezTo>
                    <a:pt x="746" y="19083"/>
                    <a:pt x="1924" y="20269"/>
                    <a:pt x="3691" y="20861"/>
                  </a:cubicBezTo>
                  <a:cubicBezTo>
                    <a:pt x="5459" y="21454"/>
                    <a:pt x="7815" y="21454"/>
                    <a:pt x="10368" y="20334"/>
                  </a:cubicBezTo>
                  <a:cubicBezTo>
                    <a:pt x="12920" y="19215"/>
                    <a:pt x="15669" y="16976"/>
                    <a:pt x="17437" y="14474"/>
                  </a:cubicBezTo>
                  <a:cubicBezTo>
                    <a:pt x="19204" y="11971"/>
                    <a:pt x="19989" y="9205"/>
                    <a:pt x="20382" y="7164"/>
                  </a:cubicBezTo>
                  <a:cubicBezTo>
                    <a:pt x="20775" y="5122"/>
                    <a:pt x="20775" y="3805"/>
                    <a:pt x="20382" y="2752"/>
                  </a:cubicBezTo>
                  <a:cubicBezTo>
                    <a:pt x="19989" y="1698"/>
                    <a:pt x="19204" y="908"/>
                    <a:pt x="18222" y="447"/>
                  </a:cubicBezTo>
                  <a:cubicBezTo>
                    <a:pt x="17240" y="-14"/>
                    <a:pt x="16062" y="-146"/>
                    <a:pt x="14393" y="183"/>
                  </a:cubicBezTo>
                  <a:cubicBezTo>
                    <a:pt x="12724" y="513"/>
                    <a:pt x="10564" y="1303"/>
                    <a:pt x="8895" y="2291"/>
                  </a:cubicBezTo>
                  <a:cubicBezTo>
                    <a:pt x="7226" y="3278"/>
                    <a:pt x="6048" y="4464"/>
                    <a:pt x="5459" y="5452"/>
                  </a:cubicBezTo>
                  <a:cubicBezTo>
                    <a:pt x="4869" y="6439"/>
                    <a:pt x="4869" y="7230"/>
                    <a:pt x="5557" y="7756"/>
                  </a:cubicBezTo>
                  <a:cubicBezTo>
                    <a:pt x="6244" y="8283"/>
                    <a:pt x="7619" y="8547"/>
                    <a:pt x="10368" y="8547"/>
                  </a:cubicBezTo>
                  <a:cubicBezTo>
                    <a:pt x="13117" y="8547"/>
                    <a:pt x="17240" y="8283"/>
                    <a:pt x="21364" y="8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2833180" y="6490914"/>
              <a:ext cx="102395" cy="11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129" fill="norm" stroke="1" extrusionOk="0">
                  <a:moveTo>
                    <a:pt x="7218" y="0"/>
                  </a:moveTo>
                  <a:cubicBezTo>
                    <a:pt x="5014" y="771"/>
                    <a:pt x="2810" y="1543"/>
                    <a:pt x="1487" y="2893"/>
                  </a:cubicBezTo>
                  <a:cubicBezTo>
                    <a:pt x="165" y="4243"/>
                    <a:pt x="-276" y="6171"/>
                    <a:pt x="165" y="9257"/>
                  </a:cubicBezTo>
                  <a:cubicBezTo>
                    <a:pt x="606" y="12343"/>
                    <a:pt x="1928" y="16586"/>
                    <a:pt x="3691" y="18900"/>
                  </a:cubicBezTo>
                  <a:cubicBezTo>
                    <a:pt x="5455" y="21214"/>
                    <a:pt x="7659" y="21600"/>
                    <a:pt x="10524" y="20636"/>
                  </a:cubicBezTo>
                  <a:cubicBezTo>
                    <a:pt x="13389" y="19671"/>
                    <a:pt x="16916" y="17357"/>
                    <a:pt x="18900" y="15236"/>
                  </a:cubicBezTo>
                  <a:cubicBezTo>
                    <a:pt x="20883" y="13114"/>
                    <a:pt x="21324" y="11186"/>
                    <a:pt x="21324" y="9257"/>
                  </a:cubicBezTo>
                  <a:cubicBezTo>
                    <a:pt x="21324" y="7329"/>
                    <a:pt x="20883" y="5400"/>
                    <a:pt x="18018" y="5207"/>
                  </a:cubicBezTo>
                  <a:cubicBezTo>
                    <a:pt x="15153" y="5014"/>
                    <a:pt x="9863" y="6557"/>
                    <a:pt x="4573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2131240" y="6701190"/>
              <a:ext cx="711201" cy="5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21325"/>
                  </a:moveTo>
                  <a:cubicBezTo>
                    <a:pt x="2507" y="17325"/>
                    <a:pt x="5014" y="13325"/>
                    <a:pt x="7361" y="9725"/>
                  </a:cubicBezTo>
                  <a:cubicBezTo>
                    <a:pt x="9707" y="6125"/>
                    <a:pt x="11893" y="2925"/>
                    <a:pt x="14079" y="1325"/>
                  </a:cubicBezTo>
                  <a:cubicBezTo>
                    <a:pt x="16264" y="-275"/>
                    <a:pt x="18450" y="-275"/>
                    <a:pt x="19704" y="525"/>
                  </a:cubicBezTo>
                  <a:cubicBezTo>
                    <a:pt x="20957" y="1325"/>
                    <a:pt x="21279" y="2925"/>
                    <a:pt x="21600" y="4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2395959" y="6840164"/>
              <a:ext cx="15574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13056" y="1543"/>
                  </a:moveTo>
                  <a:cubicBezTo>
                    <a:pt x="11919" y="771"/>
                    <a:pt x="10782" y="0"/>
                    <a:pt x="8651" y="0"/>
                  </a:cubicBezTo>
                  <a:cubicBezTo>
                    <a:pt x="6519" y="0"/>
                    <a:pt x="3393" y="771"/>
                    <a:pt x="1687" y="1929"/>
                  </a:cubicBezTo>
                  <a:cubicBezTo>
                    <a:pt x="-18" y="3086"/>
                    <a:pt x="-302" y="4629"/>
                    <a:pt x="266" y="5657"/>
                  </a:cubicBezTo>
                  <a:cubicBezTo>
                    <a:pt x="835" y="6686"/>
                    <a:pt x="2256" y="7200"/>
                    <a:pt x="5809" y="8486"/>
                  </a:cubicBezTo>
                  <a:cubicBezTo>
                    <a:pt x="9361" y="9771"/>
                    <a:pt x="15045" y="11829"/>
                    <a:pt x="18030" y="13500"/>
                  </a:cubicBezTo>
                  <a:cubicBezTo>
                    <a:pt x="21014" y="15171"/>
                    <a:pt x="21298" y="16457"/>
                    <a:pt x="20587" y="17743"/>
                  </a:cubicBezTo>
                  <a:cubicBezTo>
                    <a:pt x="19877" y="19029"/>
                    <a:pt x="18172" y="20314"/>
                    <a:pt x="15614" y="20957"/>
                  </a:cubicBezTo>
                  <a:cubicBezTo>
                    <a:pt x="13056" y="21600"/>
                    <a:pt x="9645" y="21600"/>
                    <a:pt x="62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2563040" y="6851146"/>
              <a:ext cx="273051" cy="18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6750"/>
                  </a:moveTo>
                  <a:cubicBezTo>
                    <a:pt x="837" y="7236"/>
                    <a:pt x="1674" y="7721"/>
                    <a:pt x="3098" y="7236"/>
                  </a:cubicBezTo>
                  <a:cubicBezTo>
                    <a:pt x="4521" y="6750"/>
                    <a:pt x="6530" y="5294"/>
                    <a:pt x="7619" y="3959"/>
                  </a:cubicBezTo>
                  <a:cubicBezTo>
                    <a:pt x="8707" y="2624"/>
                    <a:pt x="8874" y="1411"/>
                    <a:pt x="8540" y="683"/>
                  </a:cubicBezTo>
                  <a:cubicBezTo>
                    <a:pt x="8205" y="-45"/>
                    <a:pt x="7367" y="-288"/>
                    <a:pt x="6279" y="440"/>
                  </a:cubicBezTo>
                  <a:cubicBezTo>
                    <a:pt x="5191" y="1168"/>
                    <a:pt x="3851" y="2867"/>
                    <a:pt x="2763" y="5415"/>
                  </a:cubicBezTo>
                  <a:cubicBezTo>
                    <a:pt x="1674" y="7964"/>
                    <a:pt x="837" y="11361"/>
                    <a:pt x="419" y="13667"/>
                  </a:cubicBezTo>
                  <a:cubicBezTo>
                    <a:pt x="0" y="15973"/>
                    <a:pt x="0" y="17186"/>
                    <a:pt x="251" y="18278"/>
                  </a:cubicBezTo>
                  <a:cubicBezTo>
                    <a:pt x="502" y="19370"/>
                    <a:pt x="1005" y="20341"/>
                    <a:pt x="2428" y="20827"/>
                  </a:cubicBezTo>
                  <a:cubicBezTo>
                    <a:pt x="3851" y="21312"/>
                    <a:pt x="6195" y="21312"/>
                    <a:pt x="9544" y="20584"/>
                  </a:cubicBezTo>
                  <a:cubicBezTo>
                    <a:pt x="12893" y="19856"/>
                    <a:pt x="17247" y="18400"/>
                    <a:pt x="21600" y="16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3191690" y="6649664"/>
              <a:ext cx="58956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110" y="0"/>
                  </a:moveTo>
                  <a:cubicBezTo>
                    <a:pt x="20855" y="2400"/>
                    <a:pt x="21600" y="4800"/>
                    <a:pt x="18248" y="8400"/>
                  </a:cubicBezTo>
                  <a:cubicBezTo>
                    <a:pt x="14897" y="12000"/>
                    <a:pt x="7448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3540940" y="6395664"/>
              <a:ext cx="19051" cy="27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0"/>
                  </a:moveTo>
                  <a:cubicBezTo>
                    <a:pt x="2400" y="4688"/>
                    <a:pt x="4800" y="9377"/>
                    <a:pt x="8400" y="12474"/>
                  </a:cubicBezTo>
                  <a:cubicBezTo>
                    <a:pt x="12000" y="15572"/>
                    <a:pt x="16800" y="17079"/>
                    <a:pt x="19200" y="18419"/>
                  </a:cubicBezTo>
                  <a:cubicBezTo>
                    <a:pt x="21600" y="19758"/>
                    <a:pt x="21600" y="20930"/>
                    <a:pt x="21600" y="21265"/>
                  </a:cubicBezTo>
                  <a:cubicBezTo>
                    <a:pt x="21600" y="21600"/>
                    <a:pt x="21600" y="21098"/>
                    <a:pt x="21600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3636190" y="6122614"/>
              <a:ext cx="203218" cy="86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600" fill="norm" stroke="1" extrusionOk="0">
                  <a:moveTo>
                    <a:pt x="0" y="0"/>
                  </a:moveTo>
                  <a:cubicBezTo>
                    <a:pt x="1543" y="900"/>
                    <a:pt x="3086" y="1800"/>
                    <a:pt x="5290" y="2938"/>
                  </a:cubicBezTo>
                  <a:cubicBezTo>
                    <a:pt x="7494" y="4076"/>
                    <a:pt x="10359" y="5453"/>
                    <a:pt x="12894" y="6935"/>
                  </a:cubicBezTo>
                  <a:cubicBezTo>
                    <a:pt x="15429" y="8418"/>
                    <a:pt x="17633" y="10006"/>
                    <a:pt x="19176" y="11488"/>
                  </a:cubicBezTo>
                  <a:cubicBezTo>
                    <a:pt x="20718" y="12971"/>
                    <a:pt x="21600" y="14347"/>
                    <a:pt x="20939" y="15538"/>
                  </a:cubicBezTo>
                  <a:cubicBezTo>
                    <a:pt x="20278" y="16729"/>
                    <a:pt x="18073" y="17735"/>
                    <a:pt x="14767" y="18715"/>
                  </a:cubicBezTo>
                  <a:cubicBezTo>
                    <a:pt x="11461" y="19694"/>
                    <a:pt x="7053" y="20647"/>
                    <a:pt x="26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1197790" y="7240214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6800"/>
                    <a:pt x="9741" y="12000"/>
                    <a:pt x="13341" y="8400"/>
                  </a:cubicBezTo>
                  <a:cubicBezTo>
                    <a:pt x="16941" y="4800"/>
                    <a:pt x="1927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1172390" y="7386264"/>
              <a:ext cx="19685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161" y="14400"/>
                    <a:pt x="2323" y="21600"/>
                    <a:pt x="5923" y="20400"/>
                  </a:cubicBezTo>
                  <a:cubicBezTo>
                    <a:pt x="9523" y="19200"/>
                    <a:pt x="15561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1172390" y="7487864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1559740" y="7189414"/>
              <a:ext cx="305547" cy="31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535" fill="norm" stroke="1" extrusionOk="0">
                  <a:moveTo>
                    <a:pt x="0" y="2645"/>
                  </a:moveTo>
                  <a:cubicBezTo>
                    <a:pt x="1332" y="2204"/>
                    <a:pt x="2663" y="1763"/>
                    <a:pt x="5326" y="1322"/>
                  </a:cubicBezTo>
                  <a:cubicBezTo>
                    <a:pt x="7989" y="882"/>
                    <a:pt x="11984" y="441"/>
                    <a:pt x="14351" y="220"/>
                  </a:cubicBezTo>
                  <a:cubicBezTo>
                    <a:pt x="16718" y="0"/>
                    <a:pt x="17458" y="0"/>
                    <a:pt x="18419" y="0"/>
                  </a:cubicBezTo>
                  <a:cubicBezTo>
                    <a:pt x="19381" y="0"/>
                    <a:pt x="20564" y="0"/>
                    <a:pt x="21082" y="367"/>
                  </a:cubicBezTo>
                  <a:cubicBezTo>
                    <a:pt x="21600" y="735"/>
                    <a:pt x="21452" y="1469"/>
                    <a:pt x="20047" y="3012"/>
                  </a:cubicBezTo>
                  <a:cubicBezTo>
                    <a:pt x="18641" y="4555"/>
                    <a:pt x="15978" y="6906"/>
                    <a:pt x="13093" y="9478"/>
                  </a:cubicBezTo>
                  <a:cubicBezTo>
                    <a:pt x="10208" y="12049"/>
                    <a:pt x="7101" y="14841"/>
                    <a:pt x="4956" y="16678"/>
                  </a:cubicBezTo>
                  <a:cubicBezTo>
                    <a:pt x="2811" y="18514"/>
                    <a:pt x="1627" y="19396"/>
                    <a:pt x="1258" y="20131"/>
                  </a:cubicBezTo>
                  <a:cubicBezTo>
                    <a:pt x="888" y="20865"/>
                    <a:pt x="1332" y="21453"/>
                    <a:pt x="2515" y="21527"/>
                  </a:cubicBezTo>
                  <a:cubicBezTo>
                    <a:pt x="3699" y="21600"/>
                    <a:pt x="5622" y="21159"/>
                    <a:pt x="8285" y="20718"/>
                  </a:cubicBezTo>
                  <a:cubicBezTo>
                    <a:pt x="10948" y="20278"/>
                    <a:pt x="14351" y="19837"/>
                    <a:pt x="17753" y="19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1921690" y="7500564"/>
              <a:ext cx="825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5684"/>
                    <a:pt x="11631" y="11368"/>
                    <a:pt x="8031" y="14968"/>
                  </a:cubicBezTo>
                  <a:cubicBezTo>
                    <a:pt x="4431" y="18568"/>
                    <a:pt x="2215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2194740" y="7418014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2207440" y="734181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2348083" y="7215417"/>
              <a:ext cx="68908" cy="34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30" fill="norm" stroke="1" extrusionOk="0">
                  <a:moveTo>
                    <a:pt x="21308" y="1950"/>
                  </a:moveTo>
                  <a:cubicBezTo>
                    <a:pt x="18690" y="1155"/>
                    <a:pt x="16072" y="360"/>
                    <a:pt x="13126" y="95"/>
                  </a:cubicBezTo>
                  <a:cubicBezTo>
                    <a:pt x="10181" y="-170"/>
                    <a:pt x="6908" y="95"/>
                    <a:pt x="4290" y="1221"/>
                  </a:cubicBezTo>
                  <a:cubicBezTo>
                    <a:pt x="1672" y="2348"/>
                    <a:pt x="-292" y="4336"/>
                    <a:pt x="35" y="7118"/>
                  </a:cubicBezTo>
                  <a:cubicBezTo>
                    <a:pt x="363" y="9901"/>
                    <a:pt x="2981" y="13479"/>
                    <a:pt x="3963" y="15997"/>
                  </a:cubicBezTo>
                  <a:cubicBezTo>
                    <a:pt x="4944" y="18515"/>
                    <a:pt x="4290" y="19972"/>
                    <a:pt x="3635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2288768" y="7386264"/>
              <a:ext cx="191723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849" y="21600"/>
                  </a:moveTo>
                  <a:cubicBezTo>
                    <a:pt x="375" y="18900"/>
                    <a:pt x="-100" y="16200"/>
                    <a:pt x="19" y="13950"/>
                  </a:cubicBezTo>
                  <a:cubicBezTo>
                    <a:pt x="137" y="11700"/>
                    <a:pt x="849" y="9900"/>
                    <a:pt x="3816" y="7875"/>
                  </a:cubicBezTo>
                  <a:cubicBezTo>
                    <a:pt x="6784" y="5850"/>
                    <a:pt x="12005" y="3600"/>
                    <a:pt x="15329" y="2250"/>
                  </a:cubicBezTo>
                  <a:cubicBezTo>
                    <a:pt x="18652" y="900"/>
                    <a:pt x="20076" y="450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2810690" y="7252914"/>
              <a:ext cx="127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657"/>
                    <a:pt x="21600" y="11314"/>
                    <a:pt x="18000" y="14914"/>
                  </a:cubicBezTo>
                  <a:cubicBezTo>
                    <a:pt x="14400" y="18514"/>
                    <a:pt x="7200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2772540" y="7212697"/>
              <a:ext cx="182085" cy="24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751" y="19953"/>
                  </a:moveTo>
                  <a:cubicBezTo>
                    <a:pt x="255" y="18854"/>
                    <a:pt x="-242" y="17756"/>
                    <a:pt x="130" y="17115"/>
                  </a:cubicBezTo>
                  <a:cubicBezTo>
                    <a:pt x="503" y="16475"/>
                    <a:pt x="1744" y="16292"/>
                    <a:pt x="4227" y="15102"/>
                  </a:cubicBezTo>
                  <a:cubicBezTo>
                    <a:pt x="6710" y="13912"/>
                    <a:pt x="10434" y="11715"/>
                    <a:pt x="13413" y="9336"/>
                  </a:cubicBezTo>
                  <a:cubicBezTo>
                    <a:pt x="16392" y="6956"/>
                    <a:pt x="18627" y="4393"/>
                    <a:pt x="19868" y="2654"/>
                  </a:cubicBezTo>
                  <a:cubicBezTo>
                    <a:pt x="21110" y="915"/>
                    <a:pt x="21358" y="0"/>
                    <a:pt x="21358" y="0"/>
                  </a:cubicBezTo>
                  <a:cubicBezTo>
                    <a:pt x="21358" y="0"/>
                    <a:pt x="21110" y="915"/>
                    <a:pt x="20613" y="4119"/>
                  </a:cubicBezTo>
                  <a:cubicBezTo>
                    <a:pt x="20117" y="7322"/>
                    <a:pt x="19372" y="12814"/>
                    <a:pt x="19248" y="16108"/>
                  </a:cubicBezTo>
                  <a:cubicBezTo>
                    <a:pt x="19124" y="19403"/>
                    <a:pt x="19620" y="20502"/>
                    <a:pt x="201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2972880" y="7411664"/>
              <a:ext cx="74490" cy="6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273" fill="norm" stroke="1" extrusionOk="0">
                  <a:moveTo>
                    <a:pt x="9559" y="0"/>
                  </a:moveTo>
                  <a:cubicBezTo>
                    <a:pt x="6640" y="1309"/>
                    <a:pt x="3721" y="2618"/>
                    <a:pt x="1970" y="4909"/>
                  </a:cubicBezTo>
                  <a:cubicBezTo>
                    <a:pt x="219" y="7200"/>
                    <a:pt x="-365" y="10473"/>
                    <a:pt x="219" y="13418"/>
                  </a:cubicBezTo>
                  <a:cubicBezTo>
                    <a:pt x="803" y="16364"/>
                    <a:pt x="2554" y="18982"/>
                    <a:pt x="5181" y="20291"/>
                  </a:cubicBezTo>
                  <a:cubicBezTo>
                    <a:pt x="7808" y="21600"/>
                    <a:pt x="11311" y="21600"/>
                    <a:pt x="13938" y="20291"/>
                  </a:cubicBezTo>
                  <a:cubicBezTo>
                    <a:pt x="16565" y="18982"/>
                    <a:pt x="18316" y="16364"/>
                    <a:pt x="19484" y="13418"/>
                  </a:cubicBezTo>
                  <a:cubicBezTo>
                    <a:pt x="20651" y="10473"/>
                    <a:pt x="21235" y="7200"/>
                    <a:pt x="19192" y="4909"/>
                  </a:cubicBezTo>
                  <a:cubicBezTo>
                    <a:pt x="17149" y="2618"/>
                    <a:pt x="12478" y="1309"/>
                    <a:pt x="78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3191690" y="7367214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3191690" y="7310064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3248840" y="7316947"/>
              <a:ext cx="69851" cy="10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21600" y="1120"/>
                  </a:moveTo>
                  <a:cubicBezTo>
                    <a:pt x="18327" y="712"/>
                    <a:pt x="15055" y="305"/>
                    <a:pt x="11782" y="101"/>
                  </a:cubicBezTo>
                  <a:cubicBezTo>
                    <a:pt x="8509" y="-103"/>
                    <a:pt x="5236" y="-103"/>
                    <a:pt x="3600" y="1120"/>
                  </a:cubicBezTo>
                  <a:cubicBezTo>
                    <a:pt x="1964" y="2342"/>
                    <a:pt x="1964" y="4788"/>
                    <a:pt x="3273" y="6622"/>
                  </a:cubicBezTo>
                  <a:cubicBezTo>
                    <a:pt x="4582" y="8455"/>
                    <a:pt x="7200" y="9678"/>
                    <a:pt x="9491" y="11105"/>
                  </a:cubicBezTo>
                  <a:cubicBezTo>
                    <a:pt x="11782" y="12531"/>
                    <a:pt x="13745" y="14161"/>
                    <a:pt x="14073" y="15995"/>
                  </a:cubicBezTo>
                  <a:cubicBezTo>
                    <a:pt x="14400" y="17829"/>
                    <a:pt x="13091" y="19867"/>
                    <a:pt x="10473" y="20682"/>
                  </a:cubicBezTo>
                  <a:cubicBezTo>
                    <a:pt x="7855" y="21497"/>
                    <a:pt x="3927" y="21089"/>
                    <a:pt x="0" y="20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3491728" y="7164014"/>
              <a:ext cx="93663" cy="28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31" fill="norm" stroke="1" extrusionOk="0">
                  <a:moveTo>
                    <a:pt x="21240" y="0"/>
                  </a:moveTo>
                  <a:cubicBezTo>
                    <a:pt x="16920" y="2274"/>
                    <a:pt x="12600" y="4547"/>
                    <a:pt x="9000" y="7471"/>
                  </a:cubicBezTo>
                  <a:cubicBezTo>
                    <a:pt x="5400" y="10394"/>
                    <a:pt x="2520" y="13967"/>
                    <a:pt x="1080" y="16322"/>
                  </a:cubicBezTo>
                  <a:cubicBezTo>
                    <a:pt x="-360" y="18677"/>
                    <a:pt x="-360" y="19814"/>
                    <a:pt x="1080" y="20544"/>
                  </a:cubicBezTo>
                  <a:cubicBezTo>
                    <a:pt x="2520" y="21275"/>
                    <a:pt x="5400" y="21600"/>
                    <a:pt x="8040" y="21519"/>
                  </a:cubicBezTo>
                  <a:cubicBezTo>
                    <a:pt x="10680" y="21438"/>
                    <a:pt x="13080" y="20950"/>
                    <a:pt x="15480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3462295" y="7300833"/>
              <a:ext cx="427896" cy="11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53" fill="norm" stroke="1" extrusionOk="0">
                  <a:moveTo>
                    <a:pt x="761" y="8624"/>
                  </a:moveTo>
                  <a:cubicBezTo>
                    <a:pt x="336" y="5924"/>
                    <a:pt x="-90" y="3224"/>
                    <a:pt x="16" y="1682"/>
                  </a:cubicBezTo>
                  <a:cubicBezTo>
                    <a:pt x="123" y="139"/>
                    <a:pt x="761" y="-247"/>
                    <a:pt x="1719" y="139"/>
                  </a:cubicBezTo>
                  <a:cubicBezTo>
                    <a:pt x="2677" y="524"/>
                    <a:pt x="3953" y="1682"/>
                    <a:pt x="4911" y="3996"/>
                  </a:cubicBezTo>
                  <a:cubicBezTo>
                    <a:pt x="5869" y="6310"/>
                    <a:pt x="6507" y="9782"/>
                    <a:pt x="6773" y="12482"/>
                  </a:cubicBezTo>
                  <a:cubicBezTo>
                    <a:pt x="7039" y="15182"/>
                    <a:pt x="6933" y="17110"/>
                    <a:pt x="6613" y="18460"/>
                  </a:cubicBezTo>
                  <a:cubicBezTo>
                    <a:pt x="6294" y="19810"/>
                    <a:pt x="5762" y="20582"/>
                    <a:pt x="5390" y="19810"/>
                  </a:cubicBezTo>
                  <a:cubicBezTo>
                    <a:pt x="5017" y="19039"/>
                    <a:pt x="4805" y="16724"/>
                    <a:pt x="4805" y="14603"/>
                  </a:cubicBezTo>
                  <a:cubicBezTo>
                    <a:pt x="4805" y="12482"/>
                    <a:pt x="5017" y="10553"/>
                    <a:pt x="5337" y="9010"/>
                  </a:cubicBezTo>
                  <a:cubicBezTo>
                    <a:pt x="5656" y="7467"/>
                    <a:pt x="6081" y="6310"/>
                    <a:pt x="6560" y="5346"/>
                  </a:cubicBezTo>
                  <a:cubicBezTo>
                    <a:pt x="7039" y="4382"/>
                    <a:pt x="7571" y="3610"/>
                    <a:pt x="7890" y="4382"/>
                  </a:cubicBezTo>
                  <a:cubicBezTo>
                    <a:pt x="8210" y="5153"/>
                    <a:pt x="8316" y="7467"/>
                    <a:pt x="8422" y="9589"/>
                  </a:cubicBezTo>
                  <a:cubicBezTo>
                    <a:pt x="8529" y="11710"/>
                    <a:pt x="8635" y="13639"/>
                    <a:pt x="8954" y="14217"/>
                  </a:cubicBezTo>
                  <a:cubicBezTo>
                    <a:pt x="9274" y="14796"/>
                    <a:pt x="9806" y="14024"/>
                    <a:pt x="10231" y="12867"/>
                  </a:cubicBezTo>
                  <a:cubicBezTo>
                    <a:pt x="10657" y="11710"/>
                    <a:pt x="10976" y="10167"/>
                    <a:pt x="11455" y="10360"/>
                  </a:cubicBezTo>
                  <a:cubicBezTo>
                    <a:pt x="11934" y="10553"/>
                    <a:pt x="12572" y="12482"/>
                    <a:pt x="13157" y="13446"/>
                  </a:cubicBezTo>
                  <a:cubicBezTo>
                    <a:pt x="13743" y="14410"/>
                    <a:pt x="14275" y="14410"/>
                    <a:pt x="14807" y="14217"/>
                  </a:cubicBezTo>
                  <a:cubicBezTo>
                    <a:pt x="15339" y="14024"/>
                    <a:pt x="15871" y="13639"/>
                    <a:pt x="16243" y="12482"/>
                  </a:cubicBezTo>
                  <a:cubicBezTo>
                    <a:pt x="16615" y="11324"/>
                    <a:pt x="16828" y="9396"/>
                    <a:pt x="16669" y="8239"/>
                  </a:cubicBezTo>
                  <a:cubicBezTo>
                    <a:pt x="16509" y="7082"/>
                    <a:pt x="15977" y="6696"/>
                    <a:pt x="15498" y="7082"/>
                  </a:cubicBezTo>
                  <a:cubicBezTo>
                    <a:pt x="15019" y="7467"/>
                    <a:pt x="14594" y="8624"/>
                    <a:pt x="14328" y="10167"/>
                  </a:cubicBezTo>
                  <a:cubicBezTo>
                    <a:pt x="14062" y="11710"/>
                    <a:pt x="13955" y="13639"/>
                    <a:pt x="14221" y="14989"/>
                  </a:cubicBezTo>
                  <a:cubicBezTo>
                    <a:pt x="14487" y="16339"/>
                    <a:pt x="15126" y="17110"/>
                    <a:pt x="16403" y="18074"/>
                  </a:cubicBezTo>
                  <a:cubicBezTo>
                    <a:pt x="17679" y="19039"/>
                    <a:pt x="19595" y="20196"/>
                    <a:pt x="2151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2823390" y="7652964"/>
              <a:ext cx="660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4" y="18720"/>
                    <a:pt x="4708" y="15840"/>
                    <a:pt x="7269" y="12600"/>
                  </a:cubicBezTo>
                  <a:cubicBezTo>
                    <a:pt x="9831" y="9360"/>
                    <a:pt x="12600" y="5760"/>
                    <a:pt x="15023" y="3600"/>
                  </a:cubicBezTo>
                  <a:cubicBezTo>
                    <a:pt x="17446" y="1440"/>
                    <a:pt x="19523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2838608" y="7767264"/>
              <a:ext cx="1051583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117" y="20618"/>
                  </a:moveTo>
                  <a:cubicBezTo>
                    <a:pt x="641" y="21109"/>
                    <a:pt x="165" y="21600"/>
                    <a:pt x="35" y="21600"/>
                  </a:cubicBezTo>
                  <a:cubicBezTo>
                    <a:pt x="-95" y="21600"/>
                    <a:pt x="121" y="21109"/>
                    <a:pt x="922" y="19882"/>
                  </a:cubicBezTo>
                  <a:cubicBezTo>
                    <a:pt x="1723" y="18655"/>
                    <a:pt x="3108" y="16691"/>
                    <a:pt x="4731" y="14236"/>
                  </a:cubicBezTo>
                  <a:cubicBezTo>
                    <a:pt x="6355" y="11782"/>
                    <a:pt x="8216" y="8836"/>
                    <a:pt x="10315" y="6382"/>
                  </a:cubicBezTo>
                  <a:cubicBezTo>
                    <a:pt x="12415" y="3927"/>
                    <a:pt x="14752" y="1964"/>
                    <a:pt x="16657" y="982"/>
                  </a:cubicBezTo>
                  <a:cubicBezTo>
                    <a:pt x="18562" y="0"/>
                    <a:pt x="20033" y="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12202" y="1369919"/>
              <a:ext cx="825436" cy="763950"/>
            </a:xfrm>
            <a:prstGeom prst="rect">
              <a:avLst/>
            </a:prstGeom>
            <a:effectLst/>
          </p:spPr>
        </p:pic>
        <p:sp>
          <p:nvSpPr>
            <p:cNvPr id="315" name="Line"/>
            <p:cNvSpPr/>
            <p:nvPr/>
          </p:nvSpPr>
          <p:spPr>
            <a:xfrm>
              <a:off x="294373" y="3544514"/>
              <a:ext cx="135068" cy="33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74" fill="norm" stroke="1" extrusionOk="0">
                  <a:moveTo>
                    <a:pt x="21205" y="0"/>
                  </a:moveTo>
                  <a:cubicBezTo>
                    <a:pt x="16220" y="3891"/>
                    <a:pt x="11236" y="7781"/>
                    <a:pt x="7580" y="11068"/>
                  </a:cubicBezTo>
                  <a:cubicBezTo>
                    <a:pt x="3925" y="14355"/>
                    <a:pt x="1599" y="17039"/>
                    <a:pt x="602" y="18716"/>
                  </a:cubicBezTo>
                  <a:cubicBezTo>
                    <a:pt x="-395" y="20393"/>
                    <a:pt x="-63" y="21063"/>
                    <a:pt x="934" y="21332"/>
                  </a:cubicBezTo>
                  <a:cubicBezTo>
                    <a:pt x="1931" y="21600"/>
                    <a:pt x="3593" y="21466"/>
                    <a:pt x="4922" y="21130"/>
                  </a:cubicBezTo>
                  <a:cubicBezTo>
                    <a:pt x="6251" y="20795"/>
                    <a:pt x="7248" y="20258"/>
                    <a:pt x="8245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12701" y="2934914"/>
              <a:ext cx="158001" cy="233953"/>
            </a:xfrm>
            <a:prstGeom prst="rect">
              <a:avLst/>
            </a:prstGeom>
            <a:effectLst/>
          </p:spPr>
        </p:pic>
      </p:grpSp>
      <p:grpSp>
        <p:nvGrpSpPr>
          <p:cNvPr id="379" name="Drawing"/>
          <p:cNvGrpSpPr/>
          <p:nvPr/>
        </p:nvGrpSpPr>
        <p:grpSpPr>
          <a:xfrm>
            <a:off x="1021212" y="4586586"/>
            <a:ext cx="8414889" cy="1985715"/>
            <a:chOff x="0" y="0"/>
            <a:chExt cx="8414887" cy="1985713"/>
          </a:xfrm>
        </p:grpSpPr>
        <p:sp>
          <p:nvSpPr>
            <p:cNvPr id="319" name="Line"/>
            <p:cNvSpPr/>
            <p:nvPr/>
          </p:nvSpPr>
          <p:spPr>
            <a:xfrm>
              <a:off x="-1" y="64540"/>
              <a:ext cx="375789" cy="85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33" fill="norm" stroke="1" extrusionOk="0">
                  <a:moveTo>
                    <a:pt x="6582" y="3430"/>
                  </a:moveTo>
                  <a:cubicBezTo>
                    <a:pt x="5737" y="3801"/>
                    <a:pt x="4892" y="4173"/>
                    <a:pt x="3927" y="4385"/>
                  </a:cubicBezTo>
                  <a:cubicBezTo>
                    <a:pt x="2961" y="4597"/>
                    <a:pt x="1875" y="4650"/>
                    <a:pt x="1332" y="4544"/>
                  </a:cubicBezTo>
                  <a:cubicBezTo>
                    <a:pt x="789" y="4438"/>
                    <a:pt x="789" y="4173"/>
                    <a:pt x="1332" y="3669"/>
                  </a:cubicBezTo>
                  <a:cubicBezTo>
                    <a:pt x="1875" y="3164"/>
                    <a:pt x="2961" y="2421"/>
                    <a:pt x="3927" y="1811"/>
                  </a:cubicBezTo>
                  <a:cubicBezTo>
                    <a:pt x="4892" y="1201"/>
                    <a:pt x="5737" y="723"/>
                    <a:pt x="6401" y="405"/>
                  </a:cubicBezTo>
                  <a:cubicBezTo>
                    <a:pt x="7064" y="86"/>
                    <a:pt x="7547" y="-73"/>
                    <a:pt x="7788" y="33"/>
                  </a:cubicBezTo>
                  <a:cubicBezTo>
                    <a:pt x="8030" y="139"/>
                    <a:pt x="8030" y="511"/>
                    <a:pt x="8090" y="1652"/>
                  </a:cubicBezTo>
                  <a:cubicBezTo>
                    <a:pt x="8150" y="2793"/>
                    <a:pt x="8271" y="4703"/>
                    <a:pt x="8211" y="6481"/>
                  </a:cubicBezTo>
                  <a:cubicBezTo>
                    <a:pt x="8150" y="8259"/>
                    <a:pt x="7909" y="9904"/>
                    <a:pt x="7366" y="11178"/>
                  </a:cubicBezTo>
                  <a:cubicBezTo>
                    <a:pt x="6823" y="12452"/>
                    <a:pt x="5978" y="13354"/>
                    <a:pt x="5073" y="13964"/>
                  </a:cubicBezTo>
                  <a:cubicBezTo>
                    <a:pt x="4168" y="14575"/>
                    <a:pt x="3203" y="14893"/>
                    <a:pt x="2298" y="15079"/>
                  </a:cubicBezTo>
                  <a:cubicBezTo>
                    <a:pt x="1393" y="15265"/>
                    <a:pt x="548" y="15318"/>
                    <a:pt x="186" y="15212"/>
                  </a:cubicBezTo>
                  <a:cubicBezTo>
                    <a:pt x="-176" y="15105"/>
                    <a:pt x="-55" y="14840"/>
                    <a:pt x="970" y="14150"/>
                  </a:cubicBezTo>
                  <a:cubicBezTo>
                    <a:pt x="1996" y="13460"/>
                    <a:pt x="3927" y="12346"/>
                    <a:pt x="5858" y="11045"/>
                  </a:cubicBezTo>
                  <a:cubicBezTo>
                    <a:pt x="7788" y="9745"/>
                    <a:pt x="9719" y="8259"/>
                    <a:pt x="11288" y="6800"/>
                  </a:cubicBezTo>
                  <a:cubicBezTo>
                    <a:pt x="12856" y="5340"/>
                    <a:pt x="14063" y="3907"/>
                    <a:pt x="14787" y="2926"/>
                  </a:cubicBezTo>
                  <a:cubicBezTo>
                    <a:pt x="15511" y="1944"/>
                    <a:pt x="15752" y="1413"/>
                    <a:pt x="15692" y="1307"/>
                  </a:cubicBezTo>
                  <a:cubicBezTo>
                    <a:pt x="15632" y="1201"/>
                    <a:pt x="15270" y="1519"/>
                    <a:pt x="14606" y="2448"/>
                  </a:cubicBezTo>
                  <a:cubicBezTo>
                    <a:pt x="13942" y="3377"/>
                    <a:pt x="12977" y="4916"/>
                    <a:pt x="12313" y="6614"/>
                  </a:cubicBezTo>
                  <a:cubicBezTo>
                    <a:pt x="11650" y="8312"/>
                    <a:pt x="11288" y="10170"/>
                    <a:pt x="10986" y="12054"/>
                  </a:cubicBezTo>
                  <a:cubicBezTo>
                    <a:pt x="10684" y="13938"/>
                    <a:pt x="10443" y="15848"/>
                    <a:pt x="10443" y="17281"/>
                  </a:cubicBezTo>
                  <a:cubicBezTo>
                    <a:pt x="10443" y="18714"/>
                    <a:pt x="10684" y="19670"/>
                    <a:pt x="11046" y="20280"/>
                  </a:cubicBezTo>
                  <a:cubicBezTo>
                    <a:pt x="11408" y="20890"/>
                    <a:pt x="11891" y="21156"/>
                    <a:pt x="12434" y="21315"/>
                  </a:cubicBezTo>
                  <a:cubicBezTo>
                    <a:pt x="12977" y="21474"/>
                    <a:pt x="13580" y="21527"/>
                    <a:pt x="14485" y="21129"/>
                  </a:cubicBezTo>
                  <a:cubicBezTo>
                    <a:pt x="15390" y="20731"/>
                    <a:pt x="16597" y="19882"/>
                    <a:pt x="17382" y="18688"/>
                  </a:cubicBezTo>
                  <a:cubicBezTo>
                    <a:pt x="18166" y="17494"/>
                    <a:pt x="18528" y="15955"/>
                    <a:pt x="18407" y="14946"/>
                  </a:cubicBezTo>
                  <a:cubicBezTo>
                    <a:pt x="18287" y="13938"/>
                    <a:pt x="17683" y="13460"/>
                    <a:pt x="16959" y="13115"/>
                  </a:cubicBezTo>
                  <a:cubicBezTo>
                    <a:pt x="16235" y="12770"/>
                    <a:pt x="15390" y="12558"/>
                    <a:pt x="15390" y="12478"/>
                  </a:cubicBezTo>
                  <a:cubicBezTo>
                    <a:pt x="15390" y="12399"/>
                    <a:pt x="16235" y="12452"/>
                    <a:pt x="17382" y="12319"/>
                  </a:cubicBezTo>
                  <a:cubicBezTo>
                    <a:pt x="18528" y="12186"/>
                    <a:pt x="19976" y="11868"/>
                    <a:pt x="21424" y="1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1062381" y="214013"/>
              <a:ext cx="215107" cy="42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9" fill="norm" stroke="1" extrusionOk="0">
                  <a:moveTo>
                    <a:pt x="1827" y="0"/>
                  </a:moveTo>
                  <a:cubicBezTo>
                    <a:pt x="2674" y="3365"/>
                    <a:pt x="3521" y="6730"/>
                    <a:pt x="3839" y="10149"/>
                  </a:cubicBezTo>
                  <a:cubicBezTo>
                    <a:pt x="4156" y="13568"/>
                    <a:pt x="3945" y="17041"/>
                    <a:pt x="3839" y="19049"/>
                  </a:cubicBezTo>
                  <a:cubicBezTo>
                    <a:pt x="3733" y="21057"/>
                    <a:pt x="3733" y="21600"/>
                    <a:pt x="3415" y="21546"/>
                  </a:cubicBezTo>
                  <a:cubicBezTo>
                    <a:pt x="3097" y="21491"/>
                    <a:pt x="2462" y="20840"/>
                    <a:pt x="1827" y="19863"/>
                  </a:cubicBezTo>
                  <a:cubicBezTo>
                    <a:pt x="1192" y="18886"/>
                    <a:pt x="556" y="17584"/>
                    <a:pt x="239" y="16661"/>
                  </a:cubicBezTo>
                  <a:cubicBezTo>
                    <a:pt x="-79" y="15739"/>
                    <a:pt x="-79" y="15196"/>
                    <a:pt x="239" y="14708"/>
                  </a:cubicBezTo>
                  <a:cubicBezTo>
                    <a:pt x="556" y="14219"/>
                    <a:pt x="1192" y="13785"/>
                    <a:pt x="2250" y="13514"/>
                  </a:cubicBezTo>
                  <a:cubicBezTo>
                    <a:pt x="3309" y="13242"/>
                    <a:pt x="4792" y="13134"/>
                    <a:pt x="6380" y="12699"/>
                  </a:cubicBezTo>
                  <a:cubicBezTo>
                    <a:pt x="7968" y="12265"/>
                    <a:pt x="9662" y="11506"/>
                    <a:pt x="11462" y="9877"/>
                  </a:cubicBezTo>
                  <a:cubicBezTo>
                    <a:pt x="13262" y="8249"/>
                    <a:pt x="15168" y="5753"/>
                    <a:pt x="16227" y="4233"/>
                  </a:cubicBezTo>
                  <a:cubicBezTo>
                    <a:pt x="17286" y="2714"/>
                    <a:pt x="17497" y="2171"/>
                    <a:pt x="17815" y="1574"/>
                  </a:cubicBezTo>
                  <a:cubicBezTo>
                    <a:pt x="18133" y="977"/>
                    <a:pt x="18556" y="326"/>
                    <a:pt x="18768" y="326"/>
                  </a:cubicBezTo>
                  <a:cubicBezTo>
                    <a:pt x="18980" y="326"/>
                    <a:pt x="18980" y="977"/>
                    <a:pt x="18980" y="3365"/>
                  </a:cubicBezTo>
                  <a:cubicBezTo>
                    <a:pt x="18980" y="5753"/>
                    <a:pt x="18980" y="9877"/>
                    <a:pt x="19403" y="12645"/>
                  </a:cubicBezTo>
                  <a:cubicBezTo>
                    <a:pt x="19827" y="15413"/>
                    <a:pt x="20674" y="16824"/>
                    <a:pt x="21521" y="18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1277487" y="482036"/>
              <a:ext cx="90842" cy="10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167" fill="norm" stroke="1" extrusionOk="0">
                  <a:moveTo>
                    <a:pt x="10309" y="3618"/>
                  </a:moveTo>
                  <a:cubicBezTo>
                    <a:pt x="8345" y="4914"/>
                    <a:pt x="6382" y="6210"/>
                    <a:pt x="5400" y="7938"/>
                  </a:cubicBezTo>
                  <a:cubicBezTo>
                    <a:pt x="4418" y="9666"/>
                    <a:pt x="4418" y="11826"/>
                    <a:pt x="4664" y="13986"/>
                  </a:cubicBezTo>
                  <a:cubicBezTo>
                    <a:pt x="4909" y="16146"/>
                    <a:pt x="5400" y="18306"/>
                    <a:pt x="6873" y="19602"/>
                  </a:cubicBezTo>
                  <a:cubicBezTo>
                    <a:pt x="8345" y="20898"/>
                    <a:pt x="10800" y="21330"/>
                    <a:pt x="13255" y="21114"/>
                  </a:cubicBezTo>
                  <a:cubicBezTo>
                    <a:pt x="15709" y="20898"/>
                    <a:pt x="18164" y="20034"/>
                    <a:pt x="19636" y="17442"/>
                  </a:cubicBezTo>
                  <a:cubicBezTo>
                    <a:pt x="21109" y="14850"/>
                    <a:pt x="21600" y="10530"/>
                    <a:pt x="20373" y="7290"/>
                  </a:cubicBezTo>
                  <a:cubicBezTo>
                    <a:pt x="19145" y="4050"/>
                    <a:pt x="16200" y="1890"/>
                    <a:pt x="13500" y="810"/>
                  </a:cubicBezTo>
                  <a:cubicBezTo>
                    <a:pt x="10800" y="-270"/>
                    <a:pt x="8345" y="-270"/>
                    <a:pt x="6136" y="810"/>
                  </a:cubicBezTo>
                  <a:cubicBezTo>
                    <a:pt x="3927" y="1890"/>
                    <a:pt x="1964" y="4050"/>
                    <a:pt x="0" y="6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1855337" y="385463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1855337" y="290213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1918837" y="276950"/>
              <a:ext cx="95251" cy="2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21600" y="665"/>
                  </a:moveTo>
                  <a:cubicBezTo>
                    <a:pt x="19200" y="258"/>
                    <a:pt x="16800" y="-150"/>
                    <a:pt x="13440" y="54"/>
                  </a:cubicBezTo>
                  <a:cubicBezTo>
                    <a:pt x="10080" y="258"/>
                    <a:pt x="5760" y="1073"/>
                    <a:pt x="4320" y="2397"/>
                  </a:cubicBezTo>
                  <a:cubicBezTo>
                    <a:pt x="2880" y="3722"/>
                    <a:pt x="4320" y="5556"/>
                    <a:pt x="7680" y="8103"/>
                  </a:cubicBezTo>
                  <a:cubicBezTo>
                    <a:pt x="11040" y="10650"/>
                    <a:pt x="16320" y="13910"/>
                    <a:pt x="18960" y="16050"/>
                  </a:cubicBezTo>
                  <a:cubicBezTo>
                    <a:pt x="21600" y="18190"/>
                    <a:pt x="21600" y="19208"/>
                    <a:pt x="20640" y="20024"/>
                  </a:cubicBezTo>
                  <a:cubicBezTo>
                    <a:pt x="19680" y="20839"/>
                    <a:pt x="17760" y="21450"/>
                    <a:pt x="14160" y="21246"/>
                  </a:cubicBezTo>
                  <a:cubicBezTo>
                    <a:pt x="10560" y="21042"/>
                    <a:pt x="5280" y="20024"/>
                    <a:pt x="0" y="19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2573614" y="42563"/>
              <a:ext cx="126274" cy="46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97" fill="norm" stroke="1" extrusionOk="0">
                  <a:moveTo>
                    <a:pt x="16076" y="0"/>
                  </a:moveTo>
                  <a:cubicBezTo>
                    <a:pt x="13916" y="782"/>
                    <a:pt x="11756" y="1564"/>
                    <a:pt x="9776" y="3274"/>
                  </a:cubicBezTo>
                  <a:cubicBezTo>
                    <a:pt x="7796" y="4985"/>
                    <a:pt x="5996" y="7624"/>
                    <a:pt x="4376" y="10360"/>
                  </a:cubicBezTo>
                  <a:cubicBezTo>
                    <a:pt x="2756" y="13097"/>
                    <a:pt x="1316" y="15931"/>
                    <a:pt x="596" y="17593"/>
                  </a:cubicBezTo>
                  <a:cubicBezTo>
                    <a:pt x="-124" y="19254"/>
                    <a:pt x="-124" y="19743"/>
                    <a:pt x="236" y="20232"/>
                  </a:cubicBezTo>
                  <a:cubicBezTo>
                    <a:pt x="596" y="20720"/>
                    <a:pt x="1316" y="21209"/>
                    <a:pt x="2756" y="21405"/>
                  </a:cubicBezTo>
                  <a:cubicBezTo>
                    <a:pt x="4196" y="21600"/>
                    <a:pt x="6356" y="21502"/>
                    <a:pt x="9596" y="20965"/>
                  </a:cubicBezTo>
                  <a:cubicBezTo>
                    <a:pt x="12836" y="20427"/>
                    <a:pt x="17156" y="19450"/>
                    <a:pt x="21476" y="18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2522087" y="284368"/>
              <a:ext cx="146051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21256"/>
                  </a:moveTo>
                  <a:cubicBezTo>
                    <a:pt x="626" y="14056"/>
                    <a:pt x="1252" y="6856"/>
                    <a:pt x="2348" y="3256"/>
                  </a:cubicBezTo>
                  <a:cubicBezTo>
                    <a:pt x="3443" y="-344"/>
                    <a:pt x="5009" y="-344"/>
                    <a:pt x="8296" y="376"/>
                  </a:cubicBezTo>
                  <a:cubicBezTo>
                    <a:pt x="11583" y="1096"/>
                    <a:pt x="16591" y="2536"/>
                    <a:pt x="21600" y="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2712587" y="277513"/>
              <a:ext cx="88901" cy="1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57" y="2670"/>
                    <a:pt x="11314" y="5339"/>
                    <a:pt x="14914" y="8616"/>
                  </a:cubicBezTo>
                  <a:cubicBezTo>
                    <a:pt x="18514" y="11892"/>
                    <a:pt x="20057" y="15775"/>
                    <a:pt x="20057" y="18202"/>
                  </a:cubicBezTo>
                  <a:cubicBezTo>
                    <a:pt x="20057" y="20629"/>
                    <a:pt x="18514" y="21600"/>
                    <a:pt x="16971" y="21600"/>
                  </a:cubicBezTo>
                  <a:cubicBezTo>
                    <a:pt x="15429" y="21600"/>
                    <a:pt x="13886" y="20629"/>
                    <a:pt x="13629" y="17960"/>
                  </a:cubicBezTo>
                  <a:cubicBezTo>
                    <a:pt x="13371" y="15290"/>
                    <a:pt x="14400" y="10921"/>
                    <a:pt x="15943" y="8009"/>
                  </a:cubicBezTo>
                  <a:cubicBezTo>
                    <a:pt x="17486" y="5097"/>
                    <a:pt x="19543" y="3640"/>
                    <a:pt x="21600" y="2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2845937" y="239144"/>
              <a:ext cx="336551" cy="17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1557"/>
                  </a:moveTo>
                  <a:cubicBezTo>
                    <a:pt x="136" y="4352"/>
                    <a:pt x="272" y="7147"/>
                    <a:pt x="408" y="10197"/>
                  </a:cubicBezTo>
                  <a:cubicBezTo>
                    <a:pt x="543" y="13246"/>
                    <a:pt x="679" y="16550"/>
                    <a:pt x="1019" y="18583"/>
                  </a:cubicBezTo>
                  <a:cubicBezTo>
                    <a:pt x="1358" y="20616"/>
                    <a:pt x="1902" y="21378"/>
                    <a:pt x="2445" y="21378"/>
                  </a:cubicBezTo>
                  <a:cubicBezTo>
                    <a:pt x="2989" y="21378"/>
                    <a:pt x="3532" y="20616"/>
                    <a:pt x="4143" y="18837"/>
                  </a:cubicBezTo>
                  <a:cubicBezTo>
                    <a:pt x="4755" y="17058"/>
                    <a:pt x="5434" y="14263"/>
                    <a:pt x="5909" y="11849"/>
                  </a:cubicBezTo>
                  <a:cubicBezTo>
                    <a:pt x="6385" y="9434"/>
                    <a:pt x="6657" y="7402"/>
                    <a:pt x="6589" y="7274"/>
                  </a:cubicBezTo>
                  <a:cubicBezTo>
                    <a:pt x="6521" y="7147"/>
                    <a:pt x="6113" y="8926"/>
                    <a:pt x="5909" y="10451"/>
                  </a:cubicBezTo>
                  <a:cubicBezTo>
                    <a:pt x="5706" y="11976"/>
                    <a:pt x="5706" y="13246"/>
                    <a:pt x="6113" y="14898"/>
                  </a:cubicBezTo>
                  <a:cubicBezTo>
                    <a:pt x="6521" y="16550"/>
                    <a:pt x="7336" y="18583"/>
                    <a:pt x="8423" y="19091"/>
                  </a:cubicBezTo>
                  <a:cubicBezTo>
                    <a:pt x="9509" y="19599"/>
                    <a:pt x="10868" y="18583"/>
                    <a:pt x="12226" y="15787"/>
                  </a:cubicBezTo>
                  <a:cubicBezTo>
                    <a:pt x="13585" y="12992"/>
                    <a:pt x="14943" y="8418"/>
                    <a:pt x="15623" y="5242"/>
                  </a:cubicBezTo>
                  <a:cubicBezTo>
                    <a:pt x="16302" y="2065"/>
                    <a:pt x="16302" y="286"/>
                    <a:pt x="15691" y="32"/>
                  </a:cubicBezTo>
                  <a:cubicBezTo>
                    <a:pt x="15079" y="-222"/>
                    <a:pt x="13857" y="1049"/>
                    <a:pt x="12974" y="2954"/>
                  </a:cubicBezTo>
                  <a:cubicBezTo>
                    <a:pt x="12091" y="4860"/>
                    <a:pt x="11547" y="7402"/>
                    <a:pt x="11275" y="9562"/>
                  </a:cubicBezTo>
                  <a:cubicBezTo>
                    <a:pt x="11004" y="11722"/>
                    <a:pt x="11004" y="13500"/>
                    <a:pt x="11819" y="14898"/>
                  </a:cubicBezTo>
                  <a:cubicBezTo>
                    <a:pt x="12634" y="16296"/>
                    <a:pt x="14264" y="17312"/>
                    <a:pt x="16030" y="17820"/>
                  </a:cubicBezTo>
                  <a:cubicBezTo>
                    <a:pt x="17796" y="18329"/>
                    <a:pt x="19698" y="18329"/>
                    <a:pt x="21600" y="18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3667915" y="55263"/>
              <a:ext cx="130523" cy="40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69" fill="norm" stroke="1" extrusionOk="0">
                  <a:moveTo>
                    <a:pt x="17028" y="0"/>
                  </a:moveTo>
                  <a:cubicBezTo>
                    <a:pt x="13942" y="1791"/>
                    <a:pt x="10856" y="3581"/>
                    <a:pt x="7942" y="6211"/>
                  </a:cubicBezTo>
                  <a:cubicBezTo>
                    <a:pt x="5028" y="8841"/>
                    <a:pt x="2285" y="12311"/>
                    <a:pt x="913" y="14717"/>
                  </a:cubicBezTo>
                  <a:cubicBezTo>
                    <a:pt x="-458" y="17123"/>
                    <a:pt x="-458" y="18466"/>
                    <a:pt x="2113" y="19474"/>
                  </a:cubicBezTo>
                  <a:cubicBezTo>
                    <a:pt x="4685" y="20481"/>
                    <a:pt x="9828" y="21152"/>
                    <a:pt x="13428" y="21376"/>
                  </a:cubicBezTo>
                  <a:cubicBezTo>
                    <a:pt x="17028" y="21600"/>
                    <a:pt x="19085" y="21376"/>
                    <a:pt x="21142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3857111" y="150513"/>
              <a:ext cx="246127" cy="292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56" fill="norm" stroke="1" extrusionOk="0">
                  <a:moveTo>
                    <a:pt x="7621" y="0"/>
                  </a:moveTo>
                  <a:cubicBezTo>
                    <a:pt x="6698" y="154"/>
                    <a:pt x="5775" y="309"/>
                    <a:pt x="4482" y="2391"/>
                  </a:cubicBezTo>
                  <a:cubicBezTo>
                    <a:pt x="3190" y="4474"/>
                    <a:pt x="1529" y="8486"/>
                    <a:pt x="698" y="11340"/>
                  </a:cubicBezTo>
                  <a:cubicBezTo>
                    <a:pt x="-133" y="14194"/>
                    <a:pt x="-133" y="15891"/>
                    <a:pt x="236" y="17357"/>
                  </a:cubicBezTo>
                  <a:cubicBezTo>
                    <a:pt x="605" y="18823"/>
                    <a:pt x="1344" y="20057"/>
                    <a:pt x="2359" y="20751"/>
                  </a:cubicBezTo>
                  <a:cubicBezTo>
                    <a:pt x="3375" y="21446"/>
                    <a:pt x="4667" y="21600"/>
                    <a:pt x="6236" y="20906"/>
                  </a:cubicBezTo>
                  <a:cubicBezTo>
                    <a:pt x="7805" y="20211"/>
                    <a:pt x="9652" y="18669"/>
                    <a:pt x="11036" y="16200"/>
                  </a:cubicBezTo>
                  <a:cubicBezTo>
                    <a:pt x="12421" y="13731"/>
                    <a:pt x="13344" y="10337"/>
                    <a:pt x="13713" y="7791"/>
                  </a:cubicBezTo>
                  <a:cubicBezTo>
                    <a:pt x="14082" y="5246"/>
                    <a:pt x="13898" y="3549"/>
                    <a:pt x="12975" y="2314"/>
                  </a:cubicBezTo>
                  <a:cubicBezTo>
                    <a:pt x="12052" y="1080"/>
                    <a:pt x="10390" y="309"/>
                    <a:pt x="8544" y="309"/>
                  </a:cubicBezTo>
                  <a:cubicBezTo>
                    <a:pt x="6698" y="309"/>
                    <a:pt x="4667" y="1080"/>
                    <a:pt x="3375" y="1851"/>
                  </a:cubicBezTo>
                  <a:cubicBezTo>
                    <a:pt x="2082" y="2623"/>
                    <a:pt x="1529" y="3394"/>
                    <a:pt x="1621" y="4011"/>
                  </a:cubicBezTo>
                  <a:cubicBezTo>
                    <a:pt x="1713" y="4629"/>
                    <a:pt x="2452" y="5091"/>
                    <a:pt x="4667" y="5246"/>
                  </a:cubicBezTo>
                  <a:cubicBezTo>
                    <a:pt x="6882" y="5400"/>
                    <a:pt x="10575" y="5246"/>
                    <a:pt x="13621" y="5014"/>
                  </a:cubicBezTo>
                  <a:cubicBezTo>
                    <a:pt x="16667" y="4783"/>
                    <a:pt x="19067" y="4474"/>
                    <a:pt x="21467" y="4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4179437" y="271163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4198487" y="353713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4513618" y="126524"/>
              <a:ext cx="224620" cy="27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45" fill="norm" stroke="1" extrusionOk="0">
                  <a:moveTo>
                    <a:pt x="11732" y="2836"/>
                  </a:moveTo>
                  <a:cubicBezTo>
                    <a:pt x="10925" y="2346"/>
                    <a:pt x="10117" y="1855"/>
                    <a:pt x="9310" y="1855"/>
                  </a:cubicBezTo>
                  <a:cubicBezTo>
                    <a:pt x="8502" y="1855"/>
                    <a:pt x="7695" y="2346"/>
                    <a:pt x="6181" y="4391"/>
                  </a:cubicBezTo>
                  <a:cubicBezTo>
                    <a:pt x="4667" y="6436"/>
                    <a:pt x="2446" y="10036"/>
                    <a:pt x="1235" y="12736"/>
                  </a:cubicBezTo>
                  <a:cubicBezTo>
                    <a:pt x="24" y="15436"/>
                    <a:pt x="-178" y="17236"/>
                    <a:pt x="125" y="18546"/>
                  </a:cubicBezTo>
                  <a:cubicBezTo>
                    <a:pt x="428" y="19855"/>
                    <a:pt x="1235" y="20673"/>
                    <a:pt x="2951" y="21082"/>
                  </a:cubicBezTo>
                  <a:cubicBezTo>
                    <a:pt x="4667" y="21491"/>
                    <a:pt x="7291" y="21491"/>
                    <a:pt x="9915" y="20591"/>
                  </a:cubicBezTo>
                  <a:cubicBezTo>
                    <a:pt x="12540" y="19691"/>
                    <a:pt x="15164" y="17891"/>
                    <a:pt x="16678" y="15682"/>
                  </a:cubicBezTo>
                  <a:cubicBezTo>
                    <a:pt x="18192" y="13473"/>
                    <a:pt x="18596" y="10855"/>
                    <a:pt x="18293" y="8727"/>
                  </a:cubicBezTo>
                  <a:cubicBezTo>
                    <a:pt x="17990" y="6600"/>
                    <a:pt x="16981" y="4964"/>
                    <a:pt x="16072" y="3818"/>
                  </a:cubicBezTo>
                  <a:cubicBezTo>
                    <a:pt x="15164" y="2673"/>
                    <a:pt x="14357" y="2018"/>
                    <a:pt x="13549" y="1446"/>
                  </a:cubicBezTo>
                  <a:cubicBezTo>
                    <a:pt x="12742" y="873"/>
                    <a:pt x="11934" y="382"/>
                    <a:pt x="11026" y="136"/>
                  </a:cubicBezTo>
                  <a:cubicBezTo>
                    <a:pt x="10117" y="-109"/>
                    <a:pt x="9108" y="-109"/>
                    <a:pt x="7594" y="873"/>
                  </a:cubicBezTo>
                  <a:cubicBezTo>
                    <a:pt x="6080" y="1855"/>
                    <a:pt x="4061" y="3818"/>
                    <a:pt x="3052" y="5291"/>
                  </a:cubicBezTo>
                  <a:cubicBezTo>
                    <a:pt x="2043" y="6764"/>
                    <a:pt x="2043" y="7746"/>
                    <a:pt x="2547" y="8482"/>
                  </a:cubicBezTo>
                  <a:cubicBezTo>
                    <a:pt x="3052" y="9218"/>
                    <a:pt x="4061" y="9709"/>
                    <a:pt x="6786" y="10036"/>
                  </a:cubicBezTo>
                  <a:cubicBezTo>
                    <a:pt x="9512" y="10364"/>
                    <a:pt x="13953" y="10527"/>
                    <a:pt x="16678" y="10527"/>
                  </a:cubicBezTo>
                  <a:cubicBezTo>
                    <a:pt x="19403" y="10527"/>
                    <a:pt x="20413" y="10364"/>
                    <a:pt x="21422" y="10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4758082" y="391813"/>
              <a:ext cx="64229" cy="9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2" h="21387" fill="norm" stroke="1" extrusionOk="0">
                  <a:moveTo>
                    <a:pt x="3797" y="4521"/>
                  </a:moveTo>
                  <a:cubicBezTo>
                    <a:pt x="2447" y="7033"/>
                    <a:pt x="1097" y="9544"/>
                    <a:pt x="422" y="12056"/>
                  </a:cubicBezTo>
                  <a:cubicBezTo>
                    <a:pt x="-253" y="14567"/>
                    <a:pt x="-253" y="17079"/>
                    <a:pt x="1434" y="18837"/>
                  </a:cubicBezTo>
                  <a:cubicBezTo>
                    <a:pt x="3122" y="20595"/>
                    <a:pt x="6497" y="21600"/>
                    <a:pt x="9872" y="21349"/>
                  </a:cubicBezTo>
                  <a:cubicBezTo>
                    <a:pt x="13247" y="21098"/>
                    <a:pt x="16622" y="19591"/>
                    <a:pt x="18647" y="17330"/>
                  </a:cubicBezTo>
                  <a:cubicBezTo>
                    <a:pt x="20672" y="15070"/>
                    <a:pt x="21347" y="12056"/>
                    <a:pt x="18985" y="9042"/>
                  </a:cubicBezTo>
                  <a:cubicBezTo>
                    <a:pt x="16622" y="6028"/>
                    <a:pt x="11222" y="3014"/>
                    <a:pt x="58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4909687" y="80663"/>
              <a:ext cx="97646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2700" y="0"/>
                  </a:moveTo>
                  <a:cubicBezTo>
                    <a:pt x="9000" y="2833"/>
                    <a:pt x="15300" y="5666"/>
                    <a:pt x="18450" y="8380"/>
                  </a:cubicBezTo>
                  <a:cubicBezTo>
                    <a:pt x="21600" y="11095"/>
                    <a:pt x="21600" y="13692"/>
                    <a:pt x="18000" y="15875"/>
                  </a:cubicBezTo>
                  <a:cubicBezTo>
                    <a:pt x="14400" y="18059"/>
                    <a:pt x="7200" y="198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5443087" y="97596"/>
              <a:ext cx="201084" cy="42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5" y="20424"/>
                    <a:pt x="909" y="19248"/>
                    <a:pt x="2956" y="16895"/>
                  </a:cubicBezTo>
                  <a:cubicBezTo>
                    <a:pt x="5002" y="14543"/>
                    <a:pt x="8640" y="11014"/>
                    <a:pt x="11596" y="8180"/>
                  </a:cubicBezTo>
                  <a:cubicBezTo>
                    <a:pt x="14552" y="5347"/>
                    <a:pt x="16825" y="3208"/>
                    <a:pt x="18303" y="1871"/>
                  </a:cubicBezTo>
                  <a:cubicBezTo>
                    <a:pt x="19781" y="535"/>
                    <a:pt x="20463" y="0"/>
                    <a:pt x="20918" y="0"/>
                  </a:cubicBezTo>
                  <a:cubicBezTo>
                    <a:pt x="21373" y="0"/>
                    <a:pt x="21600" y="535"/>
                    <a:pt x="21600" y="2673"/>
                  </a:cubicBezTo>
                  <a:cubicBezTo>
                    <a:pt x="21600" y="4812"/>
                    <a:pt x="21373" y="8554"/>
                    <a:pt x="20918" y="11335"/>
                  </a:cubicBezTo>
                  <a:cubicBezTo>
                    <a:pt x="20463" y="14115"/>
                    <a:pt x="19781" y="15933"/>
                    <a:pt x="19099" y="17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5531987" y="290213"/>
              <a:ext cx="146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" y="18831"/>
                    <a:pt x="1252" y="16062"/>
                    <a:pt x="4852" y="12462"/>
                  </a:cubicBezTo>
                  <a:cubicBezTo>
                    <a:pt x="8452" y="8862"/>
                    <a:pt x="15026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5738081" y="156863"/>
              <a:ext cx="158804" cy="26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48" fill="norm" stroke="1" extrusionOk="0">
                  <a:moveTo>
                    <a:pt x="5580" y="3135"/>
                  </a:moveTo>
                  <a:cubicBezTo>
                    <a:pt x="4159" y="7839"/>
                    <a:pt x="2738" y="12542"/>
                    <a:pt x="2028" y="15329"/>
                  </a:cubicBezTo>
                  <a:cubicBezTo>
                    <a:pt x="1317" y="18116"/>
                    <a:pt x="1317" y="18987"/>
                    <a:pt x="1175" y="19858"/>
                  </a:cubicBezTo>
                  <a:cubicBezTo>
                    <a:pt x="1033" y="20729"/>
                    <a:pt x="749" y="21600"/>
                    <a:pt x="464" y="21426"/>
                  </a:cubicBezTo>
                  <a:cubicBezTo>
                    <a:pt x="180" y="21252"/>
                    <a:pt x="-104" y="20032"/>
                    <a:pt x="38" y="17245"/>
                  </a:cubicBezTo>
                  <a:cubicBezTo>
                    <a:pt x="180" y="14458"/>
                    <a:pt x="749" y="10103"/>
                    <a:pt x="1317" y="7490"/>
                  </a:cubicBezTo>
                  <a:cubicBezTo>
                    <a:pt x="1885" y="4877"/>
                    <a:pt x="2454" y="4006"/>
                    <a:pt x="2880" y="4006"/>
                  </a:cubicBezTo>
                  <a:cubicBezTo>
                    <a:pt x="3307" y="4006"/>
                    <a:pt x="3591" y="4877"/>
                    <a:pt x="4870" y="7490"/>
                  </a:cubicBezTo>
                  <a:cubicBezTo>
                    <a:pt x="6149" y="10103"/>
                    <a:pt x="8422" y="14458"/>
                    <a:pt x="10128" y="16984"/>
                  </a:cubicBezTo>
                  <a:cubicBezTo>
                    <a:pt x="11833" y="19510"/>
                    <a:pt x="12970" y="20206"/>
                    <a:pt x="14249" y="20642"/>
                  </a:cubicBezTo>
                  <a:cubicBezTo>
                    <a:pt x="15528" y="21077"/>
                    <a:pt x="16949" y="21252"/>
                    <a:pt x="18085" y="20642"/>
                  </a:cubicBezTo>
                  <a:cubicBezTo>
                    <a:pt x="19222" y="20032"/>
                    <a:pt x="20075" y="18639"/>
                    <a:pt x="20643" y="15677"/>
                  </a:cubicBezTo>
                  <a:cubicBezTo>
                    <a:pt x="21212" y="12716"/>
                    <a:pt x="21496" y="8187"/>
                    <a:pt x="21212" y="5313"/>
                  </a:cubicBezTo>
                  <a:cubicBezTo>
                    <a:pt x="20928" y="2439"/>
                    <a:pt x="20075" y="1219"/>
                    <a:pt x="192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5951087" y="96452"/>
              <a:ext cx="165808" cy="33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71" fill="norm" stroke="1" extrusionOk="0">
                  <a:moveTo>
                    <a:pt x="7290" y="3927"/>
                  </a:moveTo>
                  <a:cubicBezTo>
                    <a:pt x="7020" y="7917"/>
                    <a:pt x="6750" y="11906"/>
                    <a:pt x="6480" y="14589"/>
                  </a:cubicBezTo>
                  <a:cubicBezTo>
                    <a:pt x="6210" y="17272"/>
                    <a:pt x="5940" y="18648"/>
                    <a:pt x="5670" y="19680"/>
                  </a:cubicBezTo>
                  <a:cubicBezTo>
                    <a:pt x="5400" y="20712"/>
                    <a:pt x="5130" y="21399"/>
                    <a:pt x="4860" y="21331"/>
                  </a:cubicBezTo>
                  <a:cubicBezTo>
                    <a:pt x="4590" y="21262"/>
                    <a:pt x="4320" y="20436"/>
                    <a:pt x="4455" y="17685"/>
                  </a:cubicBezTo>
                  <a:cubicBezTo>
                    <a:pt x="4590" y="14933"/>
                    <a:pt x="5130" y="10255"/>
                    <a:pt x="5805" y="7229"/>
                  </a:cubicBezTo>
                  <a:cubicBezTo>
                    <a:pt x="6480" y="4202"/>
                    <a:pt x="7290" y="2826"/>
                    <a:pt x="8100" y="1794"/>
                  </a:cubicBezTo>
                  <a:cubicBezTo>
                    <a:pt x="8910" y="762"/>
                    <a:pt x="9720" y="75"/>
                    <a:pt x="10665" y="6"/>
                  </a:cubicBezTo>
                  <a:cubicBezTo>
                    <a:pt x="11610" y="-63"/>
                    <a:pt x="12690" y="487"/>
                    <a:pt x="14580" y="2551"/>
                  </a:cubicBezTo>
                  <a:cubicBezTo>
                    <a:pt x="16470" y="4615"/>
                    <a:pt x="19170" y="8192"/>
                    <a:pt x="20385" y="11219"/>
                  </a:cubicBezTo>
                  <a:cubicBezTo>
                    <a:pt x="21600" y="14245"/>
                    <a:pt x="21330" y="16722"/>
                    <a:pt x="19845" y="18510"/>
                  </a:cubicBezTo>
                  <a:cubicBezTo>
                    <a:pt x="18360" y="20299"/>
                    <a:pt x="15660" y="21399"/>
                    <a:pt x="12150" y="21468"/>
                  </a:cubicBezTo>
                  <a:cubicBezTo>
                    <a:pt x="8640" y="21537"/>
                    <a:pt x="4320" y="20574"/>
                    <a:pt x="0" y="1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6646712" y="218160"/>
              <a:ext cx="92495" cy="21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2" h="21173" fill="norm" stroke="1" extrusionOk="0">
                  <a:moveTo>
                    <a:pt x="19926" y="3268"/>
                  </a:moveTo>
                  <a:cubicBezTo>
                    <a:pt x="19007" y="2249"/>
                    <a:pt x="18088" y="1230"/>
                    <a:pt x="16249" y="619"/>
                  </a:cubicBezTo>
                  <a:cubicBezTo>
                    <a:pt x="14411" y="8"/>
                    <a:pt x="11654" y="-196"/>
                    <a:pt x="8436" y="212"/>
                  </a:cubicBezTo>
                  <a:cubicBezTo>
                    <a:pt x="5219" y="619"/>
                    <a:pt x="1543" y="1638"/>
                    <a:pt x="394" y="3064"/>
                  </a:cubicBezTo>
                  <a:cubicBezTo>
                    <a:pt x="-755" y="4491"/>
                    <a:pt x="624" y="6325"/>
                    <a:pt x="4300" y="8362"/>
                  </a:cubicBezTo>
                  <a:cubicBezTo>
                    <a:pt x="7977" y="10400"/>
                    <a:pt x="13951" y="12642"/>
                    <a:pt x="17168" y="14272"/>
                  </a:cubicBezTo>
                  <a:cubicBezTo>
                    <a:pt x="20385" y="15902"/>
                    <a:pt x="20845" y="16921"/>
                    <a:pt x="19007" y="18042"/>
                  </a:cubicBezTo>
                  <a:cubicBezTo>
                    <a:pt x="17168" y="19162"/>
                    <a:pt x="13032" y="20385"/>
                    <a:pt x="9585" y="20895"/>
                  </a:cubicBezTo>
                  <a:cubicBezTo>
                    <a:pt x="6139" y="21404"/>
                    <a:pt x="3381" y="21200"/>
                    <a:pt x="1773" y="20385"/>
                  </a:cubicBezTo>
                  <a:cubicBezTo>
                    <a:pt x="164" y="19570"/>
                    <a:pt x="-295" y="18144"/>
                    <a:pt x="624" y="16921"/>
                  </a:cubicBezTo>
                  <a:cubicBezTo>
                    <a:pt x="1543" y="15698"/>
                    <a:pt x="3841" y="14679"/>
                    <a:pt x="6139" y="13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6779695" y="244224"/>
              <a:ext cx="136593" cy="15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0997" fill="norm" stroke="1" extrusionOk="0">
                  <a:moveTo>
                    <a:pt x="2464" y="7880"/>
                  </a:moveTo>
                  <a:cubicBezTo>
                    <a:pt x="4428" y="7880"/>
                    <a:pt x="6392" y="7880"/>
                    <a:pt x="8192" y="7312"/>
                  </a:cubicBezTo>
                  <a:cubicBezTo>
                    <a:pt x="9992" y="6743"/>
                    <a:pt x="11628" y="5606"/>
                    <a:pt x="12610" y="4185"/>
                  </a:cubicBezTo>
                  <a:cubicBezTo>
                    <a:pt x="13592" y="2764"/>
                    <a:pt x="13919" y="1059"/>
                    <a:pt x="13264" y="349"/>
                  </a:cubicBezTo>
                  <a:cubicBezTo>
                    <a:pt x="12610" y="-362"/>
                    <a:pt x="10974" y="-78"/>
                    <a:pt x="8519" y="2054"/>
                  </a:cubicBezTo>
                  <a:cubicBezTo>
                    <a:pt x="6064" y="4185"/>
                    <a:pt x="2792" y="8164"/>
                    <a:pt x="1155" y="11291"/>
                  </a:cubicBezTo>
                  <a:cubicBezTo>
                    <a:pt x="-481" y="14417"/>
                    <a:pt x="-481" y="16691"/>
                    <a:pt x="1810" y="18396"/>
                  </a:cubicBezTo>
                  <a:cubicBezTo>
                    <a:pt x="4101" y="20101"/>
                    <a:pt x="8683" y="21238"/>
                    <a:pt x="12283" y="20954"/>
                  </a:cubicBezTo>
                  <a:cubicBezTo>
                    <a:pt x="15883" y="20670"/>
                    <a:pt x="18501" y="18964"/>
                    <a:pt x="21119" y="17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6741407" y="0"/>
              <a:ext cx="124082" cy="13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004" fill="norm" stroke="1" extrusionOk="0">
                  <a:moveTo>
                    <a:pt x="6085" y="6787"/>
                  </a:moveTo>
                  <a:cubicBezTo>
                    <a:pt x="4620" y="10499"/>
                    <a:pt x="3156" y="14212"/>
                    <a:pt x="2058" y="16912"/>
                  </a:cubicBezTo>
                  <a:cubicBezTo>
                    <a:pt x="959" y="19612"/>
                    <a:pt x="227" y="21299"/>
                    <a:pt x="44" y="20962"/>
                  </a:cubicBezTo>
                  <a:cubicBezTo>
                    <a:pt x="-139" y="20624"/>
                    <a:pt x="227" y="18262"/>
                    <a:pt x="1508" y="15055"/>
                  </a:cubicBezTo>
                  <a:cubicBezTo>
                    <a:pt x="2790" y="11849"/>
                    <a:pt x="4986" y="7799"/>
                    <a:pt x="7366" y="4762"/>
                  </a:cubicBezTo>
                  <a:cubicBezTo>
                    <a:pt x="9746" y="1724"/>
                    <a:pt x="12308" y="-301"/>
                    <a:pt x="13773" y="36"/>
                  </a:cubicBezTo>
                  <a:cubicBezTo>
                    <a:pt x="15237" y="374"/>
                    <a:pt x="15603" y="3074"/>
                    <a:pt x="16702" y="6449"/>
                  </a:cubicBezTo>
                  <a:cubicBezTo>
                    <a:pt x="17800" y="9824"/>
                    <a:pt x="19630" y="13874"/>
                    <a:pt x="21461" y="17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7234151" y="290213"/>
              <a:ext cx="12337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4800"/>
                    <a:pt x="2982" y="9600"/>
                    <a:pt x="1182" y="13800"/>
                  </a:cubicBezTo>
                  <a:cubicBezTo>
                    <a:pt x="-618" y="18000"/>
                    <a:pt x="-618" y="21600"/>
                    <a:pt x="2982" y="21600"/>
                  </a:cubicBezTo>
                  <a:cubicBezTo>
                    <a:pt x="6582" y="21600"/>
                    <a:pt x="13782" y="18000"/>
                    <a:pt x="20982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7240137" y="194963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7311027" y="181718"/>
              <a:ext cx="81511" cy="161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191" fill="norm" stroke="1" extrusionOk="0">
                  <a:moveTo>
                    <a:pt x="16343" y="2563"/>
                  </a:moveTo>
                  <a:cubicBezTo>
                    <a:pt x="14682" y="1456"/>
                    <a:pt x="13020" y="348"/>
                    <a:pt x="10805" y="71"/>
                  </a:cubicBezTo>
                  <a:cubicBezTo>
                    <a:pt x="8590" y="-206"/>
                    <a:pt x="5820" y="348"/>
                    <a:pt x="3882" y="1317"/>
                  </a:cubicBezTo>
                  <a:cubicBezTo>
                    <a:pt x="1943" y="2286"/>
                    <a:pt x="836" y="3671"/>
                    <a:pt x="282" y="5194"/>
                  </a:cubicBezTo>
                  <a:cubicBezTo>
                    <a:pt x="-272" y="6717"/>
                    <a:pt x="-272" y="8379"/>
                    <a:pt x="2774" y="10040"/>
                  </a:cubicBezTo>
                  <a:cubicBezTo>
                    <a:pt x="5820" y="11702"/>
                    <a:pt x="11913" y="13363"/>
                    <a:pt x="15790" y="14748"/>
                  </a:cubicBezTo>
                  <a:cubicBezTo>
                    <a:pt x="19666" y="16132"/>
                    <a:pt x="21328" y="17240"/>
                    <a:pt x="21328" y="18348"/>
                  </a:cubicBezTo>
                  <a:cubicBezTo>
                    <a:pt x="21328" y="19456"/>
                    <a:pt x="19666" y="20563"/>
                    <a:pt x="16343" y="20979"/>
                  </a:cubicBezTo>
                  <a:cubicBezTo>
                    <a:pt x="13020" y="21394"/>
                    <a:pt x="8036" y="21117"/>
                    <a:pt x="3051" y="20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7547029" y="241237"/>
              <a:ext cx="93159" cy="14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0905" fill="norm" stroke="1" extrusionOk="0">
                  <a:moveTo>
                    <a:pt x="21126" y="651"/>
                  </a:moveTo>
                  <a:cubicBezTo>
                    <a:pt x="17286" y="42"/>
                    <a:pt x="13446" y="-566"/>
                    <a:pt x="9846" y="955"/>
                  </a:cubicBezTo>
                  <a:cubicBezTo>
                    <a:pt x="6246" y="2476"/>
                    <a:pt x="2886" y="6127"/>
                    <a:pt x="1206" y="9473"/>
                  </a:cubicBezTo>
                  <a:cubicBezTo>
                    <a:pt x="-474" y="12820"/>
                    <a:pt x="-474" y="15862"/>
                    <a:pt x="1686" y="17840"/>
                  </a:cubicBezTo>
                  <a:cubicBezTo>
                    <a:pt x="3846" y="19817"/>
                    <a:pt x="8166" y="20730"/>
                    <a:pt x="11526" y="20882"/>
                  </a:cubicBezTo>
                  <a:cubicBezTo>
                    <a:pt x="14886" y="21034"/>
                    <a:pt x="17286" y="20426"/>
                    <a:pt x="19686" y="19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7663037" y="281185"/>
              <a:ext cx="76634" cy="77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0937" fill="norm" stroke="1" extrusionOk="0">
                  <a:moveTo>
                    <a:pt x="16466" y="719"/>
                  </a:moveTo>
                  <a:cubicBezTo>
                    <a:pt x="13547" y="150"/>
                    <a:pt x="10628" y="-418"/>
                    <a:pt x="8001" y="435"/>
                  </a:cubicBezTo>
                  <a:cubicBezTo>
                    <a:pt x="5374" y="1287"/>
                    <a:pt x="3039" y="3561"/>
                    <a:pt x="1579" y="6119"/>
                  </a:cubicBezTo>
                  <a:cubicBezTo>
                    <a:pt x="120" y="8677"/>
                    <a:pt x="-464" y="11519"/>
                    <a:pt x="412" y="14077"/>
                  </a:cubicBezTo>
                  <a:cubicBezTo>
                    <a:pt x="1287" y="16635"/>
                    <a:pt x="3622" y="18908"/>
                    <a:pt x="6541" y="20045"/>
                  </a:cubicBezTo>
                  <a:cubicBezTo>
                    <a:pt x="9460" y="21182"/>
                    <a:pt x="12963" y="21182"/>
                    <a:pt x="15882" y="20329"/>
                  </a:cubicBezTo>
                  <a:cubicBezTo>
                    <a:pt x="18801" y="19477"/>
                    <a:pt x="21136" y="17771"/>
                    <a:pt x="21136" y="14929"/>
                  </a:cubicBezTo>
                  <a:cubicBezTo>
                    <a:pt x="21136" y="12087"/>
                    <a:pt x="18801" y="8108"/>
                    <a:pt x="16466" y="4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7767187" y="246706"/>
              <a:ext cx="82551" cy="10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fill="norm" stroke="1" extrusionOk="0">
                  <a:moveTo>
                    <a:pt x="0" y="5094"/>
                  </a:moveTo>
                  <a:cubicBezTo>
                    <a:pt x="1108" y="7739"/>
                    <a:pt x="2215" y="10384"/>
                    <a:pt x="2492" y="13469"/>
                  </a:cubicBezTo>
                  <a:cubicBezTo>
                    <a:pt x="2769" y="16555"/>
                    <a:pt x="2215" y="20082"/>
                    <a:pt x="1662" y="20743"/>
                  </a:cubicBezTo>
                  <a:cubicBezTo>
                    <a:pt x="1108" y="21404"/>
                    <a:pt x="554" y="19200"/>
                    <a:pt x="831" y="15894"/>
                  </a:cubicBezTo>
                  <a:cubicBezTo>
                    <a:pt x="1108" y="12588"/>
                    <a:pt x="2215" y="8180"/>
                    <a:pt x="3877" y="5094"/>
                  </a:cubicBezTo>
                  <a:cubicBezTo>
                    <a:pt x="5538" y="2008"/>
                    <a:pt x="7754" y="245"/>
                    <a:pt x="9969" y="24"/>
                  </a:cubicBezTo>
                  <a:cubicBezTo>
                    <a:pt x="12185" y="-196"/>
                    <a:pt x="14400" y="1126"/>
                    <a:pt x="15508" y="2890"/>
                  </a:cubicBezTo>
                  <a:cubicBezTo>
                    <a:pt x="16615" y="4653"/>
                    <a:pt x="16615" y="6857"/>
                    <a:pt x="17446" y="9943"/>
                  </a:cubicBezTo>
                  <a:cubicBezTo>
                    <a:pt x="18277" y="13028"/>
                    <a:pt x="19938" y="16996"/>
                    <a:pt x="21600" y="20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7853643" y="253025"/>
              <a:ext cx="78645" cy="14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079" fill="norm" stroke="1" extrusionOk="0">
                  <a:moveTo>
                    <a:pt x="21120" y="3520"/>
                  </a:moveTo>
                  <a:cubicBezTo>
                    <a:pt x="19415" y="2303"/>
                    <a:pt x="17709" y="1086"/>
                    <a:pt x="15436" y="477"/>
                  </a:cubicBezTo>
                  <a:cubicBezTo>
                    <a:pt x="13162" y="-131"/>
                    <a:pt x="10320" y="-131"/>
                    <a:pt x="7762" y="325"/>
                  </a:cubicBezTo>
                  <a:cubicBezTo>
                    <a:pt x="5204" y="782"/>
                    <a:pt x="2931" y="1694"/>
                    <a:pt x="2646" y="3672"/>
                  </a:cubicBezTo>
                  <a:cubicBezTo>
                    <a:pt x="2362" y="5649"/>
                    <a:pt x="4067" y="8692"/>
                    <a:pt x="5204" y="10973"/>
                  </a:cubicBezTo>
                  <a:cubicBezTo>
                    <a:pt x="6341" y="13255"/>
                    <a:pt x="6909" y="14776"/>
                    <a:pt x="7194" y="16297"/>
                  </a:cubicBezTo>
                  <a:cubicBezTo>
                    <a:pt x="7478" y="17818"/>
                    <a:pt x="7478" y="19339"/>
                    <a:pt x="6057" y="20252"/>
                  </a:cubicBezTo>
                  <a:cubicBezTo>
                    <a:pt x="4636" y="21165"/>
                    <a:pt x="1794" y="21469"/>
                    <a:pt x="657" y="20404"/>
                  </a:cubicBezTo>
                  <a:cubicBezTo>
                    <a:pt x="-480" y="19339"/>
                    <a:pt x="88" y="16906"/>
                    <a:pt x="657" y="14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7957687" y="271163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7970387" y="220313"/>
              <a:ext cx="381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0" y="11670"/>
                    <a:pt x="0" y="3363"/>
                    <a:pt x="3600" y="870"/>
                  </a:cubicBezTo>
                  <a:cubicBezTo>
                    <a:pt x="7200" y="-1622"/>
                    <a:pt x="144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8012393" y="216950"/>
              <a:ext cx="84995" cy="15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73" fill="norm" stroke="1" extrusionOk="0">
                  <a:moveTo>
                    <a:pt x="21155" y="1328"/>
                  </a:moveTo>
                  <a:cubicBezTo>
                    <a:pt x="18521" y="752"/>
                    <a:pt x="15887" y="176"/>
                    <a:pt x="12989" y="32"/>
                  </a:cubicBezTo>
                  <a:cubicBezTo>
                    <a:pt x="10092" y="-112"/>
                    <a:pt x="6931" y="176"/>
                    <a:pt x="5350" y="1904"/>
                  </a:cubicBezTo>
                  <a:cubicBezTo>
                    <a:pt x="3770" y="3632"/>
                    <a:pt x="3770" y="6800"/>
                    <a:pt x="5087" y="9824"/>
                  </a:cubicBezTo>
                  <a:cubicBezTo>
                    <a:pt x="6404" y="12848"/>
                    <a:pt x="9038" y="15728"/>
                    <a:pt x="9565" y="17744"/>
                  </a:cubicBezTo>
                  <a:cubicBezTo>
                    <a:pt x="10092" y="19760"/>
                    <a:pt x="8511" y="20912"/>
                    <a:pt x="6404" y="21200"/>
                  </a:cubicBezTo>
                  <a:cubicBezTo>
                    <a:pt x="4296" y="21488"/>
                    <a:pt x="1662" y="20912"/>
                    <a:pt x="609" y="19616"/>
                  </a:cubicBezTo>
                  <a:cubicBezTo>
                    <a:pt x="-445" y="18320"/>
                    <a:pt x="82" y="16304"/>
                    <a:pt x="609" y="14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8111533" y="67963"/>
              <a:ext cx="81105" cy="2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51" fill="norm" stroke="1" extrusionOk="0">
                  <a:moveTo>
                    <a:pt x="21222" y="0"/>
                  </a:moveTo>
                  <a:cubicBezTo>
                    <a:pt x="16791" y="3803"/>
                    <a:pt x="12360" y="7606"/>
                    <a:pt x="8760" y="10876"/>
                  </a:cubicBezTo>
                  <a:cubicBezTo>
                    <a:pt x="5160" y="14146"/>
                    <a:pt x="2391" y="16885"/>
                    <a:pt x="1007" y="18634"/>
                  </a:cubicBezTo>
                  <a:cubicBezTo>
                    <a:pt x="-378" y="20383"/>
                    <a:pt x="-378" y="21144"/>
                    <a:pt x="1284" y="21372"/>
                  </a:cubicBezTo>
                  <a:cubicBezTo>
                    <a:pt x="2945" y="21600"/>
                    <a:pt x="6268" y="21296"/>
                    <a:pt x="9591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8103737" y="246922"/>
              <a:ext cx="234951" cy="9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5378"/>
                  </a:moveTo>
                  <a:cubicBezTo>
                    <a:pt x="3114" y="4908"/>
                    <a:pt x="6227" y="4439"/>
                    <a:pt x="8562" y="3500"/>
                  </a:cubicBezTo>
                  <a:cubicBezTo>
                    <a:pt x="10897" y="2560"/>
                    <a:pt x="12454" y="1152"/>
                    <a:pt x="12551" y="447"/>
                  </a:cubicBezTo>
                  <a:cubicBezTo>
                    <a:pt x="12649" y="-257"/>
                    <a:pt x="11286" y="-257"/>
                    <a:pt x="9924" y="1386"/>
                  </a:cubicBezTo>
                  <a:cubicBezTo>
                    <a:pt x="8562" y="3030"/>
                    <a:pt x="7200" y="6317"/>
                    <a:pt x="6422" y="9134"/>
                  </a:cubicBezTo>
                  <a:cubicBezTo>
                    <a:pt x="5643" y="11952"/>
                    <a:pt x="5449" y="14300"/>
                    <a:pt x="5741" y="16178"/>
                  </a:cubicBezTo>
                  <a:cubicBezTo>
                    <a:pt x="6032" y="18056"/>
                    <a:pt x="6811" y="19465"/>
                    <a:pt x="7686" y="19465"/>
                  </a:cubicBezTo>
                  <a:cubicBezTo>
                    <a:pt x="8562" y="19465"/>
                    <a:pt x="9535" y="18056"/>
                    <a:pt x="10703" y="15943"/>
                  </a:cubicBezTo>
                  <a:cubicBezTo>
                    <a:pt x="11870" y="13830"/>
                    <a:pt x="13232" y="11013"/>
                    <a:pt x="13816" y="10778"/>
                  </a:cubicBezTo>
                  <a:cubicBezTo>
                    <a:pt x="14400" y="10543"/>
                    <a:pt x="14205" y="12891"/>
                    <a:pt x="13914" y="15239"/>
                  </a:cubicBezTo>
                  <a:cubicBezTo>
                    <a:pt x="13622" y="17586"/>
                    <a:pt x="13232" y="19934"/>
                    <a:pt x="13427" y="20169"/>
                  </a:cubicBezTo>
                  <a:cubicBezTo>
                    <a:pt x="13622" y="20404"/>
                    <a:pt x="14400" y="18526"/>
                    <a:pt x="15373" y="17117"/>
                  </a:cubicBezTo>
                  <a:cubicBezTo>
                    <a:pt x="16346" y="15708"/>
                    <a:pt x="17514" y="14769"/>
                    <a:pt x="18000" y="16178"/>
                  </a:cubicBezTo>
                  <a:cubicBezTo>
                    <a:pt x="18486" y="17586"/>
                    <a:pt x="18292" y="21343"/>
                    <a:pt x="18778" y="21343"/>
                  </a:cubicBezTo>
                  <a:cubicBezTo>
                    <a:pt x="19265" y="21343"/>
                    <a:pt x="20432" y="17586"/>
                    <a:pt x="21600" y="13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8313020" y="264813"/>
              <a:ext cx="101868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6668" y="21600"/>
                  </a:moveTo>
                  <a:cubicBezTo>
                    <a:pt x="3582" y="19800"/>
                    <a:pt x="497" y="18000"/>
                    <a:pt x="56" y="15300"/>
                  </a:cubicBezTo>
                  <a:cubicBezTo>
                    <a:pt x="-385" y="12600"/>
                    <a:pt x="1819" y="9000"/>
                    <a:pt x="5786" y="6300"/>
                  </a:cubicBezTo>
                  <a:cubicBezTo>
                    <a:pt x="9754" y="3600"/>
                    <a:pt x="15484" y="1800"/>
                    <a:pt x="212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8230737" y="512463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1362420" y="1129410"/>
              <a:ext cx="492918" cy="356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40" fill="norm" stroke="1" extrusionOk="0">
                  <a:moveTo>
                    <a:pt x="4327" y="323"/>
                  </a:moveTo>
                  <a:cubicBezTo>
                    <a:pt x="4142" y="3902"/>
                    <a:pt x="3958" y="7481"/>
                    <a:pt x="3773" y="10804"/>
                  </a:cubicBezTo>
                  <a:cubicBezTo>
                    <a:pt x="3588" y="14127"/>
                    <a:pt x="3404" y="17194"/>
                    <a:pt x="3311" y="19048"/>
                  </a:cubicBezTo>
                  <a:cubicBezTo>
                    <a:pt x="3219" y="20901"/>
                    <a:pt x="3219" y="21540"/>
                    <a:pt x="3265" y="21540"/>
                  </a:cubicBezTo>
                  <a:cubicBezTo>
                    <a:pt x="3311" y="21540"/>
                    <a:pt x="3404" y="20901"/>
                    <a:pt x="3127" y="20070"/>
                  </a:cubicBezTo>
                  <a:cubicBezTo>
                    <a:pt x="2850" y="19239"/>
                    <a:pt x="2204" y="18217"/>
                    <a:pt x="1604" y="17706"/>
                  </a:cubicBezTo>
                  <a:cubicBezTo>
                    <a:pt x="1004" y="17194"/>
                    <a:pt x="450" y="17194"/>
                    <a:pt x="173" y="16875"/>
                  </a:cubicBezTo>
                  <a:cubicBezTo>
                    <a:pt x="-104" y="16555"/>
                    <a:pt x="-104" y="15916"/>
                    <a:pt x="588" y="14510"/>
                  </a:cubicBezTo>
                  <a:cubicBezTo>
                    <a:pt x="1281" y="13104"/>
                    <a:pt x="2665" y="10932"/>
                    <a:pt x="4004" y="8631"/>
                  </a:cubicBezTo>
                  <a:cubicBezTo>
                    <a:pt x="5342" y="6331"/>
                    <a:pt x="6634" y="3902"/>
                    <a:pt x="7604" y="2304"/>
                  </a:cubicBezTo>
                  <a:cubicBezTo>
                    <a:pt x="8573" y="707"/>
                    <a:pt x="9219" y="-60"/>
                    <a:pt x="9542" y="4"/>
                  </a:cubicBezTo>
                  <a:cubicBezTo>
                    <a:pt x="9865" y="68"/>
                    <a:pt x="9865" y="962"/>
                    <a:pt x="9773" y="3199"/>
                  </a:cubicBezTo>
                  <a:cubicBezTo>
                    <a:pt x="9681" y="5436"/>
                    <a:pt x="9496" y="9015"/>
                    <a:pt x="9404" y="11635"/>
                  </a:cubicBezTo>
                  <a:cubicBezTo>
                    <a:pt x="9311" y="14255"/>
                    <a:pt x="9311" y="15916"/>
                    <a:pt x="9265" y="17067"/>
                  </a:cubicBezTo>
                  <a:cubicBezTo>
                    <a:pt x="9219" y="18217"/>
                    <a:pt x="9127" y="18856"/>
                    <a:pt x="8942" y="18920"/>
                  </a:cubicBezTo>
                  <a:cubicBezTo>
                    <a:pt x="8758" y="18984"/>
                    <a:pt x="8481" y="18473"/>
                    <a:pt x="8388" y="17770"/>
                  </a:cubicBezTo>
                  <a:cubicBezTo>
                    <a:pt x="8296" y="17067"/>
                    <a:pt x="8388" y="16172"/>
                    <a:pt x="8619" y="16044"/>
                  </a:cubicBezTo>
                  <a:cubicBezTo>
                    <a:pt x="8850" y="15916"/>
                    <a:pt x="9219" y="16555"/>
                    <a:pt x="9819" y="17131"/>
                  </a:cubicBezTo>
                  <a:cubicBezTo>
                    <a:pt x="10419" y="17706"/>
                    <a:pt x="11250" y="18217"/>
                    <a:pt x="11896" y="18345"/>
                  </a:cubicBezTo>
                  <a:cubicBezTo>
                    <a:pt x="12542" y="18473"/>
                    <a:pt x="13004" y="18217"/>
                    <a:pt x="13511" y="17194"/>
                  </a:cubicBezTo>
                  <a:cubicBezTo>
                    <a:pt x="14019" y="16172"/>
                    <a:pt x="14573" y="14383"/>
                    <a:pt x="14850" y="13168"/>
                  </a:cubicBezTo>
                  <a:cubicBezTo>
                    <a:pt x="15127" y="11954"/>
                    <a:pt x="15127" y="11315"/>
                    <a:pt x="14942" y="11187"/>
                  </a:cubicBezTo>
                  <a:cubicBezTo>
                    <a:pt x="14758" y="11060"/>
                    <a:pt x="14388" y="11443"/>
                    <a:pt x="14065" y="12018"/>
                  </a:cubicBezTo>
                  <a:cubicBezTo>
                    <a:pt x="13742" y="12593"/>
                    <a:pt x="13465" y="13360"/>
                    <a:pt x="13327" y="14063"/>
                  </a:cubicBezTo>
                  <a:cubicBezTo>
                    <a:pt x="13188" y="14766"/>
                    <a:pt x="13188" y="15405"/>
                    <a:pt x="13327" y="15980"/>
                  </a:cubicBezTo>
                  <a:cubicBezTo>
                    <a:pt x="13465" y="16555"/>
                    <a:pt x="13742" y="17067"/>
                    <a:pt x="14111" y="17131"/>
                  </a:cubicBezTo>
                  <a:cubicBezTo>
                    <a:pt x="14481" y="17194"/>
                    <a:pt x="14942" y="16811"/>
                    <a:pt x="15311" y="16364"/>
                  </a:cubicBezTo>
                  <a:cubicBezTo>
                    <a:pt x="15681" y="15916"/>
                    <a:pt x="15958" y="15405"/>
                    <a:pt x="16188" y="15533"/>
                  </a:cubicBezTo>
                  <a:cubicBezTo>
                    <a:pt x="16419" y="15661"/>
                    <a:pt x="16604" y="16428"/>
                    <a:pt x="16696" y="16491"/>
                  </a:cubicBezTo>
                  <a:cubicBezTo>
                    <a:pt x="16788" y="16555"/>
                    <a:pt x="16788" y="15916"/>
                    <a:pt x="16973" y="14958"/>
                  </a:cubicBezTo>
                  <a:cubicBezTo>
                    <a:pt x="17158" y="13999"/>
                    <a:pt x="17527" y="12721"/>
                    <a:pt x="18034" y="11954"/>
                  </a:cubicBezTo>
                  <a:cubicBezTo>
                    <a:pt x="18542" y="11187"/>
                    <a:pt x="19188" y="10932"/>
                    <a:pt x="19696" y="11060"/>
                  </a:cubicBezTo>
                  <a:cubicBezTo>
                    <a:pt x="20204" y="11187"/>
                    <a:pt x="20573" y="11699"/>
                    <a:pt x="20850" y="13041"/>
                  </a:cubicBezTo>
                  <a:cubicBezTo>
                    <a:pt x="21127" y="14383"/>
                    <a:pt x="21311" y="16555"/>
                    <a:pt x="21496" y="18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2928487" y="1314679"/>
              <a:ext cx="304801" cy="27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2344"/>
                  </a:moveTo>
                  <a:cubicBezTo>
                    <a:pt x="600" y="1172"/>
                    <a:pt x="1200" y="0"/>
                    <a:pt x="1650" y="0"/>
                  </a:cubicBezTo>
                  <a:cubicBezTo>
                    <a:pt x="2100" y="0"/>
                    <a:pt x="2400" y="1172"/>
                    <a:pt x="2850" y="3767"/>
                  </a:cubicBezTo>
                  <a:cubicBezTo>
                    <a:pt x="3300" y="6363"/>
                    <a:pt x="3900" y="10381"/>
                    <a:pt x="4275" y="13228"/>
                  </a:cubicBezTo>
                  <a:cubicBezTo>
                    <a:pt x="4650" y="16074"/>
                    <a:pt x="4800" y="17749"/>
                    <a:pt x="5025" y="19005"/>
                  </a:cubicBezTo>
                  <a:cubicBezTo>
                    <a:pt x="5250" y="20260"/>
                    <a:pt x="5550" y="21098"/>
                    <a:pt x="5925" y="20679"/>
                  </a:cubicBezTo>
                  <a:cubicBezTo>
                    <a:pt x="6300" y="20260"/>
                    <a:pt x="6750" y="18586"/>
                    <a:pt x="7200" y="16828"/>
                  </a:cubicBezTo>
                  <a:cubicBezTo>
                    <a:pt x="7650" y="15070"/>
                    <a:pt x="8100" y="13228"/>
                    <a:pt x="8475" y="11888"/>
                  </a:cubicBezTo>
                  <a:cubicBezTo>
                    <a:pt x="8850" y="10549"/>
                    <a:pt x="9150" y="9712"/>
                    <a:pt x="9675" y="9628"/>
                  </a:cubicBezTo>
                  <a:cubicBezTo>
                    <a:pt x="10200" y="9544"/>
                    <a:pt x="10950" y="10214"/>
                    <a:pt x="11850" y="11805"/>
                  </a:cubicBezTo>
                  <a:cubicBezTo>
                    <a:pt x="12750" y="13395"/>
                    <a:pt x="13800" y="15907"/>
                    <a:pt x="14625" y="17833"/>
                  </a:cubicBezTo>
                  <a:cubicBezTo>
                    <a:pt x="15450" y="19758"/>
                    <a:pt x="16050" y="21098"/>
                    <a:pt x="16500" y="21349"/>
                  </a:cubicBezTo>
                  <a:cubicBezTo>
                    <a:pt x="16950" y="21600"/>
                    <a:pt x="17250" y="20763"/>
                    <a:pt x="17775" y="17916"/>
                  </a:cubicBezTo>
                  <a:cubicBezTo>
                    <a:pt x="18300" y="15070"/>
                    <a:pt x="19050" y="10214"/>
                    <a:pt x="19725" y="7367"/>
                  </a:cubicBezTo>
                  <a:cubicBezTo>
                    <a:pt x="20400" y="4521"/>
                    <a:pt x="21000" y="3684"/>
                    <a:pt x="21600" y="2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3552904" y="1477663"/>
              <a:ext cx="182034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70" y="21600"/>
                  </a:moveTo>
                  <a:cubicBezTo>
                    <a:pt x="3014" y="21120"/>
                    <a:pt x="1758" y="20640"/>
                    <a:pt x="1005" y="19200"/>
                  </a:cubicBezTo>
                  <a:cubicBezTo>
                    <a:pt x="251" y="17760"/>
                    <a:pt x="0" y="15360"/>
                    <a:pt x="0" y="12960"/>
                  </a:cubicBezTo>
                  <a:cubicBezTo>
                    <a:pt x="0" y="10560"/>
                    <a:pt x="251" y="8160"/>
                    <a:pt x="1005" y="6480"/>
                  </a:cubicBezTo>
                  <a:cubicBezTo>
                    <a:pt x="1758" y="4800"/>
                    <a:pt x="3014" y="3840"/>
                    <a:pt x="4647" y="4800"/>
                  </a:cubicBezTo>
                  <a:cubicBezTo>
                    <a:pt x="6279" y="5760"/>
                    <a:pt x="8288" y="8640"/>
                    <a:pt x="9670" y="11040"/>
                  </a:cubicBezTo>
                  <a:cubicBezTo>
                    <a:pt x="11051" y="13440"/>
                    <a:pt x="11805" y="15360"/>
                    <a:pt x="12809" y="16560"/>
                  </a:cubicBezTo>
                  <a:cubicBezTo>
                    <a:pt x="13814" y="17760"/>
                    <a:pt x="15070" y="18240"/>
                    <a:pt x="16577" y="15360"/>
                  </a:cubicBezTo>
                  <a:cubicBezTo>
                    <a:pt x="18084" y="12480"/>
                    <a:pt x="19842" y="6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4013236" y="1332621"/>
              <a:ext cx="248145" cy="27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522" fill="norm" stroke="1" extrusionOk="0">
                  <a:moveTo>
                    <a:pt x="1700" y="1395"/>
                  </a:moveTo>
                  <a:cubicBezTo>
                    <a:pt x="6876" y="904"/>
                    <a:pt x="12053" y="413"/>
                    <a:pt x="15088" y="167"/>
                  </a:cubicBezTo>
                  <a:cubicBezTo>
                    <a:pt x="18123" y="-78"/>
                    <a:pt x="19015" y="-78"/>
                    <a:pt x="19551" y="331"/>
                  </a:cubicBezTo>
                  <a:cubicBezTo>
                    <a:pt x="20086" y="740"/>
                    <a:pt x="20265" y="1558"/>
                    <a:pt x="19283" y="3358"/>
                  </a:cubicBezTo>
                  <a:cubicBezTo>
                    <a:pt x="18301" y="5158"/>
                    <a:pt x="16159" y="7940"/>
                    <a:pt x="13660" y="10313"/>
                  </a:cubicBezTo>
                  <a:cubicBezTo>
                    <a:pt x="11161" y="12686"/>
                    <a:pt x="8305" y="14649"/>
                    <a:pt x="6162" y="16122"/>
                  </a:cubicBezTo>
                  <a:cubicBezTo>
                    <a:pt x="4020" y="17595"/>
                    <a:pt x="2592" y="18577"/>
                    <a:pt x="1521" y="19395"/>
                  </a:cubicBezTo>
                  <a:cubicBezTo>
                    <a:pt x="450" y="20213"/>
                    <a:pt x="-264" y="20867"/>
                    <a:pt x="93" y="21195"/>
                  </a:cubicBezTo>
                  <a:cubicBezTo>
                    <a:pt x="450" y="21522"/>
                    <a:pt x="1878" y="21522"/>
                    <a:pt x="4645" y="21358"/>
                  </a:cubicBezTo>
                  <a:cubicBezTo>
                    <a:pt x="7412" y="21195"/>
                    <a:pt x="11518" y="20867"/>
                    <a:pt x="14731" y="20458"/>
                  </a:cubicBezTo>
                  <a:cubicBezTo>
                    <a:pt x="17944" y="20049"/>
                    <a:pt x="20265" y="19558"/>
                    <a:pt x="20800" y="19722"/>
                  </a:cubicBezTo>
                  <a:cubicBezTo>
                    <a:pt x="21336" y="19886"/>
                    <a:pt x="20086" y="20704"/>
                    <a:pt x="18837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94937" y="609829"/>
              <a:ext cx="3548823" cy="207435"/>
            </a:xfrm>
            <a:prstGeom prst="rect">
              <a:avLst/>
            </a:prstGeom>
            <a:effectLst/>
          </p:spPr>
        </p:pic>
        <p:pic>
          <p:nvPicPr>
            <p:cNvPr id="36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896737" y="1751076"/>
              <a:ext cx="1364468" cy="116525"/>
            </a:xfrm>
            <a:prstGeom prst="rect">
              <a:avLst/>
            </a:prstGeom>
            <a:effectLst/>
          </p:spPr>
        </p:pic>
        <p:pic>
          <p:nvPicPr>
            <p:cNvPr id="36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34711" y="647707"/>
              <a:ext cx="139200" cy="317926"/>
            </a:xfrm>
            <a:prstGeom prst="rect">
              <a:avLst/>
            </a:prstGeom>
            <a:effectLst/>
          </p:spPr>
        </p:pic>
        <p:pic>
          <p:nvPicPr>
            <p:cNvPr id="36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93287" y="520006"/>
              <a:ext cx="370004" cy="566769"/>
            </a:xfrm>
            <a:prstGeom prst="rect">
              <a:avLst/>
            </a:prstGeom>
            <a:effectLst/>
          </p:spPr>
        </p:pic>
        <p:pic>
          <p:nvPicPr>
            <p:cNvPr id="36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19684" y="1064913"/>
              <a:ext cx="1702921" cy="920801"/>
            </a:xfrm>
            <a:prstGeom prst="rect">
              <a:avLst/>
            </a:prstGeom>
            <a:effectLst/>
          </p:spPr>
        </p:pic>
        <p:pic>
          <p:nvPicPr>
            <p:cNvPr id="37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287646" y="1601232"/>
              <a:ext cx="191705" cy="339982"/>
            </a:xfrm>
            <a:prstGeom prst="rect">
              <a:avLst/>
            </a:prstGeom>
            <a:effectLst/>
          </p:spPr>
        </p:pic>
        <p:pic>
          <p:nvPicPr>
            <p:cNvPr id="373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576814" y="1288864"/>
              <a:ext cx="262774" cy="263291"/>
            </a:xfrm>
            <a:prstGeom prst="rect">
              <a:avLst/>
            </a:prstGeom>
            <a:effectLst/>
          </p:spPr>
        </p:pic>
        <p:pic>
          <p:nvPicPr>
            <p:cNvPr id="375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397784" y="1067029"/>
              <a:ext cx="448216" cy="560100"/>
            </a:xfrm>
            <a:prstGeom prst="rect">
              <a:avLst/>
            </a:prstGeom>
            <a:effectLst/>
          </p:spPr>
        </p:pic>
        <p:pic>
          <p:nvPicPr>
            <p:cNvPr id="377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495994" y="544213"/>
              <a:ext cx="2688669" cy="269648"/>
            </a:xfrm>
            <a:prstGeom prst="rect">
              <a:avLst/>
            </a:prstGeom>
            <a:effectLst/>
          </p:spPr>
        </p:pic>
      </p:grpSp>
      <p:grpSp>
        <p:nvGrpSpPr>
          <p:cNvPr id="487" name="Drawing"/>
          <p:cNvGrpSpPr/>
          <p:nvPr/>
        </p:nvGrpSpPr>
        <p:grpSpPr>
          <a:xfrm>
            <a:off x="260762" y="5684948"/>
            <a:ext cx="8363667" cy="3604094"/>
            <a:chOff x="-12699" y="-12700"/>
            <a:chExt cx="8363665" cy="3604092"/>
          </a:xfrm>
        </p:grpSpPr>
        <p:sp>
          <p:nvSpPr>
            <p:cNvPr id="380" name="Line"/>
            <p:cNvSpPr/>
            <p:nvPr/>
          </p:nvSpPr>
          <p:spPr>
            <a:xfrm>
              <a:off x="1929987" y="2932001"/>
              <a:ext cx="4978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886"/>
                  </a:moveTo>
                  <a:cubicBezTo>
                    <a:pt x="294" y="12857"/>
                    <a:pt x="588" y="11829"/>
                    <a:pt x="900" y="10543"/>
                  </a:cubicBezTo>
                  <a:cubicBezTo>
                    <a:pt x="1212" y="9257"/>
                    <a:pt x="1543" y="7714"/>
                    <a:pt x="1901" y="6171"/>
                  </a:cubicBezTo>
                  <a:cubicBezTo>
                    <a:pt x="2259" y="4629"/>
                    <a:pt x="2645" y="3086"/>
                    <a:pt x="3026" y="2057"/>
                  </a:cubicBezTo>
                  <a:cubicBezTo>
                    <a:pt x="3407" y="1029"/>
                    <a:pt x="3784" y="514"/>
                    <a:pt x="4137" y="257"/>
                  </a:cubicBezTo>
                  <a:cubicBezTo>
                    <a:pt x="4491" y="0"/>
                    <a:pt x="4821" y="0"/>
                    <a:pt x="5166" y="0"/>
                  </a:cubicBezTo>
                  <a:cubicBezTo>
                    <a:pt x="5510" y="0"/>
                    <a:pt x="5868" y="0"/>
                    <a:pt x="6236" y="257"/>
                  </a:cubicBezTo>
                  <a:cubicBezTo>
                    <a:pt x="6603" y="514"/>
                    <a:pt x="6980" y="1029"/>
                    <a:pt x="7361" y="1286"/>
                  </a:cubicBezTo>
                  <a:cubicBezTo>
                    <a:pt x="7742" y="1543"/>
                    <a:pt x="8128" y="1543"/>
                    <a:pt x="8467" y="1800"/>
                  </a:cubicBezTo>
                  <a:cubicBezTo>
                    <a:pt x="8807" y="2057"/>
                    <a:pt x="9101" y="2571"/>
                    <a:pt x="9377" y="2829"/>
                  </a:cubicBezTo>
                  <a:cubicBezTo>
                    <a:pt x="9652" y="3086"/>
                    <a:pt x="9909" y="3086"/>
                    <a:pt x="10180" y="3343"/>
                  </a:cubicBezTo>
                  <a:cubicBezTo>
                    <a:pt x="10451" y="3600"/>
                    <a:pt x="10736" y="4114"/>
                    <a:pt x="11025" y="4629"/>
                  </a:cubicBezTo>
                  <a:cubicBezTo>
                    <a:pt x="11314" y="5143"/>
                    <a:pt x="11608" y="5657"/>
                    <a:pt x="11893" y="6171"/>
                  </a:cubicBezTo>
                  <a:cubicBezTo>
                    <a:pt x="12178" y="6686"/>
                    <a:pt x="12453" y="7200"/>
                    <a:pt x="12733" y="7457"/>
                  </a:cubicBezTo>
                  <a:cubicBezTo>
                    <a:pt x="13013" y="7714"/>
                    <a:pt x="13298" y="7714"/>
                    <a:pt x="13596" y="7971"/>
                  </a:cubicBezTo>
                  <a:cubicBezTo>
                    <a:pt x="13895" y="8229"/>
                    <a:pt x="14207" y="8743"/>
                    <a:pt x="14496" y="9000"/>
                  </a:cubicBezTo>
                  <a:cubicBezTo>
                    <a:pt x="14786" y="9257"/>
                    <a:pt x="15052" y="9257"/>
                    <a:pt x="15328" y="9514"/>
                  </a:cubicBezTo>
                  <a:cubicBezTo>
                    <a:pt x="15603" y="9771"/>
                    <a:pt x="15888" y="10286"/>
                    <a:pt x="16228" y="10800"/>
                  </a:cubicBezTo>
                  <a:cubicBezTo>
                    <a:pt x="16567" y="11314"/>
                    <a:pt x="16962" y="11829"/>
                    <a:pt x="17334" y="12343"/>
                  </a:cubicBezTo>
                  <a:cubicBezTo>
                    <a:pt x="17706" y="12857"/>
                    <a:pt x="18055" y="13371"/>
                    <a:pt x="18395" y="13886"/>
                  </a:cubicBezTo>
                  <a:cubicBezTo>
                    <a:pt x="18735" y="14400"/>
                    <a:pt x="19065" y="14914"/>
                    <a:pt x="19442" y="15429"/>
                  </a:cubicBezTo>
                  <a:cubicBezTo>
                    <a:pt x="19818" y="15943"/>
                    <a:pt x="20241" y="16457"/>
                    <a:pt x="20608" y="17486"/>
                  </a:cubicBezTo>
                  <a:cubicBezTo>
                    <a:pt x="20976" y="18514"/>
                    <a:pt x="21288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1904587" y="1002545"/>
              <a:ext cx="5638801" cy="193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fill="norm" stroke="1" extrusionOk="0">
                  <a:moveTo>
                    <a:pt x="0" y="20385"/>
                  </a:moveTo>
                  <a:cubicBezTo>
                    <a:pt x="316" y="20385"/>
                    <a:pt x="632" y="20385"/>
                    <a:pt x="900" y="20326"/>
                  </a:cubicBezTo>
                  <a:cubicBezTo>
                    <a:pt x="1168" y="20267"/>
                    <a:pt x="1386" y="20149"/>
                    <a:pt x="1634" y="19972"/>
                  </a:cubicBezTo>
                  <a:cubicBezTo>
                    <a:pt x="1881" y="19795"/>
                    <a:pt x="2157" y="19559"/>
                    <a:pt x="2428" y="19299"/>
                  </a:cubicBezTo>
                  <a:cubicBezTo>
                    <a:pt x="2700" y="19039"/>
                    <a:pt x="2968" y="18756"/>
                    <a:pt x="3203" y="18438"/>
                  </a:cubicBezTo>
                  <a:cubicBezTo>
                    <a:pt x="3438" y="18119"/>
                    <a:pt x="3641" y="17765"/>
                    <a:pt x="3807" y="17399"/>
                  </a:cubicBezTo>
                  <a:cubicBezTo>
                    <a:pt x="3973" y="17033"/>
                    <a:pt x="4103" y="16655"/>
                    <a:pt x="4228" y="16289"/>
                  </a:cubicBezTo>
                  <a:cubicBezTo>
                    <a:pt x="4354" y="15923"/>
                    <a:pt x="4476" y="15569"/>
                    <a:pt x="4626" y="15121"/>
                  </a:cubicBezTo>
                  <a:cubicBezTo>
                    <a:pt x="4776" y="14672"/>
                    <a:pt x="4954" y="14129"/>
                    <a:pt x="5132" y="13610"/>
                  </a:cubicBezTo>
                  <a:cubicBezTo>
                    <a:pt x="5311" y="13091"/>
                    <a:pt x="5489" y="12595"/>
                    <a:pt x="5655" y="12099"/>
                  </a:cubicBezTo>
                  <a:cubicBezTo>
                    <a:pt x="5822" y="11603"/>
                    <a:pt x="5976" y="11108"/>
                    <a:pt x="6138" y="10529"/>
                  </a:cubicBezTo>
                  <a:cubicBezTo>
                    <a:pt x="6300" y="9951"/>
                    <a:pt x="6470" y="9290"/>
                    <a:pt x="6628" y="8653"/>
                  </a:cubicBezTo>
                  <a:cubicBezTo>
                    <a:pt x="6786" y="8015"/>
                    <a:pt x="6932" y="7401"/>
                    <a:pt x="7082" y="6752"/>
                  </a:cubicBezTo>
                  <a:cubicBezTo>
                    <a:pt x="7232" y="6103"/>
                    <a:pt x="7386" y="5419"/>
                    <a:pt x="7549" y="4805"/>
                  </a:cubicBezTo>
                  <a:cubicBezTo>
                    <a:pt x="7711" y="4191"/>
                    <a:pt x="7881" y="3648"/>
                    <a:pt x="8023" y="3211"/>
                  </a:cubicBezTo>
                  <a:cubicBezTo>
                    <a:pt x="8165" y="2775"/>
                    <a:pt x="8278" y="2444"/>
                    <a:pt x="8416" y="2090"/>
                  </a:cubicBezTo>
                  <a:cubicBezTo>
                    <a:pt x="8554" y="1736"/>
                    <a:pt x="8716" y="1358"/>
                    <a:pt x="8874" y="1039"/>
                  </a:cubicBezTo>
                  <a:cubicBezTo>
                    <a:pt x="9032" y="721"/>
                    <a:pt x="9186" y="461"/>
                    <a:pt x="9345" y="284"/>
                  </a:cubicBezTo>
                  <a:cubicBezTo>
                    <a:pt x="9503" y="107"/>
                    <a:pt x="9665" y="13"/>
                    <a:pt x="9864" y="1"/>
                  </a:cubicBezTo>
                  <a:cubicBezTo>
                    <a:pt x="10062" y="-11"/>
                    <a:pt x="10297" y="60"/>
                    <a:pt x="10504" y="213"/>
                  </a:cubicBezTo>
                  <a:cubicBezTo>
                    <a:pt x="10711" y="367"/>
                    <a:pt x="10889" y="603"/>
                    <a:pt x="11084" y="874"/>
                  </a:cubicBezTo>
                  <a:cubicBezTo>
                    <a:pt x="11278" y="1146"/>
                    <a:pt x="11489" y="1453"/>
                    <a:pt x="11688" y="1759"/>
                  </a:cubicBezTo>
                  <a:cubicBezTo>
                    <a:pt x="11886" y="2066"/>
                    <a:pt x="12073" y="2373"/>
                    <a:pt x="12243" y="2657"/>
                  </a:cubicBezTo>
                  <a:cubicBezTo>
                    <a:pt x="12414" y="2940"/>
                    <a:pt x="12568" y="3199"/>
                    <a:pt x="12754" y="3577"/>
                  </a:cubicBezTo>
                  <a:cubicBezTo>
                    <a:pt x="12941" y="3955"/>
                    <a:pt x="13159" y="4451"/>
                    <a:pt x="13370" y="4970"/>
                  </a:cubicBezTo>
                  <a:cubicBezTo>
                    <a:pt x="13581" y="5489"/>
                    <a:pt x="13784" y="6032"/>
                    <a:pt x="13962" y="6575"/>
                  </a:cubicBezTo>
                  <a:cubicBezTo>
                    <a:pt x="14141" y="7118"/>
                    <a:pt x="14295" y="7661"/>
                    <a:pt x="14436" y="8192"/>
                  </a:cubicBezTo>
                  <a:cubicBezTo>
                    <a:pt x="14578" y="8723"/>
                    <a:pt x="14708" y="9243"/>
                    <a:pt x="14846" y="9798"/>
                  </a:cubicBezTo>
                  <a:cubicBezTo>
                    <a:pt x="14984" y="10352"/>
                    <a:pt x="15130" y="10942"/>
                    <a:pt x="15264" y="11521"/>
                  </a:cubicBezTo>
                  <a:cubicBezTo>
                    <a:pt x="15397" y="12099"/>
                    <a:pt x="15519" y="12666"/>
                    <a:pt x="15628" y="13185"/>
                  </a:cubicBezTo>
                  <a:cubicBezTo>
                    <a:pt x="15738" y="13704"/>
                    <a:pt x="15835" y="14177"/>
                    <a:pt x="15965" y="14731"/>
                  </a:cubicBezTo>
                  <a:cubicBezTo>
                    <a:pt x="16095" y="15286"/>
                    <a:pt x="16257" y="15923"/>
                    <a:pt x="16415" y="16537"/>
                  </a:cubicBezTo>
                  <a:cubicBezTo>
                    <a:pt x="16573" y="17151"/>
                    <a:pt x="16727" y="17741"/>
                    <a:pt x="16897" y="18249"/>
                  </a:cubicBezTo>
                  <a:cubicBezTo>
                    <a:pt x="17068" y="18756"/>
                    <a:pt x="17254" y="19181"/>
                    <a:pt x="17461" y="19582"/>
                  </a:cubicBezTo>
                  <a:cubicBezTo>
                    <a:pt x="17668" y="19984"/>
                    <a:pt x="17895" y="20361"/>
                    <a:pt x="18130" y="20621"/>
                  </a:cubicBezTo>
                  <a:cubicBezTo>
                    <a:pt x="18365" y="20881"/>
                    <a:pt x="18608" y="21022"/>
                    <a:pt x="18884" y="21117"/>
                  </a:cubicBezTo>
                  <a:cubicBezTo>
                    <a:pt x="19159" y="21211"/>
                    <a:pt x="19468" y="21259"/>
                    <a:pt x="19768" y="21294"/>
                  </a:cubicBezTo>
                  <a:cubicBezTo>
                    <a:pt x="20068" y="21329"/>
                    <a:pt x="20359" y="21353"/>
                    <a:pt x="20664" y="21400"/>
                  </a:cubicBezTo>
                  <a:cubicBezTo>
                    <a:pt x="20968" y="21447"/>
                    <a:pt x="21284" y="21518"/>
                    <a:pt x="21600" y="21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6051137" y="2004901"/>
              <a:ext cx="7302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" y="20492"/>
                    <a:pt x="1127" y="19385"/>
                    <a:pt x="2191" y="17862"/>
                  </a:cubicBezTo>
                  <a:cubicBezTo>
                    <a:pt x="3256" y="16338"/>
                    <a:pt x="4821" y="14400"/>
                    <a:pt x="6730" y="12254"/>
                  </a:cubicBezTo>
                  <a:cubicBezTo>
                    <a:pt x="8640" y="10108"/>
                    <a:pt x="10894" y="7754"/>
                    <a:pt x="13085" y="5885"/>
                  </a:cubicBezTo>
                  <a:cubicBezTo>
                    <a:pt x="15277" y="4015"/>
                    <a:pt x="17405" y="2631"/>
                    <a:pt x="18814" y="1731"/>
                  </a:cubicBezTo>
                  <a:cubicBezTo>
                    <a:pt x="20223" y="831"/>
                    <a:pt x="20911" y="4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6624754" y="1918626"/>
              <a:ext cx="183526" cy="19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085" fill="norm" stroke="1" extrusionOk="0">
                  <a:moveTo>
                    <a:pt x="1964" y="5919"/>
                  </a:moveTo>
                  <a:cubicBezTo>
                    <a:pt x="982" y="4770"/>
                    <a:pt x="0" y="3621"/>
                    <a:pt x="0" y="2702"/>
                  </a:cubicBezTo>
                  <a:cubicBezTo>
                    <a:pt x="0" y="1783"/>
                    <a:pt x="982" y="1094"/>
                    <a:pt x="3805" y="519"/>
                  </a:cubicBezTo>
                  <a:cubicBezTo>
                    <a:pt x="6627" y="-55"/>
                    <a:pt x="11291" y="-515"/>
                    <a:pt x="14850" y="1208"/>
                  </a:cubicBezTo>
                  <a:cubicBezTo>
                    <a:pt x="18409" y="2932"/>
                    <a:pt x="20864" y="6838"/>
                    <a:pt x="21232" y="10515"/>
                  </a:cubicBezTo>
                  <a:cubicBezTo>
                    <a:pt x="21600" y="14191"/>
                    <a:pt x="19882" y="17638"/>
                    <a:pt x="18164" y="21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7105237" y="1808051"/>
              <a:ext cx="330201" cy="28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0"/>
                  </a:moveTo>
                  <a:cubicBezTo>
                    <a:pt x="138" y="4447"/>
                    <a:pt x="277" y="8894"/>
                    <a:pt x="415" y="12150"/>
                  </a:cubicBezTo>
                  <a:cubicBezTo>
                    <a:pt x="554" y="15406"/>
                    <a:pt x="692" y="17471"/>
                    <a:pt x="969" y="18900"/>
                  </a:cubicBezTo>
                  <a:cubicBezTo>
                    <a:pt x="1246" y="20329"/>
                    <a:pt x="1662" y="21124"/>
                    <a:pt x="2215" y="21362"/>
                  </a:cubicBezTo>
                  <a:cubicBezTo>
                    <a:pt x="2769" y="21600"/>
                    <a:pt x="3462" y="21282"/>
                    <a:pt x="4223" y="19932"/>
                  </a:cubicBezTo>
                  <a:cubicBezTo>
                    <a:pt x="4985" y="18582"/>
                    <a:pt x="5815" y="16200"/>
                    <a:pt x="6438" y="14612"/>
                  </a:cubicBezTo>
                  <a:cubicBezTo>
                    <a:pt x="7062" y="13024"/>
                    <a:pt x="7477" y="12229"/>
                    <a:pt x="7754" y="12309"/>
                  </a:cubicBezTo>
                  <a:cubicBezTo>
                    <a:pt x="8031" y="12388"/>
                    <a:pt x="8169" y="13341"/>
                    <a:pt x="8585" y="14532"/>
                  </a:cubicBezTo>
                  <a:cubicBezTo>
                    <a:pt x="9000" y="15724"/>
                    <a:pt x="9692" y="17153"/>
                    <a:pt x="10246" y="18185"/>
                  </a:cubicBezTo>
                  <a:cubicBezTo>
                    <a:pt x="10800" y="19218"/>
                    <a:pt x="11215" y="19853"/>
                    <a:pt x="11769" y="20250"/>
                  </a:cubicBezTo>
                  <a:cubicBezTo>
                    <a:pt x="12323" y="20647"/>
                    <a:pt x="13015" y="20806"/>
                    <a:pt x="13638" y="20409"/>
                  </a:cubicBezTo>
                  <a:cubicBezTo>
                    <a:pt x="14262" y="20012"/>
                    <a:pt x="14815" y="19059"/>
                    <a:pt x="15854" y="16359"/>
                  </a:cubicBezTo>
                  <a:cubicBezTo>
                    <a:pt x="16892" y="13659"/>
                    <a:pt x="18415" y="9212"/>
                    <a:pt x="19454" y="6353"/>
                  </a:cubicBezTo>
                  <a:cubicBezTo>
                    <a:pt x="20492" y="3494"/>
                    <a:pt x="21046" y="2224"/>
                    <a:pt x="21600" y="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4520787" y="1103201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4520787" y="1331801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4546187" y="1560401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4590637" y="1909651"/>
              <a:ext cx="762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840"/>
                    <a:pt x="3600" y="7680"/>
                    <a:pt x="5100" y="10200"/>
                  </a:cubicBezTo>
                  <a:cubicBezTo>
                    <a:pt x="6600" y="12720"/>
                    <a:pt x="7800" y="13920"/>
                    <a:pt x="10500" y="15360"/>
                  </a:cubicBezTo>
                  <a:cubicBezTo>
                    <a:pt x="13200" y="16800"/>
                    <a:pt x="17400" y="18480"/>
                    <a:pt x="19500" y="19560"/>
                  </a:cubicBezTo>
                  <a:cubicBezTo>
                    <a:pt x="21600" y="20640"/>
                    <a:pt x="21600" y="21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4622387" y="2303351"/>
              <a:ext cx="101601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1232"/>
                    <a:pt x="1800" y="2465"/>
                    <a:pt x="2925" y="3924"/>
                  </a:cubicBezTo>
                  <a:cubicBezTo>
                    <a:pt x="4050" y="5384"/>
                    <a:pt x="5400" y="7070"/>
                    <a:pt x="5850" y="8465"/>
                  </a:cubicBezTo>
                  <a:cubicBezTo>
                    <a:pt x="6300" y="9859"/>
                    <a:pt x="5850" y="10962"/>
                    <a:pt x="6975" y="12097"/>
                  </a:cubicBezTo>
                  <a:cubicBezTo>
                    <a:pt x="8100" y="13232"/>
                    <a:pt x="10800" y="14400"/>
                    <a:pt x="12600" y="15697"/>
                  </a:cubicBezTo>
                  <a:cubicBezTo>
                    <a:pt x="14400" y="16995"/>
                    <a:pt x="15300" y="18422"/>
                    <a:pt x="15750" y="19330"/>
                  </a:cubicBezTo>
                  <a:cubicBezTo>
                    <a:pt x="16200" y="20238"/>
                    <a:pt x="16200" y="20627"/>
                    <a:pt x="17100" y="20919"/>
                  </a:cubicBezTo>
                  <a:cubicBezTo>
                    <a:pt x="18000" y="21211"/>
                    <a:pt x="19800" y="214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4646057" y="2909957"/>
              <a:ext cx="114507" cy="9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0715" fill="norm" stroke="1" extrusionOk="0">
                  <a:moveTo>
                    <a:pt x="16515" y="15170"/>
                  </a:moveTo>
                  <a:cubicBezTo>
                    <a:pt x="16515" y="12966"/>
                    <a:pt x="16515" y="10762"/>
                    <a:pt x="15744" y="8999"/>
                  </a:cubicBezTo>
                  <a:cubicBezTo>
                    <a:pt x="14973" y="7236"/>
                    <a:pt x="13430" y="5913"/>
                    <a:pt x="11887" y="5913"/>
                  </a:cubicBezTo>
                  <a:cubicBezTo>
                    <a:pt x="10344" y="5913"/>
                    <a:pt x="8801" y="7236"/>
                    <a:pt x="7451" y="9440"/>
                  </a:cubicBezTo>
                  <a:cubicBezTo>
                    <a:pt x="6101" y="11644"/>
                    <a:pt x="4944" y="14730"/>
                    <a:pt x="5137" y="16934"/>
                  </a:cubicBezTo>
                  <a:cubicBezTo>
                    <a:pt x="5330" y="19138"/>
                    <a:pt x="6873" y="20460"/>
                    <a:pt x="8608" y="20681"/>
                  </a:cubicBezTo>
                  <a:cubicBezTo>
                    <a:pt x="10344" y="20901"/>
                    <a:pt x="12273" y="20019"/>
                    <a:pt x="14008" y="18917"/>
                  </a:cubicBezTo>
                  <a:cubicBezTo>
                    <a:pt x="15744" y="17815"/>
                    <a:pt x="17287" y="16493"/>
                    <a:pt x="18444" y="14730"/>
                  </a:cubicBezTo>
                  <a:cubicBezTo>
                    <a:pt x="19601" y="12966"/>
                    <a:pt x="20373" y="10762"/>
                    <a:pt x="19023" y="8779"/>
                  </a:cubicBezTo>
                  <a:cubicBezTo>
                    <a:pt x="17673" y="6795"/>
                    <a:pt x="14201" y="5032"/>
                    <a:pt x="11694" y="4811"/>
                  </a:cubicBezTo>
                  <a:cubicBezTo>
                    <a:pt x="9187" y="4591"/>
                    <a:pt x="7644" y="5913"/>
                    <a:pt x="6680" y="7677"/>
                  </a:cubicBezTo>
                  <a:cubicBezTo>
                    <a:pt x="5715" y="9440"/>
                    <a:pt x="5330" y="11644"/>
                    <a:pt x="6101" y="13407"/>
                  </a:cubicBezTo>
                  <a:cubicBezTo>
                    <a:pt x="6873" y="15170"/>
                    <a:pt x="8801" y="16493"/>
                    <a:pt x="11501" y="16493"/>
                  </a:cubicBezTo>
                  <a:cubicBezTo>
                    <a:pt x="14201" y="16493"/>
                    <a:pt x="17673" y="15170"/>
                    <a:pt x="19408" y="13407"/>
                  </a:cubicBezTo>
                  <a:cubicBezTo>
                    <a:pt x="21144" y="11644"/>
                    <a:pt x="21144" y="9440"/>
                    <a:pt x="20373" y="7677"/>
                  </a:cubicBezTo>
                  <a:cubicBezTo>
                    <a:pt x="19601" y="5913"/>
                    <a:pt x="18058" y="4591"/>
                    <a:pt x="15551" y="4811"/>
                  </a:cubicBezTo>
                  <a:cubicBezTo>
                    <a:pt x="13044" y="5032"/>
                    <a:pt x="9573" y="6795"/>
                    <a:pt x="7644" y="8999"/>
                  </a:cubicBezTo>
                  <a:cubicBezTo>
                    <a:pt x="5715" y="11203"/>
                    <a:pt x="5330" y="13848"/>
                    <a:pt x="6101" y="15391"/>
                  </a:cubicBezTo>
                  <a:cubicBezTo>
                    <a:pt x="6873" y="16934"/>
                    <a:pt x="8801" y="17374"/>
                    <a:pt x="10537" y="16934"/>
                  </a:cubicBezTo>
                  <a:cubicBezTo>
                    <a:pt x="12273" y="16493"/>
                    <a:pt x="13815" y="15170"/>
                    <a:pt x="15358" y="13628"/>
                  </a:cubicBezTo>
                  <a:cubicBezTo>
                    <a:pt x="16901" y="12085"/>
                    <a:pt x="18444" y="10321"/>
                    <a:pt x="19408" y="8338"/>
                  </a:cubicBezTo>
                  <a:cubicBezTo>
                    <a:pt x="20373" y="6354"/>
                    <a:pt x="20758" y="4150"/>
                    <a:pt x="19215" y="2387"/>
                  </a:cubicBezTo>
                  <a:cubicBezTo>
                    <a:pt x="17673" y="623"/>
                    <a:pt x="14201" y="-699"/>
                    <a:pt x="10730" y="403"/>
                  </a:cubicBezTo>
                  <a:cubicBezTo>
                    <a:pt x="7258" y="1505"/>
                    <a:pt x="3787" y="5032"/>
                    <a:pt x="1858" y="7897"/>
                  </a:cubicBezTo>
                  <a:cubicBezTo>
                    <a:pt x="-70" y="10762"/>
                    <a:pt x="-456" y="12966"/>
                    <a:pt x="508" y="14509"/>
                  </a:cubicBezTo>
                  <a:cubicBezTo>
                    <a:pt x="1473" y="16052"/>
                    <a:pt x="3787" y="16934"/>
                    <a:pt x="6101" y="17154"/>
                  </a:cubicBezTo>
                  <a:cubicBezTo>
                    <a:pt x="8415" y="17374"/>
                    <a:pt x="10730" y="16934"/>
                    <a:pt x="13237" y="15170"/>
                  </a:cubicBezTo>
                  <a:cubicBezTo>
                    <a:pt x="15744" y="13407"/>
                    <a:pt x="18444" y="10321"/>
                    <a:pt x="18830" y="8558"/>
                  </a:cubicBezTo>
                  <a:cubicBezTo>
                    <a:pt x="19215" y="6795"/>
                    <a:pt x="17287" y="6354"/>
                    <a:pt x="15165" y="6354"/>
                  </a:cubicBezTo>
                  <a:cubicBezTo>
                    <a:pt x="13044" y="6354"/>
                    <a:pt x="10730" y="6795"/>
                    <a:pt x="8801" y="7677"/>
                  </a:cubicBezTo>
                  <a:cubicBezTo>
                    <a:pt x="6873" y="8558"/>
                    <a:pt x="5330" y="9881"/>
                    <a:pt x="5330" y="11203"/>
                  </a:cubicBezTo>
                  <a:cubicBezTo>
                    <a:pt x="5330" y="12525"/>
                    <a:pt x="6873" y="13848"/>
                    <a:pt x="8801" y="14068"/>
                  </a:cubicBezTo>
                  <a:cubicBezTo>
                    <a:pt x="10730" y="14289"/>
                    <a:pt x="13044" y="13407"/>
                    <a:pt x="15358" y="12085"/>
                  </a:cubicBezTo>
                  <a:cubicBezTo>
                    <a:pt x="17673" y="10762"/>
                    <a:pt x="19987" y="8999"/>
                    <a:pt x="19987" y="7897"/>
                  </a:cubicBezTo>
                  <a:cubicBezTo>
                    <a:pt x="19987" y="6795"/>
                    <a:pt x="17673" y="6354"/>
                    <a:pt x="15551" y="6795"/>
                  </a:cubicBezTo>
                  <a:cubicBezTo>
                    <a:pt x="13430" y="7236"/>
                    <a:pt x="11501" y="8558"/>
                    <a:pt x="9765" y="9881"/>
                  </a:cubicBezTo>
                  <a:cubicBezTo>
                    <a:pt x="8030" y="11203"/>
                    <a:pt x="6487" y="12525"/>
                    <a:pt x="6873" y="13407"/>
                  </a:cubicBezTo>
                  <a:cubicBezTo>
                    <a:pt x="7258" y="14289"/>
                    <a:pt x="9573" y="14730"/>
                    <a:pt x="11694" y="14068"/>
                  </a:cubicBezTo>
                  <a:cubicBezTo>
                    <a:pt x="13815" y="13407"/>
                    <a:pt x="15744" y="11644"/>
                    <a:pt x="17287" y="8999"/>
                  </a:cubicBezTo>
                  <a:cubicBezTo>
                    <a:pt x="18830" y="6354"/>
                    <a:pt x="19987" y="2828"/>
                    <a:pt x="18830" y="1505"/>
                  </a:cubicBezTo>
                  <a:cubicBezTo>
                    <a:pt x="17673" y="183"/>
                    <a:pt x="14201" y="1064"/>
                    <a:pt x="11501" y="3709"/>
                  </a:cubicBezTo>
                  <a:cubicBezTo>
                    <a:pt x="8801" y="6354"/>
                    <a:pt x="6873" y="10762"/>
                    <a:pt x="4944" y="15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4683770" y="3186943"/>
              <a:ext cx="194421" cy="23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165" fill="norm" stroke="1" extrusionOk="0">
                  <a:moveTo>
                    <a:pt x="11949" y="1071"/>
                  </a:moveTo>
                  <a:cubicBezTo>
                    <a:pt x="11030" y="492"/>
                    <a:pt x="10111" y="-86"/>
                    <a:pt x="8502" y="10"/>
                  </a:cubicBezTo>
                  <a:cubicBezTo>
                    <a:pt x="6894" y="107"/>
                    <a:pt x="4596" y="878"/>
                    <a:pt x="2872" y="3482"/>
                  </a:cubicBezTo>
                  <a:cubicBezTo>
                    <a:pt x="1149" y="6085"/>
                    <a:pt x="0" y="10521"/>
                    <a:pt x="0" y="13607"/>
                  </a:cubicBezTo>
                  <a:cubicBezTo>
                    <a:pt x="0" y="16692"/>
                    <a:pt x="1149" y="18428"/>
                    <a:pt x="2757" y="19585"/>
                  </a:cubicBezTo>
                  <a:cubicBezTo>
                    <a:pt x="4366" y="20742"/>
                    <a:pt x="6434" y="21321"/>
                    <a:pt x="8617" y="21128"/>
                  </a:cubicBezTo>
                  <a:cubicBezTo>
                    <a:pt x="10800" y="20935"/>
                    <a:pt x="13098" y="19971"/>
                    <a:pt x="15396" y="17175"/>
                  </a:cubicBezTo>
                  <a:cubicBezTo>
                    <a:pt x="17694" y="14378"/>
                    <a:pt x="19991" y="9750"/>
                    <a:pt x="20796" y="6471"/>
                  </a:cubicBezTo>
                  <a:cubicBezTo>
                    <a:pt x="21600" y="3192"/>
                    <a:pt x="20911" y="1264"/>
                    <a:pt x="17923" y="492"/>
                  </a:cubicBezTo>
                  <a:cubicBezTo>
                    <a:pt x="14936" y="-279"/>
                    <a:pt x="9651" y="107"/>
                    <a:pt x="4366" y="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6004380" y="2924075"/>
              <a:ext cx="178738" cy="15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933" fill="norm" stroke="1" extrusionOk="0">
                  <a:moveTo>
                    <a:pt x="12329" y="8738"/>
                  </a:moveTo>
                  <a:cubicBezTo>
                    <a:pt x="12078" y="7317"/>
                    <a:pt x="11827" y="5896"/>
                    <a:pt x="11073" y="5611"/>
                  </a:cubicBezTo>
                  <a:cubicBezTo>
                    <a:pt x="10320" y="5327"/>
                    <a:pt x="9064" y="6180"/>
                    <a:pt x="7934" y="7459"/>
                  </a:cubicBezTo>
                  <a:cubicBezTo>
                    <a:pt x="6804" y="8738"/>
                    <a:pt x="5799" y="10443"/>
                    <a:pt x="5171" y="12006"/>
                  </a:cubicBezTo>
                  <a:cubicBezTo>
                    <a:pt x="4543" y="13569"/>
                    <a:pt x="4292" y="14990"/>
                    <a:pt x="4794" y="15843"/>
                  </a:cubicBezTo>
                  <a:cubicBezTo>
                    <a:pt x="5297" y="16696"/>
                    <a:pt x="6552" y="16980"/>
                    <a:pt x="9064" y="15843"/>
                  </a:cubicBezTo>
                  <a:cubicBezTo>
                    <a:pt x="11576" y="14706"/>
                    <a:pt x="15343" y="12148"/>
                    <a:pt x="17604" y="10301"/>
                  </a:cubicBezTo>
                  <a:cubicBezTo>
                    <a:pt x="19864" y="8454"/>
                    <a:pt x="20618" y="7317"/>
                    <a:pt x="20994" y="5754"/>
                  </a:cubicBezTo>
                  <a:cubicBezTo>
                    <a:pt x="21371" y="4190"/>
                    <a:pt x="21371" y="2201"/>
                    <a:pt x="19990" y="1064"/>
                  </a:cubicBezTo>
                  <a:cubicBezTo>
                    <a:pt x="18608" y="-73"/>
                    <a:pt x="15845" y="-357"/>
                    <a:pt x="13334" y="496"/>
                  </a:cubicBezTo>
                  <a:cubicBezTo>
                    <a:pt x="10822" y="1348"/>
                    <a:pt x="8562" y="3338"/>
                    <a:pt x="7306" y="5043"/>
                  </a:cubicBezTo>
                  <a:cubicBezTo>
                    <a:pt x="6050" y="6748"/>
                    <a:pt x="5799" y="8169"/>
                    <a:pt x="6301" y="9164"/>
                  </a:cubicBezTo>
                  <a:cubicBezTo>
                    <a:pt x="6804" y="10159"/>
                    <a:pt x="8059" y="10727"/>
                    <a:pt x="9441" y="11011"/>
                  </a:cubicBezTo>
                  <a:cubicBezTo>
                    <a:pt x="10822" y="11296"/>
                    <a:pt x="12329" y="11296"/>
                    <a:pt x="13711" y="10869"/>
                  </a:cubicBezTo>
                  <a:cubicBezTo>
                    <a:pt x="15092" y="10443"/>
                    <a:pt x="16348" y="9590"/>
                    <a:pt x="17101" y="8311"/>
                  </a:cubicBezTo>
                  <a:cubicBezTo>
                    <a:pt x="17855" y="7032"/>
                    <a:pt x="18106" y="5327"/>
                    <a:pt x="17604" y="4332"/>
                  </a:cubicBezTo>
                  <a:cubicBezTo>
                    <a:pt x="17101" y="3338"/>
                    <a:pt x="15845" y="3054"/>
                    <a:pt x="13459" y="3906"/>
                  </a:cubicBezTo>
                  <a:cubicBezTo>
                    <a:pt x="11073" y="4759"/>
                    <a:pt x="7557" y="6748"/>
                    <a:pt x="5422" y="8311"/>
                  </a:cubicBezTo>
                  <a:cubicBezTo>
                    <a:pt x="3287" y="9875"/>
                    <a:pt x="2534" y="11011"/>
                    <a:pt x="2031" y="12290"/>
                  </a:cubicBezTo>
                  <a:cubicBezTo>
                    <a:pt x="1529" y="13569"/>
                    <a:pt x="1278" y="14990"/>
                    <a:pt x="2283" y="15701"/>
                  </a:cubicBezTo>
                  <a:cubicBezTo>
                    <a:pt x="3287" y="16411"/>
                    <a:pt x="5548" y="16411"/>
                    <a:pt x="7934" y="15559"/>
                  </a:cubicBezTo>
                  <a:cubicBezTo>
                    <a:pt x="10320" y="14706"/>
                    <a:pt x="12831" y="13001"/>
                    <a:pt x="14464" y="11438"/>
                  </a:cubicBezTo>
                  <a:cubicBezTo>
                    <a:pt x="16097" y="9875"/>
                    <a:pt x="16850" y="8454"/>
                    <a:pt x="16724" y="7317"/>
                  </a:cubicBezTo>
                  <a:cubicBezTo>
                    <a:pt x="16599" y="6180"/>
                    <a:pt x="15594" y="5327"/>
                    <a:pt x="13083" y="6464"/>
                  </a:cubicBezTo>
                  <a:cubicBezTo>
                    <a:pt x="10571" y="7601"/>
                    <a:pt x="6552" y="10727"/>
                    <a:pt x="4166" y="12859"/>
                  </a:cubicBezTo>
                  <a:cubicBezTo>
                    <a:pt x="1780" y="14990"/>
                    <a:pt x="1027" y="16127"/>
                    <a:pt x="524" y="17406"/>
                  </a:cubicBezTo>
                  <a:cubicBezTo>
                    <a:pt x="22" y="18685"/>
                    <a:pt x="-229" y="20106"/>
                    <a:pt x="273" y="20675"/>
                  </a:cubicBezTo>
                  <a:cubicBezTo>
                    <a:pt x="776" y="21243"/>
                    <a:pt x="2031" y="20959"/>
                    <a:pt x="5045" y="18969"/>
                  </a:cubicBezTo>
                  <a:cubicBezTo>
                    <a:pt x="8059" y="16980"/>
                    <a:pt x="12831" y="13285"/>
                    <a:pt x="15343" y="10727"/>
                  </a:cubicBezTo>
                  <a:cubicBezTo>
                    <a:pt x="17855" y="8169"/>
                    <a:pt x="18106" y="6748"/>
                    <a:pt x="17604" y="6038"/>
                  </a:cubicBezTo>
                  <a:cubicBezTo>
                    <a:pt x="17101" y="5327"/>
                    <a:pt x="15845" y="5327"/>
                    <a:pt x="13334" y="6748"/>
                  </a:cubicBezTo>
                  <a:cubicBezTo>
                    <a:pt x="10822" y="8169"/>
                    <a:pt x="7055" y="11011"/>
                    <a:pt x="4543" y="13427"/>
                  </a:cubicBezTo>
                  <a:cubicBezTo>
                    <a:pt x="2031" y="15843"/>
                    <a:pt x="776" y="17832"/>
                    <a:pt x="776" y="18969"/>
                  </a:cubicBezTo>
                  <a:cubicBezTo>
                    <a:pt x="776" y="20106"/>
                    <a:pt x="2031" y="20390"/>
                    <a:pt x="4669" y="19396"/>
                  </a:cubicBezTo>
                  <a:cubicBezTo>
                    <a:pt x="7306" y="18401"/>
                    <a:pt x="11324" y="16127"/>
                    <a:pt x="13962" y="14564"/>
                  </a:cubicBezTo>
                  <a:cubicBezTo>
                    <a:pt x="16599" y="13001"/>
                    <a:pt x="17855" y="12148"/>
                    <a:pt x="18483" y="11011"/>
                  </a:cubicBezTo>
                  <a:cubicBezTo>
                    <a:pt x="19111" y="9875"/>
                    <a:pt x="19111" y="8454"/>
                    <a:pt x="18357" y="7743"/>
                  </a:cubicBezTo>
                  <a:cubicBezTo>
                    <a:pt x="17604" y="7032"/>
                    <a:pt x="16097" y="7032"/>
                    <a:pt x="14715" y="7317"/>
                  </a:cubicBezTo>
                  <a:cubicBezTo>
                    <a:pt x="13334" y="7601"/>
                    <a:pt x="12078" y="8169"/>
                    <a:pt x="10948" y="9875"/>
                  </a:cubicBezTo>
                  <a:cubicBezTo>
                    <a:pt x="9818" y="11580"/>
                    <a:pt x="8813" y="14422"/>
                    <a:pt x="8687" y="16411"/>
                  </a:cubicBezTo>
                  <a:cubicBezTo>
                    <a:pt x="8562" y="18401"/>
                    <a:pt x="9315" y="19538"/>
                    <a:pt x="10069" y="20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5949276" y="3246984"/>
              <a:ext cx="230743" cy="23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294" fill="norm" stroke="1" extrusionOk="0">
                  <a:moveTo>
                    <a:pt x="3495" y="3123"/>
                  </a:moveTo>
                  <a:cubicBezTo>
                    <a:pt x="8124" y="2158"/>
                    <a:pt x="12752" y="1194"/>
                    <a:pt x="15549" y="615"/>
                  </a:cubicBezTo>
                  <a:cubicBezTo>
                    <a:pt x="18345" y="37"/>
                    <a:pt x="19310" y="-156"/>
                    <a:pt x="20081" y="133"/>
                  </a:cubicBezTo>
                  <a:cubicBezTo>
                    <a:pt x="20852" y="423"/>
                    <a:pt x="21431" y="1194"/>
                    <a:pt x="20660" y="2640"/>
                  </a:cubicBezTo>
                  <a:cubicBezTo>
                    <a:pt x="19888" y="4087"/>
                    <a:pt x="17767" y="6208"/>
                    <a:pt x="14392" y="9101"/>
                  </a:cubicBezTo>
                  <a:cubicBezTo>
                    <a:pt x="11017" y="11994"/>
                    <a:pt x="6388" y="15658"/>
                    <a:pt x="3592" y="17876"/>
                  </a:cubicBezTo>
                  <a:cubicBezTo>
                    <a:pt x="795" y="20094"/>
                    <a:pt x="-169" y="20865"/>
                    <a:pt x="24" y="21155"/>
                  </a:cubicBezTo>
                  <a:cubicBezTo>
                    <a:pt x="217" y="21444"/>
                    <a:pt x="1567" y="21251"/>
                    <a:pt x="4170" y="20865"/>
                  </a:cubicBezTo>
                  <a:cubicBezTo>
                    <a:pt x="6774" y="20480"/>
                    <a:pt x="10631" y="19901"/>
                    <a:pt x="14488" y="19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6134630" y="3395551"/>
              <a:ext cx="11335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16622" y="0"/>
                  </a:moveTo>
                  <a:cubicBezTo>
                    <a:pt x="15422" y="4950"/>
                    <a:pt x="14222" y="9900"/>
                    <a:pt x="12822" y="13050"/>
                  </a:cubicBezTo>
                  <a:cubicBezTo>
                    <a:pt x="11422" y="16200"/>
                    <a:pt x="9822" y="17550"/>
                    <a:pt x="8022" y="18675"/>
                  </a:cubicBezTo>
                  <a:cubicBezTo>
                    <a:pt x="6222" y="19800"/>
                    <a:pt x="4222" y="20700"/>
                    <a:pt x="2622" y="20250"/>
                  </a:cubicBezTo>
                  <a:cubicBezTo>
                    <a:pt x="1022" y="19800"/>
                    <a:pt x="-178" y="18000"/>
                    <a:pt x="22" y="16425"/>
                  </a:cubicBezTo>
                  <a:cubicBezTo>
                    <a:pt x="222" y="14850"/>
                    <a:pt x="1822" y="13500"/>
                    <a:pt x="3622" y="13050"/>
                  </a:cubicBezTo>
                  <a:cubicBezTo>
                    <a:pt x="5422" y="12600"/>
                    <a:pt x="7422" y="13050"/>
                    <a:pt x="10422" y="14625"/>
                  </a:cubicBezTo>
                  <a:cubicBezTo>
                    <a:pt x="13422" y="16200"/>
                    <a:pt x="17422" y="18900"/>
                    <a:pt x="214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6241637" y="3382851"/>
              <a:ext cx="889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3716"/>
                    <a:pt x="12343" y="7432"/>
                    <a:pt x="8743" y="11032"/>
                  </a:cubicBezTo>
                  <a:cubicBezTo>
                    <a:pt x="5143" y="14632"/>
                    <a:pt x="2571" y="181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6324187" y="3475550"/>
              <a:ext cx="158751" cy="11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5093"/>
                  </a:moveTo>
                  <a:cubicBezTo>
                    <a:pt x="864" y="3550"/>
                    <a:pt x="1728" y="2007"/>
                    <a:pt x="2880" y="1043"/>
                  </a:cubicBezTo>
                  <a:cubicBezTo>
                    <a:pt x="4032" y="79"/>
                    <a:pt x="5472" y="-307"/>
                    <a:pt x="6624" y="272"/>
                  </a:cubicBezTo>
                  <a:cubicBezTo>
                    <a:pt x="7776" y="850"/>
                    <a:pt x="8640" y="2393"/>
                    <a:pt x="8352" y="5093"/>
                  </a:cubicBezTo>
                  <a:cubicBezTo>
                    <a:pt x="8064" y="7793"/>
                    <a:pt x="6624" y="11650"/>
                    <a:pt x="5472" y="14543"/>
                  </a:cubicBezTo>
                  <a:cubicBezTo>
                    <a:pt x="4320" y="17436"/>
                    <a:pt x="3456" y="19364"/>
                    <a:pt x="3744" y="20329"/>
                  </a:cubicBezTo>
                  <a:cubicBezTo>
                    <a:pt x="4032" y="21293"/>
                    <a:pt x="5472" y="21293"/>
                    <a:pt x="8640" y="20714"/>
                  </a:cubicBezTo>
                  <a:cubicBezTo>
                    <a:pt x="11808" y="20136"/>
                    <a:pt x="16704" y="18979"/>
                    <a:pt x="21600" y="17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2895187" y="2919265"/>
              <a:ext cx="70123" cy="76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026" fill="norm" stroke="1" extrusionOk="0">
                  <a:moveTo>
                    <a:pt x="13341" y="12269"/>
                  </a:moveTo>
                  <a:cubicBezTo>
                    <a:pt x="13341" y="9350"/>
                    <a:pt x="13341" y="6431"/>
                    <a:pt x="13341" y="6431"/>
                  </a:cubicBezTo>
                  <a:cubicBezTo>
                    <a:pt x="13341" y="6431"/>
                    <a:pt x="13341" y="9350"/>
                    <a:pt x="14612" y="9934"/>
                  </a:cubicBezTo>
                  <a:cubicBezTo>
                    <a:pt x="15882" y="10518"/>
                    <a:pt x="18424" y="8767"/>
                    <a:pt x="19694" y="6431"/>
                  </a:cubicBezTo>
                  <a:cubicBezTo>
                    <a:pt x="20965" y="4096"/>
                    <a:pt x="20965" y="1177"/>
                    <a:pt x="19376" y="302"/>
                  </a:cubicBezTo>
                  <a:cubicBezTo>
                    <a:pt x="17788" y="-574"/>
                    <a:pt x="14612" y="594"/>
                    <a:pt x="11753" y="2053"/>
                  </a:cubicBezTo>
                  <a:cubicBezTo>
                    <a:pt x="8894" y="3512"/>
                    <a:pt x="6353" y="5264"/>
                    <a:pt x="4129" y="7307"/>
                  </a:cubicBezTo>
                  <a:cubicBezTo>
                    <a:pt x="1906" y="9350"/>
                    <a:pt x="0" y="11685"/>
                    <a:pt x="0" y="14021"/>
                  </a:cubicBezTo>
                  <a:cubicBezTo>
                    <a:pt x="0" y="16356"/>
                    <a:pt x="1906" y="18691"/>
                    <a:pt x="4765" y="19567"/>
                  </a:cubicBezTo>
                  <a:cubicBezTo>
                    <a:pt x="7624" y="20442"/>
                    <a:pt x="11435" y="19858"/>
                    <a:pt x="14929" y="18983"/>
                  </a:cubicBezTo>
                  <a:cubicBezTo>
                    <a:pt x="18424" y="18107"/>
                    <a:pt x="21600" y="16940"/>
                    <a:pt x="20965" y="15772"/>
                  </a:cubicBezTo>
                  <a:cubicBezTo>
                    <a:pt x="20329" y="14604"/>
                    <a:pt x="15882" y="13437"/>
                    <a:pt x="15565" y="10810"/>
                  </a:cubicBezTo>
                  <a:cubicBezTo>
                    <a:pt x="15247" y="8183"/>
                    <a:pt x="19059" y="4096"/>
                    <a:pt x="19376" y="2637"/>
                  </a:cubicBezTo>
                  <a:cubicBezTo>
                    <a:pt x="19694" y="1177"/>
                    <a:pt x="16518" y="2345"/>
                    <a:pt x="13024" y="4680"/>
                  </a:cubicBezTo>
                  <a:cubicBezTo>
                    <a:pt x="9529" y="7015"/>
                    <a:pt x="5718" y="10518"/>
                    <a:pt x="4765" y="13437"/>
                  </a:cubicBezTo>
                  <a:cubicBezTo>
                    <a:pt x="3812" y="16356"/>
                    <a:pt x="5718" y="18691"/>
                    <a:pt x="7624" y="21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2679287" y="3255851"/>
              <a:ext cx="222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5600"/>
                    <a:pt x="8229" y="9600"/>
                    <a:pt x="11829" y="6000"/>
                  </a:cubicBezTo>
                  <a:cubicBezTo>
                    <a:pt x="15429" y="2400"/>
                    <a:pt x="1851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2910824" y="3148751"/>
              <a:ext cx="177714" cy="21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355" fill="norm" stroke="1" extrusionOk="0">
                  <a:moveTo>
                    <a:pt x="401" y="5525"/>
                  </a:moveTo>
                  <a:cubicBezTo>
                    <a:pt x="2635" y="4071"/>
                    <a:pt x="4870" y="2617"/>
                    <a:pt x="7477" y="1682"/>
                  </a:cubicBezTo>
                  <a:cubicBezTo>
                    <a:pt x="10084" y="748"/>
                    <a:pt x="13063" y="332"/>
                    <a:pt x="15546" y="125"/>
                  </a:cubicBezTo>
                  <a:cubicBezTo>
                    <a:pt x="18028" y="-83"/>
                    <a:pt x="20015" y="-83"/>
                    <a:pt x="20635" y="540"/>
                  </a:cubicBezTo>
                  <a:cubicBezTo>
                    <a:pt x="21256" y="1163"/>
                    <a:pt x="20511" y="2409"/>
                    <a:pt x="18277" y="4694"/>
                  </a:cubicBezTo>
                  <a:cubicBezTo>
                    <a:pt x="16042" y="6979"/>
                    <a:pt x="12318" y="10302"/>
                    <a:pt x="9215" y="12898"/>
                  </a:cubicBezTo>
                  <a:cubicBezTo>
                    <a:pt x="6111" y="15494"/>
                    <a:pt x="3628" y="17363"/>
                    <a:pt x="2015" y="18713"/>
                  </a:cubicBezTo>
                  <a:cubicBezTo>
                    <a:pt x="401" y="20063"/>
                    <a:pt x="-344" y="20894"/>
                    <a:pt x="153" y="21205"/>
                  </a:cubicBezTo>
                  <a:cubicBezTo>
                    <a:pt x="649" y="21517"/>
                    <a:pt x="2387" y="21309"/>
                    <a:pt x="4622" y="20894"/>
                  </a:cubicBezTo>
                  <a:cubicBezTo>
                    <a:pt x="6856" y="20479"/>
                    <a:pt x="9587" y="19855"/>
                    <a:pt x="12318" y="19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3026710" y="3281251"/>
              <a:ext cx="10977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21137" y="0"/>
                  </a:moveTo>
                  <a:cubicBezTo>
                    <a:pt x="17062" y="6000"/>
                    <a:pt x="12986" y="12000"/>
                    <a:pt x="9522" y="15800"/>
                  </a:cubicBezTo>
                  <a:cubicBezTo>
                    <a:pt x="6058" y="19600"/>
                    <a:pt x="3205" y="21200"/>
                    <a:pt x="1575" y="21000"/>
                  </a:cubicBezTo>
                  <a:cubicBezTo>
                    <a:pt x="-55" y="20800"/>
                    <a:pt x="-463" y="18800"/>
                    <a:pt x="556" y="17400"/>
                  </a:cubicBezTo>
                  <a:cubicBezTo>
                    <a:pt x="1575" y="16000"/>
                    <a:pt x="4020" y="15200"/>
                    <a:pt x="6262" y="14800"/>
                  </a:cubicBezTo>
                  <a:cubicBezTo>
                    <a:pt x="8503" y="14400"/>
                    <a:pt x="10541" y="14400"/>
                    <a:pt x="12782" y="15600"/>
                  </a:cubicBezTo>
                  <a:cubicBezTo>
                    <a:pt x="15024" y="16800"/>
                    <a:pt x="17469" y="19200"/>
                    <a:pt x="199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3130137" y="3217751"/>
              <a:ext cx="1016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688"/>
                    <a:pt x="10800" y="9377"/>
                    <a:pt x="7200" y="12977"/>
                  </a:cubicBezTo>
                  <a:cubicBezTo>
                    <a:pt x="3600" y="16577"/>
                    <a:pt x="1800" y="190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3212687" y="3348206"/>
              <a:ext cx="165101" cy="128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2567"/>
                  </a:moveTo>
                  <a:cubicBezTo>
                    <a:pt x="1108" y="1522"/>
                    <a:pt x="2215" y="477"/>
                    <a:pt x="3462" y="128"/>
                  </a:cubicBezTo>
                  <a:cubicBezTo>
                    <a:pt x="4708" y="-220"/>
                    <a:pt x="6092" y="128"/>
                    <a:pt x="6923" y="1348"/>
                  </a:cubicBezTo>
                  <a:cubicBezTo>
                    <a:pt x="7754" y="2567"/>
                    <a:pt x="8031" y="4657"/>
                    <a:pt x="7754" y="7619"/>
                  </a:cubicBezTo>
                  <a:cubicBezTo>
                    <a:pt x="7477" y="10580"/>
                    <a:pt x="6646" y="14412"/>
                    <a:pt x="5677" y="17025"/>
                  </a:cubicBezTo>
                  <a:cubicBezTo>
                    <a:pt x="4708" y="19638"/>
                    <a:pt x="3600" y="21032"/>
                    <a:pt x="4154" y="21206"/>
                  </a:cubicBezTo>
                  <a:cubicBezTo>
                    <a:pt x="4708" y="21380"/>
                    <a:pt x="6923" y="20335"/>
                    <a:pt x="10108" y="19464"/>
                  </a:cubicBezTo>
                  <a:cubicBezTo>
                    <a:pt x="13292" y="18593"/>
                    <a:pt x="17446" y="17896"/>
                    <a:pt x="21600" y="17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6127337" y="2396484"/>
              <a:ext cx="21998" cy="64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0" y="1776"/>
                  </a:moveTo>
                  <a:cubicBezTo>
                    <a:pt x="1964" y="1421"/>
                    <a:pt x="3927" y="1066"/>
                    <a:pt x="7855" y="711"/>
                  </a:cubicBezTo>
                  <a:cubicBezTo>
                    <a:pt x="11782" y="355"/>
                    <a:pt x="17673" y="0"/>
                    <a:pt x="19636" y="0"/>
                  </a:cubicBezTo>
                  <a:cubicBezTo>
                    <a:pt x="21600" y="0"/>
                    <a:pt x="19636" y="355"/>
                    <a:pt x="15709" y="1634"/>
                  </a:cubicBezTo>
                  <a:cubicBezTo>
                    <a:pt x="11782" y="2913"/>
                    <a:pt x="5891" y="5116"/>
                    <a:pt x="3927" y="7318"/>
                  </a:cubicBezTo>
                  <a:cubicBezTo>
                    <a:pt x="1964" y="9521"/>
                    <a:pt x="3927" y="11724"/>
                    <a:pt x="6873" y="13926"/>
                  </a:cubicBezTo>
                  <a:cubicBezTo>
                    <a:pt x="9818" y="16129"/>
                    <a:pt x="13745" y="18332"/>
                    <a:pt x="14727" y="19611"/>
                  </a:cubicBezTo>
                  <a:cubicBezTo>
                    <a:pt x="15709" y="20889"/>
                    <a:pt x="13745" y="21245"/>
                    <a:pt x="1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6127337" y="2709751"/>
              <a:ext cx="1841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79" y="4091"/>
                    <a:pt x="13159" y="8182"/>
                    <a:pt x="9559" y="11782"/>
                  </a:cubicBezTo>
                  <a:cubicBezTo>
                    <a:pt x="5959" y="15382"/>
                    <a:pt x="2979" y="184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6189026" y="2709751"/>
              <a:ext cx="230412" cy="29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43" fill="norm" stroke="1" extrusionOk="0">
                  <a:moveTo>
                    <a:pt x="21375" y="0"/>
                  </a:moveTo>
                  <a:cubicBezTo>
                    <a:pt x="17840" y="3677"/>
                    <a:pt x="14306" y="7353"/>
                    <a:pt x="10771" y="10570"/>
                  </a:cubicBezTo>
                  <a:cubicBezTo>
                    <a:pt x="7237" y="13787"/>
                    <a:pt x="3702" y="16545"/>
                    <a:pt x="1837" y="18306"/>
                  </a:cubicBezTo>
                  <a:cubicBezTo>
                    <a:pt x="-29" y="20068"/>
                    <a:pt x="-225" y="20834"/>
                    <a:pt x="168" y="21217"/>
                  </a:cubicBezTo>
                  <a:cubicBezTo>
                    <a:pt x="560" y="21600"/>
                    <a:pt x="1542" y="21600"/>
                    <a:pt x="2622" y="21447"/>
                  </a:cubicBezTo>
                  <a:cubicBezTo>
                    <a:pt x="3702" y="21294"/>
                    <a:pt x="4880" y="20987"/>
                    <a:pt x="6059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6378407" y="2811351"/>
              <a:ext cx="187081" cy="22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21212" y="0"/>
                  </a:moveTo>
                  <a:cubicBezTo>
                    <a:pt x="15692" y="5249"/>
                    <a:pt x="10172" y="10497"/>
                    <a:pt x="6452" y="13828"/>
                  </a:cubicBezTo>
                  <a:cubicBezTo>
                    <a:pt x="2732" y="17159"/>
                    <a:pt x="812" y="18572"/>
                    <a:pt x="212" y="19682"/>
                  </a:cubicBezTo>
                  <a:cubicBezTo>
                    <a:pt x="-388" y="20793"/>
                    <a:pt x="332" y="21600"/>
                    <a:pt x="1772" y="21600"/>
                  </a:cubicBezTo>
                  <a:cubicBezTo>
                    <a:pt x="3212" y="21600"/>
                    <a:pt x="5372" y="20793"/>
                    <a:pt x="7532" y="19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6582738" y="2874851"/>
              <a:ext cx="160550" cy="17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380" fill="norm" stroke="1" extrusionOk="0">
                  <a:moveTo>
                    <a:pt x="21277" y="0"/>
                  </a:moveTo>
                  <a:cubicBezTo>
                    <a:pt x="15386" y="4945"/>
                    <a:pt x="9495" y="9889"/>
                    <a:pt x="5989" y="12882"/>
                  </a:cubicBezTo>
                  <a:cubicBezTo>
                    <a:pt x="2482" y="15875"/>
                    <a:pt x="1360" y="16916"/>
                    <a:pt x="659" y="18087"/>
                  </a:cubicBezTo>
                  <a:cubicBezTo>
                    <a:pt x="-42" y="19258"/>
                    <a:pt x="-323" y="20559"/>
                    <a:pt x="519" y="21080"/>
                  </a:cubicBezTo>
                  <a:cubicBezTo>
                    <a:pt x="1360" y="21600"/>
                    <a:pt x="3324" y="21340"/>
                    <a:pt x="5287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6717887" y="2963751"/>
              <a:ext cx="76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6781387" y="2932001"/>
              <a:ext cx="1587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2869787" y="2557351"/>
              <a:ext cx="381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600" fill="norm" stroke="1" extrusionOk="0">
                  <a:moveTo>
                    <a:pt x="17053" y="0"/>
                  </a:moveTo>
                  <a:cubicBezTo>
                    <a:pt x="19326" y="2514"/>
                    <a:pt x="21600" y="5029"/>
                    <a:pt x="19895" y="8000"/>
                  </a:cubicBezTo>
                  <a:cubicBezTo>
                    <a:pt x="18189" y="10971"/>
                    <a:pt x="12505" y="14400"/>
                    <a:pt x="8526" y="16743"/>
                  </a:cubicBezTo>
                  <a:cubicBezTo>
                    <a:pt x="4547" y="19086"/>
                    <a:pt x="2274" y="20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2279237" y="2671651"/>
              <a:ext cx="3111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086"/>
                    <a:pt x="15429" y="6171"/>
                    <a:pt x="11976" y="9200"/>
                  </a:cubicBezTo>
                  <a:cubicBezTo>
                    <a:pt x="8522" y="12229"/>
                    <a:pt x="4702" y="15200"/>
                    <a:pt x="2645" y="17257"/>
                  </a:cubicBezTo>
                  <a:cubicBezTo>
                    <a:pt x="588" y="19314"/>
                    <a:pt x="294" y="20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2487656" y="2728801"/>
              <a:ext cx="242432" cy="21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61" fill="norm" stroke="1" extrusionOk="0">
                  <a:moveTo>
                    <a:pt x="21513" y="0"/>
                  </a:moveTo>
                  <a:cubicBezTo>
                    <a:pt x="16630" y="3738"/>
                    <a:pt x="11746" y="7477"/>
                    <a:pt x="8459" y="10385"/>
                  </a:cubicBezTo>
                  <a:cubicBezTo>
                    <a:pt x="5172" y="13292"/>
                    <a:pt x="3482" y="15369"/>
                    <a:pt x="2167" y="17135"/>
                  </a:cubicBezTo>
                  <a:cubicBezTo>
                    <a:pt x="852" y="18900"/>
                    <a:pt x="-87" y="20354"/>
                    <a:pt x="7" y="20977"/>
                  </a:cubicBezTo>
                  <a:cubicBezTo>
                    <a:pt x="101" y="21600"/>
                    <a:pt x="1228" y="21392"/>
                    <a:pt x="2355" y="20873"/>
                  </a:cubicBezTo>
                  <a:cubicBezTo>
                    <a:pt x="3482" y="20354"/>
                    <a:pt x="4609" y="19523"/>
                    <a:pt x="5736" y="18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2626586" y="2678001"/>
              <a:ext cx="230502" cy="26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46" fill="norm" stroke="1" extrusionOk="0">
                  <a:moveTo>
                    <a:pt x="21384" y="0"/>
                  </a:moveTo>
                  <a:cubicBezTo>
                    <a:pt x="17064" y="3712"/>
                    <a:pt x="12744" y="7425"/>
                    <a:pt x="9209" y="10631"/>
                  </a:cubicBezTo>
                  <a:cubicBezTo>
                    <a:pt x="5675" y="13838"/>
                    <a:pt x="2926" y="16538"/>
                    <a:pt x="1453" y="18309"/>
                  </a:cubicBezTo>
                  <a:cubicBezTo>
                    <a:pt x="-20" y="20081"/>
                    <a:pt x="-216" y="20925"/>
                    <a:pt x="177" y="21262"/>
                  </a:cubicBezTo>
                  <a:cubicBezTo>
                    <a:pt x="569" y="21600"/>
                    <a:pt x="1551" y="21431"/>
                    <a:pt x="2631" y="21094"/>
                  </a:cubicBezTo>
                  <a:cubicBezTo>
                    <a:pt x="3711" y="20756"/>
                    <a:pt x="4889" y="20250"/>
                    <a:pt x="6068" y="19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2838037" y="2785951"/>
              <a:ext cx="825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413087" y="3294592"/>
              <a:ext cx="1047751" cy="69210"/>
            </a:xfrm>
            <a:prstGeom prst="rect">
              <a:avLst/>
            </a:prstGeom>
            <a:effectLst/>
          </p:spPr>
        </p:pic>
        <p:pic>
          <p:nvPicPr>
            <p:cNvPr id="41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276687" y="3146328"/>
              <a:ext cx="288434" cy="338124"/>
            </a:xfrm>
            <a:prstGeom prst="rect">
              <a:avLst/>
            </a:prstGeom>
            <a:effectLst/>
          </p:spPr>
        </p:pic>
        <p:pic>
          <p:nvPicPr>
            <p:cNvPr id="41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796637" y="3408251"/>
              <a:ext cx="838201" cy="44451"/>
            </a:xfrm>
            <a:prstGeom prst="rect">
              <a:avLst/>
            </a:prstGeom>
            <a:effectLst/>
          </p:spPr>
        </p:pic>
        <p:pic>
          <p:nvPicPr>
            <p:cNvPr id="42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829523" y="3269873"/>
              <a:ext cx="237722" cy="284429"/>
            </a:xfrm>
            <a:prstGeom prst="rect">
              <a:avLst/>
            </a:prstGeom>
            <a:effectLst/>
          </p:spPr>
        </p:pic>
        <p:pic>
          <p:nvPicPr>
            <p:cNvPr id="42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887620" y="994369"/>
              <a:ext cx="3223112" cy="2071552"/>
            </a:xfrm>
            <a:prstGeom prst="rect">
              <a:avLst/>
            </a:prstGeom>
            <a:effectLst/>
          </p:spPr>
        </p:pic>
        <p:pic>
          <p:nvPicPr>
            <p:cNvPr id="42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133187" y="2919301"/>
              <a:ext cx="304801" cy="158751"/>
            </a:xfrm>
            <a:prstGeom prst="rect">
              <a:avLst/>
            </a:prstGeom>
            <a:effectLst/>
          </p:spPr>
        </p:pic>
        <p:pic>
          <p:nvPicPr>
            <p:cNvPr id="42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190337" y="2906038"/>
              <a:ext cx="228601" cy="273614"/>
            </a:xfrm>
            <a:prstGeom prst="rect">
              <a:avLst/>
            </a:prstGeom>
            <a:effectLst/>
          </p:spPr>
        </p:pic>
        <p:pic>
          <p:nvPicPr>
            <p:cNvPr id="42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571837" y="2951051"/>
              <a:ext cx="285751" cy="222251"/>
            </a:xfrm>
            <a:prstGeom prst="rect">
              <a:avLst/>
            </a:prstGeom>
            <a:effectLst/>
          </p:spPr>
        </p:pic>
        <p:pic>
          <p:nvPicPr>
            <p:cNvPr id="43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476587" y="2906601"/>
              <a:ext cx="381001" cy="393701"/>
            </a:xfrm>
            <a:prstGeom prst="rect">
              <a:avLst/>
            </a:prstGeom>
            <a:effectLst/>
          </p:spPr>
        </p:pic>
        <p:pic>
          <p:nvPicPr>
            <p:cNvPr id="43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347858" y="697506"/>
              <a:ext cx="688919" cy="977196"/>
            </a:xfrm>
            <a:prstGeom prst="rect">
              <a:avLst/>
            </a:prstGeom>
            <a:effectLst/>
          </p:spPr>
        </p:pic>
        <p:pic>
          <p:nvPicPr>
            <p:cNvPr id="43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320637" y="1617551"/>
              <a:ext cx="355601" cy="50801"/>
            </a:xfrm>
            <a:prstGeom prst="rect">
              <a:avLst/>
            </a:prstGeom>
            <a:effectLst/>
          </p:spPr>
        </p:pic>
        <p:pic>
          <p:nvPicPr>
            <p:cNvPr id="43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570111" y="1522301"/>
              <a:ext cx="169627" cy="190501"/>
            </a:xfrm>
            <a:prstGeom prst="rect">
              <a:avLst/>
            </a:prstGeom>
            <a:effectLst/>
          </p:spPr>
        </p:pic>
        <p:pic>
          <p:nvPicPr>
            <p:cNvPr id="43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984087" y="1349637"/>
              <a:ext cx="193402" cy="247856"/>
            </a:xfrm>
            <a:prstGeom prst="rect">
              <a:avLst/>
            </a:prstGeom>
            <a:effectLst/>
          </p:spPr>
        </p:pic>
        <p:pic>
          <p:nvPicPr>
            <p:cNvPr id="44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806415" y="1219617"/>
              <a:ext cx="544562" cy="516144"/>
            </a:xfrm>
            <a:prstGeom prst="rect">
              <a:avLst/>
            </a:prstGeom>
            <a:effectLst/>
          </p:spPr>
        </p:pic>
        <p:pic>
          <p:nvPicPr>
            <p:cNvPr id="44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542806" y="2237220"/>
              <a:ext cx="1447578" cy="956654"/>
            </a:xfrm>
            <a:prstGeom prst="rect">
              <a:avLst/>
            </a:prstGeom>
            <a:effectLst/>
          </p:spPr>
        </p:pic>
        <p:pic>
          <p:nvPicPr>
            <p:cNvPr id="44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244187" y="1935051"/>
              <a:ext cx="469901" cy="330201"/>
            </a:xfrm>
            <a:prstGeom prst="rect">
              <a:avLst/>
            </a:prstGeom>
            <a:effectLst/>
          </p:spPr>
        </p:pic>
        <p:pic>
          <p:nvPicPr>
            <p:cNvPr id="44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320387" y="1831905"/>
              <a:ext cx="406401" cy="452397"/>
            </a:xfrm>
            <a:prstGeom prst="rect">
              <a:avLst/>
            </a:prstGeom>
            <a:effectLst/>
          </p:spPr>
        </p:pic>
        <p:pic>
          <p:nvPicPr>
            <p:cNvPr id="44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243112" y="2345367"/>
              <a:ext cx="1573586" cy="932954"/>
            </a:xfrm>
            <a:prstGeom prst="rect">
              <a:avLst/>
            </a:prstGeom>
            <a:effectLst/>
          </p:spPr>
        </p:pic>
        <p:pic>
          <p:nvPicPr>
            <p:cNvPr id="45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771987" y="2284301"/>
              <a:ext cx="304801" cy="260351"/>
            </a:xfrm>
            <a:prstGeom prst="rect">
              <a:avLst/>
            </a:prstGeom>
            <a:effectLst/>
          </p:spPr>
        </p:pic>
        <p:pic>
          <p:nvPicPr>
            <p:cNvPr id="45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803737" y="2281515"/>
              <a:ext cx="317501" cy="275837"/>
            </a:xfrm>
            <a:prstGeom prst="rect">
              <a:avLst/>
            </a:prstGeom>
            <a:effectLst/>
          </p:spPr>
        </p:pic>
        <p:pic>
          <p:nvPicPr>
            <p:cNvPr id="45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78933" y="2411301"/>
              <a:ext cx="195405" cy="380996"/>
            </a:xfrm>
            <a:prstGeom prst="rect">
              <a:avLst/>
            </a:prstGeom>
            <a:effectLst/>
          </p:spPr>
        </p:pic>
        <p:pic>
          <p:nvPicPr>
            <p:cNvPr id="45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10837" y="2633551"/>
              <a:ext cx="57151" cy="260351"/>
            </a:xfrm>
            <a:prstGeom prst="rect">
              <a:avLst/>
            </a:prstGeom>
            <a:effectLst/>
          </p:spPr>
        </p:pic>
        <p:pic>
          <p:nvPicPr>
            <p:cNvPr id="45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75490" y="2223923"/>
              <a:ext cx="653112" cy="826839"/>
            </a:xfrm>
            <a:prstGeom prst="rect">
              <a:avLst/>
            </a:prstGeom>
            <a:effectLst/>
          </p:spPr>
        </p:pic>
        <p:pic>
          <p:nvPicPr>
            <p:cNvPr id="46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70810" y="-12701"/>
              <a:ext cx="1094123" cy="2557353"/>
            </a:xfrm>
            <a:prstGeom prst="rect">
              <a:avLst/>
            </a:prstGeom>
            <a:effectLst/>
          </p:spPr>
        </p:pic>
        <p:pic>
          <p:nvPicPr>
            <p:cNvPr id="46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51570" y="2534"/>
              <a:ext cx="270534" cy="351368"/>
            </a:xfrm>
            <a:prstGeom prst="rect">
              <a:avLst/>
            </a:prstGeom>
            <a:effectLst/>
          </p:spPr>
        </p:pic>
        <p:pic>
          <p:nvPicPr>
            <p:cNvPr id="46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-12700" y="1484201"/>
              <a:ext cx="196438" cy="173816"/>
            </a:xfrm>
            <a:prstGeom prst="rect">
              <a:avLst/>
            </a:prstGeom>
            <a:effectLst/>
          </p:spPr>
        </p:pic>
        <p:pic>
          <p:nvPicPr>
            <p:cNvPr id="46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9429" y="1376251"/>
              <a:ext cx="105683" cy="116307"/>
            </a:xfrm>
            <a:prstGeom prst="rect">
              <a:avLst/>
            </a:prstGeom>
            <a:effectLst/>
          </p:spPr>
        </p:pic>
        <p:pic>
          <p:nvPicPr>
            <p:cNvPr id="46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2195" y="1225501"/>
              <a:ext cx="113293" cy="153979"/>
            </a:xfrm>
            <a:prstGeom prst="rect">
              <a:avLst/>
            </a:prstGeom>
            <a:effectLst/>
          </p:spPr>
        </p:pic>
        <p:pic>
          <p:nvPicPr>
            <p:cNvPr id="47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0387" y="855551"/>
              <a:ext cx="181257" cy="284304"/>
            </a:xfrm>
            <a:prstGeom prst="rect">
              <a:avLst/>
            </a:prstGeom>
            <a:effectLst/>
          </p:spPr>
        </p:pic>
        <p:pic>
          <p:nvPicPr>
            <p:cNvPr id="473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0824" y="900001"/>
              <a:ext cx="178355" cy="190501"/>
            </a:xfrm>
            <a:prstGeom prst="rect">
              <a:avLst/>
            </a:prstGeom>
            <a:effectLst/>
          </p:spPr>
        </p:pic>
        <p:pic>
          <p:nvPicPr>
            <p:cNvPr id="475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82521" y="484811"/>
              <a:ext cx="210767" cy="548541"/>
            </a:xfrm>
            <a:prstGeom prst="rect">
              <a:avLst/>
            </a:prstGeom>
            <a:effectLst/>
          </p:spPr>
        </p:pic>
        <p:pic>
          <p:nvPicPr>
            <p:cNvPr id="47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23475" y="529257"/>
              <a:ext cx="95175" cy="155975"/>
            </a:xfrm>
            <a:prstGeom prst="rect">
              <a:avLst/>
            </a:prstGeom>
            <a:effectLst/>
          </p:spPr>
        </p:pic>
        <p:pic>
          <p:nvPicPr>
            <p:cNvPr id="47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90876" y="468564"/>
              <a:ext cx="148462" cy="215480"/>
            </a:xfrm>
            <a:prstGeom prst="rect">
              <a:avLst/>
            </a:prstGeom>
            <a:effectLst/>
          </p:spPr>
        </p:pic>
        <p:pic>
          <p:nvPicPr>
            <p:cNvPr id="48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407167" y="187157"/>
              <a:ext cx="281599" cy="334047"/>
            </a:xfrm>
            <a:prstGeom prst="rect">
              <a:avLst/>
            </a:prstGeom>
            <a:effectLst/>
          </p:spPr>
        </p:pic>
        <p:pic>
          <p:nvPicPr>
            <p:cNvPr id="48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676482" y="2615227"/>
              <a:ext cx="674484" cy="291375"/>
            </a:xfrm>
            <a:prstGeom prst="rect">
              <a:avLst/>
            </a:prstGeom>
            <a:effectLst/>
          </p:spPr>
        </p:pic>
        <p:pic>
          <p:nvPicPr>
            <p:cNvPr id="48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040987" y="2910969"/>
              <a:ext cx="1254589" cy="4147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6" name="Drawing"/>
          <p:cNvGrpSpPr/>
          <p:nvPr/>
        </p:nvGrpSpPr>
        <p:grpSpPr>
          <a:xfrm>
            <a:off x="270419" y="1352550"/>
            <a:ext cx="12677231" cy="7210478"/>
            <a:chOff x="0" y="0"/>
            <a:chExt cx="12677230" cy="7210477"/>
          </a:xfrm>
        </p:grpSpPr>
        <p:sp>
          <p:nvSpPr>
            <p:cNvPr id="3037" name="Line"/>
            <p:cNvSpPr/>
            <p:nvPr/>
          </p:nvSpPr>
          <p:spPr>
            <a:xfrm>
              <a:off x="1744646" y="944409"/>
              <a:ext cx="135468" cy="253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3712" y="123"/>
                  </a:moveTo>
                  <a:cubicBezTo>
                    <a:pt x="2700" y="51"/>
                    <a:pt x="1687" y="-21"/>
                    <a:pt x="1012" y="6"/>
                  </a:cubicBezTo>
                  <a:cubicBezTo>
                    <a:pt x="337" y="33"/>
                    <a:pt x="0" y="159"/>
                    <a:pt x="0" y="465"/>
                  </a:cubicBezTo>
                  <a:cubicBezTo>
                    <a:pt x="0" y="772"/>
                    <a:pt x="337" y="1258"/>
                    <a:pt x="675" y="1826"/>
                  </a:cubicBezTo>
                  <a:cubicBezTo>
                    <a:pt x="1012" y="2393"/>
                    <a:pt x="1350" y="3042"/>
                    <a:pt x="1856" y="3699"/>
                  </a:cubicBezTo>
                  <a:cubicBezTo>
                    <a:pt x="2362" y="4357"/>
                    <a:pt x="3037" y="5023"/>
                    <a:pt x="3544" y="5699"/>
                  </a:cubicBezTo>
                  <a:cubicBezTo>
                    <a:pt x="4050" y="6374"/>
                    <a:pt x="4387" y="7059"/>
                    <a:pt x="5062" y="7725"/>
                  </a:cubicBezTo>
                  <a:cubicBezTo>
                    <a:pt x="5737" y="8392"/>
                    <a:pt x="6750" y="9041"/>
                    <a:pt x="7762" y="9653"/>
                  </a:cubicBezTo>
                  <a:cubicBezTo>
                    <a:pt x="8775" y="10266"/>
                    <a:pt x="9788" y="10842"/>
                    <a:pt x="10969" y="11419"/>
                  </a:cubicBezTo>
                  <a:cubicBezTo>
                    <a:pt x="12150" y="11995"/>
                    <a:pt x="13500" y="12571"/>
                    <a:pt x="14850" y="13166"/>
                  </a:cubicBezTo>
                  <a:cubicBezTo>
                    <a:pt x="16200" y="13760"/>
                    <a:pt x="17550" y="14373"/>
                    <a:pt x="18563" y="14949"/>
                  </a:cubicBezTo>
                  <a:cubicBezTo>
                    <a:pt x="19575" y="15526"/>
                    <a:pt x="20250" y="16066"/>
                    <a:pt x="20588" y="16652"/>
                  </a:cubicBezTo>
                  <a:cubicBezTo>
                    <a:pt x="20925" y="17237"/>
                    <a:pt x="20925" y="17868"/>
                    <a:pt x="21094" y="18480"/>
                  </a:cubicBezTo>
                  <a:cubicBezTo>
                    <a:pt x="21262" y="19093"/>
                    <a:pt x="21600" y="19687"/>
                    <a:pt x="21600" y="20201"/>
                  </a:cubicBezTo>
                  <a:cubicBezTo>
                    <a:pt x="21600" y="20714"/>
                    <a:pt x="21262" y="21147"/>
                    <a:pt x="20925" y="2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1774280" y="914825"/>
              <a:ext cx="2895175" cy="275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83" fill="norm" stroke="1" extrusionOk="0">
                  <a:moveTo>
                    <a:pt x="0" y="395"/>
                  </a:moveTo>
                  <a:cubicBezTo>
                    <a:pt x="316" y="328"/>
                    <a:pt x="632" y="262"/>
                    <a:pt x="1011" y="196"/>
                  </a:cubicBezTo>
                  <a:cubicBezTo>
                    <a:pt x="1389" y="130"/>
                    <a:pt x="1832" y="63"/>
                    <a:pt x="2313" y="38"/>
                  </a:cubicBezTo>
                  <a:cubicBezTo>
                    <a:pt x="2795" y="14"/>
                    <a:pt x="3316" y="30"/>
                    <a:pt x="3821" y="63"/>
                  </a:cubicBezTo>
                  <a:cubicBezTo>
                    <a:pt x="4326" y="96"/>
                    <a:pt x="4816" y="146"/>
                    <a:pt x="5234" y="196"/>
                  </a:cubicBezTo>
                  <a:cubicBezTo>
                    <a:pt x="5653" y="245"/>
                    <a:pt x="6000" y="295"/>
                    <a:pt x="6426" y="303"/>
                  </a:cubicBezTo>
                  <a:cubicBezTo>
                    <a:pt x="6853" y="312"/>
                    <a:pt x="7358" y="279"/>
                    <a:pt x="7895" y="229"/>
                  </a:cubicBezTo>
                  <a:cubicBezTo>
                    <a:pt x="8432" y="179"/>
                    <a:pt x="9000" y="113"/>
                    <a:pt x="9608" y="72"/>
                  </a:cubicBezTo>
                  <a:cubicBezTo>
                    <a:pt x="10216" y="30"/>
                    <a:pt x="10863" y="14"/>
                    <a:pt x="11463" y="5"/>
                  </a:cubicBezTo>
                  <a:cubicBezTo>
                    <a:pt x="12063" y="-3"/>
                    <a:pt x="12616" y="-3"/>
                    <a:pt x="13200" y="22"/>
                  </a:cubicBezTo>
                  <a:cubicBezTo>
                    <a:pt x="13784" y="47"/>
                    <a:pt x="14400" y="96"/>
                    <a:pt x="15000" y="130"/>
                  </a:cubicBezTo>
                  <a:cubicBezTo>
                    <a:pt x="15600" y="163"/>
                    <a:pt x="16184" y="179"/>
                    <a:pt x="16808" y="187"/>
                  </a:cubicBezTo>
                  <a:cubicBezTo>
                    <a:pt x="17432" y="196"/>
                    <a:pt x="18095" y="196"/>
                    <a:pt x="18687" y="187"/>
                  </a:cubicBezTo>
                  <a:cubicBezTo>
                    <a:pt x="19279" y="179"/>
                    <a:pt x="19800" y="163"/>
                    <a:pt x="20226" y="196"/>
                  </a:cubicBezTo>
                  <a:cubicBezTo>
                    <a:pt x="20653" y="229"/>
                    <a:pt x="20984" y="312"/>
                    <a:pt x="21189" y="370"/>
                  </a:cubicBezTo>
                  <a:cubicBezTo>
                    <a:pt x="21395" y="428"/>
                    <a:pt x="21474" y="461"/>
                    <a:pt x="21521" y="519"/>
                  </a:cubicBezTo>
                  <a:cubicBezTo>
                    <a:pt x="21568" y="577"/>
                    <a:pt x="21584" y="660"/>
                    <a:pt x="21592" y="991"/>
                  </a:cubicBezTo>
                  <a:cubicBezTo>
                    <a:pt x="21600" y="1322"/>
                    <a:pt x="21600" y="1902"/>
                    <a:pt x="21576" y="2440"/>
                  </a:cubicBezTo>
                  <a:cubicBezTo>
                    <a:pt x="21553" y="2979"/>
                    <a:pt x="21505" y="3476"/>
                    <a:pt x="21474" y="4022"/>
                  </a:cubicBezTo>
                  <a:cubicBezTo>
                    <a:pt x="21442" y="4569"/>
                    <a:pt x="21426" y="5165"/>
                    <a:pt x="21395" y="5753"/>
                  </a:cubicBezTo>
                  <a:cubicBezTo>
                    <a:pt x="21363" y="6341"/>
                    <a:pt x="21316" y="6921"/>
                    <a:pt x="21268" y="7492"/>
                  </a:cubicBezTo>
                  <a:cubicBezTo>
                    <a:pt x="21221" y="8064"/>
                    <a:pt x="21174" y="8627"/>
                    <a:pt x="21142" y="9240"/>
                  </a:cubicBezTo>
                  <a:cubicBezTo>
                    <a:pt x="21111" y="9853"/>
                    <a:pt x="21095" y="10515"/>
                    <a:pt x="21071" y="11103"/>
                  </a:cubicBezTo>
                  <a:cubicBezTo>
                    <a:pt x="21047" y="11691"/>
                    <a:pt x="21016" y="12205"/>
                    <a:pt x="20976" y="12752"/>
                  </a:cubicBezTo>
                  <a:cubicBezTo>
                    <a:pt x="20937" y="13298"/>
                    <a:pt x="20889" y="13878"/>
                    <a:pt x="20842" y="14474"/>
                  </a:cubicBezTo>
                  <a:cubicBezTo>
                    <a:pt x="20795" y="15071"/>
                    <a:pt x="20747" y="15684"/>
                    <a:pt x="20700" y="16330"/>
                  </a:cubicBezTo>
                  <a:cubicBezTo>
                    <a:pt x="20653" y="16976"/>
                    <a:pt x="20605" y="17655"/>
                    <a:pt x="20550" y="18284"/>
                  </a:cubicBezTo>
                  <a:cubicBezTo>
                    <a:pt x="20495" y="18914"/>
                    <a:pt x="20432" y="19493"/>
                    <a:pt x="20392" y="19957"/>
                  </a:cubicBezTo>
                  <a:cubicBezTo>
                    <a:pt x="20353" y="20421"/>
                    <a:pt x="20337" y="20769"/>
                    <a:pt x="20329" y="20984"/>
                  </a:cubicBezTo>
                  <a:cubicBezTo>
                    <a:pt x="20321" y="21199"/>
                    <a:pt x="20321" y="21282"/>
                    <a:pt x="20282" y="21373"/>
                  </a:cubicBezTo>
                  <a:cubicBezTo>
                    <a:pt x="20242" y="21464"/>
                    <a:pt x="20163" y="21564"/>
                    <a:pt x="20076" y="21580"/>
                  </a:cubicBezTo>
                  <a:cubicBezTo>
                    <a:pt x="19989" y="21597"/>
                    <a:pt x="19895" y="21531"/>
                    <a:pt x="1980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1913980" y="3384550"/>
              <a:ext cx="2876551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9" y="1137"/>
                    <a:pt x="1017" y="2274"/>
                    <a:pt x="1621" y="2558"/>
                  </a:cubicBezTo>
                  <a:cubicBezTo>
                    <a:pt x="2225" y="2842"/>
                    <a:pt x="2925" y="2274"/>
                    <a:pt x="3608" y="1989"/>
                  </a:cubicBezTo>
                  <a:cubicBezTo>
                    <a:pt x="4291" y="1705"/>
                    <a:pt x="4959" y="1705"/>
                    <a:pt x="5579" y="1989"/>
                  </a:cubicBezTo>
                  <a:cubicBezTo>
                    <a:pt x="6199" y="2274"/>
                    <a:pt x="6771" y="2842"/>
                    <a:pt x="7319" y="3695"/>
                  </a:cubicBezTo>
                  <a:cubicBezTo>
                    <a:pt x="7868" y="4547"/>
                    <a:pt x="8392" y="5684"/>
                    <a:pt x="8925" y="6821"/>
                  </a:cubicBezTo>
                  <a:cubicBezTo>
                    <a:pt x="9457" y="7958"/>
                    <a:pt x="9997" y="9095"/>
                    <a:pt x="10570" y="9947"/>
                  </a:cubicBezTo>
                  <a:cubicBezTo>
                    <a:pt x="11142" y="10800"/>
                    <a:pt x="11746" y="11368"/>
                    <a:pt x="12302" y="11653"/>
                  </a:cubicBezTo>
                  <a:cubicBezTo>
                    <a:pt x="12858" y="11937"/>
                    <a:pt x="13367" y="11937"/>
                    <a:pt x="13947" y="11368"/>
                  </a:cubicBezTo>
                  <a:cubicBezTo>
                    <a:pt x="14527" y="10800"/>
                    <a:pt x="15179" y="9663"/>
                    <a:pt x="15767" y="9947"/>
                  </a:cubicBezTo>
                  <a:cubicBezTo>
                    <a:pt x="16355" y="10232"/>
                    <a:pt x="16879" y="11937"/>
                    <a:pt x="17372" y="13926"/>
                  </a:cubicBezTo>
                  <a:cubicBezTo>
                    <a:pt x="17865" y="15916"/>
                    <a:pt x="18326" y="18189"/>
                    <a:pt x="18858" y="19611"/>
                  </a:cubicBezTo>
                  <a:cubicBezTo>
                    <a:pt x="19391" y="21032"/>
                    <a:pt x="19995" y="21600"/>
                    <a:pt x="20440" y="21600"/>
                  </a:cubicBezTo>
                  <a:cubicBezTo>
                    <a:pt x="20885" y="21600"/>
                    <a:pt x="21171" y="21032"/>
                    <a:pt x="21338" y="19611"/>
                  </a:cubicBezTo>
                  <a:cubicBezTo>
                    <a:pt x="21505" y="18189"/>
                    <a:pt x="21552" y="15916"/>
                    <a:pt x="21600" y="13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1831430" y="2231749"/>
              <a:ext cx="2794051" cy="34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0971" fill="norm" stroke="1" extrusionOk="0">
                  <a:moveTo>
                    <a:pt x="0" y="9695"/>
                  </a:moveTo>
                  <a:cubicBezTo>
                    <a:pt x="474" y="13506"/>
                    <a:pt x="948" y="17318"/>
                    <a:pt x="1529" y="19224"/>
                  </a:cubicBezTo>
                  <a:cubicBezTo>
                    <a:pt x="2109" y="21130"/>
                    <a:pt x="2796" y="21130"/>
                    <a:pt x="3434" y="20495"/>
                  </a:cubicBezTo>
                  <a:cubicBezTo>
                    <a:pt x="4071" y="19859"/>
                    <a:pt x="4660" y="18589"/>
                    <a:pt x="5314" y="17954"/>
                  </a:cubicBezTo>
                  <a:cubicBezTo>
                    <a:pt x="5968" y="17318"/>
                    <a:pt x="6688" y="17318"/>
                    <a:pt x="7366" y="17954"/>
                  </a:cubicBezTo>
                  <a:cubicBezTo>
                    <a:pt x="8045" y="18589"/>
                    <a:pt x="8683" y="19859"/>
                    <a:pt x="9328" y="20495"/>
                  </a:cubicBezTo>
                  <a:cubicBezTo>
                    <a:pt x="9974" y="21130"/>
                    <a:pt x="10628" y="21130"/>
                    <a:pt x="11241" y="20495"/>
                  </a:cubicBezTo>
                  <a:cubicBezTo>
                    <a:pt x="11855" y="19859"/>
                    <a:pt x="12427" y="18589"/>
                    <a:pt x="12975" y="16683"/>
                  </a:cubicBezTo>
                  <a:cubicBezTo>
                    <a:pt x="13522" y="14777"/>
                    <a:pt x="14046" y="12236"/>
                    <a:pt x="14634" y="9695"/>
                  </a:cubicBezTo>
                  <a:cubicBezTo>
                    <a:pt x="15223" y="7154"/>
                    <a:pt x="15877" y="4612"/>
                    <a:pt x="16515" y="2706"/>
                  </a:cubicBezTo>
                  <a:cubicBezTo>
                    <a:pt x="17152" y="801"/>
                    <a:pt x="17774" y="-470"/>
                    <a:pt x="18289" y="165"/>
                  </a:cubicBezTo>
                  <a:cubicBezTo>
                    <a:pt x="18804" y="801"/>
                    <a:pt x="19213" y="3342"/>
                    <a:pt x="19589" y="5883"/>
                  </a:cubicBezTo>
                  <a:cubicBezTo>
                    <a:pt x="19965" y="8424"/>
                    <a:pt x="20308" y="10965"/>
                    <a:pt x="20603" y="12236"/>
                  </a:cubicBezTo>
                  <a:cubicBezTo>
                    <a:pt x="20897" y="13506"/>
                    <a:pt x="21142" y="13506"/>
                    <a:pt x="21306" y="14142"/>
                  </a:cubicBezTo>
                  <a:cubicBezTo>
                    <a:pt x="21469" y="14777"/>
                    <a:pt x="21551" y="16048"/>
                    <a:pt x="21575" y="16048"/>
                  </a:cubicBezTo>
                  <a:cubicBezTo>
                    <a:pt x="21600" y="16048"/>
                    <a:pt x="21567" y="14777"/>
                    <a:pt x="21535" y="13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3279230" y="965200"/>
              <a:ext cx="44451" cy="25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362"/>
                    <a:pt x="4114" y="724"/>
                    <a:pt x="5657" y="1248"/>
                  </a:cubicBezTo>
                  <a:cubicBezTo>
                    <a:pt x="7200" y="1773"/>
                    <a:pt x="8229" y="2460"/>
                    <a:pt x="9257" y="3130"/>
                  </a:cubicBezTo>
                  <a:cubicBezTo>
                    <a:pt x="10286" y="3799"/>
                    <a:pt x="11314" y="4450"/>
                    <a:pt x="11314" y="5074"/>
                  </a:cubicBezTo>
                  <a:cubicBezTo>
                    <a:pt x="11314" y="5698"/>
                    <a:pt x="10286" y="6295"/>
                    <a:pt x="9257" y="6938"/>
                  </a:cubicBezTo>
                  <a:cubicBezTo>
                    <a:pt x="8229" y="7580"/>
                    <a:pt x="7200" y="8267"/>
                    <a:pt x="8229" y="8964"/>
                  </a:cubicBezTo>
                  <a:cubicBezTo>
                    <a:pt x="9257" y="9660"/>
                    <a:pt x="12343" y="10366"/>
                    <a:pt x="13886" y="11080"/>
                  </a:cubicBezTo>
                  <a:cubicBezTo>
                    <a:pt x="15429" y="11795"/>
                    <a:pt x="15429" y="12519"/>
                    <a:pt x="15429" y="13242"/>
                  </a:cubicBezTo>
                  <a:cubicBezTo>
                    <a:pt x="15429" y="13966"/>
                    <a:pt x="15429" y="14689"/>
                    <a:pt x="15429" y="15440"/>
                  </a:cubicBezTo>
                  <a:cubicBezTo>
                    <a:pt x="15429" y="16191"/>
                    <a:pt x="15429" y="16969"/>
                    <a:pt x="15429" y="17738"/>
                  </a:cubicBezTo>
                  <a:cubicBezTo>
                    <a:pt x="15429" y="18507"/>
                    <a:pt x="15429" y="19266"/>
                    <a:pt x="16457" y="19909"/>
                  </a:cubicBezTo>
                  <a:cubicBezTo>
                    <a:pt x="17486" y="20551"/>
                    <a:pt x="19543" y="210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745844" y="2025650"/>
              <a:ext cx="50537" cy="104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80" fill="norm" stroke="1" extrusionOk="0">
                  <a:moveTo>
                    <a:pt x="21488" y="21165"/>
                  </a:moveTo>
                  <a:cubicBezTo>
                    <a:pt x="20588" y="21382"/>
                    <a:pt x="19688" y="21600"/>
                    <a:pt x="19238" y="21578"/>
                  </a:cubicBezTo>
                  <a:cubicBezTo>
                    <a:pt x="18788" y="21556"/>
                    <a:pt x="18788" y="21295"/>
                    <a:pt x="16988" y="20359"/>
                  </a:cubicBezTo>
                  <a:cubicBezTo>
                    <a:pt x="15188" y="19423"/>
                    <a:pt x="11588" y="17811"/>
                    <a:pt x="8888" y="16178"/>
                  </a:cubicBezTo>
                  <a:cubicBezTo>
                    <a:pt x="6188" y="14545"/>
                    <a:pt x="4388" y="12890"/>
                    <a:pt x="3038" y="11170"/>
                  </a:cubicBezTo>
                  <a:cubicBezTo>
                    <a:pt x="1688" y="9450"/>
                    <a:pt x="788" y="7665"/>
                    <a:pt x="338" y="6010"/>
                  </a:cubicBezTo>
                  <a:cubicBezTo>
                    <a:pt x="-112" y="4355"/>
                    <a:pt x="-112" y="2831"/>
                    <a:pt x="338" y="1851"/>
                  </a:cubicBezTo>
                  <a:cubicBezTo>
                    <a:pt x="788" y="871"/>
                    <a:pt x="1688" y="435"/>
                    <a:pt x="25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612230" y="2834216"/>
              <a:ext cx="285751" cy="28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960" y="1261"/>
                  </a:moveTo>
                  <a:cubicBezTo>
                    <a:pt x="480" y="631"/>
                    <a:pt x="0" y="0"/>
                    <a:pt x="0" y="0"/>
                  </a:cubicBezTo>
                  <a:cubicBezTo>
                    <a:pt x="0" y="0"/>
                    <a:pt x="480" y="631"/>
                    <a:pt x="1680" y="2917"/>
                  </a:cubicBezTo>
                  <a:cubicBezTo>
                    <a:pt x="2880" y="5203"/>
                    <a:pt x="4800" y="9145"/>
                    <a:pt x="6160" y="12140"/>
                  </a:cubicBezTo>
                  <a:cubicBezTo>
                    <a:pt x="7520" y="15136"/>
                    <a:pt x="8320" y="17185"/>
                    <a:pt x="8960" y="18604"/>
                  </a:cubicBezTo>
                  <a:cubicBezTo>
                    <a:pt x="9600" y="20023"/>
                    <a:pt x="10080" y="20812"/>
                    <a:pt x="10720" y="21206"/>
                  </a:cubicBezTo>
                  <a:cubicBezTo>
                    <a:pt x="11360" y="21600"/>
                    <a:pt x="12160" y="21600"/>
                    <a:pt x="12960" y="20733"/>
                  </a:cubicBezTo>
                  <a:cubicBezTo>
                    <a:pt x="13760" y="19866"/>
                    <a:pt x="14560" y="18131"/>
                    <a:pt x="16000" y="15215"/>
                  </a:cubicBezTo>
                  <a:cubicBezTo>
                    <a:pt x="17440" y="12298"/>
                    <a:pt x="19520" y="8199"/>
                    <a:pt x="21600" y="4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-1" y="2787650"/>
              <a:ext cx="362873" cy="27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34" fill="norm" stroke="1" extrusionOk="0">
                  <a:moveTo>
                    <a:pt x="527" y="0"/>
                  </a:moveTo>
                  <a:cubicBezTo>
                    <a:pt x="154" y="665"/>
                    <a:pt x="-218" y="1329"/>
                    <a:pt x="154" y="2658"/>
                  </a:cubicBezTo>
                  <a:cubicBezTo>
                    <a:pt x="527" y="3988"/>
                    <a:pt x="1644" y="5982"/>
                    <a:pt x="3879" y="8889"/>
                  </a:cubicBezTo>
                  <a:cubicBezTo>
                    <a:pt x="6113" y="11797"/>
                    <a:pt x="9465" y="15618"/>
                    <a:pt x="12072" y="17945"/>
                  </a:cubicBezTo>
                  <a:cubicBezTo>
                    <a:pt x="14679" y="20271"/>
                    <a:pt x="16541" y="21102"/>
                    <a:pt x="17844" y="21351"/>
                  </a:cubicBezTo>
                  <a:cubicBezTo>
                    <a:pt x="19148" y="21600"/>
                    <a:pt x="19892" y="21268"/>
                    <a:pt x="20451" y="20686"/>
                  </a:cubicBezTo>
                  <a:cubicBezTo>
                    <a:pt x="21010" y="20105"/>
                    <a:pt x="21382" y="19274"/>
                    <a:pt x="21258" y="17280"/>
                  </a:cubicBezTo>
                  <a:cubicBezTo>
                    <a:pt x="21134" y="15286"/>
                    <a:pt x="20513" y="12129"/>
                    <a:pt x="19520" y="9637"/>
                  </a:cubicBezTo>
                  <a:cubicBezTo>
                    <a:pt x="18527" y="7145"/>
                    <a:pt x="17161" y="5317"/>
                    <a:pt x="16168" y="4403"/>
                  </a:cubicBezTo>
                  <a:cubicBezTo>
                    <a:pt x="15175" y="3489"/>
                    <a:pt x="14554" y="3489"/>
                    <a:pt x="14120" y="3905"/>
                  </a:cubicBezTo>
                  <a:cubicBezTo>
                    <a:pt x="13685" y="4320"/>
                    <a:pt x="13437" y="5151"/>
                    <a:pt x="13313" y="5982"/>
                  </a:cubicBezTo>
                  <a:cubicBezTo>
                    <a:pt x="13189" y="6812"/>
                    <a:pt x="13189" y="7643"/>
                    <a:pt x="13499" y="8723"/>
                  </a:cubicBezTo>
                  <a:cubicBezTo>
                    <a:pt x="13810" y="9803"/>
                    <a:pt x="14430" y="11132"/>
                    <a:pt x="15051" y="11631"/>
                  </a:cubicBezTo>
                  <a:cubicBezTo>
                    <a:pt x="15672" y="12129"/>
                    <a:pt x="16292" y="11797"/>
                    <a:pt x="16913" y="1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211664" y="2628900"/>
              <a:ext cx="163969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2527" y="21600"/>
                  </a:moveTo>
                  <a:cubicBezTo>
                    <a:pt x="1434" y="20736"/>
                    <a:pt x="340" y="19872"/>
                    <a:pt x="66" y="18720"/>
                  </a:cubicBezTo>
                  <a:cubicBezTo>
                    <a:pt x="-207" y="17568"/>
                    <a:pt x="340" y="16128"/>
                    <a:pt x="2117" y="14688"/>
                  </a:cubicBezTo>
                  <a:cubicBezTo>
                    <a:pt x="3894" y="13248"/>
                    <a:pt x="6902" y="11808"/>
                    <a:pt x="9773" y="11088"/>
                  </a:cubicBezTo>
                  <a:cubicBezTo>
                    <a:pt x="12644" y="10368"/>
                    <a:pt x="15378" y="10368"/>
                    <a:pt x="17292" y="10944"/>
                  </a:cubicBezTo>
                  <a:cubicBezTo>
                    <a:pt x="19206" y="11520"/>
                    <a:pt x="20299" y="12672"/>
                    <a:pt x="20846" y="14112"/>
                  </a:cubicBezTo>
                  <a:cubicBezTo>
                    <a:pt x="21393" y="15552"/>
                    <a:pt x="21393" y="17280"/>
                    <a:pt x="19889" y="18288"/>
                  </a:cubicBezTo>
                  <a:cubicBezTo>
                    <a:pt x="18385" y="19296"/>
                    <a:pt x="15378" y="19584"/>
                    <a:pt x="11960" y="17136"/>
                  </a:cubicBezTo>
                  <a:cubicBezTo>
                    <a:pt x="8542" y="14688"/>
                    <a:pt x="4715" y="9504"/>
                    <a:pt x="2937" y="6192"/>
                  </a:cubicBezTo>
                  <a:cubicBezTo>
                    <a:pt x="1160" y="2880"/>
                    <a:pt x="1434" y="1440"/>
                    <a:pt x="17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245849" y="2523812"/>
              <a:ext cx="151601" cy="8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0436" fill="norm" stroke="1" extrusionOk="0">
                  <a:moveTo>
                    <a:pt x="3238" y="809"/>
                  </a:moveTo>
                  <a:cubicBezTo>
                    <a:pt x="2070" y="2281"/>
                    <a:pt x="903" y="3754"/>
                    <a:pt x="319" y="5963"/>
                  </a:cubicBezTo>
                  <a:cubicBezTo>
                    <a:pt x="-265" y="8172"/>
                    <a:pt x="-265" y="11118"/>
                    <a:pt x="2216" y="13818"/>
                  </a:cubicBezTo>
                  <a:cubicBezTo>
                    <a:pt x="4697" y="16518"/>
                    <a:pt x="9659" y="18972"/>
                    <a:pt x="12870" y="19954"/>
                  </a:cubicBezTo>
                  <a:cubicBezTo>
                    <a:pt x="16081" y="20936"/>
                    <a:pt x="17540" y="20445"/>
                    <a:pt x="18854" y="18236"/>
                  </a:cubicBezTo>
                  <a:cubicBezTo>
                    <a:pt x="20167" y="16027"/>
                    <a:pt x="21335" y="12100"/>
                    <a:pt x="20751" y="8418"/>
                  </a:cubicBezTo>
                  <a:cubicBezTo>
                    <a:pt x="20167" y="4736"/>
                    <a:pt x="17832" y="1300"/>
                    <a:pt x="15351" y="318"/>
                  </a:cubicBezTo>
                  <a:cubicBezTo>
                    <a:pt x="12870" y="-664"/>
                    <a:pt x="10243" y="809"/>
                    <a:pt x="7616" y="2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275630" y="2368550"/>
              <a:ext cx="158801" cy="11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46" fill="norm" stroke="1" extrusionOk="0">
                  <a:moveTo>
                    <a:pt x="860" y="11004"/>
                  </a:moveTo>
                  <a:cubicBezTo>
                    <a:pt x="291" y="13042"/>
                    <a:pt x="-277" y="15079"/>
                    <a:pt x="149" y="16506"/>
                  </a:cubicBezTo>
                  <a:cubicBezTo>
                    <a:pt x="576" y="17932"/>
                    <a:pt x="1997" y="18747"/>
                    <a:pt x="4270" y="19562"/>
                  </a:cubicBezTo>
                  <a:cubicBezTo>
                    <a:pt x="6544" y="20377"/>
                    <a:pt x="9670" y="21192"/>
                    <a:pt x="11944" y="21396"/>
                  </a:cubicBezTo>
                  <a:cubicBezTo>
                    <a:pt x="14218" y="21600"/>
                    <a:pt x="15639" y="21192"/>
                    <a:pt x="16491" y="19970"/>
                  </a:cubicBezTo>
                  <a:cubicBezTo>
                    <a:pt x="17344" y="18747"/>
                    <a:pt x="17628" y="16709"/>
                    <a:pt x="16776" y="14264"/>
                  </a:cubicBezTo>
                  <a:cubicBezTo>
                    <a:pt x="15923" y="11819"/>
                    <a:pt x="13934" y="8966"/>
                    <a:pt x="12086" y="6928"/>
                  </a:cubicBezTo>
                  <a:cubicBezTo>
                    <a:pt x="10239" y="4891"/>
                    <a:pt x="8534" y="3668"/>
                    <a:pt x="8534" y="3464"/>
                  </a:cubicBezTo>
                  <a:cubicBezTo>
                    <a:pt x="8534" y="3260"/>
                    <a:pt x="10239" y="4075"/>
                    <a:pt x="11944" y="4687"/>
                  </a:cubicBezTo>
                  <a:cubicBezTo>
                    <a:pt x="13649" y="5298"/>
                    <a:pt x="15355" y="5706"/>
                    <a:pt x="16918" y="5909"/>
                  </a:cubicBezTo>
                  <a:cubicBezTo>
                    <a:pt x="18481" y="6113"/>
                    <a:pt x="19902" y="6113"/>
                    <a:pt x="20612" y="5094"/>
                  </a:cubicBezTo>
                  <a:cubicBezTo>
                    <a:pt x="21323" y="4075"/>
                    <a:pt x="21323" y="2038"/>
                    <a:pt x="213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309156" y="2248370"/>
              <a:ext cx="117731" cy="9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498" fill="norm" stroke="1" extrusionOk="0">
                  <a:moveTo>
                    <a:pt x="3048" y="10928"/>
                  </a:moveTo>
                  <a:cubicBezTo>
                    <a:pt x="6399" y="14145"/>
                    <a:pt x="9751" y="17362"/>
                    <a:pt x="13103" y="19200"/>
                  </a:cubicBezTo>
                  <a:cubicBezTo>
                    <a:pt x="16455" y="21038"/>
                    <a:pt x="19806" y="21498"/>
                    <a:pt x="20551" y="21498"/>
                  </a:cubicBezTo>
                  <a:cubicBezTo>
                    <a:pt x="21296" y="21498"/>
                    <a:pt x="19434" y="21038"/>
                    <a:pt x="15896" y="18281"/>
                  </a:cubicBezTo>
                  <a:cubicBezTo>
                    <a:pt x="12358" y="15524"/>
                    <a:pt x="7144" y="10468"/>
                    <a:pt x="3979" y="7021"/>
                  </a:cubicBezTo>
                  <a:cubicBezTo>
                    <a:pt x="813" y="3575"/>
                    <a:pt x="-304" y="1736"/>
                    <a:pt x="68" y="817"/>
                  </a:cubicBezTo>
                  <a:cubicBezTo>
                    <a:pt x="441" y="-102"/>
                    <a:pt x="2303" y="-102"/>
                    <a:pt x="5841" y="128"/>
                  </a:cubicBezTo>
                  <a:cubicBezTo>
                    <a:pt x="9379" y="358"/>
                    <a:pt x="14593" y="817"/>
                    <a:pt x="19806" y="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181934" y="2054883"/>
              <a:ext cx="280768" cy="15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0953" fill="norm" stroke="1" extrusionOk="0">
                  <a:moveTo>
                    <a:pt x="14181" y="17622"/>
                  </a:moveTo>
                  <a:cubicBezTo>
                    <a:pt x="13704" y="16470"/>
                    <a:pt x="13228" y="15318"/>
                    <a:pt x="12513" y="13734"/>
                  </a:cubicBezTo>
                  <a:cubicBezTo>
                    <a:pt x="11799" y="12150"/>
                    <a:pt x="10846" y="10134"/>
                    <a:pt x="10528" y="9846"/>
                  </a:cubicBezTo>
                  <a:cubicBezTo>
                    <a:pt x="10210" y="9558"/>
                    <a:pt x="10528" y="10998"/>
                    <a:pt x="11719" y="13014"/>
                  </a:cubicBezTo>
                  <a:cubicBezTo>
                    <a:pt x="12910" y="15030"/>
                    <a:pt x="14975" y="17622"/>
                    <a:pt x="16722" y="19206"/>
                  </a:cubicBezTo>
                  <a:cubicBezTo>
                    <a:pt x="18469" y="20790"/>
                    <a:pt x="19899" y="21366"/>
                    <a:pt x="20613" y="20646"/>
                  </a:cubicBezTo>
                  <a:cubicBezTo>
                    <a:pt x="21328" y="19926"/>
                    <a:pt x="21328" y="17910"/>
                    <a:pt x="19660" y="14742"/>
                  </a:cubicBezTo>
                  <a:cubicBezTo>
                    <a:pt x="17993" y="11574"/>
                    <a:pt x="14657" y="7254"/>
                    <a:pt x="11640" y="4518"/>
                  </a:cubicBezTo>
                  <a:cubicBezTo>
                    <a:pt x="8622" y="1782"/>
                    <a:pt x="5922" y="630"/>
                    <a:pt x="3937" y="198"/>
                  </a:cubicBezTo>
                  <a:cubicBezTo>
                    <a:pt x="1952" y="-234"/>
                    <a:pt x="681" y="54"/>
                    <a:pt x="204" y="918"/>
                  </a:cubicBezTo>
                  <a:cubicBezTo>
                    <a:pt x="-272" y="1782"/>
                    <a:pt x="46" y="3222"/>
                    <a:pt x="1554" y="5382"/>
                  </a:cubicBezTo>
                  <a:cubicBezTo>
                    <a:pt x="3063" y="7542"/>
                    <a:pt x="5763" y="10422"/>
                    <a:pt x="8543" y="11286"/>
                  </a:cubicBezTo>
                  <a:cubicBezTo>
                    <a:pt x="11322" y="12150"/>
                    <a:pt x="14181" y="10998"/>
                    <a:pt x="17040" y="9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161380" y="1720850"/>
              <a:ext cx="339038" cy="12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139" fill="norm" stroke="1" extrusionOk="0">
                  <a:moveTo>
                    <a:pt x="0" y="0"/>
                  </a:moveTo>
                  <a:cubicBezTo>
                    <a:pt x="2549" y="4529"/>
                    <a:pt x="5098" y="9058"/>
                    <a:pt x="8251" y="12716"/>
                  </a:cubicBezTo>
                  <a:cubicBezTo>
                    <a:pt x="11404" y="16374"/>
                    <a:pt x="15160" y="19161"/>
                    <a:pt x="17441" y="20381"/>
                  </a:cubicBezTo>
                  <a:cubicBezTo>
                    <a:pt x="19722" y="21600"/>
                    <a:pt x="20527" y="21252"/>
                    <a:pt x="20996" y="20032"/>
                  </a:cubicBezTo>
                  <a:cubicBezTo>
                    <a:pt x="21466" y="18813"/>
                    <a:pt x="21600" y="16723"/>
                    <a:pt x="21399" y="15155"/>
                  </a:cubicBezTo>
                  <a:cubicBezTo>
                    <a:pt x="21198" y="13587"/>
                    <a:pt x="20661" y="12542"/>
                    <a:pt x="20124" y="1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345530" y="1682750"/>
              <a:ext cx="110067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2" y="21600"/>
                  </a:moveTo>
                  <a:cubicBezTo>
                    <a:pt x="1246" y="20571"/>
                    <a:pt x="0" y="19543"/>
                    <a:pt x="1246" y="17100"/>
                  </a:cubicBezTo>
                  <a:cubicBezTo>
                    <a:pt x="2492" y="14657"/>
                    <a:pt x="6231" y="10800"/>
                    <a:pt x="9346" y="8871"/>
                  </a:cubicBezTo>
                  <a:cubicBezTo>
                    <a:pt x="12462" y="6943"/>
                    <a:pt x="14954" y="6943"/>
                    <a:pt x="17238" y="7071"/>
                  </a:cubicBezTo>
                  <a:cubicBezTo>
                    <a:pt x="19523" y="7200"/>
                    <a:pt x="21600" y="7457"/>
                    <a:pt x="21600" y="7843"/>
                  </a:cubicBezTo>
                  <a:cubicBezTo>
                    <a:pt x="21600" y="8229"/>
                    <a:pt x="19523" y="8743"/>
                    <a:pt x="16200" y="8229"/>
                  </a:cubicBezTo>
                  <a:cubicBezTo>
                    <a:pt x="12877" y="7714"/>
                    <a:pt x="8308" y="6171"/>
                    <a:pt x="5400" y="4629"/>
                  </a:cubicBezTo>
                  <a:cubicBezTo>
                    <a:pt x="2492" y="3086"/>
                    <a:pt x="1246" y="154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190831" y="1301750"/>
              <a:ext cx="402350" cy="37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98" fill="norm" stroke="1" extrusionOk="0">
                  <a:moveTo>
                    <a:pt x="8223" y="20997"/>
                  </a:moveTo>
                  <a:cubicBezTo>
                    <a:pt x="9348" y="21117"/>
                    <a:pt x="10472" y="21238"/>
                    <a:pt x="11485" y="21359"/>
                  </a:cubicBezTo>
                  <a:cubicBezTo>
                    <a:pt x="12498" y="21479"/>
                    <a:pt x="13397" y="21600"/>
                    <a:pt x="13848" y="21359"/>
                  </a:cubicBezTo>
                  <a:cubicBezTo>
                    <a:pt x="14298" y="21117"/>
                    <a:pt x="14298" y="20514"/>
                    <a:pt x="14072" y="19971"/>
                  </a:cubicBezTo>
                  <a:cubicBezTo>
                    <a:pt x="13848" y="19428"/>
                    <a:pt x="13397" y="18945"/>
                    <a:pt x="12891" y="18583"/>
                  </a:cubicBezTo>
                  <a:cubicBezTo>
                    <a:pt x="12385" y="18221"/>
                    <a:pt x="11823" y="17980"/>
                    <a:pt x="11710" y="18101"/>
                  </a:cubicBezTo>
                  <a:cubicBezTo>
                    <a:pt x="11598" y="18221"/>
                    <a:pt x="11935" y="18704"/>
                    <a:pt x="12385" y="19066"/>
                  </a:cubicBezTo>
                  <a:cubicBezTo>
                    <a:pt x="12835" y="19428"/>
                    <a:pt x="13397" y="19669"/>
                    <a:pt x="14072" y="19850"/>
                  </a:cubicBezTo>
                  <a:cubicBezTo>
                    <a:pt x="14747" y="20031"/>
                    <a:pt x="15535" y="20152"/>
                    <a:pt x="15985" y="19850"/>
                  </a:cubicBezTo>
                  <a:cubicBezTo>
                    <a:pt x="16435" y="19549"/>
                    <a:pt x="16548" y="18825"/>
                    <a:pt x="15985" y="17739"/>
                  </a:cubicBezTo>
                  <a:cubicBezTo>
                    <a:pt x="15422" y="16653"/>
                    <a:pt x="14185" y="15204"/>
                    <a:pt x="11710" y="13455"/>
                  </a:cubicBezTo>
                  <a:cubicBezTo>
                    <a:pt x="9235" y="11705"/>
                    <a:pt x="5523" y="9654"/>
                    <a:pt x="3272" y="8447"/>
                  </a:cubicBezTo>
                  <a:cubicBezTo>
                    <a:pt x="1022" y="7240"/>
                    <a:pt x="235" y="6878"/>
                    <a:pt x="66" y="6939"/>
                  </a:cubicBezTo>
                  <a:cubicBezTo>
                    <a:pt x="-103" y="6999"/>
                    <a:pt x="347" y="7482"/>
                    <a:pt x="1810" y="8387"/>
                  </a:cubicBezTo>
                  <a:cubicBezTo>
                    <a:pt x="3272" y="9292"/>
                    <a:pt x="5747" y="10619"/>
                    <a:pt x="7998" y="11403"/>
                  </a:cubicBezTo>
                  <a:cubicBezTo>
                    <a:pt x="10248" y="12188"/>
                    <a:pt x="12273" y="12429"/>
                    <a:pt x="13566" y="12429"/>
                  </a:cubicBezTo>
                  <a:cubicBezTo>
                    <a:pt x="14860" y="12429"/>
                    <a:pt x="15422" y="12188"/>
                    <a:pt x="15704" y="11765"/>
                  </a:cubicBezTo>
                  <a:cubicBezTo>
                    <a:pt x="15985" y="11343"/>
                    <a:pt x="15985" y="10740"/>
                    <a:pt x="15704" y="10317"/>
                  </a:cubicBezTo>
                  <a:cubicBezTo>
                    <a:pt x="15422" y="9895"/>
                    <a:pt x="14860" y="9654"/>
                    <a:pt x="13960" y="9593"/>
                  </a:cubicBezTo>
                  <a:cubicBezTo>
                    <a:pt x="13060" y="9533"/>
                    <a:pt x="11823" y="9654"/>
                    <a:pt x="10979" y="9895"/>
                  </a:cubicBezTo>
                  <a:cubicBezTo>
                    <a:pt x="10135" y="10136"/>
                    <a:pt x="9685" y="10498"/>
                    <a:pt x="9235" y="11041"/>
                  </a:cubicBezTo>
                  <a:cubicBezTo>
                    <a:pt x="8785" y="11584"/>
                    <a:pt x="8335" y="12308"/>
                    <a:pt x="8110" y="12308"/>
                  </a:cubicBezTo>
                  <a:cubicBezTo>
                    <a:pt x="7885" y="12308"/>
                    <a:pt x="7885" y="11584"/>
                    <a:pt x="6985" y="10076"/>
                  </a:cubicBezTo>
                  <a:cubicBezTo>
                    <a:pt x="6085" y="8568"/>
                    <a:pt x="4285" y="6275"/>
                    <a:pt x="3160" y="4887"/>
                  </a:cubicBezTo>
                  <a:cubicBezTo>
                    <a:pt x="2035" y="3499"/>
                    <a:pt x="1585" y="3017"/>
                    <a:pt x="1022" y="2474"/>
                  </a:cubicBezTo>
                  <a:cubicBezTo>
                    <a:pt x="460" y="1931"/>
                    <a:pt x="-215" y="1327"/>
                    <a:pt x="66" y="1388"/>
                  </a:cubicBezTo>
                  <a:cubicBezTo>
                    <a:pt x="347" y="1448"/>
                    <a:pt x="1585" y="2172"/>
                    <a:pt x="3723" y="3077"/>
                  </a:cubicBezTo>
                  <a:cubicBezTo>
                    <a:pt x="5860" y="3982"/>
                    <a:pt x="8898" y="5068"/>
                    <a:pt x="10698" y="5611"/>
                  </a:cubicBezTo>
                  <a:cubicBezTo>
                    <a:pt x="12498" y="6154"/>
                    <a:pt x="13060" y="6154"/>
                    <a:pt x="13173" y="5853"/>
                  </a:cubicBezTo>
                  <a:cubicBezTo>
                    <a:pt x="13285" y="5551"/>
                    <a:pt x="12948" y="4947"/>
                    <a:pt x="12385" y="4284"/>
                  </a:cubicBezTo>
                  <a:cubicBezTo>
                    <a:pt x="11823" y="3620"/>
                    <a:pt x="11035" y="2896"/>
                    <a:pt x="10360" y="2172"/>
                  </a:cubicBezTo>
                  <a:cubicBezTo>
                    <a:pt x="9685" y="1448"/>
                    <a:pt x="9122" y="724"/>
                    <a:pt x="9179" y="362"/>
                  </a:cubicBezTo>
                  <a:cubicBezTo>
                    <a:pt x="9235" y="0"/>
                    <a:pt x="9910" y="0"/>
                    <a:pt x="11710" y="121"/>
                  </a:cubicBezTo>
                  <a:cubicBezTo>
                    <a:pt x="13510" y="241"/>
                    <a:pt x="16435" y="483"/>
                    <a:pt x="18235" y="483"/>
                  </a:cubicBezTo>
                  <a:cubicBezTo>
                    <a:pt x="20035" y="483"/>
                    <a:pt x="20710" y="241"/>
                    <a:pt x="213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3225201" y="42333"/>
              <a:ext cx="620057" cy="2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990" y="13500"/>
                  </a:moveTo>
                  <a:cubicBezTo>
                    <a:pt x="478" y="14079"/>
                    <a:pt x="-35" y="14657"/>
                    <a:pt x="2" y="14946"/>
                  </a:cubicBezTo>
                  <a:cubicBezTo>
                    <a:pt x="38" y="15236"/>
                    <a:pt x="624" y="15236"/>
                    <a:pt x="1979" y="14850"/>
                  </a:cubicBezTo>
                  <a:cubicBezTo>
                    <a:pt x="3333" y="14464"/>
                    <a:pt x="5457" y="13693"/>
                    <a:pt x="7873" y="12921"/>
                  </a:cubicBezTo>
                  <a:cubicBezTo>
                    <a:pt x="10289" y="12150"/>
                    <a:pt x="12998" y="11379"/>
                    <a:pt x="14865" y="10993"/>
                  </a:cubicBezTo>
                  <a:cubicBezTo>
                    <a:pt x="16732" y="10607"/>
                    <a:pt x="17758" y="10607"/>
                    <a:pt x="18600" y="10511"/>
                  </a:cubicBezTo>
                  <a:cubicBezTo>
                    <a:pt x="19442" y="10414"/>
                    <a:pt x="20101" y="10221"/>
                    <a:pt x="20247" y="9836"/>
                  </a:cubicBezTo>
                  <a:cubicBezTo>
                    <a:pt x="20393" y="9450"/>
                    <a:pt x="20027" y="8871"/>
                    <a:pt x="19222" y="8004"/>
                  </a:cubicBezTo>
                  <a:cubicBezTo>
                    <a:pt x="18417" y="7136"/>
                    <a:pt x="17172" y="5979"/>
                    <a:pt x="16330" y="5111"/>
                  </a:cubicBezTo>
                  <a:cubicBezTo>
                    <a:pt x="15488" y="4243"/>
                    <a:pt x="15048" y="3664"/>
                    <a:pt x="14719" y="2989"/>
                  </a:cubicBezTo>
                  <a:cubicBezTo>
                    <a:pt x="14389" y="2314"/>
                    <a:pt x="14170" y="1543"/>
                    <a:pt x="14353" y="964"/>
                  </a:cubicBezTo>
                  <a:cubicBezTo>
                    <a:pt x="14536" y="386"/>
                    <a:pt x="15122" y="0"/>
                    <a:pt x="16110" y="0"/>
                  </a:cubicBezTo>
                  <a:cubicBezTo>
                    <a:pt x="17099" y="0"/>
                    <a:pt x="18490" y="386"/>
                    <a:pt x="19478" y="1254"/>
                  </a:cubicBezTo>
                  <a:cubicBezTo>
                    <a:pt x="20467" y="2121"/>
                    <a:pt x="21052" y="3471"/>
                    <a:pt x="21309" y="5304"/>
                  </a:cubicBezTo>
                  <a:cubicBezTo>
                    <a:pt x="21565" y="7136"/>
                    <a:pt x="21492" y="9450"/>
                    <a:pt x="20906" y="12246"/>
                  </a:cubicBezTo>
                  <a:cubicBezTo>
                    <a:pt x="20320" y="15043"/>
                    <a:pt x="19222" y="18321"/>
                    <a:pt x="181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4111080" y="44450"/>
              <a:ext cx="1" cy="2540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3984080" y="31750"/>
              <a:ext cx="2349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1557" y="13114"/>
                  </a:cubicBezTo>
                  <a:cubicBezTo>
                    <a:pt x="3114" y="9771"/>
                    <a:pt x="6227" y="5657"/>
                    <a:pt x="9827" y="3343"/>
                  </a:cubicBezTo>
                  <a:cubicBezTo>
                    <a:pt x="13427" y="1029"/>
                    <a:pt x="17514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4168230" y="136265"/>
              <a:ext cx="195671" cy="14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17" fill="norm" stroke="1" extrusionOk="0">
                  <a:moveTo>
                    <a:pt x="0" y="9758"/>
                  </a:moveTo>
                  <a:cubicBezTo>
                    <a:pt x="1161" y="9758"/>
                    <a:pt x="2323" y="9758"/>
                    <a:pt x="3484" y="9141"/>
                  </a:cubicBezTo>
                  <a:cubicBezTo>
                    <a:pt x="4645" y="8524"/>
                    <a:pt x="5806" y="7290"/>
                    <a:pt x="6735" y="6055"/>
                  </a:cubicBezTo>
                  <a:cubicBezTo>
                    <a:pt x="7665" y="4821"/>
                    <a:pt x="8361" y="3587"/>
                    <a:pt x="8129" y="2970"/>
                  </a:cubicBezTo>
                  <a:cubicBezTo>
                    <a:pt x="7897" y="2353"/>
                    <a:pt x="6735" y="2353"/>
                    <a:pt x="5342" y="3433"/>
                  </a:cubicBezTo>
                  <a:cubicBezTo>
                    <a:pt x="3948" y="4513"/>
                    <a:pt x="2323" y="6673"/>
                    <a:pt x="1394" y="8524"/>
                  </a:cubicBezTo>
                  <a:cubicBezTo>
                    <a:pt x="465" y="10375"/>
                    <a:pt x="232" y="11918"/>
                    <a:pt x="1161" y="13307"/>
                  </a:cubicBezTo>
                  <a:cubicBezTo>
                    <a:pt x="2090" y="14695"/>
                    <a:pt x="4181" y="15930"/>
                    <a:pt x="7316" y="15158"/>
                  </a:cubicBezTo>
                  <a:cubicBezTo>
                    <a:pt x="10452" y="14387"/>
                    <a:pt x="14632" y="11610"/>
                    <a:pt x="17187" y="9604"/>
                  </a:cubicBezTo>
                  <a:cubicBezTo>
                    <a:pt x="19742" y="7598"/>
                    <a:pt x="20671" y="6364"/>
                    <a:pt x="21135" y="4975"/>
                  </a:cubicBezTo>
                  <a:cubicBezTo>
                    <a:pt x="21600" y="3587"/>
                    <a:pt x="21600" y="2044"/>
                    <a:pt x="21019" y="1118"/>
                  </a:cubicBezTo>
                  <a:cubicBezTo>
                    <a:pt x="20439" y="193"/>
                    <a:pt x="19277" y="-116"/>
                    <a:pt x="18116" y="38"/>
                  </a:cubicBezTo>
                  <a:cubicBezTo>
                    <a:pt x="16955" y="193"/>
                    <a:pt x="15794" y="810"/>
                    <a:pt x="15445" y="2353"/>
                  </a:cubicBezTo>
                  <a:cubicBezTo>
                    <a:pt x="15097" y="3895"/>
                    <a:pt x="15561" y="6364"/>
                    <a:pt x="16606" y="8833"/>
                  </a:cubicBezTo>
                  <a:cubicBezTo>
                    <a:pt x="17652" y="11301"/>
                    <a:pt x="19277" y="13770"/>
                    <a:pt x="20090" y="15775"/>
                  </a:cubicBezTo>
                  <a:cubicBezTo>
                    <a:pt x="20903" y="17781"/>
                    <a:pt x="20903" y="19324"/>
                    <a:pt x="20323" y="20250"/>
                  </a:cubicBezTo>
                  <a:cubicBezTo>
                    <a:pt x="19742" y="21175"/>
                    <a:pt x="18581" y="21484"/>
                    <a:pt x="17652" y="20558"/>
                  </a:cubicBezTo>
                  <a:cubicBezTo>
                    <a:pt x="16723" y="19633"/>
                    <a:pt x="16026" y="17473"/>
                    <a:pt x="15329" y="15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4429175" y="0"/>
              <a:ext cx="56556" cy="28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29" fill="norm" stroke="1" extrusionOk="0">
                  <a:moveTo>
                    <a:pt x="21375" y="0"/>
                  </a:moveTo>
                  <a:cubicBezTo>
                    <a:pt x="14175" y="5280"/>
                    <a:pt x="6975" y="10560"/>
                    <a:pt x="3375" y="13600"/>
                  </a:cubicBezTo>
                  <a:cubicBezTo>
                    <a:pt x="-225" y="16640"/>
                    <a:pt x="-225" y="17440"/>
                    <a:pt x="175" y="18240"/>
                  </a:cubicBezTo>
                  <a:cubicBezTo>
                    <a:pt x="575" y="19040"/>
                    <a:pt x="1375" y="19840"/>
                    <a:pt x="3375" y="20480"/>
                  </a:cubicBezTo>
                  <a:cubicBezTo>
                    <a:pt x="5375" y="21120"/>
                    <a:pt x="8575" y="21600"/>
                    <a:pt x="11375" y="21520"/>
                  </a:cubicBezTo>
                  <a:cubicBezTo>
                    <a:pt x="14175" y="21440"/>
                    <a:pt x="16575" y="20800"/>
                    <a:pt x="18975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4396557" y="146050"/>
              <a:ext cx="159024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6005" y="21600"/>
                  </a:moveTo>
                  <a:cubicBezTo>
                    <a:pt x="4868" y="19800"/>
                    <a:pt x="3731" y="18000"/>
                    <a:pt x="2452" y="15600"/>
                  </a:cubicBezTo>
                  <a:cubicBezTo>
                    <a:pt x="1173" y="13200"/>
                    <a:pt x="-248" y="10200"/>
                    <a:pt x="36" y="7800"/>
                  </a:cubicBezTo>
                  <a:cubicBezTo>
                    <a:pt x="320" y="5400"/>
                    <a:pt x="2310" y="3600"/>
                    <a:pt x="6147" y="2400"/>
                  </a:cubicBezTo>
                  <a:cubicBezTo>
                    <a:pt x="9984" y="1200"/>
                    <a:pt x="15668" y="600"/>
                    <a:pt x="213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4691867" y="28488"/>
              <a:ext cx="428864" cy="27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297" fill="norm" stroke="1" extrusionOk="0">
                  <a:moveTo>
                    <a:pt x="6556" y="10226"/>
                  </a:moveTo>
                  <a:cubicBezTo>
                    <a:pt x="5386" y="10392"/>
                    <a:pt x="4215" y="10558"/>
                    <a:pt x="3204" y="11472"/>
                  </a:cubicBezTo>
                  <a:cubicBezTo>
                    <a:pt x="2193" y="12386"/>
                    <a:pt x="1342" y="14047"/>
                    <a:pt x="810" y="15376"/>
                  </a:cubicBezTo>
                  <a:cubicBezTo>
                    <a:pt x="278" y="16706"/>
                    <a:pt x="65" y="17702"/>
                    <a:pt x="12" y="18616"/>
                  </a:cubicBezTo>
                  <a:cubicBezTo>
                    <a:pt x="-41" y="19530"/>
                    <a:pt x="65" y="20361"/>
                    <a:pt x="704" y="20859"/>
                  </a:cubicBezTo>
                  <a:cubicBezTo>
                    <a:pt x="1342" y="21358"/>
                    <a:pt x="2513" y="21524"/>
                    <a:pt x="3417" y="20859"/>
                  </a:cubicBezTo>
                  <a:cubicBezTo>
                    <a:pt x="4322" y="20195"/>
                    <a:pt x="4960" y="18699"/>
                    <a:pt x="5066" y="17038"/>
                  </a:cubicBezTo>
                  <a:cubicBezTo>
                    <a:pt x="5173" y="15376"/>
                    <a:pt x="4747" y="13549"/>
                    <a:pt x="4268" y="12552"/>
                  </a:cubicBezTo>
                  <a:cubicBezTo>
                    <a:pt x="3790" y="11555"/>
                    <a:pt x="3258" y="11389"/>
                    <a:pt x="3151" y="11638"/>
                  </a:cubicBezTo>
                  <a:cubicBezTo>
                    <a:pt x="3045" y="11887"/>
                    <a:pt x="3364" y="12552"/>
                    <a:pt x="3790" y="12884"/>
                  </a:cubicBezTo>
                  <a:cubicBezTo>
                    <a:pt x="4215" y="13216"/>
                    <a:pt x="4747" y="13216"/>
                    <a:pt x="5279" y="13133"/>
                  </a:cubicBezTo>
                  <a:cubicBezTo>
                    <a:pt x="5811" y="13050"/>
                    <a:pt x="6343" y="12884"/>
                    <a:pt x="6716" y="13216"/>
                  </a:cubicBezTo>
                  <a:cubicBezTo>
                    <a:pt x="7088" y="13549"/>
                    <a:pt x="7301" y="14379"/>
                    <a:pt x="7407" y="15210"/>
                  </a:cubicBezTo>
                  <a:cubicBezTo>
                    <a:pt x="7514" y="16041"/>
                    <a:pt x="7514" y="16872"/>
                    <a:pt x="7780" y="17453"/>
                  </a:cubicBezTo>
                  <a:cubicBezTo>
                    <a:pt x="8046" y="18035"/>
                    <a:pt x="8578" y="18367"/>
                    <a:pt x="9216" y="18118"/>
                  </a:cubicBezTo>
                  <a:cubicBezTo>
                    <a:pt x="9855" y="17869"/>
                    <a:pt x="10599" y="17038"/>
                    <a:pt x="11131" y="16955"/>
                  </a:cubicBezTo>
                  <a:cubicBezTo>
                    <a:pt x="11663" y="16872"/>
                    <a:pt x="11983" y="17536"/>
                    <a:pt x="12408" y="17869"/>
                  </a:cubicBezTo>
                  <a:cubicBezTo>
                    <a:pt x="12834" y="18201"/>
                    <a:pt x="13366" y="18201"/>
                    <a:pt x="14058" y="17370"/>
                  </a:cubicBezTo>
                  <a:cubicBezTo>
                    <a:pt x="14749" y="16539"/>
                    <a:pt x="15600" y="14878"/>
                    <a:pt x="16558" y="12136"/>
                  </a:cubicBezTo>
                  <a:cubicBezTo>
                    <a:pt x="17516" y="9395"/>
                    <a:pt x="18580" y="5573"/>
                    <a:pt x="19218" y="3247"/>
                  </a:cubicBezTo>
                  <a:cubicBezTo>
                    <a:pt x="19857" y="921"/>
                    <a:pt x="20069" y="90"/>
                    <a:pt x="20016" y="7"/>
                  </a:cubicBezTo>
                  <a:cubicBezTo>
                    <a:pt x="19963" y="-76"/>
                    <a:pt x="19644" y="589"/>
                    <a:pt x="19112" y="2749"/>
                  </a:cubicBezTo>
                  <a:cubicBezTo>
                    <a:pt x="18580" y="4909"/>
                    <a:pt x="17835" y="8564"/>
                    <a:pt x="17462" y="10973"/>
                  </a:cubicBezTo>
                  <a:cubicBezTo>
                    <a:pt x="17090" y="13382"/>
                    <a:pt x="17090" y="14546"/>
                    <a:pt x="17143" y="15542"/>
                  </a:cubicBezTo>
                  <a:cubicBezTo>
                    <a:pt x="17196" y="16539"/>
                    <a:pt x="17303" y="17370"/>
                    <a:pt x="17622" y="17952"/>
                  </a:cubicBezTo>
                  <a:cubicBezTo>
                    <a:pt x="17941" y="18533"/>
                    <a:pt x="18473" y="18866"/>
                    <a:pt x="19165" y="18533"/>
                  </a:cubicBezTo>
                  <a:cubicBezTo>
                    <a:pt x="19857" y="18201"/>
                    <a:pt x="20708" y="17204"/>
                    <a:pt x="21559" y="16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5019633" y="116029"/>
              <a:ext cx="173875" cy="33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26" fill="norm" stroke="1" extrusionOk="0">
                  <a:moveTo>
                    <a:pt x="4568" y="3169"/>
                  </a:moveTo>
                  <a:cubicBezTo>
                    <a:pt x="2511" y="3032"/>
                    <a:pt x="453" y="2896"/>
                    <a:pt x="68" y="2759"/>
                  </a:cubicBezTo>
                  <a:cubicBezTo>
                    <a:pt x="-318" y="2622"/>
                    <a:pt x="968" y="2485"/>
                    <a:pt x="3539" y="2417"/>
                  </a:cubicBezTo>
                  <a:cubicBezTo>
                    <a:pt x="6111" y="2349"/>
                    <a:pt x="9968" y="2349"/>
                    <a:pt x="12411" y="2554"/>
                  </a:cubicBezTo>
                  <a:cubicBezTo>
                    <a:pt x="14853" y="2759"/>
                    <a:pt x="15882" y="3169"/>
                    <a:pt x="16396" y="3716"/>
                  </a:cubicBezTo>
                  <a:cubicBezTo>
                    <a:pt x="16911" y="4263"/>
                    <a:pt x="16911" y="4946"/>
                    <a:pt x="16396" y="6997"/>
                  </a:cubicBezTo>
                  <a:cubicBezTo>
                    <a:pt x="15882" y="9047"/>
                    <a:pt x="14853" y="12465"/>
                    <a:pt x="14082" y="14926"/>
                  </a:cubicBezTo>
                  <a:cubicBezTo>
                    <a:pt x="13311" y="17387"/>
                    <a:pt x="12796" y="18891"/>
                    <a:pt x="12153" y="19916"/>
                  </a:cubicBezTo>
                  <a:cubicBezTo>
                    <a:pt x="11511" y="20941"/>
                    <a:pt x="10739" y="21488"/>
                    <a:pt x="10353" y="21420"/>
                  </a:cubicBezTo>
                  <a:cubicBezTo>
                    <a:pt x="9968" y="21351"/>
                    <a:pt x="9968" y="20668"/>
                    <a:pt x="10482" y="18207"/>
                  </a:cubicBezTo>
                  <a:cubicBezTo>
                    <a:pt x="10996" y="15746"/>
                    <a:pt x="12025" y="11508"/>
                    <a:pt x="13311" y="8296"/>
                  </a:cubicBezTo>
                  <a:cubicBezTo>
                    <a:pt x="14596" y="5083"/>
                    <a:pt x="16139" y="2896"/>
                    <a:pt x="17425" y="1597"/>
                  </a:cubicBezTo>
                  <a:cubicBezTo>
                    <a:pt x="18711" y="298"/>
                    <a:pt x="19739" y="-112"/>
                    <a:pt x="20382" y="25"/>
                  </a:cubicBezTo>
                  <a:cubicBezTo>
                    <a:pt x="21025" y="161"/>
                    <a:pt x="21282" y="845"/>
                    <a:pt x="21025" y="2075"/>
                  </a:cubicBezTo>
                  <a:cubicBezTo>
                    <a:pt x="20768" y="3306"/>
                    <a:pt x="19996" y="5083"/>
                    <a:pt x="18453" y="6108"/>
                  </a:cubicBezTo>
                  <a:cubicBezTo>
                    <a:pt x="16911" y="7134"/>
                    <a:pt x="14596" y="7407"/>
                    <a:pt x="12282" y="7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5196930" y="10276"/>
              <a:ext cx="266701" cy="237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12722"/>
                  </a:moveTo>
                  <a:cubicBezTo>
                    <a:pt x="171" y="14617"/>
                    <a:pt x="343" y="16512"/>
                    <a:pt x="429" y="17933"/>
                  </a:cubicBezTo>
                  <a:cubicBezTo>
                    <a:pt x="514" y="19354"/>
                    <a:pt x="514" y="20301"/>
                    <a:pt x="943" y="20680"/>
                  </a:cubicBezTo>
                  <a:cubicBezTo>
                    <a:pt x="1371" y="21059"/>
                    <a:pt x="2229" y="20870"/>
                    <a:pt x="2914" y="20396"/>
                  </a:cubicBezTo>
                  <a:cubicBezTo>
                    <a:pt x="3600" y="19922"/>
                    <a:pt x="4114" y="19164"/>
                    <a:pt x="4714" y="18406"/>
                  </a:cubicBezTo>
                  <a:cubicBezTo>
                    <a:pt x="5314" y="17649"/>
                    <a:pt x="6000" y="16891"/>
                    <a:pt x="6343" y="16985"/>
                  </a:cubicBezTo>
                  <a:cubicBezTo>
                    <a:pt x="6686" y="17080"/>
                    <a:pt x="6686" y="18027"/>
                    <a:pt x="6943" y="18975"/>
                  </a:cubicBezTo>
                  <a:cubicBezTo>
                    <a:pt x="7200" y="19922"/>
                    <a:pt x="7714" y="20870"/>
                    <a:pt x="8400" y="21154"/>
                  </a:cubicBezTo>
                  <a:cubicBezTo>
                    <a:pt x="9086" y="21438"/>
                    <a:pt x="9943" y="21059"/>
                    <a:pt x="11314" y="18501"/>
                  </a:cubicBezTo>
                  <a:cubicBezTo>
                    <a:pt x="12686" y="15943"/>
                    <a:pt x="14571" y="11206"/>
                    <a:pt x="15686" y="8175"/>
                  </a:cubicBezTo>
                  <a:cubicBezTo>
                    <a:pt x="16800" y="5143"/>
                    <a:pt x="17143" y="3817"/>
                    <a:pt x="17486" y="2585"/>
                  </a:cubicBezTo>
                  <a:cubicBezTo>
                    <a:pt x="17829" y="1354"/>
                    <a:pt x="18171" y="217"/>
                    <a:pt x="18000" y="27"/>
                  </a:cubicBezTo>
                  <a:cubicBezTo>
                    <a:pt x="17829" y="-162"/>
                    <a:pt x="17143" y="596"/>
                    <a:pt x="16286" y="3343"/>
                  </a:cubicBezTo>
                  <a:cubicBezTo>
                    <a:pt x="15429" y="6091"/>
                    <a:pt x="14400" y="10827"/>
                    <a:pt x="13971" y="13670"/>
                  </a:cubicBezTo>
                  <a:cubicBezTo>
                    <a:pt x="13543" y="16512"/>
                    <a:pt x="13714" y="17459"/>
                    <a:pt x="14143" y="18217"/>
                  </a:cubicBezTo>
                  <a:cubicBezTo>
                    <a:pt x="14571" y="18975"/>
                    <a:pt x="15257" y="19543"/>
                    <a:pt x="16543" y="19733"/>
                  </a:cubicBezTo>
                  <a:cubicBezTo>
                    <a:pt x="17829" y="19922"/>
                    <a:pt x="19714" y="19733"/>
                    <a:pt x="21600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5301652" y="127000"/>
              <a:ext cx="187379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4011" y="21600"/>
                  </a:moveTo>
                  <a:cubicBezTo>
                    <a:pt x="2069" y="21600"/>
                    <a:pt x="128" y="21600"/>
                    <a:pt x="6" y="19800"/>
                  </a:cubicBezTo>
                  <a:cubicBezTo>
                    <a:pt x="-115" y="18000"/>
                    <a:pt x="1584" y="14400"/>
                    <a:pt x="5467" y="10800"/>
                  </a:cubicBezTo>
                  <a:cubicBezTo>
                    <a:pt x="9350" y="7200"/>
                    <a:pt x="15418" y="3600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1031330" y="1263650"/>
              <a:ext cx="234039" cy="32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6" fill="norm" stroke="1" extrusionOk="0">
                  <a:moveTo>
                    <a:pt x="0" y="0"/>
                  </a:moveTo>
                  <a:cubicBezTo>
                    <a:pt x="584" y="4488"/>
                    <a:pt x="1168" y="8977"/>
                    <a:pt x="1654" y="12343"/>
                  </a:cubicBezTo>
                  <a:cubicBezTo>
                    <a:pt x="2141" y="15709"/>
                    <a:pt x="2530" y="17953"/>
                    <a:pt x="2822" y="19426"/>
                  </a:cubicBezTo>
                  <a:cubicBezTo>
                    <a:pt x="3114" y="20899"/>
                    <a:pt x="3308" y="21600"/>
                    <a:pt x="3211" y="21390"/>
                  </a:cubicBezTo>
                  <a:cubicBezTo>
                    <a:pt x="3114" y="21179"/>
                    <a:pt x="2724" y="20057"/>
                    <a:pt x="2432" y="19075"/>
                  </a:cubicBezTo>
                  <a:cubicBezTo>
                    <a:pt x="2141" y="18094"/>
                    <a:pt x="1946" y="17252"/>
                    <a:pt x="1654" y="16410"/>
                  </a:cubicBezTo>
                  <a:cubicBezTo>
                    <a:pt x="1362" y="15569"/>
                    <a:pt x="973" y="14727"/>
                    <a:pt x="1070" y="14587"/>
                  </a:cubicBezTo>
                  <a:cubicBezTo>
                    <a:pt x="1168" y="14447"/>
                    <a:pt x="1751" y="15008"/>
                    <a:pt x="2627" y="15288"/>
                  </a:cubicBezTo>
                  <a:cubicBezTo>
                    <a:pt x="3503" y="15569"/>
                    <a:pt x="4670" y="15569"/>
                    <a:pt x="6324" y="14236"/>
                  </a:cubicBezTo>
                  <a:cubicBezTo>
                    <a:pt x="7978" y="12904"/>
                    <a:pt x="10119" y="10239"/>
                    <a:pt x="11384" y="8486"/>
                  </a:cubicBezTo>
                  <a:cubicBezTo>
                    <a:pt x="12649" y="6732"/>
                    <a:pt x="13038" y="5891"/>
                    <a:pt x="13330" y="4979"/>
                  </a:cubicBezTo>
                  <a:cubicBezTo>
                    <a:pt x="13622" y="4068"/>
                    <a:pt x="13816" y="3086"/>
                    <a:pt x="13914" y="3016"/>
                  </a:cubicBezTo>
                  <a:cubicBezTo>
                    <a:pt x="14011" y="2945"/>
                    <a:pt x="14011" y="3787"/>
                    <a:pt x="13719" y="6242"/>
                  </a:cubicBezTo>
                  <a:cubicBezTo>
                    <a:pt x="13427" y="8696"/>
                    <a:pt x="12843" y="12764"/>
                    <a:pt x="12649" y="15148"/>
                  </a:cubicBezTo>
                  <a:cubicBezTo>
                    <a:pt x="12454" y="17532"/>
                    <a:pt x="12649" y="18234"/>
                    <a:pt x="13038" y="18865"/>
                  </a:cubicBezTo>
                  <a:cubicBezTo>
                    <a:pt x="13427" y="19496"/>
                    <a:pt x="14011" y="20057"/>
                    <a:pt x="14692" y="20127"/>
                  </a:cubicBezTo>
                  <a:cubicBezTo>
                    <a:pt x="15373" y="20197"/>
                    <a:pt x="16151" y="19777"/>
                    <a:pt x="16638" y="19216"/>
                  </a:cubicBezTo>
                  <a:cubicBezTo>
                    <a:pt x="17124" y="18655"/>
                    <a:pt x="17319" y="17953"/>
                    <a:pt x="17319" y="17953"/>
                  </a:cubicBezTo>
                  <a:cubicBezTo>
                    <a:pt x="17319" y="17953"/>
                    <a:pt x="17124" y="18655"/>
                    <a:pt x="17514" y="19075"/>
                  </a:cubicBezTo>
                  <a:cubicBezTo>
                    <a:pt x="17903" y="19496"/>
                    <a:pt x="18876" y="19636"/>
                    <a:pt x="19654" y="19426"/>
                  </a:cubicBezTo>
                  <a:cubicBezTo>
                    <a:pt x="20432" y="19216"/>
                    <a:pt x="21016" y="18655"/>
                    <a:pt x="21308" y="17883"/>
                  </a:cubicBezTo>
                  <a:cubicBezTo>
                    <a:pt x="21600" y="17112"/>
                    <a:pt x="21600" y="16130"/>
                    <a:pt x="21211" y="15849"/>
                  </a:cubicBezTo>
                  <a:cubicBezTo>
                    <a:pt x="20822" y="15569"/>
                    <a:pt x="20043" y="15990"/>
                    <a:pt x="19265" y="16761"/>
                  </a:cubicBezTo>
                  <a:cubicBezTo>
                    <a:pt x="18486" y="17532"/>
                    <a:pt x="17708" y="18655"/>
                    <a:pt x="16930" y="19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1067940" y="1689100"/>
              <a:ext cx="471391" cy="24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05" fill="norm" stroke="1" extrusionOk="0">
                  <a:moveTo>
                    <a:pt x="2671" y="3323"/>
                  </a:moveTo>
                  <a:cubicBezTo>
                    <a:pt x="2671" y="1662"/>
                    <a:pt x="2671" y="0"/>
                    <a:pt x="2671" y="0"/>
                  </a:cubicBezTo>
                  <a:cubicBezTo>
                    <a:pt x="2671" y="0"/>
                    <a:pt x="2671" y="1662"/>
                    <a:pt x="2623" y="4431"/>
                  </a:cubicBezTo>
                  <a:cubicBezTo>
                    <a:pt x="2575" y="7200"/>
                    <a:pt x="2479" y="11077"/>
                    <a:pt x="2527" y="13662"/>
                  </a:cubicBezTo>
                  <a:cubicBezTo>
                    <a:pt x="2575" y="16246"/>
                    <a:pt x="2768" y="17538"/>
                    <a:pt x="3009" y="18554"/>
                  </a:cubicBezTo>
                  <a:cubicBezTo>
                    <a:pt x="3250" y="19569"/>
                    <a:pt x="3539" y="20308"/>
                    <a:pt x="3877" y="20308"/>
                  </a:cubicBezTo>
                  <a:cubicBezTo>
                    <a:pt x="4214" y="20308"/>
                    <a:pt x="4600" y="19569"/>
                    <a:pt x="4648" y="18646"/>
                  </a:cubicBezTo>
                  <a:cubicBezTo>
                    <a:pt x="4696" y="17723"/>
                    <a:pt x="4407" y="16615"/>
                    <a:pt x="3780" y="15600"/>
                  </a:cubicBezTo>
                  <a:cubicBezTo>
                    <a:pt x="3154" y="14585"/>
                    <a:pt x="2189" y="13662"/>
                    <a:pt x="1370" y="13200"/>
                  </a:cubicBezTo>
                  <a:cubicBezTo>
                    <a:pt x="550" y="12738"/>
                    <a:pt x="-125" y="12738"/>
                    <a:pt x="20" y="12646"/>
                  </a:cubicBezTo>
                  <a:cubicBezTo>
                    <a:pt x="164" y="12554"/>
                    <a:pt x="1129" y="12369"/>
                    <a:pt x="2093" y="12369"/>
                  </a:cubicBezTo>
                  <a:cubicBezTo>
                    <a:pt x="3057" y="12369"/>
                    <a:pt x="4021" y="12554"/>
                    <a:pt x="4696" y="12923"/>
                  </a:cubicBezTo>
                  <a:cubicBezTo>
                    <a:pt x="5371" y="13292"/>
                    <a:pt x="5757" y="13846"/>
                    <a:pt x="6046" y="14677"/>
                  </a:cubicBezTo>
                  <a:cubicBezTo>
                    <a:pt x="6336" y="15508"/>
                    <a:pt x="6529" y="16615"/>
                    <a:pt x="6480" y="17538"/>
                  </a:cubicBezTo>
                  <a:cubicBezTo>
                    <a:pt x="6432" y="18462"/>
                    <a:pt x="6143" y="19200"/>
                    <a:pt x="5950" y="18923"/>
                  </a:cubicBezTo>
                  <a:cubicBezTo>
                    <a:pt x="5757" y="18646"/>
                    <a:pt x="5661" y="17354"/>
                    <a:pt x="5757" y="16246"/>
                  </a:cubicBezTo>
                  <a:cubicBezTo>
                    <a:pt x="5854" y="15138"/>
                    <a:pt x="6143" y="14215"/>
                    <a:pt x="6480" y="13477"/>
                  </a:cubicBezTo>
                  <a:cubicBezTo>
                    <a:pt x="6818" y="12738"/>
                    <a:pt x="7204" y="12185"/>
                    <a:pt x="7493" y="12369"/>
                  </a:cubicBezTo>
                  <a:cubicBezTo>
                    <a:pt x="7782" y="12554"/>
                    <a:pt x="7975" y="13477"/>
                    <a:pt x="8071" y="14492"/>
                  </a:cubicBezTo>
                  <a:cubicBezTo>
                    <a:pt x="8168" y="15508"/>
                    <a:pt x="8168" y="16615"/>
                    <a:pt x="8312" y="17538"/>
                  </a:cubicBezTo>
                  <a:cubicBezTo>
                    <a:pt x="8457" y="18462"/>
                    <a:pt x="8746" y="19200"/>
                    <a:pt x="9132" y="19662"/>
                  </a:cubicBezTo>
                  <a:cubicBezTo>
                    <a:pt x="9518" y="20123"/>
                    <a:pt x="10000" y="20308"/>
                    <a:pt x="10337" y="19846"/>
                  </a:cubicBezTo>
                  <a:cubicBezTo>
                    <a:pt x="10675" y="19385"/>
                    <a:pt x="10868" y="18277"/>
                    <a:pt x="11012" y="17262"/>
                  </a:cubicBezTo>
                  <a:cubicBezTo>
                    <a:pt x="11157" y="16246"/>
                    <a:pt x="11254" y="15323"/>
                    <a:pt x="11302" y="15323"/>
                  </a:cubicBezTo>
                  <a:cubicBezTo>
                    <a:pt x="11350" y="15323"/>
                    <a:pt x="11350" y="16246"/>
                    <a:pt x="11446" y="17169"/>
                  </a:cubicBezTo>
                  <a:cubicBezTo>
                    <a:pt x="11543" y="18092"/>
                    <a:pt x="11736" y="19015"/>
                    <a:pt x="12025" y="19754"/>
                  </a:cubicBezTo>
                  <a:cubicBezTo>
                    <a:pt x="12314" y="20492"/>
                    <a:pt x="12700" y="21046"/>
                    <a:pt x="13134" y="21323"/>
                  </a:cubicBezTo>
                  <a:cubicBezTo>
                    <a:pt x="13568" y="21600"/>
                    <a:pt x="14050" y="21600"/>
                    <a:pt x="14532" y="21046"/>
                  </a:cubicBezTo>
                  <a:cubicBezTo>
                    <a:pt x="15014" y="20492"/>
                    <a:pt x="15496" y="19385"/>
                    <a:pt x="15834" y="18277"/>
                  </a:cubicBezTo>
                  <a:cubicBezTo>
                    <a:pt x="16171" y="17169"/>
                    <a:pt x="16364" y="16062"/>
                    <a:pt x="16461" y="15046"/>
                  </a:cubicBezTo>
                  <a:cubicBezTo>
                    <a:pt x="16557" y="14031"/>
                    <a:pt x="16557" y="13108"/>
                    <a:pt x="16316" y="12923"/>
                  </a:cubicBezTo>
                  <a:cubicBezTo>
                    <a:pt x="16075" y="12738"/>
                    <a:pt x="15593" y="13292"/>
                    <a:pt x="15304" y="14123"/>
                  </a:cubicBezTo>
                  <a:cubicBezTo>
                    <a:pt x="15014" y="14954"/>
                    <a:pt x="14918" y="16062"/>
                    <a:pt x="14870" y="17077"/>
                  </a:cubicBezTo>
                  <a:cubicBezTo>
                    <a:pt x="14821" y="18092"/>
                    <a:pt x="14821" y="19015"/>
                    <a:pt x="15014" y="19754"/>
                  </a:cubicBezTo>
                  <a:cubicBezTo>
                    <a:pt x="15207" y="20492"/>
                    <a:pt x="15593" y="21046"/>
                    <a:pt x="16702" y="21138"/>
                  </a:cubicBezTo>
                  <a:cubicBezTo>
                    <a:pt x="17811" y="21231"/>
                    <a:pt x="19643" y="20862"/>
                    <a:pt x="21475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1215480" y="2413000"/>
              <a:ext cx="152401" cy="26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0"/>
                  </a:moveTo>
                  <a:cubicBezTo>
                    <a:pt x="600" y="4521"/>
                    <a:pt x="1200" y="9042"/>
                    <a:pt x="1800" y="11972"/>
                  </a:cubicBezTo>
                  <a:cubicBezTo>
                    <a:pt x="2400" y="14902"/>
                    <a:pt x="3000" y="16242"/>
                    <a:pt x="3450" y="17749"/>
                  </a:cubicBezTo>
                  <a:cubicBezTo>
                    <a:pt x="3900" y="19256"/>
                    <a:pt x="4200" y="20930"/>
                    <a:pt x="4200" y="21265"/>
                  </a:cubicBezTo>
                  <a:cubicBezTo>
                    <a:pt x="4200" y="21600"/>
                    <a:pt x="3900" y="20595"/>
                    <a:pt x="3600" y="19674"/>
                  </a:cubicBezTo>
                  <a:cubicBezTo>
                    <a:pt x="3300" y="18753"/>
                    <a:pt x="3000" y="17916"/>
                    <a:pt x="2700" y="17079"/>
                  </a:cubicBezTo>
                  <a:cubicBezTo>
                    <a:pt x="2400" y="16242"/>
                    <a:pt x="2100" y="15405"/>
                    <a:pt x="2850" y="14819"/>
                  </a:cubicBezTo>
                  <a:cubicBezTo>
                    <a:pt x="3600" y="14233"/>
                    <a:pt x="5400" y="13898"/>
                    <a:pt x="7650" y="12642"/>
                  </a:cubicBezTo>
                  <a:cubicBezTo>
                    <a:pt x="9900" y="11386"/>
                    <a:pt x="12600" y="9209"/>
                    <a:pt x="14700" y="6949"/>
                  </a:cubicBezTo>
                  <a:cubicBezTo>
                    <a:pt x="16800" y="4688"/>
                    <a:pt x="18300" y="2344"/>
                    <a:pt x="19050" y="1674"/>
                  </a:cubicBezTo>
                  <a:cubicBezTo>
                    <a:pt x="19800" y="1005"/>
                    <a:pt x="19800" y="2009"/>
                    <a:pt x="19650" y="4605"/>
                  </a:cubicBezTo>
                  <a:cubicBezTo>
                    <a:pt x="19500" y="7200"/>
                    <a:pt x="19200" y="11386"/>
                    <a:pt x="19500" y="14149"/>
                  </a:cubicBezTo>
                  <a:cubicBezTo>
                    <a:pt x="19800" y="16912"/>
                    <a:pt x="20700" y="18251"/>
                    <a:pt x="21600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1403148" y="2584450"/>
              <a:ext cx="97024" cy="6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083" fill="norm" stroke="1" extrusionOk="0">
                  <a:moveTo>
                    <a:pt x="3373" y="0"/>
                  </a:moveTo>
                  <a:cubicBezTo>
                    <a:pt x="1994" y="2787"/>
                    <a:pt x="615" y="5574"/>
                    <a:pt x="156" y="8710"/>
                  </a:cubicBezTo>
                  <a:cubicBezTo>
                    <a:pt x="-304" y="11845"/>
                    <a:pt x="156" y="15329"/>
                    <a:pt x="2913" y="17768"/>
                  </a:cubicBezTo>
                  <a:cubicBezTo>
                    <a:pt x="5670" y="20206"/>
                    <a:pt x="10726" y="21600"/>
                    <a:pt x="14173" y="20903"/>
                  </a:cubicBezTo>
                  <a:cubicBezTo>
                    <a:pt x="17619" y="20206"/>
                    <a:pt x="19458" y="17419"/>
                    <a:pt x="20377" y="14284"/>
                  </a:cubicBezTo>
                  <a:cubicBezTo>
                    <a:pt x="21296" y="11148"/>
                    <a:pt x="21296" y="7665"/>
                    <a:pt x="20377" y="4877"/>
                  </a:cubicBezTo>
                  <a:cubicBezTo>
                    <a:pt x="19458" y="2090"/>
                    <a:pt x="17619" y="0"/>
                    <a:pt x="14632" y="348"/>
                  </a:cubicBezTo>
                  <a:cubicBezTo>
                    <a:pt x="11645" y="697"/>
                    <a:pt x="7509" y="3484"/>
                    <a:pt x="3373" y="6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1289563" y="2815027"/>
              <a:ext cx="52918" cy="34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2675"/>
                  </a:moveTo>
                  <a:cubicBezTo>
                    <a:pt x="19872" y="1742"/>
                    <a:pt x="18144" y="808"/>
                    <a:pt x="15120" y="342"/>
                  </a:cubicBezTo>
                  <a:cubicBezTo>
                    <a:pt x="12096" y="-125"/>
                    <a:pt x="7776" y="-125"/>
                    <a:pt x="4752" y="408"/>
                  </a:cubicBezTo>
                  <a:cubicBezTo>
                    <a:pt x="1728" y="942"/>
                    <a:pt x="0" y="2008"/>
                    <a:pt x="0" y="4808"/>
                  </a:cubicBezTo>
                  <a:cubicBezTo>
                    <a:pt x="0" y="7608"/>
                    <a:pt x="1728" y="12142"/>
                    <a:pt x="3888" y="15208"/>
                  </a:cubicBezTo>
                  <a:cubicBezTo>
                    <a:pt x="6048" y="18275"/>
                    <a:pt x="8640" y="19875"/>
                    <a:pt x="11232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1234530" y="2831839"/>
              <a:ext cx="374651" cy="279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18047"/>
                  </a:moveTo>
                  <a:cubicBezTo>
                    <a:pt x="366" y="17398"/>
                    <a:pt x="732" y="16748"/>
                    <a:pt x="1831" y="16423"/>
                  </a:cubicBezTo>
                  <a:cubicBezTo>
                    <a:pt x="2929" y="16099"/>
                    <a:pt x="4759" y="16099"/>
                    <a:pt x="5980" y="16099"/>
                  </a:cubicBezTo>
                  <a:cubicBezTo>
                    <a:pt x="7200" y="16099"/>
                    <a:pt x="7810" y="16099"/>
                    <a:pt x="8359" y="15855"/>
                  </a:cubicBezTo>
                  <a:cubicBezTo>
                    <a:pt x="8908" y="15611"/>
                    <a:pt x="9397" y="15124"/>
                    <a:pt x="9336" y="14881"/>
                  </a:cubicBezTo>
                  <a:cubicBezTo>
                    <a:pt x="9275" y="14637"/>
                    <a:pt x="8664" y="14637"/>
                    <a:pt x="8054" y="14881"/>
                  </a:cubicBezTo>
                  <a:cubicBezTo>
                    <a:pt x="7444" y="15124"/>
                    <a:pt x="6834" y="15611"/>
                    <a:pt x="6346" y="16261"/>
                  </a:cubicBezTo>
                  <a:cubicBezTo>
                    <a:pt x="5858" y="16911"/>
                    <a:pt x="5492" y="17723"/>
                    <a:pt x="5369" y="18616"/>
                  </a:cubicBezTo>
                  <a:cubicBezTo>
                    <a:pt x="5247" y="19509"/>
                    <a:pt x="5369" y="20484"/>
                    <a:pt x="5736" y="20890"/>
                  </a:cubicBezTo>
                  <a:cubicBezTo>
                    <a:pt x="6102" y="21296"/>
                    <a:pt x="6712" y="21133"/>
                    <a:pt x="7200" y="20727"/>
                  </a:cubicBezTo>
                  <a:cubicBezTo>
                    <a:pt x="7688" y="20321"/>
                    <a:pt x="8054" y="19672"/>
                    <a:pt x="8359" y="18941"/>
                  </a:cubicBezTo>
                  <a:cubicBezTo>
                    <a:pt x="8664" y="18210"/>
                    <a:pt x="8908" y="17398"/>
                    <a:pt x="9092" y="17398"/>
                  </a:cubicBezTo>
                  <a:cubicBezTo>
                    <a:pt x="9275" y="17398"/>
                    <a:pt x="9397" y="18210"/>
                    <a:pt x="9824" y="18778"/>
                  </a:cubicBezTo>
                  <a:cubicBezTo>
                    <a:pt x="10251" y="19347"/>
                    <a:pt x="10983" y="19672"/>
                    <a:pt x="11654" y="19266"/>
                  </a:cubicBezTo>
                  <a:cubicBezTo>
                    <a:pt x="12325" y="18860"/>
                    <a:pt x="12936" y="17723"/>
                    <a:pt x="13424" y="14799"/>
                  </a:cubicBezTo>
                  <a:cubicBezTo>
                    <a:pt x="13912" y="11876"/>
                    <a:pt x="14278" y="7166"/>
                    <a:pt x="14522" y="4243"/>
                  </a:cubicBezTo>
                  <a:cubicBezTo>
                    <a:pt x="14766" y="1320"/>
                    <a:pt x="14888" y="183"/>
                    <a:pt x="14888" y="20"/>
                  </a:cubicBezTo>
                  <a:cubicBezTo>
                    <a:pt x="14888" y="-142"/>
                    <a:pt x="14766" y="670"/>
                    <a:pt x="14522" y="3025"/>
                  </a:cubicBezTo>
                  <a:cubicBezTo>
                    <a:pt x="14278" y="5380"/>
                    <a:pt x="13912" y="9278"/>
                    <a:pt x="13729" y="11795"/>
                  </a:cubicBezTo>
                  <a:cubicBezTo>
                    <a:pt x="13546" y="14312"/>
                    <a:pt x="13546" y="15449"/>
                    <a:pt x="13668" y="16423"/>
                  </a:cubicBezTo>
                  <a:cubicBezTo>
                    <a:pt x="13790" y="17398"/>
                    <a:pt x="14034" y="18210"/>
                    <a:pt x="14461" y="18778"/>
                  </a:cubicBezTo>
                  <a:cubicBezTo>
                    <a:pt x="14888" y="19347"/>
                    <a:pt x="15498" y="19672"/>
                    <a:pt x="16108" y="19509"/>
                  </a:cubicBezTo>
                  <a:cubicBezTo>
                    <a:pt x="16719" y="19347"/>
                    <a:pt x="17329" y="18697"/>
                    <a:pt x="17817" y="16992"/>
                  </a:cubicBezTo>
                  <a:cubicBezTo>
                    <a:pt x="18305" y="15287"/>
                    <a:pt x="18671" y="12526"/>
                    <a:pt x="18854" y="10658"/>
                  </a:cubicBezTo>
                  <a:cubicBezTo>
                    <a:pt x="19037" y="8790"/>
                    <a:pt x="19037" y="7816"/>
                    <a:pt x="18732" y="7329"/>
                  </a:cubicBezTo>
                  <a:cubicBezTo>
                    <a:pt x="18427" y="6841"/>
                    <a:pt x="17817" y="6841"/>
                    <a:pt x="17390" y="7329"/>
                  </a:cubicBezTo>
                  <a:cubicBezTo>
                    <a:pt x="16963" y="7816"/>
                    <a:pt x="16719" y="8790"/>
                    <a:pt x="17024" y="10090"/>
                  </a:cubicBezTo>
                  <a:cubicBezTo>
                    <a:pt x="17329" y="11389"/>
                    <a:pt x="18183" y="13013"/>
                    <a:pt x="19037" y="14962"/>
                  </a:cubicBezTo>
                  <a:cubicBezTo>
                    <a:pt x="19892" y="16911"/>
                    <a:pt x="20746" y="19184"/>
                    <a:pt x="2160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1615530" y="2935716"/>
              <a:ext cx="165101" cy="13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0" y="7658"/>
                  </a:moveTo>
                  <a:cubicBezTo>
                    <a:pt x="2769" y="6994"/>
                    <a:pt x="5538" y="6329"/>
                    <a:pt x="7754" y="5000"/>
                  </a:cubicBezTo>
                  <a:cubicBezTo>
                    <a:pt x="9969" y="3671"/>
                    <a:pt x="11631" y="1677"/>
                    <a:pt x="11769" y="680"/>
                  </a:cubicBezTo>
                  <a:cubicBezTo>
                    <a:pt x="11908" y="-317"/>
                    <a:pt x="10523" y="-317"/>
                    <a:pt x="9000" y="1345"/>
                  </a:cubicBezTo>
                  <a:cubicBezTo>
                    <a:pt x="7477" y="3006"/>
                    <a:pt x="5815" y="6329"/>
                    <a:pt x="4985" y="9320"/>
                  </a:cubicBezTo>
                  <a:cubicBezTo>
                    <a:pt x="4154" y="12311"/>
                    <a:pt x="4154" y="14969"/>
                    <a:pt x="5954" y="17129"/>
                  </a:cubicBezTo>
                  <a:cubicBezTo>
                    <a:pt x="7754" y="19289"/>
                    <a:pt x="11354" y="20951"/>
                    <a:pt x="14262" y="21117"/>
                  </a:cubicBezTo>
                  <a:cubicBezTo>
                    <a:pt x="17169" y="21283"/>
                    <a:pt x="19385" y="19954"/>
                    <a:pt x="21600" y="18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2167980" y="462448"/>
              <a:ext cx="152401" cy="420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21440"/>
                  </a:moveTo>
                  <a:cubicBezTo>
                    <a:pt x="1500" y="18632"/>
                    <a:pt x="3000" y="15824"/>
                    <a:pt x="4800" y="12800"/>
                  </a:cubicBezTo>
                  <a:cubicBezTo>
                    <a:pt x="6600" y="9776"/>
                    <a:pt x="8700" y="6536"/>
                    <a:pt x="10200" y="4484"/>
                  </a:cubicBezTo>
                  <a:cubicBezTo>
                    <a:pt x="11700" y="2432"/>
                    <a:pt x="12600" y="1568"/>
                    <a:pt x="13500" y="920"/>
                  </a:cubicBezTo>
                  <a:cubicBezTo>
                    <a:pt x="14400" y="272"/>
                    <a:pt x="15300" y="-160"/>
                    <a:pt x="15900" y="56"/>
                  </a:cubicBezTo>
                  <a:cubicBezTo>
                    <a:pt x="16500" y="272"/>
                    <a:pt x="16800" y="1136"/>
                    <a:pt x="17550" y="3350"/>
                  </a:cubicBezTo>
                  <a:cubicBezTo>
                    <a:pt x="18300" y="5564"/>
                    <a:pt x="19500" y="9128"/>
                    <a:pt x="20250" y="11990"/>
                  </a:cubicBezTo>
                  <a:cubicBezTo>
                    <a:pt x="21000" y="14852"/>
                    <a:pt x="21300" y="17012"/>
                    <a:pt x="21600" y="19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2217649" y="730250"/>
              <a:ext cx="128132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4438" y="21600"/>
                  </a:moveTo>
                  <a:cubicBezTo>
                    <a:pt x="2314" y="16200"/>
                    <a:pt x="189" y="10800"/>
                    <a:pt x="12" y="7650"/>
                  </a:cubicBezTo>
                  <a:cubicBezTo>
                    <a:pt x="-165" y="4500"/>
                    <a:pt x="1605" y="3600"/>
                    <a:pt x="5501" y="2700"/>
                  </a:cubicBezTo>
                  <a:cubicBezTo>
                    <a:pt x="9396" y="1800"/>
                    <a:pt x="15415" y="900"/>
                    <a:pt x="2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2416627" y="679450"/>
              <a:ext cx="94254" cy="16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113" fill="norm" stroke="1" extrusionOk="0">
                  <a:moveTo>
                    <a:pt x="21374" y="0"/>
                  </a:moveTo>
                  <a:cubicBezTo>
                    <a:pt x="16574" y="0"/>
                    <a:pt x="11774" y="0"/>
                    <a:pt x="7694" y="2492"/>
                  </a:cubicBezTo>
                  <a:cubicBezTo>
                    <a:pt x="3614" y="4985"/>
                    <a:pt x="254" y="9969"/>
                    <a:pt x="14" y="13708"/>
                  </a:cubicBezTo>
                  <a:cubicBezTo>
                    <a:pt x="-226" y="17446"/>
                    <a:pt x="2654" y="19938"/>
                    <a:pt x="6734" y="20769"/>
                  </a:cubicBezTo>
                  <a:cubicBezTo>
                    <a:pt x="10814" y="21600"/>
                    <a:pt x="16094" y="20769"/>
                    <a:pt x="21374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2526088" y="680974"/>
              <a:ext cx="118143" cy="14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0924" fill="norm" stroke="1" extrusionOk="0">
                  <a:moveTo>
                    <a:pt x="12965" y="8109"/>
                  </a:moveTo>
                  <a:cubicBezTo>
                    <a:pt x="12593" y="5332"/>
                    <a:pt x="12220" y="2555"/>
                    <a:pt x="10917" y="1167"/>
                  </a:cubicBezTo>
                  <a:cubicBezTo>
                    <a:pt x="9614" y="-222"/>
                    <a:pt x="7379" y="-222"/>
                    <a:pt x="5517" y="395"/>
                  </a:cubicBezTo>
                  <a:cubicBezTo>
                    <a:pt x="3655" y="1012"/>
                    <a:pt x="2165" y="2247"/>
                    <a:pt x="1048" y="4715"/>
                  </a:cubicBezTo>
                  <a:cubicBezTo>
                    <a:pt x="-69" y="7184"/>
                    <a:pt x="-814" y="10887"/>
                    <a:pt x="1607" y="13972"/>
                  </a:cubicBezTo>
                  <a:cubicBezTo>
                    <a:pt x="4027" y="17058"/>
                    <a:pt x="9614" y="19527"/>
                    <a:pt x="13338" y="20452"/>
                  </a:cubicBezTo>
                  <a:cubicBezTo>
                    <a:pt x="17062" y="21378"/>
                    <a:pt x="18924" y="20761"/>
                    <a:pt x="20786" y="20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2688680" y="642672"/>
              <a:ext cx="246739" cy="355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61" fill="norm" stroke="1" extrusionOk="0">
                  <a:moveTo>
                    <a:pt x="0" y="5671"/>
                  </a:moveTo>
                  <a:cubicBezTo>
                    <a:pt x="923" y="5671"/>
                    <a:pt x="1846" y="5671"/>
                    <a:pt x="2677" y="5096"/>
                  </a:cubicBezTo>
                  <a:cubicBezTo>
                    <a:pt x="3508" y="4521"/>
                    <a:pt x="4246" y="3371"/>
                    <a:pt x="4062" y="2987"/>
                  </a:cubicBezTo>
                  <a:cubicBezTo>
                    <a:pt x="3877" y="2604"/>
                    <a:pt x="2769" y="2987"/>
                    <a:pt x="2031" y="3499"/>
                  </a:cubicBezTo>
                  <a:cubicBezTo>
                    <a:pt x="1292" y="4010"/>
                    <a:pt x="923" y="4649"/>
                    <a:pt x="1015" y="5671"/>
                  </a:cubicBezTo>
                  <a:cubicBezTo>
                    <a:pt x="1108" y="6694"/>
                    <a:pt x="1662" y="8100"/>
                    <a:pt x="2862" y="8931"/>
                  </a:cubicBezTo>
                  <a:cubicBezTo>
                    <a:pt x="4062" y="9761"/>
                    <a:pt x="5908" y="10017"/>
                    <a:pt x="7292" y="9953"/>
                  </a:cubicBezTo>
                  <a:cubicBezTo>
                    <a:pt x="8677" y="9889"/>
                    <a:pt x="9600" y="9506"/>
                    <a:pt x="10523" y="8995"/>
                  </a:cubicBezTo>
                  <a:cubicBezTo>
                    <a:pt x="11446" y="8483"/>
                    <a:pt x="12369" y="7844"/>
                    <a:pt x="12646" y="8036"/>
                  </a:cubicBezTo>
                  <a:cubicBezTo>
                    <a:pt x="12923" y="8228"/>
                    <a:pt x="12554" y="9250"/>
                    <a:pt x="12185" y="11423"/>
                  </a:cubicBezTo>
                  <a:cubicBezTo>
                    <a:pt x="11815" y="13596"/>
                    <a:pt x="11446" y="16919"/>
                    <a:pt x="11538" y="18900"/>
                  </a:cubicBezTo>
                  <a:cubicBezTo>
                    <a:pt x="11631" y="20881"/>
                    <a:pt x="12185" y="21520"/>
                    <a:pt x="12646" y="21456"/>
                  </a:cubicBezTo>
                  <a:cubicBezTo>
                    <a:pt x="13108" y="21392"/>
                    <a:pt x="13477" y="20625"/>
                    <a:pt x="13754" y="18197"/>
                  </a:cubicBezTo>
                  <a:cubicBezTo>
                    <a:pt x="14031" y="15769"/>
                    <a:pt x="14215" y="11679"/>
                    <a:pt x="14400" y="8675"/>
                  </a:cubicBezTo>
                  <a:cubicBezTo>
                    <a:pt x="14585" y="5671"/>
                    <a:pt x="14769" y="3754"/>
                    <a:pt x="15138" y="2476"/>
                  </a:cubicBezTo>
                  <a:cubicBezTo>
                    <a:pt x="15508" y="1198"/>
                    <a:pt x="16062" y="559"/>
                    <a:pt x="16892" y="240"/>
                  </a:cubicBezTo>
                  <a:cubicBezTo>
                    <a:pt x="17723" y="-80"/>
                    <a:pt x="18831" y="-80"/>
                    <a:pt x="19662" y="240"/>
                  </a:cubicBezTo>
                  <a:cubicBezTo>
                    <a:pt x="20492" y="559"/>
                    <a:pt x="21046" y="1198"/>
                    <a:pt x="21323" y="2348"/>
                  </a:cubicBezTo>
                  <a:cubicBezTo>
                    <a:pt x="21600" y="3499"/>
                    <a:pt x="21600" y="5160"/>
                    <a:pt x="21231" y="6502"/>
                  </a:cubicBezTo>
                  <a:cubicBezTo>
                    <a:pt x="20862" y="7844"/>
                    <a:pt x="20123" y="8867"/>
                    <a:pt x="19292" y="9570"/>
                  </a:cubicBezTo>
                  <a:cubicBezTo>
                    <a:pt x="18462" y="10273"/>
                    <a:pt x="17538" y="10656"/>
                    <a:pt x="17077" y="10464"/>
                  </a:cubicBezTo>
                  <a:cubicBezTo>
                    <a:pt x="16615" y="10273"/>
                    <a:pt x="16615" y="9506"/>
                    <a:pt x="16800" y="8739"/>
                  </a:cubicBezTo>
                  <a:cubicBezTo>
                    <a:pt x="16985" y="7972"/>
                    <a:pt x="17354" y="7205"/>
                    <a:pt x="17723" y="6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2987094" y="488950"/>
              <a:ext cx="69887" cy="34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468" fill="norm" stroke="1" extrusionOk="0">
                  <a:moveTo>
                    <a:pt x="7634" y="0"/>
                  </a:moveTo>
                  <a:cubicBezTo>
                    <a:pt x="4457" y="4741"/>
                    <a:pt x="1281" y="9483"/>
                    <a:pt x="328" y="12578"/>
                  </a:cubicBezTo>
                  <a:cubicBezTo>
                    <a:pt x="-625" y="15673"/>
                    <a:pt x="646" y="17122"/>
                    <a:pt x="2234" y="18307"/>
                  </a:cubicBezTo>
                  <a:cubicBezTo>
                    <a:pt x="3822" y="19493"/>
                    <a:pt x="5728" y="20415"/>
                    <a:pt x="8269" y="20941"/>
                  </a:cubicBezTo>
                  <a:cubicBezTo>
                    <a:pt x="10810" y="21468"/>
                    <a:pt x="13987" y="21600"/>
                    <a:pt x="16210" y="21337"/>
                  </a:cubicBezTo>
                  <a:cubicBezTo>
                    <a:pt x="18434" y="21073"/>
                    <a:pt x="19704" y="20415"/>
                    <a:pt x="20340" y="19756"/>
                  </a:cubicBezTo>
                  <a:cubicBezTo>
                    <a:pt x="20975" y="19098"/>
                    <a:pt x="20975" y="18439"/>
                    <a:pt x="20975" y="17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2974430" y="654050"/>
              <a:ext cx="190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80" y="21600"/>
                  </a:moveTo>
                  <a:cubicBezTo>
                    <a:pt x="1440" y="21600"/>
                    <a:pt x="0" y="21600"/>
                    <a:pt x="0" y="21600"/>
                  </a:cubicBezTo>
                  <a:cubicBezTo>
                    <a:pt x="0" y="21600"/>
                    <a:pt x="1440" y="21600"/>
                    <a:pt x="5280" y="18000"/>
                  </a:cubicBezTo>
                  <a:cubicBezTo>
                    <a:pt x="9120" y="14400"/>
                    <a:pt x="1536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3878789" y="512094"/>
              <a:ext cx="137042" cy="36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25" fill="norm" stroke="1" extrusionOk="0">
                  <a:moveTo>
                    <a:pt x="5480" y="7208"/>
                  </a:moveTo>
                  <a:cubicBezTo>
                    <a:pt x="4825" y="10560"/>
                    <a:pt x="4171" y="13912"/>
                    <a:pt x="3844" y="15898"/>
                  </a:cubicBezTo>
                  <a:cubicBezTo>
                    <a:pt x="3516" y="17884"/>
                    <a:pt x="3516" y="18505"/>
                    <a:pt x="3516" y="19374"/>
                  </a:cubicBezTo>
                  <a:cubicBezTo>
                    <a:pt x="3516" y="20243"/>
                    <a:pt x="3516" y="21360"/>
                    <a:pt x="3189" y="21422"/>
                  </a:cubicBezTo>
                  <a:cubicBezTo>
                    <a:pt x="2862" y="21484"/>
                    <a:pt x="2207" y="20491"/>
                    <a:pt x="2044" y="17884"/>
                  </a:cubicBezTo>
                  <a:cubicBezTo>
                    <a:pt x="1880" y="15277"/>
                    <a:pt x="2207" y="11056"/>
                    <a:pt x="3516" y="7829"/>
                  </a:cubicBezTo>
                  <a:cubicBezTo>
                    <a:pt x="4825" y="4601"/>
                    <a:pt x="7116" y="2367"/>
                    <a:pt x="9080" y="1187"/>
                  </a:cubicBezTo>
                  <a:cubicBezTo>
                    <a:pt x="11044" y="8"/>
                    <a:pt x="12680" y="-116"/>
                    <a:pt x="14153" y="70"/>
                  </a:cubicBezTo>
                  <a:cubicBezTo>
                    <a:pt x="15625" y="256"/>
                    <a:pt x="16934" y="753"/>
                    <a:pt x="17753" y="1746"/>
                  </a:cubicBezTo>
                  <a:cubicBezTo>
                    <a:pt x="18571" y="2739"/>
                    <a:pt x="18898" y="4229"/>
                    <a:pt x="17916" y="5532"/>
                  </a:cubicBezTo>
                  <a:cubicBezTo>
                    <a:pt x="16934" y="6836"/>
                    <a:pt x="14644" y="7953"/>
                    <a:pt x="12680" y="8636"/>
                  </a:cubicBezTo>
                  <a:cubicBezTo>
                    <a:pt x="10716" y="9318"/>
                    <a:pt x="9080" y="9567"/>
                    <a:pt x="6953" y="9753"/>
                  </a:cubicBezTo>
                  <a:cubicBezTo>
                    <a:pt x="4825" y="9939"/>
                    <a:pt x="2207" y="10063"/>
                    <a:pt x="898" y="10436"/>
                  </a:cubicBezTo>
                  <a:cubicBezTo>
                    <a:pt x="-411" y="10808"/>
                    <a:pt x="-411" y="11429"/>
                    <a:pt x="1716" y="12236"/>
                  </a:cubicBezTo>
                  <a:cubicBezTo>
                    <a:pt x="3844" y="13043"/>
                    <a:pt x="8098" y="14036"/>
                    <a:pt x="11698" y="14905"/>
                  </a:cubicBezTo>
                  <a:cubicBezTo>
                    <a:pt x="15298" y="15774"/>
                    <a:pt x="18244" y="16518"/>
                    <a:pt x="21189" y="17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4028530" y="701856"/>
              <a:ext cx="136807" cy="21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105" fill="norm" stroke="1" extrusionOk="0">
                  <a:moveTo>
                    <a:pt x="0" y="8931"/>
                  </a:moveTo>
                  <a:cubicBezTo>
                    <a:pt x="1994" y="7285"/>
                    <a:pt x="3988" y="5640"/>
                    <a:pt x="5483" y="3994"/>
                  </a:cubicBezTo>
                  <a:cubicBezTo>
                    <a:pt x="6978" y="2348"/>
                    <a:pt x="7975" y="703"/>
                    <a:pt x="7643" y="188"/>
                  </a:cubicBezTo>
                  <a:cubicBezTo>
                    <a:pt x="7311" y="-326"/>
                    <a:pt x="5649" y="291"/>
                    <a:pt x="4154" y="1114"/>
                  </a:cubicBezTo>
                  <a:cubicBezTo>
                    <a:pt x="2658" y="1937"/>
                    <a:pt x="1329" y="2965"/>
                    <a:pt x="665" y="3994"/>
                  </a:cubicBezTo>
                  <a:cubicBezTo>
                    <a:pt x="0" y="5023"/>
                    <a:pt x="0" y="6051"/>
                    <a:pt x="831" y="6771"/>
                  </a:cubicBezTo>
                  <a:cubicBezTo>
                    <a:pt x="1662" y="7491"/>
                    <a:pt x="3323" y="7903"/>
                    <a:pt x="5982" y="7697"/>
                  </a:cubicBezTo>
                  <a:cubicBezTo>
                    <a:pt x="8640" y="7491"/>
                    <a:pt x="12295" y="6668"/>
                    <a:pt x="14954" y="5640"/>
                  </a:cubicBezTo>
                  <a:cubicBezTo>
                    <a:pt x="17612" y="4611"/>
                    <a:pt x="19274" y="3377"/>
                    <a:pt x="19938" y="3274"/>
                  </a:cubicBezTo>
                  <a:cubicBezTo>
                    <a:pt x="20603" y="3171"/>
                    <a:pt x="20271" y="4200"/>
                    <a:pt x="20271" y="6463"/>
                  </a:cubicBezTo>
                  <a:cubicBezTo>
                    <a:pt x="20271" y="8725"/>
                    <a:pt x="20603" y="12223"/>
                    <a:pt x="20935" y="14485"/>
                  </a:cubicBezTo>
                  <a:cubicBezTo>
                    <a:pt x="21268" y="16748"/>
                    <a:pt x="21600" y="17777"/>
                    <a:pt x="21434" y="18805"/>
                  </a:cubicBezTo>
                  <a:cubicBezTo>
                    <a:pt x="21268" y="19834"/>
                    <a:pt x="20603" y="20863"/>
                    <a:pt x="19440" y="21068"/>
                  </a:cubicBezTo>
                  <a:cubicBezTo>
                    <a:pt x="18277" y="21274"/>
                    <a:pt x="16615" y="20657"/>
                    <a:pt x="15120" y="18394"/>
                  </a:cubicBezTo>
                  <a:cubicBezTo>
                    <a:pt x="13625" y="16131"/>
                    <a:pt x="12295" y="12223"/>
                    <a:pt x="10966" y="8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4155530" y="647700"/>
              <a:ext cx="38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4231730" y="679979"/>
              <a:ext cx="107951" cy="12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6" fill="norm" stroke="1" extrusionOk="0">
                  <a:moveTo>
                    <a:pt x="0" y="12455"/>
                  </a:moveTo>
                  <a:cubicBezTo>
                    <a:pt x="4235" y="10017"/>
                    <a:pt x="8471" y="7578"/>
                    <a:pt x="11012" y="5313"/>
                  </a:cubicBezTo>
                  <a:cubicBezTo>
                    <a:pt x="13553" y="3049"/>
                    <a:pt x="14400" y="959"/>
                    <a:pt x="13765" y="262"/>
                  </a:cubicBezTo>
                  <a:cubicBezTo>
                    <a:pt x="13129" y="-435"/>
                    <a:pt x="11012" y="262"/>
                    <a:pt x="8682" y="2352"/>
                  </a:cubicBezTo>
                  <a:cubicBezTo>
                    <a:pt x="6353" y="4442"/>
                    <a:pt x="3812" y="7926"/>
                    <a:pt x="2965" y="11410"/>
                  </a:cubicBezTo>
                  <a:cubicBezTo>
                    <a:pt x="2118" y="14894"/>
                    <a:pt x="2965" y="18378"/>
                    <a:pt x="6353" y="19771"/>
                  </a:cubicBezTo>
                  <a:cubicBezTo>
                    <a:pt x="9741" y="21165"/>
                    <a:pt x="15671" y="20468"/>
                    <a:pt x="21600" y="19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4372407" y="685800"/>
              <a:ext cx="113324" cy="138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101" fill="norm" stroke="1" extrusionOk="0">
                  <a:moveTo>
                    <a:pt x="17815" y="0"/>
                  </a:moveTo>
                  <a:cubicBezTo>
                    <a:pt x="15415" y="0"/>
                    <a:pt x="13015" y="0"/>
                    <a:pt x="10015" y="2257"/>
                  </a:cubicBezTo>
                  <a:cubicBezTo>
                    <a:pt x="7015" y="4513"/>
                    <a:pt x="3415" y="9027"/>
                    <a:pt x="1615" y="12090"/>
                  </a:cubicBezTo>
                  <a:cubicBezTo>
                    <a:pt x="-185" y="15152"/>
                    <a:pt x="-185" y="16764"/>
                    <a:pt x="215" y="18376"/>
                  </a:cubicBezTo>
                  <a:cubicBezTo>
                    <a:pt x="615" y="19988"/>
                    <a:pt x="1415" y="21600"/>
                    <a:pt x="5015" y="20955"/>
                  </a:cubicBezTo>
                  <a:cubicBezTo>
                    <a:pt x="8615" y="20310"/>
                    <a:pt x="15015" y="17409"/>
                    <a:pt x="21415" y="14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4531897" y="515348"/>
              <a:ext cx="74484" cy="32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533" fill="norm" stroke="1" extrusionOk="0">
                  <a:moveTo>
                    <a:pt x="10313" y="4168"/>
                  </a:moveTo>
                  <a:cubicBezTo>
                    <a:pt x="10913" y="3462"/>
                    <a:pt x="11513" y="2757"/>
                    <a:pt x="11813" y="1909"/>
                  </a:cubicBezTo>
                  <a:cubicBezTo>
                    <a:pt x="12113" y="1062"/>
                    <a:pt x="12113" y="74"/>
                    <a:pt x="11213" y="4"/>
                  </a:cubicBezTo>
                  <a:cubicBezTo>
                    <a:pt x="10313" y="-67"/>
                    <a:pt x="8513" y="780"/>
                    <a:pt x="6113" y="3392"/>
                  </a:cubicBezTo>
                  <a:cubicBezTo>
                    <a:pt x="3713" y="6004"/>
                    <a:pt x="713" y="10380"/>
                    <a:pt x="113" y="13698"/>
                  </a:cubicBezTo>
                  <a:cubicBezTo>
                    <a:pt x="-487" y="17015"/>
                    <a:pt x="1313" y="19274"/>
                    <a:pt x="5213" y="20404"/>
                  </a:cubicBezTo>
                  <a:cubicBezTo>
                    <a:pt x="9113" y="21533"/>
                    <a:pt x="15113" y="21533"/>
                    <a:pt x="21113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4485730" y="666750"/>
              <a:ext cx="158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3520530" y="1981464"/>
              <a:ext cx="203201" cy="56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21500"/>
                  </a:moveTo>
                  <a:cubicBezTo>
                    <a:pt x="2025" y="15100"/>
                    <a:pt x="4050" y="8700"/>
                    <a:pt x="7088" y="5100"/>
                  </a:cubicBezTo>
                  <a:cubicBezTo>
                    <a:pt x="10125" y="1500"/>
                    <a:pt x="14175" y="700"/>
                    <a:pt x="16763" y="300"/>
                  </a:cubicBezTo>
                  <a:cubicBezTo>
                    <a:pt x="19350" y="-100"/>
                    <a:pt x="20475" y="-100"/>
                    <a:pt x="21037" y="300"/>
                  </a:cubicBezTo>
                  <a:cubicBezTo>
                    <a:pt x="21600" y="700"/>
                    <a:pt x="21600" y="1500"/>
                    <a:pt x="21600" y="2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3615780" y="1917700"/>
              <a:ext cx="635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6327"/>
                    <a:pt x="10080" y="12655"/>
                    <a:pt x="13680" y="16255"/>
                  </a:cubicBezTo>
                  <a:cubicBezTo>
                    <a:pt x="17280" y="19855"/>
                    <a:pt x="19440" y="207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3793580" y="1930400"/>
              <a:ext cx="146051" cy="15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0"/>
                  </a:moveTo>
                  <a:cubicBezTo>
                    <a:pt x="1252" y="4800"/>
                    <a:pt x="2504" y="9600"/>
                    <a:pt x="3443" y="12750"/>
                  </a:cubicBezTo>
                  <a:cubicBezTo>
                    <a:pt x="4383" y="15900"/>
                    <a:pt x="5009" y="17400"/>
                    <a:pt x="5948" y="18750"/>
                  </a:cubicBezTo>
                  <a:cubicBezTo>
                    <a:pt x="6887" y="20100"/>
                    <a:pt x="8139" y="21300"/>
                    <a:pt x="9391" y="21450"/>
                  </a:cubicBezTo>
                  <a:cubicBezTo>
                    <a:pt x="10643" y="21600"/>
                    <a:pt x="11896" y="20700"/>
                    <a:pt x="13930" y="16950"/>
                  </a:cubicBezTo>
                  <a:cubicBezTo>
                    <a:pt x="15965" y="13200"/>
                    <a:pt x="18783" y="6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3965030" y="1888698"/>
              <a:ext cx="254001" cy="202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0909" fill="norm" stroke="1" extrusionOk="0">
                  <a:moveTo>
                    <a:pt x="0" y="9535"/>
                  </a:moveTo>
                  <a:cubicBezTo>
                    <a:pt x="2125" y="8662"/>
                    <a:pt x="4249" y="7790"/>
                    <a:pt x="5577" y="6917"/>
                  </a:cubicBezTo>
                  <a:cubicBezTo>
                    <a:pt x="6905" y="6044"/>
                    <a:pt x="7436" y="5172"/>
                    <a:pt x="7790" y="3972"/>
                  </a:cubicBezTo>
                  <a:cubicBezTo>
                    <a:pt x="8144" y="2772"/>
                    <a:pt x="8321" y="1244"/>
                    <a:pt x="7967" y="481"/>
                  </a:cubicBezTo>
                  <a:cubicBezTo>
                    <a:pt x="7613" y="-283"/>
                    <a:pt x="6728" y="-283"/>
                    <a:pt x="5223" y="1572"/>
                  </a:cubicBezTo>
                  <a:cubicBezTo>
                    <a:pt x="3718" y="3426"/>
                    <a:pt x="1594" y="7135"/>
                    <a:pt x="620" y="10517"/>
                  </a:cubicBezTo>
                  <a:cubicBezTo>
                    <a:pt x="-354" y="13899"/>
                    <a:pt x="-177" y="16953"/>
                    <a:pt x="1505" y="18808"/>
                  </a:cubicBezTo>
                  <a:cubicBezTo>
                    <a:pt x="3187" y="20662"/>
                    <a:pt x="6374" y="21317"/>
                    <a:pt x="9915" y="20662"/>
                  </a:cubicBezTo>
                  <a:cubicBezTo>
                    <a:pt x="13456" y="20008"/>
                    <a:pt x="17351" y="18044"/>
                    <a:pt x="21246" y="16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3584030" y="2971800"/>
              <a:ext cx="203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9200"/>
                    <a:pt x="8550" y="16800"/>
                    <a:pt x="12150" y="13200"/>
                  </a:cubicBezTo>
                  <a:cubicBezTo>
                    <a:pt x="15750" y="9600"/>
                    <a:pt x="1867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3672930" y="2921000"/>
              <a:ext cx="508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4114"/>
                    <a:pt x="1800" y="8229"/>
                    <a:pt x="5400" y="11829"/>
                  </a:cubicBezTo>
                  <a:cubicBezTo>
                    <a:pt x="9000" y="15429"/>
                    <a:pt x="153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3838030" y="2921000"/>
              <a:ext cx="152401" cy="19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1500" y="5110"/>
                    <a:pt x="3000" y="10219"/>
                    <a:pt x="4050" y="13471"/>
                  </a:cubicBezTo>
                  <a:cubicBezTo>
                    <a:pt x="5100" y="16723"/>
                    <a:pt x="5700" y="18116"/>
                    <a:pt x="6600" y="19277"/>
                  </a:cubicBezTo>
                  <a:cubicBezTo>
                    <a:pt x="7500" y="20439"/>
                    <a:pt x="8700" y="21368"/>
                    <a:pt x="9900" y="21484"/>
                  </a:cubicBezTo>
                  <a:cubicBezTo>
                    <a:pt x="11100" y="21600"/>
                    <a:pt x="12300" y="20903"/>
                    <a:pt x="14250" y="17419"/>
                  </a:cubicBezTo>
                  <a:cubicBezTo>
                    <a:pt x="16200" y="13935"/>
                    <a:pt x="18900" y="7665"/>
                    <a:pt x="21600" y="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4053930" y="2916627"/>
              <a:ext cx="215901" cy="178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0" y="11067"/>
                  </a:moveTo>
                  <a:cubicBezTo>
                    <a:pt x="1059" y="11570"/>
                    <a:pt x="2118" y="12072"/>
                    <a:pt x="3812" y="11067"/>
                  </a:cubicBezTo>
                  <a:cubicBezTo>
                    <a:pt x="5506" y="10063"/>
                    <a:pt x="7835" y="7551"/>
                    <a:pt x="9106" y="5416"/>
                  </a:cubicBezTo>
                  <a:cubicBezTo>
                    <a:pt x="10376" y="3281"/>
                    <a:pt x="10588" y="1523"/>
                    <a:pt x="10165" y="644"/>
                  </a:cubicBezTo>
                  <a:cubicBezTo>
                    <a:pt x="9741" y="-235"/>
                    <a:pt x="8682" y="-235"/>
                    <a:pt x="7306" y="770"/>
                  </a:cubicBezTo>
                  <a:cubicBezTo>
                    <a:pt x="5929" y="1774"/>
                    <a:pt x="4235" y="3784"/>
                    <a:pt x="2965" y="6295"/>
                  </a:cubicBezTo>
                  <a:cubicBezTo>
                    <a:pt x="1694" y="8807"/>
                    <a:pt x="847" y="11821"/>
                    <a:pt x="847" y="14332"/>
                  </a:cubicBezTo>
                  <a:cubicBezTo>
                    <a:pt x="847" y="16844"/>
                    <a:pt x="1694" y="18853"/>
                    <a:pt x="4447" y="19984"/>
                  </a:cubicBezTo>
                  <a:cubicBezTo>
                    <a:pt x="7200" y="21114"/>
                    <a:pt x="11859" y="21365"/>
                    <a:pt x="15035" y="21114"/>
                  </a:cubicBezTo>
                  <a:cubicBezTo>
                    <a:pt x="18212" y="20863"/>
                    <a:pt x="19906" y="20109"/>
                    <a:pt x="21600" y="19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2085430" y="2073185"/>
              <a:ext cx="165101" cy="2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831" y="6957"/>
                    <a:pt x="1662" y="-898"/>
                    <a:pt x="5262" y="84"/>
                  </a:cubicBezTo>
                  <a:cubicBezTo>
                    <a:pt x="8862" y="1066"/>
                    <a:pt x="15231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2314030" y="1993900"/>
              <a:ext cx="158751" cy="117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0" y="5684"/>
                  </a:moveTo>
                  <a:cubicBezTo>
                    <a:pt x="2304" y="9474"/>
                    <a:pt x="4608" y="13263"/>
                    <a:pt x="6768" y="16295"/>
                  </a:cubicBezTo>
                  <a:cubicBezTo>
                    <a:pt x="8928" y="19326"/>
                    <a:pt x="10944" y="21600"/>
                    <a:pt x="12384" y="21032"/>
                  </a:cubicBezTo>
                  <a:cubicBezTo>
                    <a:pt x="13824" y="20463"/>
                    <a:pt x="14688" y="17053"/>
                    <a:pt x="16128" y="13074"/>
                  </a:cubicBezTo>
                  <a:cubicBezTo>
                    <a:pt x="17568" y="9095"/>
                    <a:pt x="19584" y="45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2504530" y="1953946"/>
              <a:ext cx="215901" cy="192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0" y="7868"/>
                  </a:moveTo>
                  <a:cubicBezTo>
                    <a:pt x="847" y="8565"/>
                    <a:pt x="1694" y="9262"/>
                    <a:pt x="3176" y="9029"/>
                  </a:cubicBezTo>
                  <a:cubicBezTo>
                    <a:pt x="4659" y="8797"/>
                    <a:pt x="6776" y="7636"/>
                    <a:pt x="8153" y="6474"/>
                  </a:cubicBezTo>
                  <a:cubicBezTo>
                    <a:pt x="9529" y="5313"/>
                    <a:pt x="10165" y="4152"/>
                    <a:pt x="10482" y="2991"/>
                  </a:cubicBezTo>
                  <a:cubicBezTo>
                    <a:pt x="10800" y="1829"/>
                    <a:pt x="10800" y="668"/>
                    <a:pt x="10271" y="204"/>
                  </a:cubicBezTo>
                  <a:cubicBezTo>
                    <a:pt x="9741" y="-261"/>
                    <a:pt x="8682" y="-29"/>
                    <a:pt x="7094" y="1945"/>
                  </a:cubicBezTo>
                  <a:cubicBezTo>
                    <a:pt x="5506" y="3920"/>
                    <a:pt x="3388" y="7636"/>
                    <a:pt x="2753" y="11004"/>
                  </a:cubicBezTo>
                  <a:cubicBezTo>
                    <a:pt x="2118" y="14371"/>
                    <a:pt x="2965" y="17391"/>
                    <a:pt x="5400" y="19133"/>
                  </a:cubicBezTo>
                  <a:cubicBezTo>
                    <a:pt x="7835" y="20874"/>
                    <a:pt x="11859" y="21339"/>
                    <a:pt x="14824" y="21107"/>
                  </a:cubicBezTo>
                  <a:cubicBezTo>
                    <a:pt x="17788" y="20874"/>
                    <a:pt x="19694" y="19945"/>
                    <a:pt x="21600" y="19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2136230" y="3105150"/>
              <a:ext cx="2159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8000"/>
                    <a:pt x="9741" y="14400"/>
                    <a:pt x="13341" y="10800"/>
                  </a:cubicBezTo>
                  <a:cubicBezTo>
                    <a:pt x="16941" y="7200"/>
                    <a:pt x="192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2453730" y="2990850"/>
              <a:ext cx="165101" cy="14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1851"/>
                  </a:moveTo>
                  <a:cubicBezTo>
                    <a:pt x="2215" y="8023"/>
                    <a:pt x="4431" y="14194"/>
                    <a:pt x="6231" y="17589"/>
                  </a:cubicBezTo>
                  <a:cubicBezTo>
                    <a:pt x="8031" y="20983"/>
                    <a:pt x="9415" y="21600"/>
                    <a:pt x="10385" y="21137"/>
                  </a:cubicBezTo>
                  <a:cubicBezTo>
                    <a:pt x="11354" y="20674"/>
                    <a:pt x="11908" y="19131"/>
                    <a:pt x="13015" y="15891"/>
                  </a:cubicBezTo>
                  <a:cubicBezTo>
                    <a:pt x="14123" y="12651"/>
                    <a:pt x="15785" y="7714"/>
                    <a:pt x="17308" y="4783"/>
                  </a:cubicBezTo>
                  <a:cubicBezTo>
                    <a:pt x="18831" y="1851"/>
                    <a:pt x="20215" y="9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2656930" y="2954477"/>
              <a:ext cx="184151" cy="16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11553"/>
                  </a:moveTo>
                  <a:cubicBezTo>
                    <a:pt x="2234" y="10431"/>
                    <a:pt x="4469" y="9309"/>
                    <a:pt x="6207" y="7906"/>
                  </a:cubicBezTo>
                  <a:cubicBezTo>
                    <a:pt x="7945" y="6503"/>
                    <a:pt x="9186" y="4820"/>
                    <a:pt x="9931" y="3277"/>
                  </a:cubicBezTo>
                  <a:cubicBezTo>
                    <a:pt x="10676" y="1735"/>
                    <a:pt x="10924" y="332"/>
                    <a:pt x="10303" y="52"/>
                  </a:cubicBezTo>
                  <a:cubicBezTo>
                    <a:pt x="9683" y="-229"/>
                    <a:pt x="8193" y="613"/>
                    <a:pt x="6331" y="3137"/>
                  </a:cubicBezTo>
                  <a:cubicBezTo>
                    <a:pt x="4469" y="5662"/>
                    <a:pt x="2234" y="9870"/>
                    <a:pt x="1117" y="12815"/>
                  </a:cubicBezTo>
                  <a:cubicBezTo>
                    <a:pt x="0" y="15761"/>
                    <a:pt x="0" y="17444"/>
                    <a:pt x="2234" y="18846"/>
                  </a:cubicBezTo>
                  <a:cubicBezTo>
                    <a:pt x="4469" y="20249"/>
                    <a:pt x="8938" y="21371"/>
                    <a:pt x="12538" y="21231"/>
                  </a:cubicBezTo>
                  <a:cubicBezTo>
                    <a:pt x="16138" y="21090"/>
                    <a:pt x="18869" y="19688"/>
                    <a:pt x="21600" y="18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2231480" y="910166"/>
              <a:ext cx="710345" cy="12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504" fill="norm" stroke="1" extrusionOk="0">
                  <a:moveTo>
                    <a:pt x="0" y="8420"/>
                  </a:moveTo>
                  <a:cubicBezTo>
                    <a:pt x="1906" y="6956"/>
                    <a:pt x="3812" y="5492"/>
                    <a:pt x="5908" y="4210"/>
                  </a:cubicBezTo>
                  <a:cubicBezTo>
                    <a:pt x="8005" y="2929"/>
                    <a:pt x="10292" y="1831"/>
                    <a:pt x="12134" y="1098"/>
                  </a:cubicBezTo>
                  <a:cubicBezTo>
                    <a:pt x="13976" y="366"/>
                    <a:pt x="15374" y="0"/>
                    <a:pt x="16232" y="0"/>
                  </a:cubicBezTo>
                  <a:cubicBezTo>
                    <a:pt x="17089" y="0"/>
                    <a:pt x="17407" y="366"/>
                    <a:pt x="17407" y="732"/>
                  </a:cubicBezTo>
                  <a:cubicBezTo>
                    <a:pt x="17407" y="1098"/>
                    <a:pt x="17089" y="1464"/>
                    <a:pt x="15724" y="1831"/>
                  </a:cubicBezTo>
                  <a:cubicBezTo>
                    <a:pt x="14358" y="2197"/>
                    <a:pt x="11944" y="2563"/>
                    <a:pt x="9720" y="2746"/>
                  </a:cubicBezTo>
                  <a:cubicBezTo>
                    <a:pt x="7496" y="2929"/>
                    <a:pt x="5464" y="2929"/>
                    <a:pt x="4256" y="2929"/>
                  </a:cubicBezTo>
                  <a:cubicBezTo>
                    <a:pt x="3049" y="2929"/>
                    <a:pt x="2668" y="2929"/>
                    <a:pt x="2668" y="3112"/>
                  </a:cubicBezTo>
                  <a:cubicBezTo>
                    <a:pt x="2668" y="3295"/>
                    <a:pt x="3049" y="3661"/>
                    <a:pt x="4479" y="3844"/>
                  </a:cubicBezTo>
                  <a:cubicBezTo>
                    <a:pt x="5908" y="4027"/>
                    <a:pt x="8386" y="4027"/>
                    <a:pt x="10927" y="4027"/>
                  </a:cubicBezTo>
                  <a:cubicBezTo>
                    <a:pt x="13468" y="4027"/>
                    <a:pt x="16073" y="4027"/>
                    <a:pt x="16931" y="4210"/>
                  </a:cubicBezTo>
                  <a:cubicBezTo>
                    <a:pt x="17788" y="4393"/>
                    <a:pt x="16899" y="4759"/>
                    <a:pt x="15533" y="5308"/>
                  </a:cubicBezTo>
                  <a:cubicBezTo>
                    <a:pt x="14167" y="5858"/>
                    <a:pt x="12325" y="6590"/>
                    <a:pt x="11181" y="6956"/>
                  </a:cubicBezTo>
                  <a:cubicBezTo>
                    <a:pt x="10038" y="7322"/>
                    <a:pt x="9593" y="7322"/>
                    <a:pt x="10482" y="6773"/>
                  </a:cubicBezTo>
                  <a:cubicBezTo>
                    <a:pt x="11372" y="6224"/>
                    <a:pt x="13595" y="5125"/>
                    <a:pt x="15565" y="4210"/>
                  </a:cubicBezTo>
                  <a:cubicBezTo>
                    <a:pt x="17534" y="3295"/>
                    <a:pt x="19249" y="2563"/>
                    <a:pt x="20266" y="2197"/>
                  </a:cubicBezTo>
                  <a:cubicBezTo>
                    <a:pt x="21282" y="1831"/>
                    <a:pt x="21600" y="1831"/>
                    <a:pt x="21060" y="2197"/>
                  </a:cubicBezTo>
                  <a:cubicBezTo>
                    <a:pt x="20520" y="2563"/>
                    <a:pt x="19122" y="3295"/>
                    <a:pt x="17407" y="4027"/>
                  </a:cubicBezTo>
                  <a:cubicBezTo>
                    <a:pt x="15692" y="4759"/>
                    <a:pt x="13659" y="5492"/>
                    <a:pt x="12484" y="5858"/>
                  </a:cubicBezTo>
                  <a:cubicBezTo>
                    <a:pt x="11308" y="6224"/>
                    <a:pt x="10991" y="6224"/>
                    <a:pt x="10578" y="6590"/>
                  </a:cubicBezTo>
                  <a:cubicBezTo>
                    <a:pt x="10165" y="6956"/>
                    <a:pt x="9656" y="7688"/>
                    <a:pt x="9561" y="8420"/>
                  </a:cubicBezTo>
                  <a:cubicBezTo>
                    <a:pt x="9466" y="9153"/>
                    <a:pt x="9784" y="9885"/>
                    <a:pt x="10927" y="10068"/>
                  </a:cubicBezTo>
                  <a:cubicBezTo>
                    <a:pt x="12071" y="10251"/>
                    <a:pt x="14040" y="9885"/>
                    <a:pt x="15755" y="9519"/>
                  </a:cubicBezTo>
                  <a:cubicBezTo>
                    <a:pt x="17471" y="9153"/>
                    <a:pt x="18932" y="8786"/>
                    <a:pt x="19821" y="8420"/>
                  </a:cubicBezTo>
                  <a:cubicBezTo>
                    <a:pt x="20711" y="8054"/>
                    <a:pt x="21028" y="7688"/>
                    <a:pt x="21028" y="7505"/>
                  </a:cubicBezTo>
                  <a:cubicBezTo>
                    <a:pt x="21028" y="7322"/>
                    <a:pt x="20711" y="7322"/>
                    <a:pt x="19472" y="7871"/>
                  </a:cubicBezTo>
                  <a:cubicBezTo>
                    <a:pt x="18233" y="8420"/>
                    <a:pt x="16073" y="9519"/>
                    <a:pt x="14612" y="10617"/>
                  </a:cubicBezTo>
                  <a:cubicBezTo>
                    <a:pt x="13151" y="11715"/>
                    <a:pt x="12388" y="12814"/>
                    <a:pt x="11848" y="14095"/>
                  </a:cubicBezTo>
                  <a:cubicBezTo>
                    <a:pt x="11308" y="15376"/>
                    <a:pt x="10991" y="16841"/>
                    <a:pt x="10991" y="17573"/>
                  </a:cubicBezTo>
                  <a:cubicBezTo>
                    <a:pt x="10991" y="18305"/>
                    <a:pt x="11308" y="18305"/>
                    <a:pt x="12388" y="17207"/>
                  </a:cubicBezTo>
                  <a:cubicBezTo>
                    <a:pt x="13468" y="16108"/>
                    <a:pt x="15311" y="13912"/>
                    <a:pt x="16581" y="12447"/>
                  </a:cubicBezTo>
                  <a:cubicBezTo>
                    <a:pt x="17852" y="10983"/>
                    <a:pt x="18551" y="10251"/>
                    <a:pt x="19059" y="9885"/>
                  </a:cubicBezTo>
                  <a:cubicBezTo>
                    <a:pt x="19567" y="9519"/>
                    <a:pt x="19885" y="9519"/>
                    <a:pt x="19853" y="9702"/>
                  </a:cubicBezTo>
                  <a:cubicBezTo>
                    <a:pt x="19821" y="9885"/>
                    <a:pt x="19440" y="10251"/>
                    <a:pt x="18296" y="10983"/>
                  </a:cubicBezTo>
                  <a:cubicBezTo>
                    <a:pt x="17153" y="11715"/>
                    <a:pt x="15247" y="12814"/>
                    <a:pt x="14072" y="13729"/>
                  </a:cubicBezTo>
                  <a:cubicBezTo>
                    <a:pt x="12896" y="14644"/>
                    <a:pt x="12452" y="15376"/>
                    <a:pt x="12388" y="15925"/>
                  </a:cubicBezTo>
                  <a:cubicBezTo>
                    <a:pt x="12325" y="16475"/>
                    <a:pt x="12642" y="16841"/>
                    <a:pt x="13754" y="16292"/>
                  </a:cubicBezTo>
                  <a:cubicBezTo>
                    <a:pt x="14866" y="15742"/>
                    <a:pt x="16772" y="14278"/>
                    <a:pt x="17915" y="13546"/>
                  </a:cubicBezTo>
                  <a:cubicBezTo>
                    <a:pt x="19059" y="12814"/>
                    <a:pt x="19440" y="12814"/>
                    <a:pt x="19789" y="12814"/>
                  </a:cubicBezTo>
                  <a:cubicBezTo>
                    <a:pt x="20139" y="12814"/>
                    <a:pt x="20456" y="12814"/>
                    <a:pt x="20298" y="13363"/>
                  </a:cubicBezTo>
                  <a:cubicBezTo>
                    <a:pt x="20139" y="13912"/>
                    <a:pt x="19504" y="15010"/>
                    <a:pt x="18360" y="16292"/>
                  </a:cubicBezTo>
                  <a:cubicBezTo>
                    <a:pt x="17216" y="17573"/>
                    <a:pt x="15565" y="19037"/>
                    <a:pt x="14453" y="19953"/>
                  </a:cubicBezTo>
                  <a:cubicBezTo>
                    <a:pt x="13341" y="20868"/>
                    <a:pt x="12769" y="21234"/>
                    <a:pt x="12674" y="21417"/>
                  </a:cubicBezTo>
                  <a:cubicBezTo>
                    <a:pt x="12579" y="21600"/>
                    <a:pt x="12960" y="21600"/>
                    <a:pt x="14199" y="20319"/>
                  </a:cubicBezTo>
                  <a:cubicBezTo>
                    <a:pt x="15438" y="19037"/>
                    <a:pt x="17534" y="16475"/>
                    <a:pt x="18836" y="14827"/>
                  </a:cubicBezTo>
                  <a:cubicBezTo>
                    <a:pt x="20139" y="13180"/>
                    <a:pt x="20647" y="12447"/>
                    <a:pt x="21155" y="11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836596" y="1097843"/>
              <a:ext cx="847771" cy="107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7" fill="norm" stroke="1" extrusionOk="0">
                  <a:moveTo>
                    <a:pt x="14776" y="2804"/>
                  </a:moveTo>
                  <a:cubicBezTo>
                    <a:pt x="14185" y="2297"/>
                    <a:pt x="13594" y="1790"/>
                    <a:pt x="12922" y="1325"/>
                  </a:cubicBezTo>
                  <a:cubicBezTo>
                    <a:pt x="12251" y="860"/>
                    <a:pt x="11499" y="437"/>
                    <a:pt x="10639" y="205"/>
                  </a:cubicBezTo>
                  <a:cubicBezTo>
                    <a:pt x="9779" y="-28"/>
                    <a:pt x="8812" y="-70"/>
                    <a:pt x="7872" y="120"/>
                  </a:cubicBezTo>
                  <a:cubicBezTo>
                    <a:pt x="6931" y="310"/>
                    <a:pt x="6018" y="733"/>
                    <a:pt x="5078" y="1388"/>
                  </a:cubicBezTo>
                  <a:cubicBezTo>
                    <a:pt x="4137" y="2044"/>
                    <a:pt x="3170" y="2931"/>
                    <a:pt x="2391" y="3946"/>
                  </a:cubicBezTo>
                  <a:cubicBezTo>
                    <a:pt x="1612" y="4960"/>
                    <a:pt x="1021" y="6101"/>
                    <a:pt x="618" y="7370"/>
                  </a:cubicBezTo>
                  <a:cubicBezTo>
                    <a:pt x="215" y="8638"/>
                    <a:pt x="0" y="10033"/>
                    <a:pt x="0" y="11258"/>
                  </a:cubicBezTo>
                  <a:cubicBezTo>
                    <a:pt x="0" y="12484"/>
                    <a:pt x="215" y="13541"/>
                    <a:pt x="537" y="14555"/>
                  </a:cubicBezTo>
                  <a:cubicBezTo>
                    <a:pt x="860" y="15570"/>
                    <a:pt x="1290" y="16542"/>
                    <a:pt x="2096" y="17388"/>
                  </a:cubicBezTo>
                  <a:cubicBezTo>
                    <a:pt x="2901" y="18233"/>
                    <a:pt x="4084" y="18952"/>
                    <a:pt x="5293" y="19607"/>
                  </a:cubicBezTo>
                  <a:cubicBezTo>
                    <a:pt x="6501" y="20262"/>
                    <a:pt x="7737" y="20854"/>
                    <a:pt x="8839" y="21171"/>
                  </a:cubicBezTo>
                  <a:cubicBezTo>
                    <a:pt x="9940" y="21488"/>
                    <a:pt x="10907" y="21530"/>
                    <a:pt x="11928" y="21255"/>
                  </a:cubicBezTo>
                  <a:cubicBezTo>
                    <a:pt x="12949" y="20980"/>
                    <a:pt x="14024" y="20389"/>
                    <a:pt x="15018" y="19670"/>
                  </a:cubicBezTo>
                  <a:cubicBezTo>
                    <a:pt x="16012" y="18952"/>
                    <a:pt x="16925" y="18106"/>
                    <a:pt x="17839" y="17134"/>
                  </a:cubicBezTo>
                  <a:cubicBezTo>
                    <a:pt x="18752" y="16162"/>
                    <a:pt x="19666" y="15063"/>
                    <a:pt x="20310" y="13858"/>
                  </a:cubicBezTo>
                  <a:cubicBezTo>
                    <a:pt x="20955" y="12653"/>
                    <a:pt x="21331" y="11343"/>
                    <a:pt x="21466" y="10054"/>
                  </a:cubicBezTo>
                  <a:cubicBezTo>
                    <a:pt x="21600" y="8764"/>
                    <a:pt x="21493" y="7496"/>
                    <a:pt x="21090" y="6334"/>
                  </a:cubicBezTo>
                  <a:cubicBezTo>
                    <a:pt x="20687" y="5171"/>
                    <a:pt x="19988" y="4115"/>
                    <a:pt x="19048" y="3164"/>
                  </a:cubicBezTo>
                  <a:cubicBezTo>
                    <a:pt x="18107" y="2213"/>
                    <a:pt x="16925" y="1367"/>
                    <a:pt x="15690" y="1135"/>
                  </a:cubicBezTo>
                  <a:cubicBezTo>
                    <a:pt x="14454" y="902"/>
                    <a:pt x="13164" y="1283"/>
                    <a:pt x="11875" y="1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2199167" y="1384300"/>
              <a:ext cx="19614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877"/>
                    <a:pt x="-1585" y="7754"/>
                    <a:pt x="575" y="11354"/>
                  </a:cubicBezTo>
                  <a:cubicBezTo>
                    <a:pt x="2735" y="14954"/>
                    <a:pt x="11375" y="18277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1977480" y="1312454"/>
              <a:ext cx="419101" cy="19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1309" y="21360"/>
                  </a:moveTo>
                  <a:cubicBezTo>
                    <a:pt x="655" y="20678"/>
                    <a:pt x="0" y="19996"/>
                    <a:pt x="0" y="18973"/>
                  </a:cubicBezTo>
                  <a:cubicBezTo>
                    <a:pt x="0" y="17949"/>
                    <a:pt x="655" y="16585"/>
                    <a:pt x="2673" y="14198"/>
                  </a:cubicBezTo>
                  <a:cubicBezTo>
                    <a:pt x="4691" y="11811"/>
                    <a:pt x="8073" y="8400"/>
                    <a:pt x="11182" y="5785"/>
                  </a:cubicBezTo>
                  <a:cubicBezTo>
                    <a:pt x="14291" y="3171"/>
                    <a:pt x="17127" y="1352"/>
                    <a:pt x="18818" y="556"/>
                  </a:cubicBezTo>
                  <a:cubicBezTo>
                    <a:pt x="20509" y="-240"/>
                    <a:pt x="21055" y="-13"/>
                    <a:pt x="21600" y="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2345780" y="1446731"/>
              <a:ext cx="546101" cy="21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3" fill="norm" stroke="1" extrusionOk="0">
                  <a:moveTo>
                    <a:pt x="0" y="3189"/>
                  </a:moveTo>
                  <a:cubicBezTo>
                    <a:pt x="1088" y="5863"/>
                    <a:pt x="2177" y="8538"/>
                    <a:pt x="2763" y="11212"/>
                  </a:cubicBezTo>
                  <a:cubicBezTo>
                    <a:pt x="3349" y="13886"/>
                    <a:pt x="3433" y="16561"/>
                    <a:pt x="3349" y="18309"/>
                  </a:cubicBezTo>
                  <a:cubicBezTo>
                    <a:pt x="3265" y="20058"/>
                    <a:pt x="3014" y="20881"/>
                    <a:pt x="2679" y="21086"/>
                  </a:cubicBezTo>
                  <a:cubicBezTo>
                    <a:pt x="2344" y="21292"/>
                    <a:pt x="1926" y="20881"/>
                    <a:pt x="1716" y="18618"/>
                  </a:cubicBezTo>
                  <a:cubicBezTo>
                    <a:pt x="1507" y="16355"/>
                    <a:pt x="1507" y="12241"/>
                    <a:pt x="1884" y="8949"/>
                  </a:cubicBezTo>
                  <a:cubicBezTo>
                    <a:pt x="2260" y="5658"/>
                    <a:pt x="3014" y="3189"/>
                    <a:pt x="3600" y="1852"/>
                  </a:cubicBezTo>
                  <a:cubicBezTo>
                    <a:pt x="4186" y="515"/>
                    <a:pt x="4605" y="309"/>
                    <a:pt x="4898" y="823"/>
                  </a:cubicBezTo>
                  <a:cubicBezTo>
                    <a:pt x="5191" y="1338"/>
                    <a:pt x="5358" y="2572"/>
                    <a:pt x="5484" y="4218"/>
                  </a:cubicBezTo>
                  <a:cubicBezTo>
                    <a:pt x="5609" y="5863"/>
                    <a:pt x="5693" y="7921"/>
                    <a:pt x="5860" y="9361"/>
                  </a:cubicBezTo>
                  <a:cubicBezTo>
                    <a:pt x="6028" y="10801"/>
                    <a:pt x="6279" y="11623"/>
                    <a:pt x="6572" y="11623"/>
                  </a:cubicBezTo>
                  <a:cubicBezTo>
                    <a:pt x="6865" y="11623"/>
                    <a:pt x="7200" y="10801"/>
                    <a:pt x="7535" y="9566"/>
                  </a:cubicBezTo>
                  <a:cubicBezTo>
                    <a:pt x="7870" y="8332"/>
                    <a:pt x="8205" y="6686"/>
                    <a:pt x="8414" y="6378"/>
                  </a:cubicBezTo>
                  <a:cubicBezTo>
                    <a:pt x="8623" y="6069"/>
                    <a:pt x="8707" y="7098"/>
                    <a:pt x="8833" y="8126"/>
                  </a:cubicBezTo>
                  <a:cubicBezTo>
                    <a:pt x="8958" y="9155"/>
                    <a:pt x="9126" y="10183"/>
                    <a:pt x="9377" y="11212"/>
                  </a:cubicBezTo>
                  <a:cubicBezTo>
                    <a:pt x="9628" y="12241"/>
                    <a:pt x="9963" y="13269"/>
                    <a:pt x="10340" y="13783"/>
                  </a:cubicBezTo>
                  <a:cubicBezTo>
                    <a:pt x="10716" y="14298"/>
                    <a:pt x="11135" y="14298"/>
                    <a:pt x="11721" y="13166"/>
                  </a:cubicBezTo>
                  <a:cubicBezTo>
                    <a:pt x="12307" y="12035"/>
                    <a:pt x="13060" y="9772"/>
                    <a:pt x="13563" y="8023"/>
                  </a:cubicBezTo>
                  <a:cubicBezTo>
                    <a:pt x="14065" y="6275"/>
                    <a:pt x="14316" y="5041"/>
                    <a:pt x="14442" y="3601"/>
                  </a:cubicBezTo>
                  <a:cubicBezTo>
                    <a:pt x="14567" y="2161"/>
                    <a:pt x="14567" y="515"/>
                    <a:pt x="14442" y="103"/>
                  </a:cubicBezTo>
                  <a:cubicBezTo>
                    <a:pt x="14316" y="-308"/>
                    <a:pt x="14065" y="515"/>
                    <a:pt x="13730" y="2366"/>
                  </a:cubicBezTo>
                  <a:cubicBezTo>
                    <a:pt x="13395" y="4218"/>
                    <a:pt x="12977" y="7098"/>
                    <a:pt x="12767" y="9052"/>
                  </a:cubicBezTo>
                  <a:cubicBezTo>
                    <a:pt x="12558" y="11006"/>
                    <a:pt x="12558" y="12035"/>
                    <a:pt x="12726" y="12961"/>
                  </a:cubicBezTo>
                  <a:cubicBezTo>
                    <a:pt x="12893" y="13886"/>
                    <a:pt x="13228" y="14709"/>
                    <a:pt x="14735" y="14401"/>
                  </a:cubicBezTo>
                  <a:cubicBezTo>
                    <a:pt x="16242" y="14092"/>
                    <a:pt x="18921" y="12652"/>
                    <a:pt x="21600" y="1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2212430" y="2489200"/>
              <a:ext cx="63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150"/>
                    <a:pt x="0" y="12300"/>
                    <a:pt x="3600" y="15900"/>
                  </a:cubicBezTo>
                  <a:cubicBezTo>
                    <a:pt x="7200" y="19500"/>
                    <a:pt x="14400" y="205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2174330" y="2432050"/>
              <a:ext cx="1905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400"/>
                    <a:pt x="2880" y="11200"/>
                    <a:pt x="6480" y="7600"/>
                  </a:cubicBezTo>
                  <a:cubicBezTo>
                    <a:pt x="10080" y="4000"/>
                    <a:pt x="15840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2244180" y="2597150"/>
              <a:ext cx="196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2391129" y="2418220"/>
              <a:ext cx="259452" cy="29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48" fill="norm" stroke="1" extrusionOk="0">
                  <a:moveTo>
                    <a:pt x="8354" y="12950"/>
                  </a:moveTo>
                  <a:cubicBezTo>
                    <a:pt x="5896" y="14176"/>
                    <a:pt x="3437" y="15401"/>
                    <a:pt x="2032" y="16397"/>
                  </a:cubicBezTo>
                  <a:cubicBezTo>
                    <a:pt x="627" y="17393"/>
                    <a:pt x="276" y="18159"/>
                    <a:pt x="101" y="19078"/>
                  </a:cubicBezTo>
                  <a:cubicBezTo>
                    <a:pt x="-75" y="19997"/>
                    <a:pt x="-75" y="21069"/>
                    <a:pt x="540" y="21299"/>
                  </a:cubicBezTo>
                  <a:cubicBezTo>
                    <a:pt x="1154" y="21529"/>
                    <a:pt x="2384" y="20916"/>
                    <a:pt x="3262" y="20303"/>
                  </a:cubicBezTo>
                  <a:cubicBezTo>
                    <a:pt x="4140" y="19691"/>
                    <a:pt x="4666" y="19078"/>
                    <a:pt x="5105" y="18389"/>
                  </a:cubicBezTo>
                  <a:cubicBezTo>
                    <a:pt x="5545" y="17699"/>
                    <a:pt x="5896" y="16933"/>
                    <a:pt x="6159" y="16933"/>
                  </a:cubicBezTo>
                  <a:cubicBezTo>
                    <a:pt x="6423" y="16933"/>
                    <a:pt x="6598" y="17699"/>
                    <a:pt x="6949" y="18389"/>
                  </a:cubicBezTo>
                  <a:cubicBezTo>
                    <a:pt x="7301" y="19078"/>
                    <a:pt x="7827" y="19691"/>
                    <a:pt x="8530" y="19997"/>
                  </a:cubicBezTo>
                  <a:cubicBezTo>
                    <a:pt x="9232" y="20303"/>
                    <a:pt x="10110" y="20303"/>
                    <a:pt x="11340" y="18695"/>
                  </a:cubicBezTo>
                  <a:cubicBezTo>
                    <a:pt x="12569" y="17086"/>
                    <a:pt x="14149" y="13869"/>
                    <a:pt x="15291" y="10806"/>
                  </a:cubicBezTo>
                  <a:cubicBezTo>
                    <a:pt x="16432" y="7742"/>
                    <a:pt x="17135" y="4831"/>
                    <a:pt x="17574" y="2916"/>
                  </a:cubicBezTo>
                  <a:cubicBezTo>
                    <a:pt x="18013" y="1001"/>
                    <a:pt x="18188" y="82"/>
                    <a:pt x="18188" y="6"/>
                  </a:cubicBezTo>
                  <a:cubicBezTo>
                    <a:pt x="18188" y="-71"/>
                    <a:pt x="18013" y="695"/>
                    <a:pt x="17662" y="3146"/>
                  </a:cubicBezTo>
                  <a:cubicBezTo>
                    <a:pt x="17310" y="5597"/>
                    <a:pt x="16784" y="9733"/>
                    <a:pt x="16520" y="12261"/>
                  </a:cubicBezTo>
                  <a:cubicBezTo>
                    <a:pt x="16257" y="14789"/>
                    <a:pt x="16257" y="15708"/>
                    <a:pt x="16520" y="16474"/>
                  </a:cubicBezTo>
                  <a:cubicBezTo>
                    <a:pt x="16784" y="17240"/>
                    <a:pt x="17310" y="17852"/>
                    <a:pt x="18188" y="17929"/>
                  </a:cubicBezTo>
                  <a:cubicBezTo>
                    <a:pt x="19066" y="18006"/>
                    <a:pt x="20296" y="17546"/>
                    <a:pt x="21525" y="17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2656930" y="2525304"/>
              <a:ext cx="57151" cy="19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21600" y="222"/>
                  </a:moveTo>
                  <a:cubicBezTo>
                    <a:pt x="17600" y="-13"/>
                    <a:pt x="13600" y="-248"/>
                    <a:pt x="9200" y="574"/>
                  </a:cubicBezTo>
                  <a:cubicBezTo>
                    <a:pt x="4800" y="1395"/>
                    <a:pt x="0" y="3274"/>
                    <a:pt x="0" y="5152"/>
                  </a:cubicBezTo>
                  <a:cubicBezTo>
                    <a:pt x="0" y="7030"/>
                    <a:pt x="4800" y="8909"/>
                    <a:pt x="9600" y="11256"/>
                  </a:cubicBezTo>
                  <a:cubicBezTo>
                    <a:pt x="14400" y="13604"/>
                    <a:pt x="19200" y="16422"/>
                    <a:pt x="20000" y="18182"/>
                  </a:cubicBezTo>
                  <a:cubicBezTo>
                    <a:pt x="20800" y="19943"/>
                    <a:pt x="17600" y="20648"/>
                    <a:pt x="1440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2755663" y="2531773"/>
              <a:ext cx="237818" cy="172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06" fill="norm" stroke="1" extrusionOk="0">
                  <a:moveTo>
                    <a:pt x="1406" y="7943"/>
                  </a:moveTo>
                  <a:cubicBezTo>
                    <a:pt x="2362" y="7685"/>
                    <a:pt x="3318" y="7428"/>
                    <a:pt x="4273" y="6657"/>
                  </a:cubicBezTo>
                  <a:cubicBezTo>
                    <a:pt x="5229" y="5885"/>
                    <a:pt x="6185" y="4600"/>
                    <a:pt x="6758" y="3314"/>
                  </a:cubicBezTo>
                  <a:cubicBezTo>
                    <a:pt x="7332" y="2028"/>
                    <a:pt x="7523" y="743"/>
                    <a:pt x="7141" y="228"/>
                  </a:cubicBezTo>
                  <a:cubicBezTo>
                    <a:pt x="6758" y="-286"/>
                    <a:pt x="5803" y="-29"/>
                    <a:pt x="4560" y="2028"/>
                  </a:cubicBezTo>
                  <a:cubicBezTo>
                    <a:pt x="3318" y="4085"/>
                    <a:pt x="1789" y="7943"/>
                    <a:pt x="928" y="10771"/>
                  </a:cubicBezTo>
                  <a:cubicBezTo>
                    <a:pt x="68" y="13600"/>
                    <a:pt x="-123" y="15400"/>
                    <a:pt x="68" y="16814"/>
                  </a:cubicBezTo>
                  <a:cubicBezTo>
                    <a:pt x="259" y="18228"/>
                    <a:pt x="833" y="19257"/>
                    <a:pt x="2744" y="20028"/>
                  </a:cubicBezTo>
                  <a:cubicBezTo>
                    <a:pt x="4656" y="20800"/>
                    <a:pt x="7905" y="21314"/>
                    <a:pt x="11250" y="20800"/>
                  </a:cubicBezTo>
                  <a:cubicBezTo>
                    <a:pt x="14596" y="20285"/>
                    <a:pt x="18036" y="18743"/>
                    <a:pt x="21477" y="1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3931163" y="933450"/>
              <a:ext cx="639234" cy="10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286" y="1271"/>
                  </a:moveTo>
                  <a:cubicBezTo>
                    <a:pt x="1216" y="3388"/>
                    <a:pt x="2146" y="5506"/>
                    <a:pt x="3791" y="5929"/>
                  </a:cubicBezTo>
                  <a:cubicBezTo>
                    <a:pt x="5436" y="6353"/>
                    <a:pt x="7796" y="5082"/>
                    <a:pt x="10371" y="3812"/>
                  </a:cubicBezTo>
                  <a:cubicBezTo>
                    <a:pt x="12946" y="2541"/>
                    <a:pt x="15735" y="1271"/>
                    <a:pt x="17523" y="635"/>
                  </a:cubicBezTo>
                  <a:cubicBezTo>
                    <a:pt x="19311" y="0"/>
                    <a:pt x="20098" y="0"/>
                    <a:pt x="20670" y="0"/>
                  </a:cubicBezTo>
                  <a:cubicBezTo>
                    <a:pt x="21242" y="0"/>
                    <a:pt x="21600" y="0"/>
                    <a:pt x="21600" y="212"/>
                  </a:cubicBezTo>
                  <a:cubicBezTo>
                    <a:pt x="21600" y="424"/>
                    <a:pt x="21242" y="847"/>
                    <a:pt x="19812" y="2753"/>
                  </a:cubicBezTo>
                  <a:cubicBezTo>
                    <a:pt x="18381" y="4659"/>
                    <a:pt x="15878" y="8047"/>
                    <a:pt x="13482" y="10588"/>
                  </a:cubicBezTo>
                  <a:cubicBezTo>
                    <a:pt x="11086" y="13129"/>
                    <a:pt x="8797" y="14824"/>
                    <a:pt x="6866" y="16094"/>
                  </a:cubicBezTo>
                  <a:cubicBezTo>
                    <a:pt x="4935" y="17365"/>
                    <a:pt x="3362" y="18212"/>
                    <a:pt x="2325" y="18635"/>
                  </a:cubicBezTo>
                  <a:cubicBezTo>
                    <a:pt x="1287" y="19059"/>
                    <a:pt x="787" y="19059"/>
                    <a:pt x="787" y="18635"/>
                  </a:cubicBezTo>
                  <a:cubicBezTo>
                    <a:pt x="787" y="18212"/>
                    <a:pt x="1287" y="17365"/>
                    <a:pt x="2682" y="15882"/>
                  </a:cubicBezTo>
                  <a:cubicBezTo>
                    <a:pt x="4077" y="14400"/>
                    <a:pt x="6366" y="12282"/>
                    <a:pt x="8583" y="10165"/>
                  </a:cubicBezTo>
                  <a:cubicBezTo>
                    <a:pt x="10800" y="8047"/>
                    <a:pt x="12946" y="5929"/>
                    <a:pt x="14770" y="4659"/>
                  </a:cubicBezTo>
                  <a:cubicBezTo>
                    <a:pt x="16593" y="3388"/>
                    <a:pt x="18095" y="2965"/>
                    <a:pt x="19025" y="2965"/>
                  </a:cubicBezTo>
                  <a:cubicBezTo>
                    <a:pt x="19955" y="2965"/>
                    <a:pt x="20313" y="3388"/>
                    <a:pt x="20241" y="4024"/>
                  </a:cubicBezTo>
                  <a:cubicBezTo>
                    <a:pt x="20170" y="4659"/>
                    <a:pt x="19669" y="5506"/>
                    <a:pt x="18310" y="6353"/>
                  </a:cubicBezTo>
                  <a:cubicBezTo>
                    <a:pt x="16951" y="7200"/>
                    <a:pt x="14734" y="8047"/>
                    <a:pt x="12695" y="8894"/>
                  </a:cubicBezTo>
                  <a:cubicBezTo>
                    <a:pt x="10657" y="9741"/>
                    <a:pt x="8797" y="10588"/>
                    <a:pt x="7438" y="11224"/>
                  </a:cubicBezTo>
                  <a:cubicBezTo>
                    <a:pt x="6079" y="11859"/>
                    <a:pt x="5221" y="12282"/>
                    <a:pt x="4577" y="12918"/>
                  </a:cubicBezTo>
                  <a:cubicBezTo>
                    <a:pt x="3934" y="13553"/>
                    <a:pt x="3505" y="14400"/>
                    <a:pt x="3648" y="14824"/>
                  </a:cubicBezTo>
                  <a:cubicBezTo>
                    <a:pt x="3791" y="15247"/>
                    <a:pt x="4506" y="15247"/>
                    <a:pt x="6079" y="13976"/>
                  </a:cubicBezTo>
                  <a:cubicBezTo>
                    <a:pt x="7653" y="12706"/>
                    <a:pt x="10085" y="10165"/>
                    <a:pt x="12266" y="8259"/>
                  </a:cubicBezTo>
                  <a:cubicBezTo>
                    <a:pt x="14448" y="6353"/>
                    <a:pt x="16379" y="5082"/>
                    <a:pt x="17523" y="4447"/>
                  </a:cubicBezTo>
                  <a:cubicBezTo>
                    <a:pt x="18668" y="3812"/>
                    <a:pt x="19025" y="3812"/>
                    <a:pt x="19383" y="3812"/>
                  </a:cubicBezTo>
                  <a:cubicBezTo>
                    <a:pt x="19740" y="3812"/>
                    <a:pt x="20098" y="3812"/>
                    <a:pt x="19240" y="5082"/>
                  </a:cubicBezTo>
                  <a:cubicBezTo>
                    <a:pt x="18381" y="6353"/>
                    <a:pt x="16307" y="8894"/>
                    <a:pt x="14376" y="11012"/>
                  </a:cubicBezTo>
                  <a:cubicBezTo>
                    <a:pt x="12445" y="13129"/>
                    <a:pt x="10657" y="14824"/>
                    <a:pt x="8940" y="16306"/>
                  </a:cubicBezTo>
                  <a:cubicBezTo>
                    <a:pt x="7224" y="17788"/>
                    <a:pt x="5579" y="19059"/>
                    <a:pt x="4577" y="19694"/>
                  </a:cubicBezTo>
                  <a:cubicBezTo>
                    <a:pt x="3576" y="20329"/>
                    <a:pt x="3219" y="20329"/>
                    <a:pt x="4220" y="19271"/>
                  </a:cubicBezTo>
                  <a:cubicBezTo>
                    <a:pt x="5221" y="18212"/>
                    <a:pt x="7581" y="16094"/>
                    <a:pt x="9870" y="14188"/>
                  </a:cubicBezTo>
                  <a:cubicBezTo>
                    <a:pt x="12159" y="12282"/>
                    <a:pt x="14376" y="10588"/>
                    <a:pt x="15664" y="9741"/>
                  </a:cubicBezTo>
                  <a:cubicBezTo>
                    <a:pt x="16951" y="8894"/>
                    <a:pt x="17309" y="8894"/>
                    <a:pt x="17166" y="9106"/>
                  </a:cubicBezTo>
                  <a:cubicBezTo>
                    <a:pt x="17023" y="9318"/>
                    <a:pt x="16379" y="9741"/>
                    <a:pt x="14877" y="10800"/>
                  </a:cubicBezTo>
                  <a:cubicBezTo>
                    <a:pt x="13375" y="11859"/>
                    <a:pt x="11015" y="13553"/>
                    <a:pt x="8511" y="15247"/>
                  </a:cubicBezTo>
                  <a:cubicBezTo>
                    <a:pt x="6008" y="16941"/>
                    <a:pt x="3362" y="18635"/>
                    <a:pt x="1860" y="19694"/>
                  </a:cubicBezTo>
                  <a:cubicBezTo>
                    <a:pt x="358" y="20753"/>
                    <a:pt x="0" y="21176"/>
                    <a:pt x="0" y="21388"/>
                  </a:cubicBezTo>
                  <a:cubicBezTo>
                    <a:pt x="0" y="21600"/>
                    <a:pt x="358" y="21600"/>
                    <a:pt x="2038" y="20118"/>
                  </a:cubicBezTo>
                  <a:cubicBezTo>
                    <a:pt x="3719" y="18635"/>
                    <a:pt x="6723" y="15671"/>
                    <a:pt x="9656" y="12918"/>
                  </a:cubicBezTo>
                  <a:cubicBezTo>
                    <a:pt x="12588" y="10165"/>
                    <a:pt x="15449" y="7624"/>
                    <a:pt x="17166" y="6141"/>
                  </a:cubicBezTo>
                  <a:cubicBezTo>
                    <a:pt x="18882" y="4659"/>
                    <a:pt x="19454" y="4235"/>
                    <a:pt x="19562" y="4024"/>
                  </a:cubicBezTo>
                  <a:cubicBezTo>
                    <a:pt x="19669" y="3812"/>
                    <a:pt x="19311" y="3812"/>
                    <a:pt x="18954" y="3812"/>
                  </a:cubicBezTo>
                  <a:cubicBezTo>
                    <a:pt x="18596" y="3812"/>
                    <a:pt x="18238" y="3812"/>
                    <a:pt x="18167" y="4024"/>
                  </a:cubicBezTo>
                  <a:cubicBezTo>
                    <a:pt x="18095" y="4235"/>
                    <a:pt x="18310" y="4659"/>
                    <a:pt x="18525" y="5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1033068" y="2284802"/>
              <a:ext cx="861052" cy="117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74" fill="norm" stroke="1" extrusionOk="0">
                  <a:moveTo>
                    <a:pt x="12790" y="1996"/>
                  </a:moveTo>
                  <a:cubicBezTo>
                    <a:pt x="11998" y="1609"/>
                    <a:pt x="11206" y="1221"/>
                    <a:pt x="10361" y="1028"/>
                  </a:cubicBezTo>
                  <a:cubicBezTo>
                    <a:pt x="9516" y="834"/>
                    <a:pt x="8618" y="834"/>
                    <a:pt x="7694" y="1009"/>
                  </a:cubicBezTo>
                  <a:cubicBezTo>
                    <a:pt x="6770" y="1183"/>
                    <a:pt x="5819" y="1531"/>
                    <a:pt x="4895" y="2247"/>
                  </a:cubicBezTo>
                  <a:cubicBezTo>
                    <a:pt x="3971" y="2963"/>
                    <a:pt x="3073" y="4047"/>
                    <a:pt x="2360" y="5209"/>
                  </a:cubicBezTo>
                  <a:cubicBezTo>
                    <a:pt x="1647" y="6370"/>
                    <a:pt x="1119" y="7609"/>
                    <a:pt x="723" y="8925"/>
                  </a:cubicBezTo>
                  <a:cubicBezTo>
                    <a:pt x="327" y="10241"/>
                    <a:pt x="63" y="11634"/>
                    <a:pt x="10" y="12873"/>
                  </a:cubicBezTo>
                  <a:cubicBezTo>
                    <a:pt x="-43" y="14112"/>
                    <a:pt x="115" y="15196"/>
                    <a:pt x="749" y="16338"/>
                  </a:cubicBezTo>
                  <a:cubicBezTo>
                    <a:pt x="1383" y="17479"/>
                    <a:pt x="2492" y="18679"/>
                    <a:pt x="3680" y="19531"/>
                  </a:cubicBezTo>
                  <a:cubicBezTo>
                    <a:pt x="4868" y="20383"/>
                    <a:pt x="6136" y="20886"/>
                    <a:pt x="7456" y="21176"/>
                  </a:cubicBezTo>
                  <a:cubicBezTo>
                    <a:pt x="8777" y="21467"/>
                    <a:pt x="10150" y="21544"/>
                    <a:pt x="11312" y="21409"/>
                  </a:cubicBezTo>
                  <a:cubicBezTo>
                    <a:pt x="12473" y="21273"/>
                    <a:pt x="13424" y="20925"/>
                    <a:pt x="14216" y="20460"/>
                  </a:cubicBezTo>
                  <a:cubicBezTo>
                    <a:pt x="15008" y="19996"/>
                    <a:pt x="15642" y="19415"/>
                    <a:pt x="16276" y="18621"/>
                  </a:cubicBezTo>
                  <a:cubicBezTo>
                    <a:pt x="16910" y="17828"/>
                    <a:pt x="17543" y="16821"/>
                    <a:pt x="18256" y="15776"/>
                  </a:cubicBezTo>
                  <a:cubicBezTo>
                    <a:pt x="18969" y="14731"/>
                    <a:pt x="19761" y="13647"/>
                    <a:pt x="20290" y="12660"/>
                  </a:cubicBezTo>
                  <a:cubicBezTo>
                    <a:pt x="20818" y="11673"/>
                    <a:pt x="21082" y="10783"/>
                    <a:pt x="21267" y="9738"/>
                  </a:cubicBezTo>
                  <a:cubicBezTo>
                    <a:pt x="21451" y="8692"/>
                    <a:pt x="21557" y="7492"/>
                    <a:pt x="21425" y="6292"/>
                  </a:cubicBezTo>
                  <a:cubicBezTo>
                    <a:pt x="21293" y="5092"/>
                    <a:pt x="20923" y="3892"/>
                    <a:pt x="20395" y="2944"/>
                  </a:cubicBezTo>
                  <a:cubicBezTo>
                    <a:pt x="19867" y="1996"/>
                    <a:pt x="19180" y="1299"/>
                    <a:pt x="18203" y="854"/>
                  </a:cubicBezTo>
                  <a:cubicBezTo>
                    <a:pt x="17226" y="409"/>
                    <a:pt x="15959" y="215"/>
                    <a:pt x="14824" y="99"/>
                  </a:cubicBezTo>
                  <a:cubicBezTo>
                    <a:pt x="13688" y="-17"/>
                    <a:pt x="12685" y="-56"/>
                    <a:pt x="11945" y="118"/>
                  </a:cubicBezTo>
                  <a:cubicBezTo>
                    <a:pt x="11206" y="292"/>
                    <a:pt x="10731" y="679"/>
                    <a:pt x="10255" y="1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3641180" y="2423583"/>
              <a:ext cx="6351" cy="29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54"/>
                  </a:moveTo>
                  <a:cubicBezTo>
                    <a:pt x="21600" y="777"/>
                    <a:pt x="21600" y="0"/>
                    <a:pt x="21600" y="0"/>
                  </a:cubicBezTo>
                  <a:cubicBezTo>
                    <a:pt x="21600" y="0"/>
                    <a:pt x="21600" y="777"/>
                    <a:pt x="21600" y="3652"/>
                  </a:cubicBezTo>
                  <a:cubicBezTo>
                    <a:pt x="21600" y="6527"/>
                    <a:pt x="21600" y="11499"/>
                    <a:pt x="18000" y="14840"/>
                  </a:cubicBezTo>
                  <a:cubicBezTo>
                    <a:pt x="14400" y="18181"/>
                    <a:pt x="7200" y="198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3514130" y="2381250"/>
              <a:ext cx="2921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470" y="21600"/>
                  </a:moveTo>
                  <a:cubicBezTo>
                    <a:pt x="159" y="18720"/>
                    <a:pt x="-152" y="15840"/>
                    <a:pt x="81" y="13680"/>
                  </a:cubicBezTo>
                  <a:cubicBezTo>
                    <a:pt x="314" y="11520"/>
                    <a:pt x="1091" y="10080"/>
                    <a:pt x="3500" y="8280"/>
                  </a:cubicBezTo>
                  <a:cubicBezTo>
                    <a:pt x="5908" y="6480"/>
                    <a:pt x="9949" y="4320"/>
                    <a:pt x="13212" y="2880"/>
                  </a:cubicBezTo>
                  <a:cubicBezTo>
                    <a:pt x="16475" y="1440"/>
                    <a:pt x="18962" y="720"/>
                    <a:pt x="214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3755480" y="2504985"/>
              <a:ext cx="520701" cy="15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5628"/>
                  </a:moveTo>
                  <a:cubicBezTo>
                    <a:pt x="878" y="6492"/>
                    <a:pt x="1756" y="7356"/>
                    <a:pt x="2327" y="9084"/>
                  </a:cubicBezTo>
                  <a:cubicBezTo>
                    <a:pt x="2898" y="10812"/>
                    <a:pt x="3161" y="13404"/>
                    <a:pt x="3249" y="15420"/>
                  </a:cubicBezTo>
                  <a:cubicBezTo>
                    <a:pt x="3337" y="17436"/>
                    <a:pt x="3249" y="18876"/>
                    <a:pt x="2985" y="19884"/>
                  </a:cubicBezTo>
                  <a:cubicBezTo>
                    <a:pt x="2722" y="20892"/>
                    <a:pt x="2283" y="21468"/>
                    <a:pt x="1976" y="21036"/>
                  </a:cubicBezTo>
                  <a:cubicBezTo>
                    <a:pt x="1668" y="20604"/>
                    <a:pt x="1493" y="19164"/>
                    <a:pt x="1537" y="16860"/>
                  </a:cubicBezTo>
                  <a:cubicBezTo>
                    <a:pt x="1580" y="14556"/>
                    <a:pt x="1844" y="11388"/>
                    <a:pt x="2239" y="8796"/>
                  </a:cubicBezTo>
                  <a:cubicBezTo>
                    <a:pt x="2634" y="6204"/>
                    <a:pt x="3161" y="4188"/>
                    <a:pt x="3732" y="2604"/>
                  </a:cubicBezTo>
                  <a:cubicBezTo>
                    <a:pt x="4302" y="1020"/>
                    <a:pt x="4917" y="-132"/>
                    <a:pt x="5268" y="12"/>
                  </a:cubicBezTo>
                  <a:cubicBezTo>
                    <a:pt x="5620" y="156"/>
                    <a:pt x="5707" y="1596"/>
                    <a:pt x="5751" y="3756"/>
                  </a:cubicBezTo>
                  <a:cubicBezTo>
                    <a:pt x="5795" y="5916"/>
                    <a:pt x="5795" y="8796"/>
                    <a:pt x="5795" y="10956"/>
                  </a:cubicBezTo>
                  <a:cubicBezTo>
                    <a:pt x="5795" y="13116"/>
                    <a:pt x="5795" y="14556"/>
                    <a:pt x="6015" y="14988"/>
                  </a:cubicBezTo>
                  <a:cubicBezTo>
                    <a:pt x="6234" y="15420"/>
                    <a:pt x="6673" y="14844"/>
                    <a:pt x="7024" y="13836"/>
                  </a:cubicBezTo>
                  <a:cubicBezTo>
                    <a:pt x="7376" y="12828"/>
                    <a:pt x="7639" y="11388"/>
                    <a:pt x="7946" y="9660"/>
                  </a:cubicBezTo>
                  <a:cubicBezTo>
                    <a:pt x="8254" y="7932"/>
                    <a:pt x="8605" y="5916"/>
                    <a:pt x="8693" y="6348"/>
                  </a:cubicBezTo>
                  <a:cubicBezTo>
                    <a:pt x="8780" y="6780"/>
                    <a:pt x="8605" y="9660"/>
                    <a:pt x="8605" y="11820"/>
                  </a:cubicBezTo>
                  <a:cubicBezTo>
                    <a:pt x="8605" y="13980"/>
                    <a:pt x="8780" y="15420"/>
                    <a:pt x="9088" y="16428"/>
                  </a:cubicBezTo>
                  <a:cubicBezTo>
                    <a:pt x="9395" y="17436"/>
                    <a:pt x="9834" y="18012"/>
                    <a:pt x="10537" y="17724"/>
                  </a:cubicBezTo>
                  <a:cubicBezTo>
                    <a:pt x="11239" y="17436"/>
                    <a:pt x="12205" y="16284"/>
                    <a:pt x="13039" y="14124"/>
                  </a:cubicBezTo>
                  <a:cubicBezTo>
                    <a:pt x="13873" y="11964"/>
                    <a:pt x="14576" y="8796"/>
                    <a:pt x="15015" y="6348"/>
                  </a:cubicBezTo>
                  <a:cubicBezTo>
                    <a:pt x="15454" y="3900"/>
                    <a:pt x="15629" y="2172"/>
                    <a:pt x="15498" y="1596"/>
                  </a:cubicBezTo>
                  <a:cubicBezTo>
                    <a:pt x="15366" y="1020"/>
                    <a:pt x="14927" y="1596"/>
                    <a:pt x="14400" y="3468"/>
                  </a:cubicBezTo>
                  <a:cubicBezTo>
                    <a:pt x="13873" y="5340"/>
                    <a:pt x="13259" y="8508"/>
                    <a:pt x="12951" y="11100"/>
                  </a:cubicBezTo>
                  <a:cubicBezTo>
                    <a:pt x="12644" y="13692"/>
                    <a:pt x="12644" y="15708"/>
                    <a:pt x="12820" y="17148"/>
                  </a:cubicBezTo>
                  <a:cubicBezTo>
                    <a:pt x="12995" y="18588"/>
                    <a:pt x="13346" y="19452"/>
                    <a:pt x="14839" y="18732"/>
                  </a:cubicBezTo>
                  <a:cubicBezTo>
                    <a:pt x="16332" y="18012"/>
                    <a:pt x="18966" y="15708"/>
                    <a:pt x="21600" y="13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3660230" y="1346200"/>
              <a:ext cx="6351" cy="30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21600" y="0"/>
                  </a:moveTo>
                  <a:cubicBezTo>
                    <a:pt x="14400" y="5363"/>
                    <a:pt x="7200" y="10726"/>
                    <a:pt x="3600" y="14003"/>
                  </a:cubicBezTo>
                  <a:cubicBezTo>
                    <a:pt x="0" y="17280"/>
                    <a:pt x="0" y="18472"/>
                    <a:pt x="0" y="19514"/>
                  </a:cubicBezTo>
                  <a:cubicBezTo>
                    <a:pt x="0" y="20557"/>
                    <a:pt x="0" y="21451"/>
                    <a:pt x="3600" y="21526"/>
                  </a:cubicBezTo>
                  <a:cubicBezTo>
                    <a:pt x="7200" y="21600"/>
                    <a:pt x="14400" y="20855"/>
                    <a:pt x="2160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3647530" y="1270000"/>
              <a:ext cx="2095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73" y="17829"/>
                    <a:pt x="1745" y="14057"/>
                    <a:pt x="4582" y="10457"/>
                  </a:cubicBezTo>
                  <a:cubicBezTo>
                    <a:pt x="7418" y="6857"/>
                    <a:pt x="12218" y="3429"/>
                    <a:pt x="15382" y="1714"/>
                  </a:cubicBezTo>
                  <a:cubicBezTo>
                    <a:pt x="18545" y="0"/>
                    <a:pt x="200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3672930" y="1466850"/>
              <a:ext cx="1778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7486"/>
                    <a:pt x="6171" y="13371"/>
                    <a:pt x="9771" y="9771"/>
                  </a:cubicBezTo>
                  <a:cubicBezTo>
                    <a:pt x="13371" y="6171"/>
                    <a:pt x="17486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3822450" y="1294271"/>
              <a:ext cx="231481" cy="28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90" fill="norm" stroke="1" extrusionOk="0">
                  <a:moveTo>
                    <a:pt x="10870" y="12950"/>
                  </a:moveTo>
                  <a:cubicBezTo>
                    <a:pt x="8710" y="12950"/>
                    <a:pt x="6550" y="12950"/>
                    <a:pt x="4783" y="13585"/>
                  </a:cubicBezTo>
                  <a:cubicBezTo>
                    <a:pt x="3016" y="14220"/>
                    <a:pt x="1641" y="15491"/>
                    <a:pt x="856" y="16602"/>
                  </a:cubicBezTo>
                  <a:cubicBezTo>
                    <a:pt x="70" y="17714"/>
                    <a:pt x="-126" y="18667"/>
                    <a:pt x="70" y="19461"/>
                  </a:cubicBezTo>
                  <a:cubicBezTo>
                    <a:pt x="267" y="20255"/>
                    <a:pt x="856" y="20891"/>
                    <a:pt x="1641" y="21050"/>
                  </a:cubicBezTo>
                  <a:cubicBezTo>
                    <a:pt x="2427" y="21208"/>
                    <a:pt x="3409" y="20891"/>
                    <a:pt x="4194" y="20335"/>
                  </a:cubicBezTo>
                  <a:cubicBezTo>
                    <a:pt x="4979" y="19779"/>
                    <a:pt x="5569" y="18985"/>
                    <a:pt x="6158" y="18270"/>
                  </a:cubicBezTo>
                  <a:cubicBezTo>
                    <a:pt x="6747" y="17555"/>
                    <a:pt x="7336" y="16920"/>
                    <a:pt x="7630" y="17079"/>
                  </a:cubicBezTo>
                  <a:cubicBezTo>
                    <a:pt x="7925" y="17238"/>
                    <a:pt x="7925" y="18191"/>
                    <a:pt x="8023" y="19064"/>
                  </a:cubicBezTo>
                  <a:cubicBezTo>
                    <a:pt x="8121" y="19938"/>
                    <a:pt x="8318" y="20732"/>
                    <a:pt x="8907" y="21129"/>
                  </a:cubicBezTo>
                  <a:cubicBezTo>
                    <a:pt x="9496" y="21526"/>
                    <a:pt x="10478" y="21526"/>
                    <a:pt x="11558" y="20732"/>
                  </a:cubicBezTo>
                  <a:cubicBezTo>
                    <a:pt x="12638" y="19938"/>
                    <a:pt x="13816" y="18350"/>
                    <a:pt x="15092" y="15014"/>
                  </a:cubicBezTo>
                  <a:cubicBezTo>
                    <a:pt x="16369" y="11679"/>
                    <a:pt x="17743" y="6597"/>
                    <a:pt x="18430" y="3658"/>
                  </a:cubicBezTo>
                  <a:cubicBezTo>
                    <a:pt x="19118" y="720"/>
                    <a:pt x="19118" y="-74"/>
                    <a:pt x="18921" y="5"/>
                  </a:cubicBezTo>
                  <a:cubicBezTo>
                    <a:pt x="18725" y="85"/>
                    <a:pt x="18332" y="1038"/>
                    <a:pt x="17939" y="3817"/>
                  </a:cubicBezTo>
                  <a:cubicBezTo>
                    <a:pt x="17547" y="6597"/>
                    <a:pt x="17154" y="11202"/>
                    <a:pt x="17056" y="13902"/>
                  </a:cubicBezTo>
                  <a:cubicBezTo>
                    <a:pt x="16958" y="16602"/>
                    <a:pt x="17154" y="17397"/>
                    <a:pt x="17645" y="18032"/>
                  </a:cubicBezTo>
                  <a:cubicBezTo>
                    <a:pt x="18136" y="18667"/>
                    <a:pt x="18921" y="19144"/>
                    <a:pt x="19609" y="19064"/>
                  </a:cubicBezTo>
                  <a:cubicBezTo>
                    <a:pt x="20296" y="18985"/>
                    <a:pt x="20885" y="18350"/>
                    <a:pt x="21474" y="17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4061732" y="1415173"/>
              <a:ext cx="271599" cy="15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846" fill="norm" stroke="1" extrusionOk="0">
                  <a:moveTo>
                    <a:pt x="3401" y="4324"/>
                  </a:moveTo>
                  <a:cubicBezTo>
                    <a:pt x="2899" y="3202"/>
                    <a:pt x="2397" y="2080"/>
                    <a:pt x="1811" y="2080"/>
                  </a:cubicBezTo>
                  <a:cubicBezTo>
                    <a:pt x="1225" y="2080"/>
                    <a:pt x="555" y="3202"/>
                    <a:pt x="220" y="4464"/>
                  </a:cubicBezTo>
                  <a:cubicBezTo>
                    <a:pt x="-115" y="5726"/>
                    <a:pt x="-115" y="7129"/>
                    <a:pt x="555" y="9233"/>
                  </a:cubicBezTo>
                  <a:cubicBezTo>
                    <a:pt x="1225" y="11337"/>
                    <a:pt x="2564" y="14142"/>
                    <a:pt x="3485" y="16106"/>
                  </a:cubicBezTo>
                  <a:cubicBezTo>
                    <a:pt x="4406" y="18069"/>
                    <a:pt x="4908" y="19191"/>
                    <a:pt x="4741" y="19752"/>
                  </a:cubicBezTo>
                  <a:cubicBezTo>
                    <a:pt x="4573" y="20313"/>
                    <a:pt x="3736" y="20313"/>
                    <a:pt x="3066" y="19612"/>
                  </a:cubicBezTo>
                  <a:cubicBezTo>
                    <a:pt x="2397" y="18911"/>
                    <a:pt x="1894" y="17508"/>
                    <a:pt x="1643" y="16106"/>
                  </a:cubicBezTo>
                  <a:cubicBezTo>
                    <a:pt x="1392" y="14703"/>
                    <a:pt x="1392" y="13300"/>
                    <a:pt x="1811" y="12319"/>
                  </a:cubicBezTo>
                  <a:cubicBezTo>
                    <a:pt x="2229" y="11337"/>
                    <a:pt x="3066" y="10776"/>
                    <a:pt x="4741" y="9794"/>
                  </a:cubicBezTo>
                  <a:cubicBezTo>
                    <a:pt x="6415" y="8812"/>
                    <a:pt x="8927" y="7410"/>
                    <a:pt x="10434" y="5586"/>
                  </a:cubicBezTo>
                  <a:cubicBezTo>
                    <a:pt x="11941" y="3763"/>
                    <a:pt x="12443" y="1519"/>
                    <a:pt x="12192" y="537"/>
                  </a:cubicBezTo>
                  <a:cubicBezTo>
                    <a:pt x="11941" y="-445"/>
                    <a:pt x="10936" y="-164"/>
                    <a:pt x="9513" y="2080"/>
                  </a:cubicBezTo>
                  <a:cubicBezTo>
                    <a:pt x="8090" y="4324"/>
                    <a:pt x="6248" y="8532"/>
                    <a:pt x="5327" y="11337"/>
                  </a:cubicBezTo>
                  <a:cubicBezTo>
                    <a:pt x="4406" y="14142"/>
                    <a:pt x="4406" y="15545"/>
                    <a:pt x="5494" y="17087"/>
                  </a:cubicBezTo>
                  <a:cubicBezTo>
                    <a:pt x="6583" y="18630"/>
                    <a:pt x="8759" y="20313"/>
                    <a:pt x="11606" y="20734"/>
                  </a:cubicBezTo>
                  <a:cubicBezTo>
                    <a:pt x="14452" y="21155"/>
                    <a:pt x="17969" y="20313"/>
                    <a:pt x="21485" y="19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4777830" y="1346204"/>
              <a:ext cx="133351" cy="74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1289"/>
                  </a:moveTo>
                  <a:cubicBezTo>
                    <a:pt x="0" y="921"/>
                    <a:pt x="0" y="553"/>
                    <a:pt x="857" y="307"/>
                  </a:cubicBezTo>
                  <a:cubicBezTo>
                    <a:pt x="1714" y="62"/>
                    <a:pt x="3429" y="-61"/>
                    <a:pt x="5829" y="31"/>
                  </a:cubicBezTo>
                  <a:cubicBezTo>
                    <a:pt x="8229" y="123"/>
                    <a:pt x="11314" y="430"/>
                    <a:pt x="13371" y="921"/>
                  </a:cubicBezTo>
                  <a:cubicBezTo>
                    <a:pt x="15429" y="1412"/>
                    <a:pt x="16457" y="2087"/>
                    <a:pt x="15257" y="3253"/>
                  </a:cubicBezTo>
                  <a:cubicBezTo>
                    <a:pt x="14057" y="4419"/>
                    <a:pt x="10629" y="6075"/>
                    <a:pt x="8400" y="7026"/>
                  </a:cubicBezTo>
                  <a:cubicBezTo>
                    <a:pt x="6171" y="7978"/>
                    <a:pt x="5143" y="8223"/>
                    <a:pt x="4457" y="8499"/>
                  </a:cubicBezTo>
                  <a:cubicBezTo>
                    <a:pt x="3771" y="8775"/>
                    <a:pt x="3429" y="9082"/>
                    <a:pt x="3943" y="9358"/>
                  </a:cubicBezTo>
                  <a:cubicBezTo>
                    <a:pt x="4457" y="9634"/>
                    <a:pt x="5829" y="9880"/>
                    <a:pt x="8571" y="10371"/>
                  </a:cubicBezTo>
                  <a:cubicBezTo>
                    <a:pt x="11314" y="10862"/>
                    <a:pt x="15429" y="11598"/>
                    <a:pt x="18000" y="12795"/>
                  </a:cubicBezTo>
                  <a:cubicBezTo>
                    <a:pt x="20571" y="13991"/>
                    <a:pt x="21600" y="15648"/>
                    <a:pt x="21600" y="16998"/>
                  </a:cubicBezTo>
                  <a:cubicBezTo>
                    <a:pt x="21600" y="18348"/>
                    <a:pt x="20571" y="19391"/>
                    <a:pt x="19200" y="20097"/>
                  </a:cubicBezTo>
                  <a:cubicBezTo>
                    <a:pt x="17829" y="20803"/>
                    <a:pt x="16114" y="21171"/>
                    <a:pt x="13714" y="21355"/>
                  </a:cubicBezTo>
                  <a:cubicBezTo>
                    <a:pt x="11314" y="21539"/>
                    <a:pt x="8229" y="21539"/>
                    <a:pt x="7200" y="21386"/>
                  </a:cubicBezTo>
                  <a:cubicBezTo>
                    <a:pt x="6171" y="21232"/>
                    <a:pt x="7200" y="20925"/>
                    <a:pt x="8229" y="20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5203280" y="1473200"/>
              <a:ext cx="9807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220"/>
                    <a:pt x="21600" y="10440"/>
                    <a:pt x="19440" y="14040"/>
                  </a:cubicBezTo>
                  <a:cubicBezTo>
                    <a:pt x="17280" y="17640"/>
                    <a:pt x="8640" y="196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5106900" y="1395454"/>
              <a:ext cx="229731" cy="10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051" fill="norm" stroke="1" extrusionOk="0">
                  <a:moveTo>
                    <a:pt x="5457" y="21051"/>
                  </a:moveTo>
                  <a:cubicBezTo>
                    <a:pt x="4466" y="21051"/>
                    <a:pt x="3475" y="21051"/>
                    <a:pt x="2385" y="21051"/>
                  </a:cubicBezTo>
                  <a:cubicBezTo>
                    <a:pt x="1295" y="21051"/>
                    <a:pt x="106" y="21051"/>
                    <a:pt x="7" y="20403"/>
                  </a:cubicBezTo>
                  <a:cubicBezTo>
                    <a:pt x="-92" y="19755"/>
                    <a:pt x="899" y="18459"/>
                    <a:pt x="3970" y="14787"/>
                  </a:cubicBezTo>
                  <a:cubicBezTo>
                    <a:pt x="7042" y="11115"/>
                    <a:pt x="12194" y="5067"/>
                    <a:pt x="15464" y="2259"/>
                  </a:cubicBezTo>
                  <a:cubicBezTo>
                    <a:pt x="18734" y="-549"/>
                    <a:pt x="20121" y="-117"/>
                    <a:pt x="21508" y="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5273130" y="1606550"/>
              <a:ext cx="170168" cy="22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21" fill="norm" stroke="1" extrusionOk="0">
                  <a:moveTo>
                    <a:pt x="0" y="0"/>
                  </a:moveTo>
                  <a:cubicBezTo>
                    <a:pt x="0" y="1000"/>
                    <a:pt x="0" y="2000"/>
                    <a:pt x="667" y="2700"/>
                  </a:cubicBezTo>
                  <a:cubicBezTo>
                    <a:pt x="1333" y="3400"/>
                    <a:pt x="2667" y="3800"/>
                    <a:pt x="3867" y="3600"/>
                  </a:cubicBezTo>
                  <a:cubicBezTo>
                    <a:pt x="5067" y="3400"/>
                    <a:pt x="6133" y="2600"/>
                    <a:pt x="7067" y="1800"/>
                  </a:cubicBezTo>
                  <a:cubicBezTo>
                    <a:pt x="8000" y="1000"/>
                    <a:pt x="8800" y="200"/>
                    <a:pt x="9200" y="300"/>
                  </a:cubicBezTo>
                  <a:cubicBezTo>
                    <a:pt x="9600" y="400"/>
                    <a:pt x="9600" y="1400"/>
                    <a:pt x="10267" y="4300"/>
                  </a:cubicBezTo>
                  <a:cubicBezTo>
                    <a:pt x="10933" y="7200"/>
                    <a:pt x="12267" y="12000"/>
                    <a:pt x="12800" y="15000"/>
                  </a:cubicBezTo>
                  <a:cubicBezTo>
                    <a:pt x="13333" y="18000"/>
                    <a:pt x="13067" y="19200"/>
                    <a:pt x="12267" y="19800"/>
                  </a:cubicBezTo>
                  <a:cubicBezTo>
                    <a:pt x="11467" y="20400"/>
                    <a:pt x="10133" y="20400"/>
                    <a:pt x="9067" y="19900"/>
                  </a:cubicBezTo>
                  <a:cubicBezTo>
                    <a:pt x="8000" y="19400"/>
                    <a:pt x="7200" y="18400"/>
                    <a:pt x="6933" y="16200"/>
                  </a:cubicBezTo>
                  <a:cubicBezTo>
                    <a:pt x="6667" y="14000"/>
                    <a:pt x="6933" y="10600"/>
                    <a:pt x="7867" y="8300"/>
                  </a:cubicBezTo>
                  <a:cubicBezTo>
                    <a:pt x="8800" y="6000"/>
                    <a:pt x="10400" y="4800"/>
                    <a:pt x="11867" y="4000"/>
                  </a:cubicBezTo>
                  <a:cubicBezTo>
                    <a:pt x="13333" y="3200"/>
                    <a:pt x="14667" y="2800"/>
                    <a:pt x="15600" y="3100"/>
                  </a:cubicBezTo>
                  <a:cubicBezTo>
                    <a:pt x="16533" y="3400"/>
                    <a:pt x="17067" y="4400"/>
                    <a:pt x="17600" y="7000"/>
                  </a:cubicBezTo>
                  <a:cubicBezTo>
                    <a:pt x="18133" y="9600"/>
                    <a:pt x="18667" y="13800"/>
                    <a:pt x="18933" y="16700"/>
                  </a:cubicBezTo>
                  <a:cubicBezTo>
                    <a:pt x="19200" y="19600"/>
                    <a:pt x="19200" y="21200"/>
                    <a:pt x="18933" y="21400"/>
                  </a:cubicBezTo>
                  <a:cubicBezTo>
                    <a:pt x="18667" y="21600"/>
                    <a:pt x="18133" y="20400"/>
                    <a:pt x="17600" y="17700"/>
                  </a:cubicBezTo>
                  <a:cubicBezTo>
                    <a:pt x="17067" y="15000"/>
                    <a:pt x="16533" y="10800"/>
                    <a:pt x="16400" y="8000"/>
                  </a:cubicBezTo>
                  <a:cubicBezTo>
                    <a:pt x="16267" y="5200"/>
                    <a:pt x="16533" y="3800"/>
                    <a:pt x="17467" y="2500"/>
                  </a:cubicBezTo>
                  <a:cubicBezTo>
                    <a:pt x="18400" y="1200"/>
                    <a:pt x="20000" y="0"/>
                    <a:pt x="20800" y="300"/>
                  </a:cubicBezTo>
                  <a:cubicBezTo>
                    <a:pt x="21600" y="600"/>
                    <a:pt x="21600" y="2400"/>
                    <a:pt x="21067" y="3700"/>
                  </a:cubicBezTo>
                  <a:cubicBezTo>
                    <a:pt x="20533" y="5000"/>
                    <a:pt x="19467" y="5800"/>
                    <a:pt x="18400" y="6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5460195" y="1573156"/>
              <a:ext cx="232036" cy="111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617" fill="norm" stroke="1" extrusionOk="0">
                  <a:moveTo>
                    <a:pt x="1497" y="7374"/>
                  </a:moveTo>
                  <a:cubicBezTo>
                    <a:pt x="2479" y="7374"/>
                    <a:pt x="3461" y="7374"/>
                    <a:pt x="4246" y="5999"/>
                  </a:cubicBezTo>
                  <a:cubicBezTo>
                    <a:pt x="5031" y="4624"/>
                    <a:pt x="5621" y="1875"/>
                    <a:pt x="5424" y="697"/>
                  </a:cubicBezTo>
                  <a:cubicBezTo>
                    <a:pt x="5228" y="-481"/>
                    <a:pt x="4246" y="-88"/>
                    <a:pt x="3264" y="1286"/>
                  </a:cubicBezTo>
                  <a:cubicBezTo>
                    <a:pt x="2282" y="2661"/>
                    <a:pt x="1301" y="5017"/>
                    <a:pt x="711" y="7374"/>
                  </a:cubicBezTo>
                  <a:cubicBezTo>
                    <a:pt x="122" y="9730"/>
                    <a:pt x="-74" y="12086"/>
                    <a:pt x="24" y="14246"/>
                  </a:cubicBezTo>
                  <a:cubicBezTo>
                    <a:pt x="122" y="16406"/>
                    <a:pt x="515" y="18370"/>
                    <a:pt x="1791" y="19548"/>
                  </a:cubicBezTo>
                  <a:cubicBezTo>
                    <a:pt x="3068" y="20726"/>
                    <a:pt x="5228" y="21119"/>
                    <a:pt x="8664" y="19744"/>
                  </a:cubicBezTo>
                  <a:cubicBezTo>
                    <a:pt x="12101" y="18370"/>
                    <a:pt x="16813" y="15228"/>
                    <a:pt x="21526" y="12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5857330" y="1416050"/>
              <a:ext cx="31751" cy="22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0"/>
                  </a:moveTo>
                  <a:cubicBezTo>
                    <a:pt x="18720" y="5249"/>
                    <a:pt x="15840" y="10497"/>
                    <a:pt x="14400" y="13626"/>
                  </a:cubicBezTo>
                  <a:cubicBezTo>
                    <a:pt x="12960" y="16755"/>
                    <a:pt x="12960" y="17764"/>
                    <a:pt x="12960" y="18774"/>
                  </a:cubicBezTo>
                  <a:cubicBezTo>
                    <a:pt x="12960" y="19783"/>
                    <a:pt x="12960" y="20793"/>
                    <a:pt x="10800" y="21196"/>
                  </a:cubicBezTo>
                  <a:cubicBezTo>
                    <a:pt x="8640" y="21600"/>
                    <a:pt x="4320" y="21398"/>
                    <a:pt x="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5787480" y="1381992"/>
              <a:ext cx="190501" cy="5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20922"/>
                  </a:moveTo>
                  <a:cubicBezTo>
                    <a:pt x="0" y="17198"/>
                    <a:pt x="0" y="13474"/>
                    <a:pt x="1440" y="9750"/>
                  </a:cubicBezTo>
                  <a:cubicBezTo>
                    <a:pt x="2880" y="6025"/>
                    <a:pt x="5760" y="2301"/>
                    <a:pt x="9000" y="812"/>
                  </a:cubicBezTo>
                  <a:cubicBezTo>
                    <a:pt x="12240" y="-678"/>
                    <a:pt x="15840" y="67"/>
                    <a:pt x="18000" y="1556"/>
                  </a:cubicBezTo>
                  <a:cubicBezTo>
                    <a:pt x="20160" y="3046"/>
                    <a:pt x="20880" y="5281"/>
                    <a:pt x="21600" y="7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5793830" y="1600200"/>
              <a:ext cx="2286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0" y="16062"/>
                    <a:pt x="9200" y="10523"/>
                    <a:pt x="12800" y="6923"/>
                  </a:cubicBezTo>
                  <a:cubicBezTo>
                    <a:pt x="16400" y="3323"/>
                    <a:pt x="1900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6168480" y="1500337"/>
              <a:ext cx="171451" cy="108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1" fill="norm" stroke="1" extrusionOk="0">
                  <a:moveTo>
                    <a:pt x="0" y="16472"/>
                  </a:moveTo>
                  <a:cubicBezTo>
                    <a:pt x="3200" y="14872"/>
                    <a:pt x="6400" y="13272"/>
                    <a:pt x="8533" y="11472"/>
                  </a:cubicBezTo>
                  <a:cubicBezTo>
                    <a:pt x="10667" y="9672"/>
                    <a:pt x="11733" y="7672"/>
                    <a:pt x="12267" y="5672"/>
                  </a:cubicBezTo>
                  <a:cubicBezTo>
                    <a:pt x="12800" y="3672"/>
                    <a:pt x="12800" y="1672"/>
                    <a:pt x="12133" y="672"/>
                  </a:cubicBezTo>
                  <a:cubicBezTo>
                    <a:pt x="11467" y="-328"/>
                    <a:pt x="10133" y="-328"/>
                    <a:pt x="8533" y="1472"/>
                  </a:cubicBezTo>
                  <a:cubicBezTo>
                    <a:pt x="6933" y="3272"/>
                    <a:pt x="5067" y="6872"/>
                    <a:pt x="4133" y="10072"/>
                  </a:cubicBezTo>
                  <a:cubicBezTo>
                    <a:pt x="3200" y="13272"/>
                    <a:pt x="3200" y="16072"/>
                    <a:pt x="4533" y="18072"/>
                  </a:cubicBezTo>
                  <a:cubicBezTo>
                    <a:pt x="5867" y="20072"/>
                    <a:pt x="8533" y="21272"/>
                    <a:pt x="11600" y="20072"/>
                  </a:cubicBezTo>
                  <a:cubicBezTo>
                    <a:pt x="14667" y="18872"/>
                    <a:pt x="18133" y="15272"/>
                    <a:pt x="21600" y="11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6346280" y="1439004"/>
              <a:ext cx="279401" cy="149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0" y="7547"/>
                  </a:moveTo>
                  <a:cubicBezTo>
                    <a:pt x="818" y="7247"/>
                    <a:pt x="1636" y="6947"/>
                    <a:pt x="2291" y="7697"/>
                  </a:cubicBezTo>
                  <a:cubicBezTo>
                    <a:pt x="2945" y="8447"/>
                    <a:pt x="3436" y="10247"/>
                    <a:pt x="3682" y="12047"/>
                  </a:cubicBezTo>
                  <a:cubicBezTo>
                    <a:pt x="3927" y="13847"/>
                    <a:pt x="3927" y="15647"/>
                    <a:pt x="4009" y="17447"/>
                  </a:cubicBezTo>
                  <a:cubicBezTo>
                    <a:pt x="4091" y="19247"/>
                    <a:pt x="4255" y="21047"/>
                    <a:pt x="4336" y="21047"/>
                  </a:cubicBezTo>
                  <a:cubicBezTo>
                    <a:pt x="4418" y="21047"/>
                    <a:pt x="4418" y="19247"/>
                    <a:pt x="4827" y="16547"/>
                  </a:cubicBezTo>
                  <a:cubicBezTo>
                    <a:pt x="5236" y="13847"/>
                    <a:pt x="6055" y="10247"/>
                    <a:pt x="6791" y="7997"/>
                  </a:cubicBezTo>
                  <a:cubicBezTo>
                    <a:pt x="7527" y="5747"/>
                    <a:pt x="8182" y="4847"/>
                    <a:pt x="8918" y="4097"/>
                  </a:cubicBezTo>
                  <a:cubicBezTo>
                    <a:pt x="9655" y="3347"/>
                    <a:pt x="10473" y="2747"/>
                    <a:pt x="11209" y="4097"/>
                  </a:cubicBezTo>
                  <a:cubicBezTo>
                    <a:pt x="11945" y="5447"/>
                    <a:pt x="12600" y="8747"/>
                    <a:pt x="12927" y="11447"/>
                  </a:cubicBezTo>
                  <a:cubicBezTo>
                    <a:pt x="13255" y="14147"/>
                    <a:pt x="13255" y="16247"/>
                    <a:pt x="13255" y="18047"/>
                  </a:cubicBezTo>
                  <a:cubicBezTo>
                    <a:pt x="13255" y="19847"/>
                    <a:pt x="13255" y="21347"/>
                    <a:pt x="13173" y="21197"/>
                  </a:cubicBezTo>
                  <a:cubicBezTo>
                    <a:pt x="13091" y="21047"/>
                    <a:pt x="12927" y="19247"/>
                    <a:pt x="13009" y="16097"/>
                  </a:cubicBezTo>
                  <a:cubicBezTo>
                    <a:pt x="13091" y="12947"/>
                    <a:pt x="13418" y="8447"/>
                    <a:pt x="14400" y="5297"/>
                  </a:cubicBezTo>
                  <a:cubicBezTo>
                    <a:pt x="15382" y="2147"/>
                    <a:pt x="17018" y="347"/>
                    <a:pt x="18327" y="47"/>
                  </a:cubicBezTo>
                  <a:cubicBezTo>
                    <a:pt x="19636" y="-253"/>
                    <a:pt x="20618" y="947"/>
                    <a:pt x="21600" y="2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6593930" y="1397000"/>
              <a:ext cx="241301" cy="18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3979" y="7200"/>
                  </a:moveTo>
                  <a:cubicBezTo>
                    <a:pt x="3032" y="7440"/>
                    <a:pt x="2084" y="7680"/>
                    <a:pt x="1326" y="8280"/>
                  </a:cubicBezTo>
                  <a:cubicBezTo>
                    <a:pt x="568" y="8880"/>
                    <a:pt x="0" y="9840"/>
                    <a:pt x="0" y="11400"/>
                  </a:cubicBezTo>
                  <a:cubicBezTo>
                    <a:pt x="0" y="12960"/>
                    <a:pt x="568" y="15120"/>
                    <a:pt x="1326" y="16320"/>
                  </a:cubicBezTo>
                  <a:cubicBezTo>
                    <a:pt x="2084" y="17520"/>
                    <a:pt x="3032" y="17760"/>
                    <a:pt x="3884" y="17520"/>
                  </a:cubicBezTo>
                  <a:cubicBezTo>
                    <a:pt x="4737" y="17280"/>
                    <a:pt x="5495" y="16560"/>
                    <a:pt x="5779" y="14880"/>
                  </a:cubicBezTo>
                  <a:cubicBezTo>
                    <a:pt x="6063" y="13200"/>
                    <a:pt x="5874" y="10560"/>
                    <a:pt x="5589" y="8640"/>
                  </a:cubicBezTo>
                  <a:cubicBezTo>
                    <a:pt x="5305" y="6720"/>
                    <a:pt x="4926" y="5520"/>
                    <a:pt x="5400" y="4800"/>
                  </a:cubicBezTo>
                  <a:cubicBezTo>
                    <a:pt x="5874" y="4080"/>
                    <a:pt x="7200" y="3840"/>
                    <a:pt x="8716" y="4440"/>
                  </a:cubicBezTo>
                  <a:cubicBezTo>
                    <a:pt x="10232" y="5040"/>
                    <a:pt x="11937" y="6480"/>
                    <a:pt x="13074" y="8520"/>
                  </a:cubicBezTo>
                  <a:cubicBezTo>
                    <a:pt x="14211" y="10560"/>
                    <a:pt x="14779" y="13200"/>
                    <a:pt x="14779" y="15240"/>
                  </a:cubicBezTo>
                  <a:cubicBezTo>
                    <a:pt x="14779" y="17280"/>
                    <a:pt x="14211" y="18720"/>
                    <a:pt x="13358" y="19800"/>
                  </a:cubicBezTo>
                  <a:cubicBezTo>
                    <a:pt x="12505" y="20880"/>
                    <a:pt x="11368" y="21600"/>
                    <a:pt x="10800" y="20880"/>
                  </a:cubicBezTo>
                  <a:cubicBezTo>
                    <a:pt x="10232" y="20160"/>
                    <a:pt x="10232" y="18000"/>
                    <a:pt x="11084" y="15000"/>
                  </a:cubicBezTo>
                  <a:cubicBezTo>
                    <a:pt x="11937" y="12000"/>
                    <a:pt x="13642" y="8160"/>
                    <a:pt x="15537" y="5520"/>
                  </a:cubicBezTo>
                  <a:cubicBezTo>
                    <a:pt x="17432" y="2880"/>
                    <a:pt x="1951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1856764" y="2300624"/>
              <a:ext cx="1298989" cy="109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18" fill="norm" stroke="1" extrusionOk="0">
                  <a:moveTo>
                    <a:pt x="18590" y="2469"/>
                  </a:moveTo>
                  <a:cubicBezTo>
                    <a:pt x="18275" y="2176"/>
                    <a:pt x="17960" y="1884"/>
                    <a:pt x="17488" y="1591"/>
                  </a:cubicBezTo>
                  <a:cubicBezTo>
                    <a:pt x="17015" y="1299"/>
                    <a:pt x="16385" y="1006"/>
                    <a:pt x="15597" y="735"/>
                  </a:cubicBezTo>
                  <a:cubicBezTo>
                    <a:pt x="14809" y="463"/>
                    <a:pt x="13864" y="213"/>
                    <a:pt x="12937" y="87"/>
                  </a:cubicBezTo>
                  <a:cubicBezTo>
                    <a:pt x="12009" y="-38"/>
                    <a:pt x="11099" y="-38"/>
                    <a:pt x="10048" y="150"/>
                  </a:cubicBezTo>
                  <a:cubicBezTo>
                    <a:pt x="8998" y="338"/>
                    <a:pt x="7808" y="714"/>
                    <a:pt x="6688" y="1215"/>
                  </a:cubicBezTo>
                  <a:cubicBezTo>
                    <a:pt x="5567" y="1717"/>
                    <a:pt x="4517" y="2343"/>
                    <a:pt x="3607" y="3075"/>
                  </a:cubicBezTo>
                  <a:cubicBezTo>
                    <a:pt x="2697" y="3806"/>
                    <a:pt x="1926" y="4641"/>
                    <a:pt x="1349" y="5644"/>
                  </a:cubicBezTo>
                  <a:cubicBezTo>
                    <a:pt x="771" y="6647"/>
                    <a:pt x="386" y="7817"/>
                    <a:pt x="176" y="9133"/>
                  </a:cubicBezTo>
                  <a:cubicBezTo>
                    <a:pt x="-34" y="10449"/>
                    <a:pt x="-69" y="11911"/>
                    <a:pt x="141" y="13227"/>
                  </a:cubicBezTo>
                  <a:cubicBezTo>
                    <a:pt x="351" y="14543"/>
                    <a:pt x="806" y="15713"/>
                    <a:pt x="1471" y="16695"/>
                  </a:cubicBezTo>
                  <a:cubicBezTo>
                    <a:pt x="2137" y="17677"/>
                    <a:pt x="3012" y="18470"/>
                    <a:pt x="4044" y="19160"/>
                  </a:cubicBezTo>
                  <a:cubicBezTo>
                    <a:pt x="5077" y="19849"/>
                    <a:pt x="6267" y="20434"/>
                    <a:pt x="7510" y="20831"/>
                  </a:cubicBezTo>
                  <a:cubicBezTo>
                    <a:pt x="8753" y="21228"/>
                    <a:pt x="10048" y="21437"/>
                    <a:pt x="11344" y="21499"/>
                  </a:cubicBezTo>
                  <a:cubicBezTo>
                    <a:pt x="12639" y="21562"/>
                    <a:pt x="13934" y="21478"/>
                    <a:pt x="15107" y="21102"/>
                  </a:cubicBezTo>
                  <a:cubicBezTo>
                    <a:pt x="16280" y="20726"/>
                    <a:pt x="17330" y="20058"/>
                    <a:pt x="18240" y="19222"/>
                  </a:cubicBezTo>
                  <a:cubicBezTo>
                    <a:pt x="19150" y="18387"/>
                    <a:pt x="19921" y="17384"/>
                    <a:pt x="20446" y="16172"/>
                  </a:cubicBezTo>
                  <a:cubicBezTo>
                    <a:pt x="20971" y="14961"/>
                    <a:pt x="21251" y="13540"/>
                    <a:pt x="21391" y="11994"/>
                  </a:cubicBezTo>
                  <a:cubicBezTo>
                    <a:pt x="21531" y="10449"/>
                    <a:pt x="21531" y="8777"/>
                    <a:pt x="21268" y="7253"/>
                  </a:cubicBezTo>
                  <a:cubicBezTo>
                    <a:pt x="21006" y="5728"/>
                    <a:pt x="20481" y="4349"/>
                    <a:pt x="19868" y="3388"/>
                  </a:cubicBezTo>
                  <a:cubicBezTo>
                    <a:pt x="19255" y="2427"/>
                    <a:pt x="18555" y="1884"/>
                    <a:pt x="17663" y="2030"/>
                  </a:cubicBezTo>
                  <a:cubicBezTo>
                    <a:pt x="16770" y="2176"/>
                    <a:pt x="15685" y="3012"/>
                    <a:pt x="14599" y="3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2256880" y="3606800"/>
              <a:ext cx="6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2085430" y="3536950"/>
              <a:ext cx="2286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00" y="17640"/>
                    <a:pt x="5200" y="13680"/>
                    <a:pt x="8800" y="10080"/>
                  </a:cubicBezTo>
                  <a:cubicBezTo>
                    <a:pt x="12400" y="6480"/>
                    <a:pt x="17000" y="3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2329623" y="3638550"/>
              <a:ext cx="103359" cy="16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89" fill="norm" stroke="1" extrusionOk="0">
                  <a:moveTo>
                    <a:pt x="705" y="0"/>
                  </a:moveTo>
                  <a:cubicBezTo>
                    <a:pt x="273" y="1333"/>
                    <a:pt x="-159" y="2667"/>
                    <a:pt x="57" y="4000"/>
                  </a:cubicBezTo>
                  <a:cubicBezTo>
                    <a:pt x="273" y="5333"/>
                    <a:pt x="1137" y="6667"/>
                    <a:pt x="2649" y="7333"/>
                  </a:cubicBezTo>
                  <a:cubicBezTo>
                    <a:pt x="4161" y="8000"/>
                    <a:pt x="6321" y="8000"/>
                    <a:pt x="8265" y="7200"/>
                  </a:cubicBezTo>
                  <a:cubicBezTo>
                    <a:pt x="10209" y="6400"/>
                    <a:pt x="11937" y="4800"/>
                    <a:pt x="13233" y="4800"/>
                  </a:cubicBezTo>
                  <a:cubicBezTo>
                    <a:pt x="14529" y="4800"/>
                    <a:pt x="15393" y="6400"/>
                    <a:pt x="16257" y="8000"/>
                  </a:cubicBezTo>
                  <a:cubicBezTo>
                    <a:pt x="17121" y="9600"/>
                    <a:pt x="17985" y="11200"/>
                    <a:pt x="19065" y="13467"/>
                  </a:cubicBezTo>
                  <a:cubicBezTo>
                    <a:pt x="20145" y="15733"/>
                    <a:pt x="21441" y="18667"/>
                    <a:pt x="21009" y="20133"/>
                  </a:cubicBezTo>
                  <a:cubicBezTo>
                    <a:pt x="20577" y="21600"/>
                    <a:pt x="18417" y="21600"/>
                    <a:pt x="16905" y="20533"/>
                  </a:cubicBezTo>
                  <a:cubicBezTo>
                    <a:pt x="15393" y="19467"/>
                    <a:pt x="14529" y="17333"/>
                    <a:pt x="13665" y="15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2451527" y="3638550"/>
              <a:ext cx="58559" cy="212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502" fill="norm" stroke="1" extrusionOk="0">
                  <a:moveTo>
                    <a:pt x="775" y="0"/>
                  </a:moveTo>
                  <a:cubicBezTo>
                    <a:pt x="5988" y="5347"/>
                    <a:pt x="11202" y="10693"/>
                    <a:pt x="14554" y="13901"/>
                  </a:cubicBezTo>
                  <a:cubicBezTo>
                    <a:pt x="17906" y="17109"/>
                    <a:pt x="19395" y="18178"/>
                    <a:pt x="20140" y="19248"/>
                  </a:cubicBezTo>
                  <a:cubicBezTo>
                    <a:pt x="20885" y="20317"/>
                    <a:pt x="20885" y="21386"/>
                    <a:pt x="19023" y="21493"/>
                  </a:cubicBezTo>
                  <a:cubicBezTo>
                    <a:pt x="17161" y="21600"/>
                    <a:pt x="13437" y="20745"/>
                    <a:pt x="9713" y="18071"/>
                  </a:cubicBezTo>
                  <a:cubicBezTo>
                    <a:pt x="5988" y="15398"/>
                    <a:pt x="2264" y="10907"/>
                    <a:pt x="775" y="8127"/>
                  </a:cubicBezTo>
                  <a:cubicBezTo>
                    <a:pt x="-715" y="5347"/>
                    <a:pt x="30" y="4277"/>
                    <a:pt x="2264" y="3636"/>
                  </a:cubicBezTo>
                  <a:cubicBezTo>
                    <a:pt x="4499" y="2994"/>
                    <a:pt x="8223" y="2780"/>
                    <a:pt x="11202" y="3101"/>
                  </a:cubicBezTo>
                  <a:cubicBezTo>
                    <a:pt x="14182" y="3422"/>
                    <a:pt x="16416" y="4277"/>
                    <a:pt x="17161" y="5240"/>
                  </a:cubicBezTo>
                  <a:cubicBezTo>
                    <a:pt x="17906" y="6202"/>
                    <a:pt x="17161" y="7271"/>
                    <a:pt x="16416" y="8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2510880" y="3615493"/>
              <a:ext cx="120651" cy="8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1" fill="norm" stroke="1" extrusionOk="0">
                  <a:moveTo>
                    <a:pt x="0" y="10231"/>
                  </a:moveTo>
                  <a:cubicBezTo>
                    <a:pt x="1895" y="10231"/>
                    <a:pt x="3789" y="10231"/>
                    <a:pt x="5684" y="9717"/>
                  </a:cubicBezTo>
                  <a:cubicBezTo>
                    <a:pt x="7579" y="9202"/>
                    <a:pt x="9474" y="8174"/>
                    <a:pt x="10611" y="6117"/>
                  </a:cubicBezTo>
                  <a:cubicBezTo>
                    <a:pt x="11747" y="4060"/>
                    <a:pt x="12126" y="974"/>
                    <a:pt x="11558" y="202"/>
                  </a:cubicBezTo>
                  <a:cubicBezTo>
                    <a:pt x="10989" y="-569"/>
                    <a:pt x="9474" y="974"/>
                    <a:pt x="8337" y="3031"/>
                  </a:cubicBezTo>
                  <a:cubicBezTo>
                    <a:pt x="7200" y="5088"/>
                    <a:pt x="6442" y="7660"/>
                    <a:pt x="5874" y="10488"/>
                  </a:cubicBezTo>
                  <a:cubicBezTo>
                    <a:pt x="5305" y="13317"/>
                    <a:pt x="4926" y="16402"/>
                    <a:pt x="7579" y="18202"/>
                  </a:cubicBezTo>
                  <a:cubicBezTo>
                    <a:pt x="10232" y="20002"/>
                    <a:pt x="15916" y="20517"/>
                    <a:pt x="21600" y="2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2802980" y="3594100"/>
              <a:ext cx="317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684"/>
                    <a:pt x="2880" y="11368"/>
                    <a:pt x="6480" y="14968"/>
                  </a:cubicBezTo>
                  <a:cubicBezTo>
                    <a:pt x="10080" y="18568"/>
                    <a:pt x="1584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2847430" y="3562350"/>
              <a:ext cx="12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2764880" y="3524250"/>
              <a:ext cx="133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1886" y="11160"/>
                  </a:cubicBezTo>
                  <a:cubicBezTo>
                    <a:pt x="3771" y="7920"/>
                    <a:pt x="7543" y="5040"/>
                    <a:pt x="11143" y="3240"/>
                  </a:cubicBezTo>
                  <a:cubicBezTo>
                    <a:pt x="14743" y="1440"/>
                    <a:pt x="18171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2771230" y="3663950"/>
              <a:ext cx="13970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1636" y="18900"/>
                    <a:pt x="3273" y="21600"/>
                    <a:pt x="6873" y="18900"/>
                  </a:cubicBezTo>
                  <a:cubicBezTo>
                    <a:pt x="10473" y="16200"/>
                    <a:pt x="16036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2974430" y="3604683"/>
              <a:ext cx="88901" cy="6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14400"/>
                  </a:moveTo>
                  <a:cubicBezTo>
                    <a:pt x="2057" y="11782"/>
                    <a:pt x="4114" y="9164"/>
                    <a:pt x="5400" y="6218"/>
                  </a:cubicBezTo>
                  <a:cubicBezTo>
                    <a:pt x="6686" y="3273"/>
                    <a:pt x="7200" y="0"/>
                    <a:pt x="6686" y="0"/>
                  </a:cubicBezTo>
                  <a:cubicBezTo>
                    <a:pt x="6171" y="0"/>
                    <a:pt x="4629" y="3273"/>
                    <a:pt x="3857" y="6545"/>
                  </a:cubicBezTo>
                  <a:cubicBezTo>
                    <a:pt x="3086" y="9818"/>
                    <a:pt x="3086" y="13091"/>
                    <a:pt x="4114" y="15709"/>
                  </a:cubicBezTo>
                  <a:cubicBezTo>
                    <a:pt x="5143" y="18327"/>
                    <a:pt x="7200" y="20291"/>
                    <a:pt x="10286" y="20945"/>
                  </a:cubicBezTo>
                  <a:cubicBezTo>
                    <a:pt x="13371" y="21600"/>
                    <a:pt x="17486" y="20945"/>
                    <a:pt x="21600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3056980" y="3575050"/>
              <a:ext cx="171451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435"/>
                  </a:moveTo>
                  <a:cubicBezTo>
                    <a:pt x="1333" y="12706"/>
                    <a:pt x="2667" y="13976"/>
                    <a:pt x="3600" y="16200"/>
                  </a:cubicBezTo>
                  <a:cubicBezTo>
                    <a:pt x="4533" y="18424"/>
                    <a:pt x="5067" y="21600"/>
                    <a:pt x="5333" y="21600"/>
                  </a:cubicBezTo>
                  <a:cubicBezTo>
                    <a:pt x="5600" y="21600"/>
                    <a:pt x="5600" y="18424"/>
                    <a:pt x="6000" y="15247"/>
                  </a:cubicBezTo>
                  <a:cubicBezTo>
                    <a:pt x="6400" y="12071"/>
                    <a:pt x="7200" y="8894"/>
                    <a:pt x="8133" y="6353"/>
                  </a:cubicBezTo>
                  <a:cubicBezTo>
                    <a:pt x="9067" y="3812"/>
                    <a:pt x="10133" y="1906"/>
                    <a:pt x="11067" y="3812"/>
                  </a:cubicBezTo>
                  <a:cubicBezTo>
                    <a:pt x="12000" y="5718"/>
                    <a:pt x="12800" y="11435"/>
                    <a:pt x="13733" y="11753"/>
                  </a:cubicBezTo>
                  <a:cubicBezTo>
                    <a:pt x="14667" y="12071"/>
                    <a:pt x="15733" y="6988"/>
                    <a:pt x="17067" y="4129"/>
                  </a:cubicBezTo>
                  <a:cubicBezTo>
                    <a:pt x="18400" y="1271"/>
                    <a:pt x="20000" y="6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3235959" y="3568700"/>
              <a:ext cx="189322" cy="9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12" fill="norm" stroke="1" extrusionOk="0">
                  <a:moveTo>
                    <a:pt x="2746" y="1440"/>
                  </a:moveTo>
                  <a:cubicBezTo>
                    <a:pt x="1786" y="2880"/>
                    <a:pt x="826" y="4320"/>
                    <a:pt x="346" y="6240"/>
                  </a:cubicBezTo>
                  <a:cubicBezTo>
                    <a:pt x="-134" y="8160"/>
                    <a:pt x="-134" y="10560"/>
                    <a:pt x="466" y="12720"/>
                  </a:cubicBezTo>
                  <a:cubicBezTo>
                    <a:pt x="1066" y="14880"/>
                    <a:pt x="2266" y="16800"/>
                    <a:pt x="3346" y="16560"/>
                  </a:cubicBezTo>
                  <a:cubicBezTo>
                    <a:pt x="4426" y="16320"/>
                    <a:pt x="5386" y="13920"/>
                    <a:pt x="5986" y="11520"/>
                  </a:cubicBezTo>
                  <a:cubicBezTo>
                    <a:pt x="6586" y="9120"/>
                    <a:pt x="6826" y="6720"/>
                    <a:pt x="6346" y="5520"/>
                  </a:cubicBezTo>
                  <a:cubicBezTo>
                    <a:pt x="5866" y="4320"/>
                    <a:pt x="4666" y="4320"/>
                    <a:pt x="4666" y="4080"/>
                  </a:cubicBezTo>
                  <a:cubicBezTo>
                    <a:pt x="4666" y="3840"/>
                    <a:pt x="5866" y="3360"/>
                    <a:pt x="7666" y="3360"/>
                  </a:cubicBezTo>
                  <a:cubicBezTo>
                    <a:pt x="9466" y="3360"/>
                    <a:pt x="11866" y="3840"/>
                    <a:pt x="13426" y="5040"/>
                  </a:cubicBezTo>
                  <a:cubicBezTo>
                    <a:pt x="14986" y="6240"/>
                    <a:pt x="15706" y="8160"/>
                    <a:pt x="16066" y="10560"/>
                  </a:cubicBezTo>
                  <a:cubicBezTo>
                    <a:pt x="16426" y="12960"/>
                    <a:pt x="16426" y="15840"/>
                    <a:pt x="15826" y="18000"/>
                  </a:cubicBezTo>
                  <a:cubicBezTo>
                    <a:pt x="15226" y="20160"/>
                    <a:pt x="14026" y="21600"/>
                    <a:pt x="13306" y="21120"/>
                  </a:cubicBezTo>
                  <a:cubicBezTo>
                    <a:pt x="12586" y="20640"/>
                    <a:pt x="12346" y="18240"/>
                    <a:pt x="13786" y="14400"/>
                  </a:cubicBezTo>
                  <a:cubicBezTo>
                    <a:pt x="15226" y="10560"/>
                    <a:pt x="18346" y="5280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8980" y="3892814"/>
              <a:ext cx="12668251" cy="41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fill="norm" stroke="1" extrusionOk="0">
                  <a:moveTo>
                    <a:pt x="0" y="9955"/>
                  </a:moveTo>
                  <a:cubicBezTo>
                    <a:pt x="101" y="8404"/>
                    <a:pt x="202" y="6854"/>
                    <a:pt x="316" y="6134"/>
                  </a:cubicBezTo>
                  <a:cubicBezTo>
                    <a:pt x="429" y="5414"/>
                    <a:pt x="556" y="5524"/>
                    <a:pt x="688" y="5801"/>
                  </a:cubicBezTo>
                  <a:cubicBezTo>
                    <a:pt x="819" y="6078"/>
                    <a:pt x="956" y="6521"/>
                    <a:pt x="1097" y="6798"/>
                  </a:cubicBezTo>
                  <a:cubicBezTo>
                    <a:pt x="1238" y="7075"/>
                    <a:pt x="1382" y="7186"/>
                    <a:pt x="1518" y="7186"/>
                  </a:cubicBezTo>
                  <a:cubicBezTo>
                    <a:pt x="1653" y="7186"/>
                    <a:pt x="1779" y="7075"/>
                    <a:pt x="1913" y="6854"/>
                  </a:cubicBezTo>
                  <a:cubicBezTo>
                    <a:pt x="2046" y="6632"/>
                    <a:pt x="2187" y="6300"/>
                    <a:pt x="2331" y="5968"/>
                  </a:cubicBezTo>
                  <a:cubicBezTo>
                    <a:pt x="2476" y="5635"/>
                    <a:pt x="2624" y="5303"/>
                    <a:pt x="2774" y="5081"/>
                  </a:cubicBezTo>
                  <a:cubicBezTo>
                    <a:pt x="2923" y="4860"/>
                    <a:pt x="3075" y="4749"/>
                    <a:pt x="3208" y="4638"/>
                  </a:cubicBezTo>
                  <a:cubicBezTo>
                    <a:pt x="3342" y="4528"/>
                    <a:pt x="3457" y="4417"/>
                    <a:pt x="3582" y="4306"/>
                  </a:cubicBezTo>
                  <a:cubicBezTo>
                    <a:pt x="3706" y="4195"/>
                    <a:pt x="3840" y="4084"/>
                    <a:pt x="3975" y="3918"/>
                  </a:cubicBezTo>
                  <a:cubicBezTo>
                    <a:pt x="4111" y="3752"/>
                    <a:pt x="4248" y="3531"/>
                    <a:pt x="4387" y="3364"/>
                  </a:cubicBezTo>
                  <a:cubicBezTo>
                    <a:pt x="4526" y="3198"/>
                    <a:pt x="4666" y="3088"/>
                    <a:pt x="4811" y="2921"/>
                  </a:cubicBezTo>
                  <a:cubicBezTo>
                    <a:pt x="4955" y="2755"/>
                    <a:pt x="5103" y="2534"/>
                    <a:pt x="5257" y="2368"/>
                  </a:cubicBezTo>
                  <a:cubicBezTo>
                    <a:pt x="5410" y="2201"/>
                    <a:pt x="5569" y="2091"/>
                    <a:pt x="5724" y="2035"/>
                  </a:cubicBezTo>
                  <a:cubicBezTo>
                    <a:pt x="5879" y="1980"/>
                    <a:pt x="6031" y="1980"/>
                    <a:pt x="6188" y="1980"/>
                  </a:cubicBezTo>
                  <a:cubicBezTo>
                    <a:pt x="6345" y="1980"/>
                    <a:pt x="6507" y="1980"/>
                    <a:pt x="6668" y="1980"/>
                  </a:cubicBezTo>
                  <a:cubicBezTo>
                    <a:pt x="6828" y="1980"/>
                    <a:pt x="6987" y="1980"/>
                    <a:pt x="7148" y="1980"/>
                  </a:cubicBezTo>
                  <a:cubicBezTo>
                    <a:pt x="7308" y="1980"/>
                    <a:pt x="7471" y="1980"/>
                    <a:pt x="7631" y="1980"/>
                  </a:cubicBezTo>
                  <a:cubicBezTo>
                    <a:pt x="7792" y="1980"/>
                    <a:pt x="7951" y="1980"/>
                    <a:pt x="8086" y="1924"/>
                  </a:cubicBezTo>
                  <a:cubicBezTo>
                    <a:pt x="8221" y="1869"/>
                    <a:pt x="8333" y="1758"/>
                    <a:pt x="8443" y="1648"/>
                  </a:cubicBezTo>
                  <a:cubicBezTo>
                    <a:pt x="8553" y="1537"/>
                    <a:pt x="8662" y="1426"/>
                    <a:pt x="8770" y="1315"/>
                  </a:cubicBezTo>
                  <a:cubicBezTo>
                    <a:pt x="8878" y="1204"/>
                    <a:pt x="8986" y="1094"/>
                    <a:pt x="9100" y="983"/>
                  </a:cubicBezTo>
                  <a:cubicBezTo>
                    <a:pt x="9214" y="872"/>
                    <a:pt x="9333" y="761"/>
                    <a:pt x="9447" y="651"/>
                  </a:cubicBezTo>
                  <a:cubicBezTo>
                    <a:pt x="9560" y="540"/>
                    <a:pt x="9669" y="429"/>
                    <a:pt x="9779" y="318"/>
                  </a:cubicBezTo>
                  <a:cubicBezTo>
                    <a:pt x="9889" y="208"/>
                    <a:pt x="10001" y="97"/>
                    <a:pt x="10114" y="41"/>
                  </a:cubicBezTo>
                  <a:cubicBezTo>
                    <a:pt x="10228" y="-14"/>
                    <a:pt x="10343" y="-14"/>
                    <a:pt x="10455" y="41"/>
                  </a:cubicBezTo>
                  <a:cubicBezTo>
                    <a:pt x="10567" y="97"/>
                    <a:pt x="10675" y="208"/>
                    <a:pt x="10786" y="318"/>
                  </a:cubicBezTo>
                  <a:cubicBezTo>
                    <a:pt x="10896" y="429"/>
                    <a:pt x="11008" y="540"/>
                    <a:pt x="11121" y="651"/>
                  </a:cubicBezTo>
                  <a:cubicBezTo>
                    <a:pt x="11235" y="761"/>
                    <a:pt x="11350" y="872"/>
                    <a:pt x="11464" y="1038"/>
                  </a:cubicBezTo>
                  <a:cubicBezTo>
                    <a:pt x="11578" y="1204"/>
                    <a:pt x="11690" y="1426"/>
                    <a:pt x="11805" y="1592"/>
                  </a:cubicBezTo>
                  <a:cubicBezTo>
                    <a:pt x="11921" y="1758"/>
                    <a:pt x="12040" y="1869"/>
                    <a:pt x="12162" y="1980"/>
                  </a:cubicBezTo>
                  <a:cubicBezTo>
                    <a:pt x="12285" y="2091"/>
                    <a:pt x="12411" y="2201"/>
                    <a:pt x="12534" y="2257"/>
                  </a:cubicBezTo>
                  <a:cubicBezTo>
                    <a:pt x="12657" y="2312"/>
                    <a:pt x="12776" y="2312"/>
                    <a:pt x="12895" y="2312"/>
                  </a:cubicBezTo>
                  <a:cubicBezTo>
                    <a:pt x="13014" y="2312"/>
                    <a:pt x="13133" y="2312"/>
                    <a:pt x="13254" y="2368"/>
                  </a:cubicBezTo>
                  <a:cubicBezTo>
                    <a:pt x="13375" y="2423"/>
                    <a:pt x="13498" y="2534"/>
                    <a:pt x="13619" y="2589"/>
                  </a:cubicBezTo>
                  <a:cubicBezTo>
                    <a:pt x="13740" y="2644"/>
                    <a:pt x="13859" y="2644"/>
                    <a:pt x="13980" y="2755"/>
                  </a:cubicBezTo>
                  <a:cubicBezTo>
                    <a:pt x="14100" y="2866"/>
                    <a:pt x="14223" y="3088"/>
                    <a:pt x="14348" y="3254"/>
                  </a:cubicBezTo>
                  <a:cubicBezTo>
                    <a:pt x="14472" y="3420"/>
                    <a:pt x="14598" y="3531"/>
                    <a:pt x="14719" y="3697"/>
                  </a:cubicBezTo>
                  <a:cubicBezTo>
                    <a:pt x="14840" y="3863"/>
                    <a:pt x="14956" y="4084"/>
                    <a:pt x="15073" y="4361"/>
                  </a:cubicBezTo>
                  <a:cubicBezTo>
                    <a:pt x="15190" y="4638"/>
                    <a:pt x="15309" y="4971"/>
                    <a:pt x="15432" y="5303"/>
                  </a:cubicBezTo>
                  <a:cubicBezTo>
                    <a:pt x="15555" y="5635"/>
                    <a:pt x="15681" y="5968"/>
                    <a:pt x="15804" y="6244"/>
                  </a:cubicBezTo>
                  <a:cubicBezTo>
                    <a:pt x="15927" y="6521"/>
                    <a:pt x="16046" y="6743"/>
                    <a:pt x="16167" y="6964"/>
                  </a:cubicBezTo>
                  <a:cubicBezTo>
                    <a:pt x="16288" y="7186"/>
                    <a:pt x="16410" y="7408"/>
                    <a:pt x="16535" y="7574"/>
                  </a:cubicBezTo>
                  <a:cubicBezTo>
                    <a:pt x="16659" y="7740"/>
                    <a:pt x="16786" y="7851"/>
                    <a:pt x="16906" y="7961"/>
                  </a:cubicBezTo>
                  <a:cubicBezTo>
                    <a:pt x="17027" y="8072"/>
                    <a:pt x="17143" y="8183"/>
                    <a:pt x="17260" y="8294"/>
                  </a:cubicBezTo>
                  <a:cubicBezTo>
                    <a:pt x="17377" y="8404"/>
                    <a:pt x="17497" y="8515"/>
                    <a:pt x="17617" y="8571"/>
                  </a:cubicBezTo>
                  <a:cubicBezTo>
                    <a:pt x="17738" y="8626"/>
                    <a:pt x="17861" y="8626"/>
                    <a:pt x="17980" y="8681"/>
                  </a:cubicBezTo>
                  <a:cubicBezTo>
                    <a:pt x="18099" y="8737"/>
                    <a:pt x="18215" y="8848"/>
                    <a:pt x="18332" y="9014"/>
                  </a:cubicBezTo>
                  <a:cubicBezTo>
                    <a:pt x="18449" y="9180"/>
                    <a:pt x="18568" y="9401"/>
                    <a:pt x="18688" y="9623"/>
                  </a:cubicBezTo>
                  <a:cubicBezTo>
                    <a:pt x="18807" y="9844"/>
                    <a:pt x="18926" y="10066"/>
                    <a:pt x="19039" y="10288"/>
                  </a:cubicBezTo>
                  <a:cubicBezTo>
                    <a:pt x="19153" y="10509"/>
                    <a:pt x="19261" y="10731"/>
                    <a:pt x="19373" y="11008"/>
                  </a:cubicBezTo>
                  <a:cubicBezTo>
                    <a:pt x="19485" y="11284"/>
                    <a:pt x="19601" y="11617"/>
                    <a:pt x="19714" y="11894"/>
                  </a:cubicBezTo>
                  <a:cubicBezTo>
                    <a:pt x="19828" y="12171"/>
                    <a:pt x="19940" y="12392"/>
                    <a:pt x="20073" y="12724"/>
                  </a:cubicBezTo>
                  <a:cubicBezTo>
                    <a:pt x="20207" y="13057"/>
                    <a:pt x="20362" y="13500"/>
                    <a:pt x="20508" y="14054"/>
                  </a:cubicBezTo>
                  <a:cubicBezTo>
                    <a:pt x="20654" y="14608"/>
                    <a:pt x="20792" y="15272"/>
                    <a:pt x="20934" y="16214"/>
                  </a:cubicBezTo>
                  <a:cubicBezTo>
                    <a:pt x="21077" y="17155"/>
                    <a:pt x="21225" y="18374"/>
                    <a:pt x="21337" y="19315"/>
                  </a:cubicBezTo>
                  <a:cubicBezTo>
                    <a:pt x="21448" y="20257"/>
                    <a:pt x="21524" y="20921"/>
                    <a:pt x="21600" y="21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256630" y="4252646"/>
              <a:ext cx="177801" cy="301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7281"/>
                  </a:moveTo>
                  <a:cubicBezTo>
                    <a:pt x="5400" y="5941"/>
                    <a:pt x="10800" y="4600"/>
                    <a:pt x="14014" y="3706"/>
                  </a:cubicBezTo>
                  <a:cubicBezTo>
                    <a:pt x="17229" y="2812"/>
                    <a:pt x="18257" y="2365"/>
                    <a:pt x="19029" y="1770"/>
                  </a:cubicBezTo>
                  <a:cubicBezTo>
                    <a:pt x="19800" y="1174"/>
                    <a:pt x="20314" y="429"/>
                    <a:pt x="19929" y="131"/>
                  </a:cubicBezTo>
                  <a:cubicBezTo>
                    <a:pt x="19543" y="-167"/>
                    <a:pt x="18257" y="-18"/>
                    <a:pt x="15557" y="1248"/>
                  </a:cubicBezTo>
                  <a:cubicBezTo>
                    <a:pt x="12857" y="2514"/>
                    <a:pt x="8743" y="4898"/>
                    <a:pt x="6557" y="6462"/>
                  </a:cubicBezTo>
                  <a:cubicBezTo>
                    <a:pt x="4371" y="8026"/>
                    <a:pt x="4114" y="8771"/>
                    <a:pt x="4500" y="9367"/>
                  </a:cubicBezTo>
                  <a:cubicBezTo>
                    <a:pt x="4886" y="9963"/>
                    <a:pt x="5914" y="10410"/>
                    <a:pt x="7071" y="10707"/>
                  </a:cubicBezTo>
                  <a:cubicBezTo>
                    <a:pt x="8229" y="11005"/>
                    <a:pt x="9514" y="11154"/>
                    <a:pt x="10800" y="11378"/>
                  </a:cubicBezTo>
                  <a:cubicBezTo>
                    <a:pt x="12086" y="11601"/>
                    <a:pt x="13371" y="11899"/>
                    <a:pt x="13500" y="12421"/>
                  </a:cubicBezTo>
                  <a:cubicBezTo>
                    <a:pt x="13629" y="12942"/>
                    <a:pt x="12600" y="13687"/>
                    <a:pt x="10414" y="14804"/>
                  </a:cubicBezTo>
                  <a:cubicBezTo>
                    <a:pt x="8229" y="15921"/>
                    <a:pt x="4886" y="17411"/>
                    <a:pt x="2957" y="18528"/>
                  </a:cubicBezTo>
                  <a:cubicBezTo>
                    <a:pt x="1029" y="19645"/>
                    <a:pt x="514" y="20390"/>
                    <a:pt x="900" y="20837"/>
                  </a:cubicBezTo>
                  <a:cubicBezTo>
                    <a:pt x="1286" y="21284"/>
                    <a:pt x="2571" y="21433"/>
                    <a:pt x="6171" y="20837"/>
                  </a:cubicBezTo>
                  <a:cubicBezTo>
                    <a:pt x="9771" y="20241"/>
                    <a:pt x="15686" y="18901"/>
                    <a:pt x="21600" y="17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456565" y="4406370"/>
              <a:ext cx="231866" cy="13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073" fill="norm" stroke="1" extrusionOk="0">
                  <a:moveTo>
                    <a:pt x="1481" y="3122"/>
                  </a:moveTo>
                  <a:cubicBezTo>
                    <a:pt x="695" y="1772"/>
                    <a:pt x="-90" y="422"/>
                    <a:pt x="8" y="84"/>
                  </a:cubicBezTo>
                  <a:cubicBezTo>
                    <a:pt x="106" y="-253"/>
                    <a:pt x="1088" y="422"/>
                    <a:pt x="2266" y="2109"/>
                  </a:cubicBezTo>
                  <a:cubicBezTo>
                    <a:pt x="3445" y="3797"/>
                    <a:pt x="4819" y="6497"/>
                    <a:pt x="5408" y="9535"/>
                  </a:cubicBezTo>
                  <a:cubicBezTo>
                    <a:pt x="5997" y="12572"/>
                    <a:pt x="5801" y="15947"/>
                    <a:pt x="5310" y="18141"/>
                  </a:cubicBezTo>
                  <a:cubicBezTo>
                    <a:pt x="4819" y="20335"/>
                    <a:pt x="4034" y="21347"/>
                    <a:pt x="3641" y="21009"/>
                  </a:cubicBezTo>
                  <a:cubicBezTo>
                    <a:pt x="3248" y="20672"/>
                    <a:pt x="3248" y="18984"/>
                    <a:pt x="3935" y="16791"/>
                  </a:cubicBezTo>
                  <a:cubicBezTo>
                    <a:pt x="4623" y="14597"/>
                    <a:pt x="5997" y="11897"/>
                    <a:pt x="7175" y="9535"/>
                  </a:cubicBezTo>
                  <a:cubicBezTo>
                    <a:pt x="8354" y="7172"/>
                    <a:pt x="9335" y="5147"/>
                    <a:pt x="9630" y="4978"/>
                  </a:cubicBezTo>
                  <a:cubicBezTo>
                    <a:pt x="9925" y="4809"/>
                    <a:pt x="9532" y="6497"/>
                    <a:pt x="9335" y="8353"/>
                  </a:cubicBezTo>
                  <a:cubicBezTo>
                    <a:pt x="9139" y="10209"/>
                    <a:pt x="9139" y="12234"/>
                    <a:pt x="9728" y="13585"/>
                  </a:cubicBezTo>
                  <a:cubicBezTo>
                    <a:pt x="10317" y="14934"/>
                    <a:pt x="11495" y="15609"/>
                    <a:pt x="13557" y="15441"/>
                  </a:cubicBezTo>
                  <a:cubicBezTo>
                    <a:pt x="15619" y="15272"/>
                    <a:pt x="18565" y="14259"/>
                    <a:pt x="21510" y="13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936080" y="4197350"/>
              <a:ext cx="88684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600" fill="norm" stroke="1" extrusionOk="0">
                  <a:moveTo>
                    <a:pt x="0" y="0"/>
                  </a:moveTo>
                  <a:cubicBezTo>
                    <a:pt x="6873" y="2971"/>
                    <a:pt x="13745" y="5943"/>
                    <a:pt x="17427" y="8686"/>
                  </a:cubicBezTo>
                  <a:cubicBezTo>
                    <a:pt x="21109" y="11429"/>
                    <a:pt x="21600" y="13943"/>
                    <a:pt x="18655" y="16057"/>
                  </a:cubicBezTo>
                  <a:cubicBezTo>
                    <a:pt x="15709" y="18171"/>
                    <a:pt x="9327" y="19886"/>
                    <a:pt x="29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4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80830" y="1225370"/>
              <a:ext cx="114301" cy="1030997"/>
            </a:xfrm>
            <a:prstGeom prst="rect">
              <a:avLst/>
            </a:prstGeom>
            <a:effectLst/>
          </p:spPr>
        </p:pic>
        <p:pic>
          <p:nvPicPr>
            <p:cNvPr id="314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23680" y="1137120"/>
              <a:ext cx="1231475" cy="1123480"/>
            </a:xfrm>
            <a:prstGeom prst="rect">
              <a:avLst/>
            </a:prstGeom>
            <a:effectLst/>
          </p:spPr>
        </p:pic>
        <p:pic>
          <p:nvPicPr>
            <p:cNvPr id="315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14405" y="2292835"/>
              <a:ext cx="1352126" cy="1059693"/>
            </a:xfrm>
            <a:prstGeom prst="rect">
              <a:avLst/>
            </a:prstGeom>
            <a:effectLst/>
          </p:spPr>
        </p:pic>
        <p:sp>
          <p:nvSpPr>
            <p:cNvPr id="3153" name="Line"/>
            <p:cNvSpPr/>
            <p:nvPr/>
          </p:nvSpPr>
          <p:spPr>
            <a:xfrm>
              <a:off x="764630" y="4250165"/>
              <a:ext cx="215901" cy="28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4547"/>
                  </a:moveTo>
                  <a:cubicBezTo>
                    <a:pt x="212" y="3764"/>
                    <a:pt x="424" y="2981"/>
                    <a:pt x="1482" y="2199"/>
                  </a:cubicBezTo>
                  <a:cubicBezTo>
                    <a:pt x="2541" y="1416"/>
                    <a:pt x="4447" y="634"/>
                    <a:pt x="6035" y="242"/>
                  </a:cubicBezTo>
                  <a:cubicBezTo>
                    <a:pt x="7624" y="-149"/>
                    <a:pt x="8894" y="-149"/>
                    <a:pt x="9741" y="868"/>
                  </a:cubicBezTo>
                  <a:cubicBezTo>
                    <a:pt x="10588" y="1886"/>
                    <a:pt x="11012" y="3921"/>
                    <a:pt x="9953" y="6816"/>
                  </a:cubicBezTo>
                  <a:cubicBezTo>
                    <a:pt x="8894" y="9712"/>
                    <a:pt x="6353" y="13468"/>
                    <a:pt x="4659" y="16051"/>
                  </a:cubicBezTo>
                  <a:cubicBezTo>
                    <a:pt x="2965" y="18634"/>
                    <a:pt x="2118" y="20042"/>
                    <a:pt x="2224" y="20747"/>
                  </a:cubicBezTo>
                  <a:cubicBezTo>
                    <a:pt x="2329" y="21451"/>
                    <a:pt x="3388" y="21451"/>
                    <a:pt x="6776" y="21294"/>
                  </a:cubicBezTo>
                  <a:cubicBezTo>
                    <a:pt x="10165" y="21138"/>
                    <a:pt x="15882" y="20825"/>
                    <a:pt x="21600" y="20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1419836" y="4237331"/>
              <a:ext cx="202045" cy="347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84" fill="norm" stroke="1" extrusionOk="0">
                  <a:moveTo>
                    <a:pt x="21256" y="1455"/>
                  </a:moveTo>
                  <a:cubicBezTo>
                    <a:pt x="20588" y="931"/>
                    <a:pt x="19920" y="408"/>
                    <a:pt x="18918" y="146"/>
                  </a:cubicBezTo>
                  <a:cubicBezTo>
                    <a:pt x="17916" y="-116"/>
                    <a:pt x="16580" y="-116"/>
                    <a:pt x="14019" y="931"/>
                  </a:cubicBezTo>
                  <a:cubicBezTo>
                    <a:pt x="11458" y="1979"/>
                    <a:pt x="7672" y="4073"/>
                    <a:pt x="5000" y="6691"/>
                  </a:cubicBezTo>
                  <a:cubicBezTo>
                    <a:pt x="2328" y="9309"/>
                    <a:pt x="769" y="12451"/>
                    <a:pt x="213" y="14677"/>
                  </a:cubicBezTo>
                  <a:cubicBezTo>
                    <a:pt x="-344" y="16902"/>
                    <a:pt x="101" y="18211"/>
                    <a:pt x="2662" y="19193"/>
                  </a:cubicBezTo>
                  <a:cubicBezTo>
                    <a:pt x="5223" y="20175"/>
                    <a:pt x="9899" y="20829"/>
                    <a:pt x="14576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1642493" y="4432249"/>
              <a:ext cx="113953" cy="15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172" fill="norm" stroke="1" extrusionOk="0">
                  <a:moveTo>
                    <a:pt x="15915" y="895"/>
                  </a:moveTo>
                  <a:cubicBezTo>
                    <a:pt x="13986" y="303"/>
                    <a:pt x="12058" y="-289"/>
                    <a:pt x="9550" y="155"/>
                  </a:cubicBezTo>
                  <a:cubicBezTo>
                    <a:pt x="7043" y="599"/>
                    <a:pt x="3958" y="2078"/>
                    <a:pt x="2029" y="5185"/>
                  </a:cubicBezTo>
                  <a:cubicBezTo>
                    <a:pt x="100" y="8292"/>
                    <a:pt x="-671" y="13026"/>
                    <a:pt x="679" y="16281"/>
                  </a:cubicBezTo>
                  <a:cubicBezTo>
                    <a:pt x="2029" y="19536"/>
                    <a:pt x="5500" y="21311"/>
                    <a:pt x="8972" y="21163"/>
                  </a:cubicBezTo>
                  <a:cubicBezTo>
                    <a:pt x="12443" y="21015"/>
                    <a:pt x="15915" y="18944"/>
                    <a:pt x="18036" y="16133"/>
                  </a:cubicBezTo>
                  <a:cubicBezTo>
                    <a:pt x="20158" y="13322"/>
                    <a:pt x="20929" y="9771"/>
                    <a:pt x="20736" y="7256"/>
                  </a:cubicBezTo>
                  <a:cubicBezTo>
                    <a:pt x="20543" y="4741"/>
                    <a:pt x="19386" y="3262"/>
                    <a:pt x="17843" y="2374"/>
                  </a:cubicBezTo>
                  <a:cubicBezTo>
                    <a:pt x="16300" y="1486"/>
                    <a:pt x="14372" y="1190"/>
                    <a:pt x="13215" y="1782"/>
                  </a:cubicBezTo>
                  <a:cubicBezTo>
                    <a:pt x="12058" y="2374"/>
                    <a:pt x="11672" y="3853"/>
                    <a:pt x="11286" y="5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1812380" y="4424818"/>
              <a:ext cx="203201" cy="14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2984"/>
                  </a:moveTo>
                  <a:cubicBezTo>
                    <a:pt x="225" y="1419"/>
                    <a:pt x="450" y="-146"/>
                    <a:pt x="450" y="11"/>
                  </a:cubicBezTo>
                  <a:cubicBezTo>
                    <a:pt x="450" y="167"/>
                    <a:pt x="225" y="2045"/>
                    <a:pt x="113" y="5489"/>
                  </a:cubicBezTo>
                  <a:cubicBezTo>
                    <a:pt x="0" y="8932"/>
                    <a:pt x="0" y="13941"/>
                    <a:pt x="450" y="17071"/>
                  </a:cubicBezTo>
                  <a:cubicBezTo>
                    <a:pt x="900" y="20202"/>
                    <a:pt x="1800" y="21454"/>
                    <a:pt x="3150" y="21454"/>
                  </a:cubicBezTo>
                  <a:cubicBezTo>
                    <a:pt x="4500" y="21454"/>
                    <a:pt x="6300" y="20202"/>
                    <a:pt x="7875" y="17697"/>
                  </a:cubicBezTo>
                  <a:cubicBezTo>
                    <a:pt x="9450" y="15193"/>
                    <a:pt x="10800" y="11437"/>
                    <a:pt x="11587" y="10497"/>
                  </a:cubicBezTo>
                  <a:cubicBezTo>
                    <a:pt x="12375" y="9558"/>
                    <a:pt x="12600" y="11437"/>
                    <a:pt x="13050" y="13158"/>
                  </a:cubicBezTo>
                  <a:cubicBezTo>
                    <a:pt x="13500" y="14880"/>
                    <a:pt x="14175" y="16445"/>
                    <a:pt x="15637" y="17384"/>
                  </a:cubicBezTo>
                  <a:cubicBezTo>
                    <a:pt x="17100" y="18324"/>
                    <a:pt x="19350" y="18637"/>
                    <a:pt x="21600" y="18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2004581" y="4438650"/>
              <a:ext cx="99900" cy="13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0913" fill="norm" stroke="1" extrusionOk="0">
                  <a:moveTo>
                    <a:pt x="2338" y="4836"/>
                  </a:moveTo>
                  <a:cubicBezTo>
                    <a:pt x="988" y="2902"/>
                    <a:pt x="-362" y="968"/>
                    <a:pt x="88" y="323"/>
                  </a:cubicBezTo>
                  <a:cubicBezTo>
                    <a:pt x="538" y="-322"/>
                    <a:pt x="2788" y="323"/>
                    <a:pt x="6388" y="2418"/>
                  </a:cubicBezTo>
                  <a:cubicBezTo>
                    <a:pt x="9988" y="4514"/>
                    <a:pt x="14938" y="8060"/>
                    <a:pt x="17638" y="10639"/>
                  </a:cubicBezTo>
                  <a:cubicBezTo>
                    <a:pt x="20338" y="13218"/>
                    <a:pt x="20788" y="14830"/>
                    <a:pt x="20563" y="16603"/>
                  </a:cubicBezTo>
                  <a:cubicBezTo>
                    <a:pt x="20338" y="18377"/>
                    <a:pt x="19438" y="20311"/>
                    <a:pt x="18088" y="20794"/>
                  </a:cubicBezTo>
                  <a:cubicBezTo>
                    <a:pt x="16738" y="21278"/>
                    <a:pt x="14938" y="20311"/>
                    <a:pt x="14488" y="17409"/>
                  </a:cubicBezTo>
                  <a:cubicBezTo>
                    <a:pt x="14038" y="14508"/>
                    <a:pt x="14938" y="9672"/>
                    <a:pt x="16288" y="6448"/>
                  </a:cubicBezTo>
                  <a:cubicBezTo>
                    <a:pt x="17638" y="3224"/>
                    <a:pt x="19438" y="1612"/>
                    <a:pt x="212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2207259" y="4203699"/>
              <a:ext cx="75022" cy="35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60" fill="norm" stroke="1" extrusionOk="0">
                  <a:moveTo>
                    <a:pt x="8666" y="0"/>
                  </a:moveTo>
                  <a:cubicBezTo>
                    <a:pt x="5666" y="3104"/>
                    <a:pt x="2666" y="6208"/>
                    <a:pt x="1166" y="9442"/>
                  </a:cubicBezTo>
                  <a:cubicBezTo>
                    <a:pt x="-334" y="12675"/>
                    <a:pt x="-334" y="16038"/>
                    <a:pt x="866" y="18043"/>
                  </a:cubicBezTo>
                  <a:cubicBezTo>
                    <a:pt x="2066" y="20048"/>
                    <a:pt x="4466" y="20695"/>
                    <a:pt x="7166" y="21083"/>
                  </a:cubicBezTo>
                  <a:cubicBezTo>
                    <a:pt x="9866" y="21471"/>
                    <a:pt x="12866" y="21600"/>
                    <a:pt x="15266" y="21277"/>
                  </a:cubicBezTo>
                  <a:cubicBezTo>
                    <a:pt x="17666" y="20953"/>
                    <a:pt x="19466" y="20177"/>
                    <a:pt x="21266" y="19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2156277" y="4413250"/>
              <a:ext cx="119654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5506" y="21600"/>
                  </a:moveTo>
                  <a:cubicBezTo>
                    <a:pt x="2854" y="19800"/>
                    <a:pt x="201" y="18000"/>
                    <a:pt x="11" y="16200"/>
                  </a:cubicBezTo>
                  <a:cubicBezTo>
                    <a:pt x="-178" y="14400"/>
                    <a:pt x="2096" y="12600"/>
                    <a:pt x="6075" y="9900"/>
                  </a:cubicBezTo>
                  <a:cubicBezTo>
                    <a:pt x="10054" y="7200"/>
                    <a:pt x="15738" y="3600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2314030" y="4387850"/>
              <a:ext cx="152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2618"/>
                    <a:pt x="5400" y="5236"/>
                    <a:pt x="7500" y="8509"/>
                  </a:cubicBezTo>
                  <a:cubicBezTo>
                    <a:pt x="9600" y="11782"/>
                    <a:pt x="11100" y="15709"/>
                    <a:pt x="11250" y="18164"/>
                  </a:cubicBezTo>
                  <a:cubicBezTo>
                    <a:pt x="11400" y="20618"/>
                    <a:pt x="10200" y="21600"/>
                    <a:pt x="9000" y="21600"/>
                  </a:cubicBezTo>
                  <a:cubicBezTo>
                    <a:pt x="7800" y="21600"/>
                    <a:pt x="6600" y="20618"/>
                    <a:pt x="6000" y="18982"/>
                  </a:cubicBezTo>
                  <a:cubicBezTo>
                    <a:pt x="5400" y="17345"/>
                    <a:pt x="5400" y="15055"/>
                    <a:pt x="7350" y="12764"/>
                  </a:cubicBezTo>
                  <a:cubicBezTo>
                    <a:pt x="9300" y="10473"/>
                    <a:pt x="13200" y="8182"/>
                    <a:pt x="15900" y="6873"/>
                  </a:cubicBezTo>
                  <a:cubicBezTo>
                    <a:pt x="18600" y="5564"/>
                    <a:pt x="20100" y="5236"/>
                    <a:pt x="21600" y="4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2458830" y="4429622"/>
              <a:ext cx="102851" cy="77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0865" fill="norm" stroke="1" extrusionOk="0">
                  <a:moveTo>
                    <a:pt x="14511" y="719"/>
                  </a:moveTo>
                  <a:cubicBezTo>
                    <a:pt x="12351" y="150"/>
                    <a:pt x="10191" y="-418"/>
                    <a:pt x="7815" y="435"/>
                  </a:cubicBezTo>
                  <a:cubicBezTo>
                    <a:pt x="5439" y="1287"/>
                    <a:pt x="2847" y="3561"/>
                    <a:pt x="1335" y="6119"/>
                  </a:cubicBezTo>
                  <a:cubicBezTo>
                    <a:pt x="-177" y="8677"/>
                    <a:pt x="-609" y="11519"/>
                    <a:pt x="1119" y="14077"/>
                  </a:cubicBezTo>
                  <a:cubicBezTo>
                    <a:pt x="2847" y="16635"/>
                    <a:pt x="6735" y="18908"/>
                    <a:pt x="9975" y="20045"/>
                  </a:cubicBezTo>
                  <a:cubicBezTo>
                    <a:pt x="13215" y="21182"/>
                    <a:pt x="15807" y="21182"/>
                    <a:pt x="17751" y="19761"/>
                  </a:cubicBezTo>
                  <a:cubicBezTo>
                    <a:pt x="19695" y="18340"/>
                    <a:pt x="20991" y="15498"/>
                    <a:pt x="20991" y="12656"/>
                  </a:cubicBezTo>
                  <a:cubicBezTo>
                    <a:pt x="20991" y="9814"/>
                    <a:pt x="19695" y="6971"/>
                    <a:pt x="17967" y="5550"/>
                  </a:cubicBezTo>
                  <a:cubicBezTo>
                    <a:pt x="16239" y="4129"/>
                    <a:pt x="14079" y="4129"/>
                    <a:pt x="11919" y="4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Shape"/>
            <p:cNvSpPr/>
            <p:nvPr/>
          </p:nvSpPr>
          <p:spPr>
            <a:xfrm>
              <a:off x="2576496" y="4432299"/>
              <a:ext cx="67372" cy="8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0828" fill="norm" stroke="1" extrusionOk="0">
                  <a:moveTo>
                    <a:pt x="18982" y="3014"/>
                  </a:moveTo>
                  <a:cubicBezTo>
                    <a:pt x="16364" y="1507"/>
                    <a:pt x="13745" y="0"/>
                    <a:pt x="10800" y="0"/>
                  </a:cubicBezTo>
                  <a:cubicBezTo>
                    <a:pt x="7855" y="0"/>
                    <a:pt x="4582" y="1507"/>
                    <a:pt x="2618" y="3767"/>
                  </a:cubicBezTo>
                  <a:cubicBezTo>
                    <a:pt x="655" y="6028"/>
                    <a:pt x="0" y="9042"/>
                    <a:pt x="0" y="11805"/>
                  </a:cubicBezTo>
                  <a:cubicBezTo>
                    <a:pt x="0" y="14567"/>
                    <a:pt x="655" y="17079"/>
                    <a:pt x="2618" y="18837"/>
                  </a:cubicBezTo>
                  <a:cubicBezTo>
                    <a:pt x="4582" y="20595"/>
                    <a:pt x="7855" y="21600"/>
                    <a:pt x="11455" y="20093"/>
                  </a:cubicBezTo>
                  <a:cubicBezTo>
                    <a:pt x="15055" y="18586"/>
                    <a:pt x="18982" y="14567"/>
                    <a:pt x="20291" y="11302"/>
                  </a:cubicBezTo>
                  <a:cubicBezTo>
                    <a:pt x="21600" y="8037"/>
                    <a:pt x="20291" y="5526"/>
                    <a:pt x="18982" y="3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2701380" y="4396316"/>
              <a:ext cx="177801" cy="15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434"/>
                  </a:moveTo>
                  <a:cubicBezTo>
                    <a:pt x="771" y="1217"/>
                    <a:pt x="1543" y="0"/>
                    <a:pt x="2314" y="0"/>
                  </a:cubicBezTo>
                  <a:cubicBezTo>
                    <a:pt x="3086" y="0"/>
                    <a:pt x="3857" y="1217"/>
                    <a:pt x="4500" y="3499"/>
                  </a:cubicBezTo>
                  <a:cubicBezTo>
                    <a:pt x="5143" y="5780"/>
                    <a:pt x="5657" y="9127"/>
                    <a:pt x="5786" y="11561"/>
                  </a:cubicBezTo>
                  <a:cubicBezTo>
                    <a:pt x="5914" y="13994"/>
                    <a:pt x="5657" y="15515"/>
                    <a:pt x="5529" y="15515"/>
                  </a:cubicBezTo>
                  <a:cubicBezTo>
                    <a:pt x="5400" y="15515"/>
                    <a:pt x="5400" y="13994"/>
                    <a:pt x="5529" y="12473"/>
                  </a:cubicBezTo>
                  <a:cubicBezTo>
                    <a:pt x="5657" y="10952"/>
                    <a:pt x="5914" y="9431"/>
                    <a:pt x="6429" y="8062"/>
                  </a:cubicBezTo>
                  <a:cubicBezTo>
                    <a:pt x="6943" y="6693"/>
                    <a:pt x="7714" y="5476"/>
                    <a:pt x="8357" y="5628"/>
                  </a:cubicBezTo>
                  <a:cubicBezTo>
                    <a:pt x="9000" y="5780"/>
                    <a:pt x="9514" y="7301"/>
                    <a:pt x="9900" y="8975"/>
                  </a:cubicBezTo>
                  <a:cubicBezTo>
                    <a:pt x="10286" y="10648"/>
                    <a:pt x="10543" y="12473"/>
                    <a:pt x="11057" y="12473"/>
                  </a:cubicBezTo>
                  <a:cubicBezTo>
                    <a:pt x="11571" y="12473"/>
                    <a:pt x="12343" y="10648"/>
                    <a:pt x="12857" y="8975"/>
                  </a:cubicBezTo>
                  <a:cubicBezTo>
                    <a:pt x="13371" y="7301"/>
                    <a:pt x="13629" y="5780"/>
                    <a:pt x="14271" y="4411"/>
                  </a:cubicBezTo>
                  <a:cubicBezTo>
                    <a:pt x="14914" y="3042"/>
                    <a:pt x="15943" y="1825"/>
                    <a:pt x="17100" y="1521"/>
                  </a:cubicBezTo>
                  <a:cubicBezTo>
                    <a:pt x="18257" y="1217"/>
                    <a:pt x="19543" y="1825"/>
                    <a:pt x="20314" y="5324"/>
                  </a:cubicBezTo>
                  <a:cubicBezTo>
                    <a:pt x="21086" y="8823"/>
                    <a:pt x="21343" y="152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2942680" y="455295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4422230" y="4203699"/>
              <a:ext cx="19051" cy="50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267"/>
                    <a:pt x="9600" y="6534"/>
                    <a:pt x="9600" y="9575"/>
                  </a:cubicBezTo>
                  <a:cubicBezTo>
                    <a:pt x="9600" y="12615"/>
                    <a:pt x="4800" y="15429"/>
                    <a:pt x="2400" y="17244"/>
                  </a:cubicBezTo>
                  <a:cubicBezTo>
                    <a:pt x="0" y="19059"/>
                    <a:pt x="0" y="19876"/>
                    <a:pt x="1200" y="20511"/>
                  </a:cubicBezTo>
                  <a:cubicBezTo>
                    <a:pt x="2400" y="21146"/>
                    <a:pt x="4800" y="21600"/>
                    <a:pt x="7200" y="21600"/>
                  </a:cubicBezTo>
                  <a:cubicBezTo>
                    <a:pt x="9600" y="21600"/>
                    <a:pt x="12000" y="21146"/>
                    <a:pt x="14400" y="20647"/>
                  </a:cubicBezTo>
                  <a:cubicBezTo>
                    <a:pt x="16800" y="20148"/>
                    <a:pt x="19200" y="19603"/>
                    <a:pt x="21600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4415880" y="4206251"/>
              <a:ext cx="241301" cy="48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12903"/>
                  </a:moveTo>
                  <a:cubicBezTo>
                    <a:pt x="2463" y="13186"/>
                    <a:pt x="4926" y="13469"/>
                    <a:pt x="7389" y="12950"/>
                  </a:cubicBezTo>
                  <a:cubicBezTo>
                    <a:pt x="9853" y="12431"/>
                    <a:pt x="12316" y="11111"/>
                    <a:pt x="14305" y="9460"/>
                  </a:cubicBezTo>
                  <a:cubicBezTo>
                    <a:pt x="16295" y="7809"/>
                    <a:pt x="17811" y="5829"/>
                    <a:pt x="18663" y="4602"/>
                  </a:cubicBezTo>
                  <a:cubicBezTo>
                    <a:pt x="19516" y="3376"/>
                    <a:pt x="19705" y="2905"/>
                    <a:pt x="19989" y="2150"/>
                  </a:cubicBezTo>
                  <a:cubicBezTo>
                    <a:pt x="20274" y="1395"/>
                    <a:pt x="20653" y="358"/>
                    <a:pt x="20747" y="75"/>
                  </a:cubicBezTo>
                  <a:cubicBezTo>
                    <a:pt x="20842" y="-208"/>
                    <a:pt x="20653" y="264"/>
                    <a:pt x="20368" y="2292"/>
                  </a:cubicBezTo>
                  <a:cubicBezTo>
                    <a:pt x="20084" y="4320"/>
                    <a:pt x="19705" y="7904"/>
                    <a:pt x="19611" y="11158"/>
                  </a:cubicBezTo>
                  <a:cubicBezTo>
                    <a:pt x="19516" y="14412"/>
                    <a:pt x="19705" y="17336"/>
                    <a:pt x="20084" y="18987"/>
                  </a:cubicBezTo>
                  <a:cubicBezTo>
                    <a:pt x="20463" y="20637"/>
                    <a:pt x="21032" y="21015"/>
                    <a:pt x="2160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4721738" y="4521199"/>
              <a:ext cx="88944" cy="17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390" fill="norm" stroke="1" extrusionOk="0">
                  <a:moveTo>
                    <a:pt x="5646" y="5400"/>
                  </a:moveTo>
                  <a:cubicBezTo>
                    <a:pt x="3682" y="6429"/>
                    <a:pt x="1719" y="7457"/>
                    <a:pt x="737" y="9643"/>
                  </a:cubicBezTo>
                  <a:cubicBezTo>
                    <a:pt x="-245" y="11829"/>
                    <a:pt x="-245" y="15171"/>
                    <a:pt x="737" y="17486"/>
                  </a:cubicBezTo>
                  <a:cubicBezTo>
                    <a:pt x="1719" y="19800"/>
                    <a:pt x="3682" y="21086"/>
                    <a:pt x="6628" y="21343"/>
                  </a:cubicBezTo>
                  <a:cubicBezTo>
                    <a:pt x="9573" y="21600"/>
                    <a:pt x="13500" y="20829"/>
                    <a:pt x="16446" y="18386"/>
                  </a:cubicBezTo>
                  <a:cubicBezTo>
                    <a:pt x="19391" y="15943"/>
                    <a:pt x="21355" y="11829"/>
                    <a:pt x="20373" y="8486"/>
                  </a:cubicBezTo>
                  <a:cubicBezTo>
                    <a:pt x="19391" y="5143"/>
                    <a:pt x="15464" y="2571"/>
                    <a:pt x="12028" y="1286"/>
                  </a:cubicBezTo>
                  <a:cubicBezTo>
                    <a:pt x="8591" y="0"/>
                    <a:pt x="5646" y="0"/>
                    <a:pt x="27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4911180" y="434340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4930230" y="45339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5457280" y="4425950"/>
              <a:ext cx="127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815"/>
                    <a:pt x="14400" y="11631"/>
                    <a:pt x="10800" y="15231"/>
                  </a:cubicBezTo>
                  <a:cubicBezTo>
                    <a:pt x="7200" y="18831"/>
                    <a:pt x="3600" y="202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5431880" y="435610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5531751" y="4397804"/>
              <a:ext cx="116030" cy="195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019" fill="norm" stroke="1" extrusionOk="0">
                  <a:moveTo>
                    <a:pt x="1473" y="295"/>
                  </a:moveTo>
                  <a:cubicBezTo>
                    <a:pt x="2630" y="6207"/>
                    <a:pt x="3787" y="12118"/>
                    <a:pt x="4173" y="15756"/>
                  </a:cubicBezTo>
                  <a:cubicBezTo>
                    <a:pt x="4558" y="19394"/>
                    <a:pt x="4173" y="20758"/>
                    <a:pt x="3401" y="20986"/>
                  </a:cubicBezTo>
                  <a:cubicBezTo>
                    <a:pt x="2630" y="21213"/>
                    <a:pt x="1473" y="20304"/>
                    <a:pt x="701" y="17575"/>
                  </a:cubicBezTo>
                  <a:cubicBezTo>
                    <a:pt x="-70" y="14847"/>
                    <a:pt x="-456" y="10299"/>
                    <a:pt x="894" y="7002"/>
                  </a:cubicBezTo>
                  <a:cubicBezTo>
                    <a:pt x="2244" y="3706"/>
                    <a:pt x="5330" y="1659"/>
                    <a:pt x="7837" y="636"/>
                  </a:cubicBezTo>
                  <a:cubicBezTo>
                    <a:pt x="10344" y="-387"/>
                    <a:pt x="12273" y="-387"/>
                    <a:pt x="14394" y="2228"/>
                  </a:cubicBezTo>
                  <a:cubicBezTo>
                    <a:pt x="16515" y="4842"/>
                    <a:pt x="18830" y="10072"/>
                    <a:pt x="21144" y="15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5704930" y="4387850"/>
              <a:ext cx="101601" cy="17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0"/>
                  </a:moveTo>
                  <a:cubicBezTo>
                    <a:pt x="450" y="5268"/>
                    <a:pt x="900" y="10537"/>
                    <a:pt x="1350" y="14356"/>
                  </a:cubicBezTo>
                  <a:cubicBezTo>
                    <a:pt x="1800" y="18176"/>
                    <a:pt x="2250" y="20546"/>
                    <a:pt x="2250" y="21073"/>
                  </a:cubicBezTo>
                  <a:cubicBezTo>
                    <a:pt x="2250" y="21600"/>
                    <a:pt x="1800" y="20283"/>
                    <a:pt x="1800" y="17122"/>
                  </a:cubicBezTo>
                  <a:cubicBezTo>
                    <a:pt x="1800" y="13961"/>
                    <a:pt x="2250" y="8956"/>
                    <a:pt x="3150" y="5927"/>
                  </a:cubicBezTo>
                  <a:cubicBezTo>
                    <a:pt x="4050" y="2898"/>
                    <a:pt x="5400" y="1844"/>
                    <a:pt x="7200" y="1580"/>
                  </a:cubicBezTo>
                  <a:cubicBezTo>
                    <a:pt x="9000" y="1317"/>
                    <a:pt x="11250" y="1844"/>
                    <a:pt x="13050" y="3688"/>
                  </a:cubicBezTo>
                  <a:cubicBezTo>
                    <a:pt x="14850" y="5532"/>
                    <a:pt x="16200" y="8693"/>
                    <a:pt x="17550" y="10800"/>
                  </a:cubicBezTo>
                  <a:cubicBezTo>
                    <a:pt x="18900" y="12907"/>
                    <a:pt x="20250" y="13961"/>
                    <a:pt x="20925" y="14620"/>
                  </a:cubicBezTo>
                  <a:cubicBezTo>
                    <a:pt x="21600" y="15278"/>
                    <a:pt x="21600" y="15541"/>
                    <a:pt x="21600" y="15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5879802" y="4400549"/>
              <a:ext cx="87196" cy="16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33" fill="norm" stroke="1" extrusionOk="0">
                  <a:moveTo>
                    <a:pt x="9737" y="3366"/>
                  </a:moveTo>
                  <a:cubicBezTo>
                    <a:pt x="8732" y="1683"/>
                    <a:pt x="7727" y="0"/>
                    <a:pt x="6220" y="0"/>
                  </a:cubicBezTo>
                  <a:cubicBezTo>
                    <a:pt x="4713" y="0"/>
                    <a:pt x="2704" y="1683"/>
                    <a:pt x="1448" y="4909"/>
                  </a:cubicBezTo>
                  <a:cubicBezTo>
                    <a:pt x="192" y="8135"/>
                    <a:pt x="-310" y="12904"/>
                    <a:pt x="192" y="15849"/>
                  </a:cubicBezTo>
                  <a:cubicBezTo>
                    <a:pt x="695" y="18795"/>
                    <a:pt x="2202" y="19917"/>
                    <a:pt x="4211" y="20618"/>
                  </a:cubicBezTo>
                  <a:cubicBezTo>
                    <a:pt x="6220" y="21319"/>
                    <a:pt x="8732" y="21600"/>
                    <a:pt x="11746" y="20478"/>
                  </a:cubicBezTo>
                  <a:cubicBezTo>
                    <a:pt x="14760" y="19356"/>
                    <a:pt x="18276" y="16831"/>
                    <a:pt x="19783" y="14026"/>
                  </a:cubicBezTo>
                  <a:cubicBezTo>
                    <a:pt x="21290" y="11221"/>
                    <a:pt x="20788" y="8135"/>
                    <a:pt x="19281" y="6312"/>
                  </a:cubicBezTo>
                  <a:cubicBezTo>
                    <a:pt x="17774" y="4488"/>
                    <a:pt x="15262" y="3927"/>
                    <a:pt x="13755" y="4348"/>
                  </a:cubicBezTo>
                  <a:cubicBezTo>
                    <a:pt x="12248" y="4769"/>
                    <a:pt x="11746" y="6171"/>
                    <a:pt x="11243" y="7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6023993" y="4390193"/>
              <a:ext cx="80988" cy="16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305" fill="norm" stroke="1" extrusionOk="0">
                  <a:moveTo>
                    <a:pt x="20661" y="5305"/>
                  </a:moveTo>
                  <a:cubicBezTo>
                    <a:pt x="20661" y="3972"/>
                    <a:pt x="20661" y="2638"/>
                    <a:pt x="19581" y="1572"/>
                  </a:cubicBezTo>
                  <a:cubicBezTo>
                    <a:pt x="18501" y="505"/>
                    <a:pt x="16341" y="-295"/>
                    <a:pt x="13101" y="105"/>
                  </a:cubicBezTo>
                  <a:cubicBezTo>
                    <a:pt x="9861" y="505"/>
                    <a:pt x="5541" y="2105"/>
                    <a:pt x="2841" y="5038"/>
                  </a:cubicBezTo>
                  <a:cubicBezTo>
                    <a:pt x="141" y="7972"/>
                    <a:pt x="-939" y="12238"/>
                    <a:pt x="951" y="15172"/>
                  </a:cubicBezTo>
                  <a:cubicBezTo>
                    <a:pt x="2841" y="18105"/>
                    <a:pt x="7701" y="19705"/>
                    <a:pt x="11481" y="20505"/>
                  </a:cubicBezTo>
                  <a:cubicBezTo>
                    <a:pt x="15261" y="21305"/>
                    <a:pt x="17961" y="21305"/>
                    <a:pt x="20661" y="2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6144169" y="4378042"/>
              <a:ext cx="202112" cy="17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0960" fill="norm" stroke="1" extrusionOk="0">
                  <a:moveTo>
                    <a:pt x="2584" y="9678"/>
                  </a:moveTo>
                  <a:cubicBezTo>
                    <a:pt x="3709" y="8906"/>
                    <a:pt x="4834" y="8135"/>
                    <a:pt x="5734" y="6463"/>
                  </a:cubicBezTo>
                  <a:cubicBezTo>
                    <a:pt x="6634" y="4792"/>
                    <a:pt x="7309" y="2220"/>
                    <a:pt x="6972" y="935"/>
                  </a:cubicBezTo>
                  <a:cubicBezTo>
                    <a:pt x="6634" y="-351"/>
                    <a:pt x="5284" y="-351"/>
                    <a:pt x="3934" y="1192"/>
                  </a:cubicBezTo>
                  <a:cubicBezTo>
                    <a:pt x="2584" y="2735"/>
                    <a:pt x="1234" y="5820"/>
                    <a:pt x="559" y="8778"/>
                  </a:cubicBezTo>
                  <a:cubicBezTo>
                    <a:pt x="-116" y="11735"/>
                    <a:pt x="-116" y="14563"/>
                    <a:pt x="222" y="16749"/>
                  </a:cubicBezTo>
                  <a:cubicBezTo>
                    <a:pt x="559" y="18935"/>
                    <a:pt x="1234" y="20478"/>
                    <a:pt x="2584" y="20863"/>
                  </a:cubicBezTo>
                  <a:cubicBezTo>
                    <a:pt x="3934" y="21249"/>
                    <a:pt x="5959" y="20478"/>
                    <a:pt x="7647" y="18678"/>
                  </a:cubicBezTo>
                  <a:cubicBezTo>
                    <a:pt x="9334" y="16878"/>
                    <a:pt x="10684" y="14049"/>
                    <a:pt x="11584" y="11992"/>
                  </a:cubicBezTo>
                  <a:cubicBezTo>
                    <a:pt x="12484" y="9935"/>
                    <a:pt x="12934" y="8649"/>
                    <a:pt x="12934" y="8649"/>
                  </a:cubicBezTo>
                  <a:cubicBezTo>
                    <a:pt x="12934" y="8649"/>
                    <a:pt x="12484" y="9935"/>
                    <a:pt x="12147" y="11349"/>
                  </a:cubicBezTo>
                  <a:cubicBezTo>
                    <a:pt x="11809" y="12763"/>
                    <a:pt x="11584" y="14306"/>
                    <a:pt x="12147" y="12763"/>
                  </a:cubicBezTo>
                  <a:cubicBezTo>
                    <a:pt x="12709" y="11220"/>
                    <a:pt x="14059" y="6592"/>
                    <a:pt x="15297" y="4020"/>
                  </a:cubicBezTo>
                  <a:cubicBezTo>
                    <a:pt x="16534" y="1449"/>
                    <a:pt x="17659" y="935"/>
                    <a:pt x="18672" y="1192"/>
                  </a:cubicBezTo>
                  <a:cubicBezTo>
                    <a:pt x="19684" y="1449"/>
                    <a:pt x="20584" y="2478"/>
                    <a:pt x="21034" y="4920"/>
                  </a:cubicBezTo>
                  <a:cubicBezTo>
                    <a:pt x="21484" y="7363"/>
                    <a:pt x="21484" y="11220"/>
                    <a:pt x="21372" y="13792"/>
                  </a:cubicBezTo>
                  <a:cubicBezTo>
                    <a:pt x="21259" y="16363"/>
                    <a:pt x="21034" y="17649"/>
                    <a:pt x="21034" y="17520"/>
                  </a:cubicBezTo>
                  <a:cubicBezTo>
                    <a:pt x="21034" y="17392"/>
                    <a:pt x="21259" y="15849"/>
                    <a:pt x="21484" y="14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6436188" y="4159249"/>
              <a:ext cx="75193" cy="374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335" fill="norm" stroke="1" extrusionOk="0">
                  <a:moveTo>
                    <a:pt x="21314" y="0"/>
                  </a:moveTo>
                  <a:cubicBezTo>
                    <a:pt x="15914" y="3258"/>
                    <a:pt x="10514" y="6516"/>
                    <a:pt x="6914" y="9473"/>
                  </a:cubicBezTo>
                  <a:cubicBezTo>
                    <a:pt x="3314" y="12429"/>
                    <a:pt x="1514" y="15084"/>
                    <a:pt x="614" y="16894"/>
                  </a:cubicBezTo>
                  <a:cubicBezTo>
                    <a:pt x="-286" y="18704"/>
                    <a:pt x="-286" y="19669"/>
                    <a:pt x="1214" y="20393"/>
                  </a:cubicBezTo>
                  <a:cubicBezTo>
                    <a:pt x="2714" y="21117"/>
                    <a:pt x="5714" y="21600"/>
                    <a:pt x="9014" y="21178"/>
                  </a:cubicBezTo>
                  <a:cubicBezTo>
                    <a:pt x="12314" y="20755"/>
                    <a:pt x="15914" y="19428"/>
                    <a:pt x="19514" y="18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6381119" y="4330699"/>
              <a:ext cx="206462" cy="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38" fill="norm" stroke="1" extrusionOk="0">
                  <a:moveTo>
                    <a:pt x="6291" y="18514"/>
                  </a:moveTo>
                  <a:cubicBezTo>
                    <a:pt x="4968" y="19131"/>
                    <a:pt x="3646" y="19749"/>
                    <a:pt x="2434" y="20366"/>
                  </a:cubicBezTo>
                  <a:cubicBezTo>
                    <a:pt x="1221" y="20983"/>
                    <a:pt x="119" y="21600"/>
                    <a:pt x="9" y="20983"/>
                  </a:cubicBezTo>
                  <a:cubicBezTo>
                    <a:pt x="-101" y="20366"/>
                    <a:pt x="781" y="18514"/>
                    <a:pt x="4528" y="14811"/>
                  </a:cubicBezTo>
                  <a:cubicBezTo>
                    <a:pt x="8275" y="11109"/>
                    <a:pt x="14887" y="5554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7762330" y="4379694"/>
              <a:ext cx="165101" cy="16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1" fill="norm" stroke="1" extrusionOk="0">
                  <a:moveTo>
                    <a:pt x="0" y="5220"/>
                  </a:moveTo>
                  <a:cubicBezTo>
                    <a:pt x="1385" y="7990"/>
                    <a:pt x="2769" y="10759"/>
                    <a:pt x="4154" y="13251"/>
                  </a:cubicBezTo>
                  <a:cubicBezTo>
                    <a:pt x="5538" y="15744"/>
                    <a:pt x="6923" y="17959"/>
                    <a:pt x="8446" y="19344"/>
                  </a:cubicBezTo>
                  <a:cubicBezTo>
                    <a:pt x="9969" y="20728"/>
                    <a:pt x="11631" y="21282"/>
                    <a:pt x="12600" y="20728"/>
                  </a:cubicBezTo>
                  <a:cubicBezTo>
                    <a:pt x="13569" y="20174"/>
                    <a:pt x="13846" y="18513"/>
                    <a:pt x="14123" y="16159"/>
                  </a:cubicBezTo>
                  <a:cubicBezTo>
                    <a:pt x="14400" y="13805"/>
                    <a:pt x="14677" y="10759"/>
                    <a:pt x="14954" y="7851"/>
                  </a:cubicBezTo>
                  <a:cubicBezTo>
                    <a:pt x="15231" y="4944"/>
                    <a:pt x="15508" y="2174"/>
                    <a:pt x="16615" y="928"/>
                  </a:cubicBezTo>
                  <a:cubicBezTo>
                    <a:pt x="17723" y="-318"/>
                    <a:pt x="19662" y="-41"/>
                    <a:pt x="21600" y="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7927430" y="4353189"/>
              <a:ext cx="146051" cy="162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21600" y="4535"/>
                  </a:moveTo>
                  <a:cubicBezTo>
                    <a:pt x="20661" y="3150"/>
                    <a:pt x="19722" y="1765"/>
                    <a:pt x="17530" y="935"/>
                  </a:cubicBezTo>
                  <a:cubicBezTo>
                    <a:pt x="15339" y="104"/>
                    <a:pt x="11896" y="-173"/>
                    <a:pt x="9548" y="104"/>
                  </a:cubicBezTo>
                  <a:cubicBezTo>
                    <a:pt x="7200" y="381"/>
                    <a:pt x="5948" y="1212"/>
                    <a:pt x="5322" y="2319"/>
                  </a:cubicBezTo>
                  <a:cubicBezTo>
                    <a:pt x="4696" y="3427"/>
                    <a:pt x="4696" y="4812"/>
                    <a:pt x="6104" y="6750"/>
                  </a:cubicBezTo>
                  <a:cubicBezTo>
                    <a:pt x="7513" y="8689"/>
                    <a:pt x="10330" y="11181"/>
                    <a:pt x="12052" y="13396"/>
                  </a:cubicBezTo>
                  <a:cubicBezTo>
                    <a:pt x="13774" y="15612"/>
                    <a:pt x="14400" y="17550"/>
                    <a:pt x="12991" y="18935"/>
                  </a:cubicBezTo>
                  <a:cubicBezTo>
                    <a:pt x="11583" y="20319"/>
                    <a:pt x="8139" y="21150"/>
                    <a:pt x="5635" y="21289"/>
                  </a:cubicBezTo>
                  <a:cubicBezTo>
                    <a:pt x="3130" y="21427"/>
                    <a:pt x="1565" y="20873"/>
                    <a:pt x="0" y="20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8079830" y="4476750"/>
              <a:ext cx="50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9273965" y="4267200"/>
              <a:ext cx="174044" cy="30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10" fill="norm" stroke="1" extrusionOk="0">
                  <a:moveTo>
                    <a:pt x="7673" y="0"/>
                  </a:moveTo>
                  <a:cubicBezTo>
                    <a:pt x="6902" y="4800"/>
                    <a:pt x="6131" y="9600"/>
                    <a:pt x="5488" y="12675"/>
                  </a:cubicBezTo>
                  <a:cubicBezTo>
                    <a:pt x="4845" y="15750"/>
                    <a:pt x="4331" y="17100"/>
                    <a:pt x="3945" y="18450"/>
                  </a:cubicBezTo>
                  <a:cubicBezTo>
                    <a:pt x="3559" y="19800"/>
                    <a:pt x="3302" y="21150"/>
                    <a:pt x="2916" y="21375"/>
                  </a:cubicBezTo>
                  <a:cubicBezTo>
                    <a:pt x="2531" y="21600"/>
                    <a:pt x="2016" y="20700"/>
                    <a:pt x="1631" y="19875"/>
                  </a:cubicBezTo>
                  <a:cubicBezTo>
                    <a:pt x="1245" y="19050"/>
                    <a:pt x="988" y="18300"/>
                    <a:pt x="602" y="17475"/>
                  </a:cubicBezTo>
                  <a:cubicBezTo>
                    <a:pt x="216" y="16650"/>
                    <a:pt x="-298" y="15750"/>
                    <a:pt x="216" y="15450"/>
                  </a:cubicBezTo>
                  <a:cubicBezTo>
                    <a:pt x="731" y="15150"/>
                    <a:pt x="2273" y="15450"/>
                    <a:pt x="4331" y="15075"/>
                  </a:cubicBezTo>
                  <a:cubicBezTo>
                    <a:pt x="6388" y="14700"/>
                    <a:pt x="8959" y="13650"/>
                    <a:pt x="11531" y="11850"/>
                  </a:cubicBezTo>
                  <a:cubicBezTo>
                    <a:pt x="14102" y="10050"/>
                    <a:pt x="16673" y="7500"/>
                    <a:pt x="18345" y="5625"/>
                  </a:cubicBezTo>
                  <a:cubicBezTo>
                    <a:pt x="20016" y="3750"/>
                    <a:pt x="20788" y="2550"/>
                    <a:pt x="21045" y="2400"/>
                  </a:cubicBezTo>
                  <a:cubicBezTo>
                    <a:pt x="21302" y="2250"/>
                    <a:pt x="21045" y="3150"/>
                    <a:pt x="20402" y="5625"/>
                  </a:cubicBezTo>
                  <a:cubicBezTo>
                    <a:pt x="19759" y="8100"/>
                    <a:pt x="18731" y="12150"/>
                    <a:pt x="18216" y="15000"/>
                  </a:cubicBezTo>
                  <a:cubicBezTo>
                    <a:pt x="17702" y="17850"/>
                    <a:pt x="17702" y="19500"/>
                    <a:pt x="17702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9476830" y="4521199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9597480" y="440689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9629230" y="45402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9995947" y="4342875"/>
              <a:ext cx="166684" cy="38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300" fill="norm" stroke="1" extrusionOk="0">
                  <a:moveTo>
                    <a:pt x="20999" y="4582"/>
                  </a:moveTo>
                  <a:cubicBezTo>
                    <a:pt x="19932" y="3415"/>
                    <a:pt x="18866" y="2247"/>
                    <a:pt x="16199" y="1430"/>
                  </a:cubicBezTo>
                  <a:cubicBezTo>
                    <a:pt x="13532" y="613"/>
                    <a:pt x="9266" y="146"/>
                    <a:pt x="6466" y="29"/>
                  </a:cubicBezTo>
                  <a:cubicBezTo>
                    <a:pt x="3666" y="-88"/>
                    <a:pt x="2332" y="146"/>
                    <a:pt x="1266" y="788"/>
                  </a:cubicBezTo>
                  <a:cubicBezTo>
                    <a:pt x="199" y="1430"/>
                    <a:pt x="-601" y="2481"/>
                    <a:pt x="599" y="3298"/>
                  </a:cubicBezTo>
                  <a:cubicBezTo>
                    <a:pt x="1799" y="4115"/>
                    <a:pt x="4999" y="4699"/>
                    <a:pt x="7266" y="4874"/>
                  </a:cubicBezTo>
                  <a:cubicBezTo>
                    <a:pt x="9532" y="5049"/>
                    <a:pt x="10866" y="4816"/>
                    <a:pt x="12199" y="4699"/>
                  </a:cubicBezTo>
                  <a:cubicBezTo>
                    <a:pt x="13532" y="4582"/>
                    <a:pt x="14866" y="4582"/>
                    <a:pt x="15932" y="4816"/>
                  </a:cubicBezTo>
                  <a:cubicBezTo>
                    <a:pt x="16999" y="5049"/>
                    <a:pt x="17799" y="5516"/>
                    <a:pt x="18599" y="7560"/>
                  </a:cubicBezTo>
                  <a:cubicBezTo>
                    <a:pt x="19399" y="9603"/>
                    <a:pt x="20199" y="13222"/>
                    <a:pt x="20332" y="15733"/>
                  </a:cubicBezTo>
                  <a:cubicBezTo>
                    <a:pt x="20466" y="18243"/>
                    <a:pt x="19932" y="19644"/>
                    <a:pt x="18866" y="20461"/>
                  </a:cubicBezTo>
                  <a:cubicBezTo>
                    <a:pt x="17799" y="21278"/>
                    <a:pt x="16199" y="21512"/>
                    <a:pt x="13799" y="21103"/>
                  </a:cubicBezTo>
                  <a:cubicBezTo>
                    <a:pt x="11399" y="20695"/>
                    <a:pt x="8199" y="19644"/>
                    <a:pt x="6332" y="18418"/>
                  </a:cubicBezTo>
                  <a:cubicBezTo>
                    <a:pt x="4466" y="17192"/>
                    <a:pt x="3932" y="15791"/>
                    <a:pt x="4866" y="14448"/>
                  </a:cubicBezTo>
                  <a:cubicBezTo>
                    <a:pt x="5799" y="13106"/>
                    <a:pt x="8199" y="11821"/>
                    <a:pt x="10599" y="10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10239300" y="4389565"/>
              <a:ext cx="132881" cy="10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0853" fill="norm" stroke="1" extrusionOk="0">
                  <a:moveTo>
                    <a:pt x="4038" y="4739"/>
                  </a:moveTo>
                  <a:cubicBezTo>
                    <a:pt x="4038" y="2622"/>
                    <a:pt x="4038" y="504"/>
                    <a:pt x="3353" y="81"/>
                  </a:cubicBezTo>
                  <a:cubicBezTo>
                    <a:pt x="2667" y="-343"/>
                    <a:pt x="1295" y="928"/>
                    <a:pt x="610" y="3469"/>
                  </a:cubicBezTo>
                  <a:cubicBezTo>
                    <a:pt x="-76" y="6010"/>
                    <a:pt x="-76" y="9822"/>
                    <a:pt x="95" y="12998"/>
                  </a:cubicBezTo>
                  <a:cubicBezTo>
                    <a:pt x="267" y="16175"/>
                    <a:pt x="610" y="18716"/>
                    <a:pt x="1638" y="19986"/>
                  </a:cubicBezTo>
                  <a:cubicBezTo>
                    <a:pt x="2667" y="21257"/>
                    <a:pt x="4381" y="21257"/>
                    <a:pt x="6267" y="19139"/>
                  </a:cubicBezTo>
                  <a:cubicBezTo>
                    <a:pt x="8153" y="17022"/>
                    <a:pt x="10210" y="12786"/>
                    <a:pt x="11410" y="9610"/>
                  </a:cubicBezTo>
                  <a:cubicBezTo>
                    <a:pt x="12610" y="6433"/>
                    <a:pt x="12953" y="4316"/>
                    <a:pt x="12953" y="4528"/>
                  </a:cubicBezTo>
                  <a:cubicBezTo>
                    <a:pt x="12953" y="4739"/>
                    <a:pt x="12610" y="7281"/>
                    <a:pt x="12438" y="9610"/>
                  </a:cubicBezTo>
                  <a:cubicBezTo>
                    <a:pt x="12267" y="11939"/>
                    <a:pt x="12267" y="14057"/>
                    <a:pt x="13124" y="15328"/>
                  </a:cubicBezTo>
                  <a:cubicBezTo>
                    <a:pt x="13981" y="16598"/>
                    <a:pt x="15695" y="17022"/>
                    <a:pt x="17238" y="16386"/>
                  </a:cubicBezTo>
                  <a:cubicBezTo>
                    <a:pt x="18781" y="15751"/>
                    <a:pt x="20153" y="14057"/>
                    <a:pt x="21524" y="12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10435680" y="438150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10442030" y="4298950"/>
              <a:ext cx="25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10557056" y="4159250"/>
              <a:ext cx="81825" cy="33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21410" y="0"/>
                  </a:moveTo>
                  <a:cubicBezTo>
                    <a:pt x="16425" y="4815"/>
                    <a:pt x="11441" y="9631"/>
                    <a:pt x="7841" y="13001"/>
                  </a:cubicBezTo>
                  <a:cubicBezTo>
                    <a:pt x="4241" y="16372"/>
                    <a:pt x="2025" y="18298"/>
                    <a:pt x="918" y="19605"/>
                  </a:cubicBezTo>
                  <a:cubicBezTo>
                    <a:pt x="-190" y="20912"/>
                    <a:pt x="-190" y="21600"/>
                    <a:pt x="364" y="21600"/>
                  </a:cubicBezTo>
                  <a:cubicBezTo>
                    <a:pt x="918" y="21600"/>
                    <a:pt x="2025" y="20912"/>
                    <a:pt x="3133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10639361" y="4184649"/>
              <a:ext cx="120170" cy="289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528" fill="norm" stroke="1" extrusionOk="0">
                  <a:moveTo>
                    <a:pt x="15557" y="0"/>
                  </a:moveTo>
                  <a:cubicBezTo>
                    <a:pt x="12205" y="4888"/>
                    <a:pt x="8853" y="9775"/>
                    <a:pt x="6991" y="13086"/>
                  </a:cubicBezTo>
                  <a:cubicBezTo>
                    <a:pt x="5129" y="16397"/>
                    <a:pt x="4757" y="18131"/>
                    <a:pt x="4571" y="19393"/>
                  </a:cubicBezTo>
                  <a:cubicBezTo>
                    <a:pt x="4384" y="20654"/>
                    <a:pt x="4384" y="21442"/>
                    <a:pt x="5129" y="21521"/>
                  </a:cubicBezTo>
                  <a:cubicBezTo>
                    <a:pt x="5874" y="21600"/>
                    <a:pt x="7364" y="20969"/>
                    <a:pt x="7736" y="20260"/>
                  </a:cubicBezTo>
                  <a:cubicBezTo>
                    <a:pt x="8109" y="19550"/>
                    <a:pt x="7364" y="18762"/>
                    <a:pt x="6433" y="18053"/>
                  </a:cubicBezTo>
                  <a:cubicBezTo>
                    <a:pt x="5502" y="17343"/>
                    <a:pt x="4384" y="16712"/>
                    <a:pt x="2895" y="15845"/>
                  </a:cubicBezTo>
                  <a:cubicBezTo>
                    <a:pt x="1405" y="14978"/>
                    <a:pt x="-457" y="13874"/>
                    <a:pt x="102" y="13244"/>
                  </a:cubicBezTo>
                  <a:cubicBezTo>
                    <a:pt x="660" y="12613"/>
                    <a:pt x="3640" y="12455"/>
                    <a:pt x="7550" y="12219"/>
                  </a:cubicBezTo>
                  <a:cubicBezTo>
                    <a:pt x="11460" y="11982"/>
                    <a:pt x="16302" y="11667"/>
                    <a:pt x="21143" y="1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10675483" y="4337049"/>
              <a:ext cx="176374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390" fill="norm" stroke="1" extrusionOk="0">
                  <a:moveTo>
                    <a:pt x="15426" y="0"/>
                  </a:moveTo>
                  <a:cubicBezTo>
                    <a:pt x="14156" y="315"/>
                    <a:pt x="12885" y="629"/>
                    <a:pt x="12123" y="1153"/>
                  </a:cubicBezTo>
                  <a:cubicBezTo>
                    <a:pt x="11360" y="1678"/>
                    <a:pt x="11106" y="2412"/>
                    <a:pt x="11106" y="3041"/>
                  </a:cubicBezTo>
                  <a:cubicBezTo>
                    <a:pt x="11106" y="3670"/>
                    <a:pt x="11360" y="4194"/>
                    <a:pt x="12123" y="4509"/>
                  </a:cubicBezTo>
                  <a:cubicBezTo>
                    <a:pt x="12885" y="4823"/>
                    <a:pt x="14156" y="4928"/>
                    <a:pt x="15680" y="4561"/>
                  </a:cubicBezTo>
                  <a:cubicBezTo>
                    <a:pt x="17205" y="4194"/>
                    <a:pt x="18984" y="3355"/>
                    <a:pt x="20000" y="2569"/>
                  </a:cubicBezTo>
                  <a:cubicBezTo>
                    <a:pt x="21017" y="1783"/>
                    <a:pt x="21271" y="1049"/>
                    <a:pt x="21144" y="996"/>
                  </a:cubicBezTo>
                  <a:cubicBezTo>
                    <a:pt x="21017" y="944"/>
                    <a:pt x="20509" y="1573"/>
                    <a:pt x="20255" y="3775"/>
                  </a:cubicBezTo>
                  <a:cubicBezTo>
                    <a:pt x="20000" y="5977"/>
                    <a:pt x="20000" y="9751"/>
                    <a:pt x="19746" y="12740"/>
                  </a:cubicBezTo>
                  <a:cubicBezTo>
                    <a:pt x="19492" y="15728"/>
                    <a:pt x="18984" y="17930"/>
                    <a:pt x="17459" y="19398"/>
                  </a:cubicBezTo>
                  <a:cubicBezTo>
                    <a:pt x="15935" y="20866"/>
                    <a:pt x="13393" y="21600"/>
                    <a:pt x="10217" y="21338"/>
                  </a:cubicBezTo>
                  <a:cubicBezTo>
                    <a:pt x="7040" y="21076"/>
                    <a:pt x="3229" y="19817"/>
                    <a:pt x="1450" y="18559"/>
                  </a:cubicBezTo>
                  <a:cubicBezTo>
                    <a:pt x="-329" y="17301"/>
                    <a:pt x="-75" y="16043"/>
                    <a:pt x="179" y="14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9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12630" y="5270500"/>
              <a:ext cx="57151" cy="514350"/>
            </a:xfrm>
            <a:prstGeom prst="rect">
              <a:avLst/>
            </a:prstGeom>
            <a:effectLst/>
          </p:spPr>
        </p:pic>
        <p:pic>
          <p:nvPicPr>
            <p:cNvPr id="319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18980" y="5270500"/>
              <a:ext cx="266701" cy="107950"/>
            </a:xfrm>
            <a:prstGeom prst="rect">
              <a:avLst/>
            </a:prstGeom>
            <a:effectLst/>
          </p:spPr>
        </p:pic>
        <p:pic>
          <p:nvPicPr>
            <p:cNvPr id="319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25330" y="5454650"/>
              <a:ext cx="298451" cy="80813"/>
            </a:xfrm>
            <a:prstGeom prst="rect">
              <a:avLst/>
            </a:prstGeom>
            <a:effectLst/>
          </p:spPr>
        </p:pic>
        <p:pic>
          <p:nvPicPr>
            <p:cNvPr id="319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69129" y="5236360"/>
              <a:ext cx="187867" cy="554342"/>
            </a:xfrm>
            <a:prstGeom prst="rect">
              <a:avLst/>
            </a:prstGeom>
            <a:effectLst/>
          </p:spPr>
        </p:pic>
        <p:pic>
          <p:nvPicPr>
            <p:cNvPr id="320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558495" y="5435549"/>
              <a:ext cx="90890" cy="92382"/>
            </a:xfrm>
            <a:prstGeom prst="rect">
              <a:avLst/>
            </a:prstGeom>
            <a:effectLst/>
          </p:spPr>
        </p:pic>
        <p:pic>
          <p:nvPicPr>
            <p:cNvPr id="320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55580" y="5712797"/>
              <a:ext cx="135658" cy="104935"/>
            </a:xfrm>
            <a:prstGeom prst="rect">
              <a:avLst/>
            </a:prstGeom>
            <a:effectLst/>
          </p:spPr>
        </p:pic>
        <p:pic>
          <p:nvPicPr>
            <p:cNvPr id="320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437017" y="5263600"/>
              <a:ext cx="212540" cy="486577"/>
            </a:xfrm>
            <a:prstGeom prst="rect">
              <a:avLst/>
            </a:prstGeom>
            <a:effectLst/>
          </p:spPr>
        </p:pic>
        <p:pic>
          <p:nvPicPr>
            <p:cNvPr id="320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824481" y="5378450"/>
              <a:ext cx="222983" cy="350080"/>
            </a:xfrm>
            <a:prstGeom prst="rect">
              <a:avLst/>
            </a:prstGeom>
            <a:effectLst/>
          </p:spPr>
        </p:pic>
        <p:pic>
          <p:nvPicPr>
            <p:cNvPr id="320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235530" y="5391150"/>
              <a:ext cx="69851" cy="317500"/>
            </a:xfrm>
            <a:prstGeom prst="rect">
              <a:avLst/>
            </a:prstGeom>
            <a:effectLst/>
          </p:spPr>
        </p:pic>
        <p:pic>
          <p:nvPicPr>
            <p:cNvPr id="321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098915" y="5359400"/>
              <a:ext cx="358866" cy="95250"/>
            </a:xfrm>
            <a:prstGeom prst="rect">
              <a:avLst/>
            </a:prstGeom>
            <a:effectLst/>
          </p:spPr>
        </p:pic>
        <p:pic>
          <p:nvPicPr>
            <p:cNvPr id="321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355680" y="5397500"/>
              <a:ext cx="50801" cy="412750"/>
            </a:xfrm>
            <a:prstGeom prst="rect">
              <a:avLst/>
            </a:prstGeom>
            <a:effectLst/>
          </p:spPr>
        </p:pic>
        <p:pic>
          <p:nvPicPr>
            <p:cNvPr id="321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171530" y="5384800"/>
              <a:ext cx="412751" cy="165100"/>
            </a:xfrm>
            <a:prstGeom prst="rect">
              <a:avLst/>
            </a:prstGeom>
            <a:effectLst/>
          </p:spPr>
        </p:pic>
        <p:pic>
          <p:nvPicPr>
            <p:cNvPr id="321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487174" y="5545279"/>
              <a:ext cx="205057" cy="193597"/>
            </a:xfrm>
            <a:prstGeom prst="rect">
              <a:avLst/>
            </a:prstGeom>
            <a:effectLst/>
          </p:spPr>
        </p:pic>
        <p:pic>
          <p:nvPicPr>
            <p:cNvPr id="321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630831" y="5549900"/>
              <a:ext cx="129233" cy="241300"/>
            </a:xfrm>
            <a:prstGeom prst="rect">
              <a:avLst/>
            </a:prstGeom>
            <a:effectLst/>
          </p:spPr>
        </p:pic>
        <p:pic>
          <p:nvPicPr>
            <p:cNvPr id="322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77388" y="5346700"/>
              <a:ext cx="81543" cy="372944"/>
            </a:xfrm>
            <a:prstGeom prst="rect">
              <a:avLst/>
            </a:prstGeom>
            <a:effectLst/>
          </p:spPr>
        </p:pic>
        <p:pic>
          <p:nvPicPr>
            <p:cNvPr id="322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795088" y="5530850"/>
              <a:ext cx="278143" cy="95250"/>
            </a:xfrm>
            <a:prstGeom prst="rect">
              <a:avLst/>
            </a:prstGeom>
            <a:effectLst/>
          </p:spPr>
        </p:pic>
        <p:pic>
          <p:nvPicPr>
            <p:cNvPr id="322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344573" y="5430193"/>
              <a:ext cx="120912" cy="245913"/>
            </a:xfrm>
            <a:prstGeom prst="rect">
              <a:avLst/>
            </a:prstGeom>
            <a:effectLst/>
          </p:spPr>
        </p:pic>
        <p:pic>
          <p:nvPicPr>
            <p:cNvPr id="322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461113" y="5473691"/>
              <a:ext cx="424175" cy="393204"/>
            </a:xfrm>
            <a:prstGeom prst="rect">
              <a:avLst/>
            </a:prstGeom>
            <a:effectLst/>
          </p:spPr>
        </p:pic>
        <p:pic>
          <p:nvPicPr>
            <p:cNvPr id="322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360389" y="5309542"/>
              <a:ext cx="264759" cy="451915"/>
            </a:xfrm>
            <a:prstGeom prst="rect">
              <a:avLst/>
            </a:prstGeom>
            <a:effectLst/>
          </p:spPr>
        </p:pic>
        <p:pic>
          <p:nvPicPr>
            <p:cNvPr id="323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646807" y="5556250"/>
              <a:ext cx="96474" cy="148383"/>
            </a:xfrm>
            <a:prstGeom prst="rect">
              <a:avLst/>
            </a:prstGeom>
            <a:effectLst/>
          </p:spPr>
        </p:pic>
        <p:pic>
          <p:nvPicPr>
            <p:cNvPr id="3233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749630" y="5619749"/>
              <a:ext cx="31751" cy="63501"/>
            </a:xfrm>
            <a:prstGeom prst="rect">
              <a:avLst/>
            </a:prstGeom>
            <a:effectLst/>
          </p:spPr>
        </p:pic>
        <p:pic>
          <p:nvPicPr>
            <p:cNvPr id="323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768680" y="5511800"/>
              <a:ext cx="25401" cy="76200"/>
            </a:xfrm>
            <a:prstGeom prst="rect">
              <a:avLst/>
            </a:prstGeom>
            <a:effectLst/>
          </p:spPr>
        </p:pic>
        <p:pic>
          <p:nvPicPr>
            <p:cNvPr id="323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857580" y="5365750"/>
              <a:ext cx="57151" cy="349250"/>
            </a:xfrm>
            <a:prstGeom prst="rect">
              <a:avLst/>
            </a:prstGeom>
            <a:effectLst/>
          </p:spPr>
        </p:pic>
        <p:pic>
          <p:nvPicPr>
            <p:cNvPr id="323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949566" y="5359400"/>
              <a:ext cx="223691" cy="538571"/>
            </a:xfrm>
            <a:prstGeom prst="rect">
              <a:avLst/>
            </a:prstGeom>
            <a:effectLst/>
          </p:spPr>
        </p:pic>
        <p:pic>
          <p:nvPicPr>
            <p:cNvPr id="324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782271" y="5494202"/>
              <a:ext cx="178161" cy="467200"/>
            </a:xfrm>
            <a:prstGeom prst="rect">
              <a:avLst/>
            </a:prstGeom>
            <a:effectLst/>
          </p:spPr>
        </p:pic>
        <p:pic>
          <p:nvPicPr>
            <p:cNvPr id="324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954730" y="5523149"/>
              <a:ext cx="131701" cy="166958"/>
            </a:xfrm>
            <a:prstGeom prst="rect">
              <a:avLst/>
            </a:prstGeom>
            <a:effectLst/>
          </p:spPr>
        </p:pic>
        <p:pic>
          <p:nvPicPr>
            <p:cNvPr id="324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067380" y="5524500"/>
              <a:ext cx="177801" cy="186585"/>
            </a:xfrm>
            <a:prstGeom prst="rect">
              <a:avLst/>
            </a:prstGeom>
            <a:effectLst/>
          </p:spPr>
        </p:pic>
        <p:pic>
          <p:nvPicPr>
            <p:cNvPr id="324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237747" y="5487010"/>
              <a:ext cx="96334" cy="186421"/>
            </a:xfrm>
            <a:prstGeom prst="rect">
              <a:avLst/>
            </a:prstGeom>
            <a:effectLst/>
          </p:spPr>
        </p:pic>
        <p:pic>
          <p:nvPicPr>
            <p:cNvPr id="324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372685" y="5500279"/>
              <a:ext cx="277952" cy="182971"/>
            </a:xfrm>
            <a:prstGeom prst="rect">
              <a:avLst/>
            </a:prstGeom>
            <a:effectLst/>
          </p:spPr>
        </p:pic>
        <p:pic>
          <p:nvPicPr>
            <p:cNvPr id="3251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000830" y="5537200"/>
              <a:ext cx="57151" cy="107950"/>
            </a:xfrm>
            <a:prstGeom prst="rect">
              <a:avLst/>
            </a:prstGeom>
            <a:effectLst/>
          </p:spPr>
        </p:pic>
        <p:pic>
          <p:nvPicPr>
            <p:cNvPr id="3253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994480" y="5454650"/>
              <a:ext cx="31751" cy="50800"/>
            </a:xfrm>
            <a:prstGeom prst="rect">
              <a:avLst/>
            </a:prstGeom>
            <a:effectLst/>
          </p:spPr>
        </p:pic>
        <p:pic>
          <p:nvPicPr>
            <p:cNvPr id="325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090456" y="5511288"/>
              <a:ext cx="104310" cy="178312"/>
            </a:xfrm>
            <a:prstGeom prst="rect">
              <a:avLst/>
            </a:prstGeom>
            <a:effectLst/>
          </p:spPr>
        </p:pic>
        <p:pic>
          <p:nvPicPr>
            <p:cNvPr id="325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224668" y="5496336"/>
              <a:ext cx="144463" cy="193264"/>
            </a:xfrm>
            <a:prstGeom prst="rect">
              <a:avLst/>
            </a:prstGeom>
            <a:effectLst/>
          </p:spPr>
        </p:pic>
        <p:pic>
          <p:nvPicPr>
            <p:cNvPr id="3259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424201" y="5549900"/>
              <a:ext cx="110030" cy="153430"/>
            </a:xfrm>
            <a:prstGeom prst="rect">
              <a:avLst/>
            </a:prstGeom>
            <a:effectLst/>
          </p:spPr>
        </p:pic>
        <p:pic>
          <p:nvPicPr>
            <p:cNvPr id="326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583924" y="5528838"/>
              <a:ext cx="369407" cy="185769"/>
            </a:xfrm>
            <a:prstGeom prst="rect">
              <a:avLst/>
            </a:prstGeom>
            <a:effectLst/>
          </p:spPr>
        </p:pic>
        <p:pic>
          <p:nvPicPr>
            <p:cNvPr id="326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2020300" y="5340350"/>
              <a:ext cx="148931" cy="342900"/>
            </a:xfrm>
            <a:prstGeom prst="rect">
              <a:avLst/>
            </a:prstGeom>
            <a:effectLst/>
          </p:spPr>
        </p:pic>
        <p:pic>
          <p:nvPicPr>
            <p:cNvPr id="3265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959680" y="5522055"/>
              <a:ext cx="215901" cy="53245"/>
            </a:xfrm>
            <a:prstGeom prst="rect">
              <a:avLst/>
            </a:prstGeom>
            <a:effectLst/>
          </p:spPr>
        </p:pic>
        <p:pic>
          <p:nvPicPr>
            <p:cNvPr id="326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857080" y="6451600"/>
              <a:ext cx="82551" cy="450850"/>
            </a:xfrm>
            <a:prstGeom prst="rect">
              <a:avLst/>
            </a:prstGeom>
            <a:effectLst/>
          </p:spPr>
        </p:pic>
        <p:pic>
          <p:nvPicPr>
            <p:cNvPr id="326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863430" y="6509113"/>
              <a:ext cx="317501" cy="56788"/>
            </a:xfrm>
            <a:prstGeom prst="rect">
              <a:avLst/>
            </a:prstGeom>
            <a:effectLst/>
          </p:spPr>
        </p:pic>
        <p:pic>
          <p:nvPicPr>
            <p:cNvPr id="327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907880" y="6680200"/>
              <a:ext cx="234951" cy="37737"/>
            </a:xfrm>
            <a:prstGeom prst="rect">
              <a:avLst/>
            </a:prstGeom>
            <a:effectLst/>
          </p:spPr>
        </p:pic>
        <p:pic>
          <p:nvPicPr>
            <p:cNvPr id="327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215585" y="6489700"/>
              <a:ext cx="320946" cy="377087"/>
            </a:xfrm>
            <a:prstGeom prst="rect">
              <a:avLst/>
            </a:prstGeom>
            <a:effectLst/>
          </p:spPr>
        </p:pic>
        <p:pic>
          <p:nvPicPr>
            <p:cNvPr id="327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624879" y="6565627"/>
              <a:ext cx="92346" cy="90394"/>
            </a:xfrm>
            <a:prstGeom prst="rect">
              <a:avLst/>
            </a:prstGeom>
            <a:effectLst/>
          </p:spPr>
        </p:pic>
        <p:pic>
          <p:nvPicPr>
            <p:cNvPr id="3277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644480" y="6788150"/>
              <a:ext cx="119368" cy="89445"/>
            </a:xfrm>
            <a:prstGeom prst="rect">
              <a:avLst/>
            </a:prstGeom>
            <a:effectLst/>
          </p:spPr>
        </p:pic>
        <p:pic>
          <p:nvPicPr>
            <p:cNvPr id="3279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406480" y="6527800"/>
              <a:ext cx="38101" cy="273050"/>
            </a:xfrm>
            <a:prstGeom prst="rect">
              <a:avLst/>
            </a:prstGeom>
            <a:effectLst/>
          </p:spPr>
        </p:pic>
        <p:pic>
          <p:nvPicPr>
            <p:cNvPr id="3281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260430" y="6483350"/>
              <a:ext cx="311151" cy="152400"/>
            </a:xfrm>
            <a:prstGeom prst="rect">
              <a:avLst/>
            </a:prstGeom>
            <a:effectLst/>
          </p:spPr>
        </p:pic>
        <p:pic>
          <p:nvPicPr>
            <p:cNvPr id="3283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476330" y="6589373"/>
              <a:ext cx="177801" cy="164911"/>
            </a:xfrm>
            <a:prstGeom prst="rect">
              <a:avLst/>
            </a:prstGeom>
            <a:effectLst/>
          </p:spPr>
        </p:pic>
        <p:pic>
          <p:nvPicPr>
            <p:cNvPr id="328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649226" y="6597650"/>
              <a:ext cx="95746" cy="164645"/>
            </a:xfrm>
            <a:prstGeom prst="rect">
              <a:avLst/>
            </a:prstGeom>
            <a:effectLst/>
          </p:spPr>
        </p:pic>
        <p:pic>
          <p:nvPicPr>
            <p:cNvPr id="3287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830710" y="6438900"/>
              <a:ext cx="96471" cy="300896"/>
            </a:xfrm>
            <a:prstGeom prst="rect">
              <a:avLst/>
            </a:prstGeom>
            <a:effectLst/>
          </p:spPr>
        </p:pic>
        <p:pic>
          <p:nvPicPr>
            <p:cNvPr id="3289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787999" y="6565900"/>
              <a:ext cx="202682" cy="76200"/>
            </a:xfrm>
            <a:prstGeom prst="rect">
              <a:avLst/>
            </a:prstGeom>
            <a:effectLst/>
          </p:spPr>
        </p:pic>
        <p:pic>
          <p:nvPicPr>
            <p:cNvPr id="3291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326695" y="6553200"/>
              <a:ext cx="123265" cy="234156"/>
            </a:xfrm>
            <a:prstGeom prst="rect">
              <a:avLst/>
            </a:prstGeom>
            <a:effectLst/>
          </p:spPr>
        </p:pic>
        <p:pic>
          <p:nvPicPr>
            <p:cNvPr id="3293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452642" y="6583068"/>
              <a:ext cx="476895" cy="384080"/>
            </a:xfrm>
            <a:prstGeom prst="rect">
              <a:avLst/>
            </a:prstGeom>
            <a:effectLst/>
          </p:spPr>
        </p:pic>
        <p:pic>
          <p:nvPicPr>
            <p:cNvPr id="3295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260680" y="6699250"/>
              <a:ext cx="44451" cy="114300"/>
            </a:xfrm>
            <a:prstGeom prst="rect">
              <a:avLst/>
            </a:prstGeom>
            <a:effectLst/>
          </p:spPr>
        </p:pic>
        <p:pic>
          <p:nvPicPr>
            <p:cNvPr id="3297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247980" y="65659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3299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334436" y="6650584"/>
              <a:ext cx="135795" cy="203183"/>
            </a:xfrm>
            <a:prstGeom prst="rect">
              <a:avLst/>
            </a:prstGeom>
            <a:effectLst/>
          </p:spPr>
        </p:pic>
        <p:pic>
          <p:nvPicPr>
            <p:cNvPr id="3301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510869" y="6650181"/>
              <a:ext cx="118112" cy="170850"/>
            </a:xfrm>
            <a:prstGeom prst="rect">
              <a:avLst/>
            </a:prstGeom>
            <a:effectLst/>
          </p:spPr>
        </p:pic>
        <p:pic>
          <p:nvPicPr>
            <p:cNvPr id="3303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686130" y="6664235"/>
              <a:ext cx="103338" cy="147614"/>
            </a:xfrm>
            <a:prstGeom prst="rect">
              <a:avLst/>
            </a:prstGeom>
            <a:effectLst/>
          </p:spPr>
        </p:pic>
        <p:pic>
          <p:nvPicPr>
            <p:cNvPr id="3305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794625" y="6669616"/>
              <a:ext cx="323306" cy="176816"/>
            </a:xfrm>
            <a:prstGeom prst="rect">
              <a:avLst/>
            </a:prstGeom>
            <a:effectLst/>
          </p:spPr>
        </p:pic>
        <p:pic>
          <p:nvPicPr>
            <p:cNvPr id="3307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194924" y="6489700"/>
              <a:ext cx="94457" cy="387914"/>
            </a:xfrm>
            <a:prstGeom prst="rect">
              <a:avLst/>
            </a:prstGeom>
            <a:effectLst/>
          </p:spPr>
        </p:pic>
        <p:pic>
          <p:nvPicPr>
            <p:cNvPr id="330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128513" y="6686550"/>
              <a:ext cx="198968" cy="38100"/>
            </a:xfrm>
            <a:prstGeom prst="rect">
              <a:avLst/>
            </a:prstGeom>
            <a:effectLst/>
          </p:spPr>
        </p:pic>
        <p:pic>
          <p:nvPicPr>
            <p:cNvPr id="331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727530" y="6470650"/>
              <a:ext cx="192745" cy="439282"/>
            </a:xfrm>
            <a:prstGeom prst="rect">
              <a:avLst/>
            </a:prstGeom>
            <a:effectLst/>
          </p:spPr>
        </p:pic>
        <p:pic>
          <p:nvPicPr>
            <p:cNvPr id="3313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025429" y="6559550"/>
              <a:ext cx="203752" cy="321969"/>
            </a:xfrm>
            <a:prstGeom prst="rect">
              <a:avLst/>
            </a:prstGeom>
            <a:effectLst/>
          </p:spPr>
        </p:pic>
        <p:pic>
          <p:nvPicPr>
            <p:cNvPr id="3315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330780" y="6591300"/>
              <a:ext cx="95251" cy="298450"/>
            </a:xfrm>
            <a:prstGeom prst="rect">
              <a:avLst/>
            </a:prstGeom>
            <a:effectLst/>
          </p:spPr>
        </p:pic>
        <p:pic>
          <p:nvPicPr>
            <p:cNvPr id="3317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254580" y="6555316"/>
              <a:ext cx="412751" cy="93135"/>
            </a:xfrm>
            <a:prstGeom prst="rect">
              <a:avLst/>
            </a:prstGeom>
            <a:effectLst/>
          </p:spPr>
        </p:pic>
        <p:pic>
          <p:nvPicPr>
            <p:cNvPr id="3319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923446" y="6636698"/>
              <a:ext cx="199381" cy="573780"/>
            </a:xfrm>
            <a:prstGeom prst="rect">
              <a:avLst/>
            </a:prstGeom>
            <a:effectLst/>
          </p:spPr>
        </p:pic>
        <p:pic>
          <p:nvPicPr>
            <p:cNvPr id="3321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129663" y="6642100"/>
              <a:ext cx="388840" cy="226484"/>
            </a:xfrm>
            <a:prstGeom prst="rect">
              <a:avLst/>
            </a:prstGeom>
            <a:effectLst/>
          </p:spPr>
        </p:pic>
        <p:pic>
          <p:nvPicPr>
            <p:cNvPr id="3323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545428" y="6705600"/>
              <a:ext cx="122812" cy="132258"/>
            </a:xfrm>
            <a:prstGeom prst="rect">
              <a:avLst/>
            </a:prstGeom>
            <a:effectLst/>
          </p:spPr>
        </p:pic>
        <p:pic>
          <p:nvPicPr>
            <p:cNvPr id="332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687684" y="6665383"/>
              <a:ext cx="157027" cy="218018"/>
            </a:xfrm>
            <a:prstGeom prst="rect">
              <a:avLst/>
            </a:prstGeom>
            <a:effectLst/>
          </p:spPr>
        </p:pic>
        <p:pic>
          <p:nvPicPr>
            <p:cNvPr id="332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138789" y="6657486"/>
              <a:ext cx="217642" cy="440538"/>
            </a:xfrm>
            <a:prstGeom prst="rect">
              <a:avLst/>
            </a:prstGeom>
            <a:effectLst/>
          </p:spPr>
        </p:pic>
        <p:pic>
          <p:nvPicPr>
            <p:cNvPr id="332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344200" y="6661150"/>
              <a:ext cx="164631" cy="157808"/>
            </a:xfrm>
            <a:prstGeom prst="rect">
              <a:avLst/>
            </a:prstGeom>
            <a:effectLst/>
          </p:spPr>
        </p:pic>
        <p:pic>
          <p:nvPicPr>
            <p:cNvPr id="3331" name="Line Line" descr="Line 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527880" y="6673850"/>
              <a:ext cx="69851" cy="146050"/>
            </a:xfrm>
            <a:prstGeom prst="rect">
              <a:avLst/>
            </a:prstGeom>
            <a:effectLst/>
          </p:spPr>
        </p:pic>
        <p:pic>
          <p:nvPicPr>
            <p:cNvPr id="3333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527880" y="65849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333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653659" y="6500283"/>
              <a:ext cx="107719" cy="442712"/>
            </a:xfrm>
            <a:prstGeom prst="rect">
              <a:avLst/>
            </a:prstGeom>
            <a:effectLst/>
          </p:spPr>
        </p:pic>
        <p:pic>
          <p:nvPicPr>
            <p:cNvPr id="3337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743780" y="6508750"/>
              <a:ext cx="204428" cy="584200"/>
            </a:xfrm>
            <a:prstGeom prst="rect">
              <a:avLst/>
            </a:prstGeom>
            <a:effectLst/>
          </p:spPr>
        </p:pic>
        <p:pic>
          <p:nvPicPr>
            <p:cNvPr id="3339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2023180" y="6965950"/>
              <a:ext cx="76201" cy="38100"/>
            </a:xfrm>
            <a:prstGeom prst="rect">
              <a:avLst/>
            </a:prstGeom>
            <a:effectLst/>
          </p:spPr>
        </p:pic>
        <p:sp>
          <p:nvSpPr>
            <p:cNvPr id="3341" name="Line"/>
            <p:cNvSpPr/>
            <p:nvPr/>
          </p:nvSpPr>
          <p:spPr>
            <a:xfrm>
              <a:off x="2345780" y="5575300"/>
              <a:ext cx="199798" cy="13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09" fill="norm" stroke="1" extrusionOk="0">
                  <a:moveTo>
                    <a:pt x="0" y="1029"/>
                  </a:moveTo>
                  <a:cubicBezTo>
                    <a:pt x="1592" y="5829"/>
                    <a:pt x="3183" y="10629"/>
                    <a:pt x="4434" y="13543"/>
                  </a:cubicBezTo>
                  <a:cubicBezTo>
                    <a:pt x="5684" y="16457"/>
                    <a:pt x="6594" y="17486"/>
                    <a:pt x="7617" y="18000"/>
                  </a:cubicBezTo>
                  <a:cubicBezTo>
                    <a:pt x="8640" y="18514"/>
                    <a:pt x="9777" y="18514"/>
                    <a:pt x="10800" y="17314"/>
                  </a:cubicBezTo>
                  <a:cubicBezTo>
                    <a:pt x="11823" y="16114"/>
                    <a:pt x="12733" y="13714"/>
                    <a:pt x="13187" y="13371"/>
                  </a:cubicBezTo>
                  <a:cubicBezTo>
                    <a:pt x="13642" y="13029"/>
                    <a:pt x="13642" y="14743"/>
                    <a:pt x="13756" y="16457"/>
                  </a:cubicBezTo>
                  <a:cubicBezTo>
                    <a:pt x="13869" y="18171"/>
                    <a:pt x="14097" y="19886"/>
                    <a:pt x="14779" y="20743"/>
                  </a:cubicBezTo>
                  <a:cubicBezTo>
                    <a:pt x="15461" y="21600"/>
                    <a:pt x="16598" y="21600"/>
                    <a:pt x="17507" y="20914"/>
                  </a:cubicBezTo>
                  <a:cubicBezTo>
                    <a:pt x="18417" y="20229"/>
                    <a:pt x="19099" y="18857"/>
                    <a:pt x="19781" y="16286"/>
                  </a:cubicBezTo>
                  <a:cubicBezTo>
                    <a:pt x="20463" y="13714"/>
                    <a:pt x="21145" y="9943"/>
                    <a:pt x="21373" y="7200"/>
                  </a:cubicBezTo>
                  <a:cubicBezTo>
                    <a:pt x="21600" y="4457"/>
                    <a:pt x="21373" y="2743"/>
                    <a:pt x="20918" y="1714"/>
                  </a:cubicBezTo>
                  <a:cubicBezTo>
                    <a:pt x="20463" y="686"/>
                    <a:pt x="19781" y="343"/>
                    <a:pt x="190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2612985" y="5598583"/>
              <a:ext cx="67672" cy="7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1" h="21372" fill="norm" stroke="1" extrusionOk="0">
                  <a:moveTo>
                    <a:pt x="1754" y="6000"/>
                  </a:moveTo>
                  <a:cubicBezTo>
                    <a:pt x="1754" y="3000"/>
                    <a:pt x="1754" y="0"/>
                    <a:pt x="1436" y="0"/>
                  </a:cubicBezTo>
                  <a:cubicBezTo>
                    <a:pt x="1119" y="0"/>
                    <a:pt x="483" y="3000"/>
                    <a:pt x="166" y="6600"/>
                  </a:cubicBezTo>
                  <a:cubicBezTo>
                    <a:pt x="-152" y="10200"/>
                    <a:pt x="-152" y="14400"/>
                    <a:pt x="1436" y="17100"/>
                  </a:cubicBezTo>
                  <a:cubicBezTo>
                    <a:pt x="3024" y="19800"/>
                    <a:pt x="6201" y="21000"/>
                    <a:pt x="9377" y="21300"/>
                  </a:cubicBezTo>
                  <a:cubicBezTo>
                    <a:pt x="12554" y="21600"/>
                    <a:pt x="15730" y="21000"/>
                    <a:pt x="17954" y="18900"/>
                  </a:cubicBezTo>
                  <a:cubicBezTo>
                    <a:pt x="20177" y="16800"/>
                    <a:pt x="21448" y="13200"/>
                    <a:pt x="18907" y="9900"/>
                  </a:cubicBezTo>
                  <a:cubicBezTo>
                    <a:pt x="16366" y="6600"/>
                    <a:pt x="10013" y="3600"/>
                    <a:pt x="3660" y="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2675980" y="5544083"/>
              <a:ext cx="114301" cy="6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0" y="10276"/>
                  </a:moveTo>
                  <a:cubicBezTo>
                    <a:pt x="2000" y="9579"/>
                    <a:pt x="4000" y="8882"/>
                    <a:pt x="5800" y="9579"/>
                  </a:cubicBezTo>
                  <a:cubicBezTo>
                    <a:pt x="7600" y="10276"/>
                    <a:pt x="9200" y="12366"/>
                    <a:pt x="10800" y="15153"/>
                  </a:cubicBezTo>
                  <a:cubicBezTo>
                    <a:pt x="12400" y="17940"/>
                    <a:pt x="14000" y="21424"/>
                    <a:pt x="14200" y="21076"/>
                  </a:cubicBezTo>
                  <a:cubicBezTo>
                    <a:pt x="14400" y="20727"/>
                    <a:pt x="13200" y="16547"/>
                    <a:pt x="12400" y="12366"/>
                  </a:cubicBezTo>
                  <a:cubicBezTo>
                    <a:pt x="11600" y="8185"/>
                    <a:pt x="11200" y="4005"/>
                    <a:pt x="12000" y="1914"/>
                  </a:cubicBezTo>
                  <a:cubicBezTo>
                    <a:pt x="12800" y="-176"/>
                    <a:pt x="14800" y="-176"/>
                    <a:pt x="16600" y="172"/>
                  </a:cubicBezTo>
                  <a:cubicBezTo>
                    <a:pt x="18400" y="521"/>
                    <a:pt x="20000" y="1218"/>
                    <a:pt x="21600" y="1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2801860" y="5531213"/>
              <a:ext cx="47687" cy="12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185" fill="norm" stroke="1" extrusionOk="0">
                  <a:moveTo>
                    <a:pt x="19376" y="1001"/>
                  </a:moveTo>
                  <a:cubicBezTo>
                    <a:pt x="14876" y="293"/>
                    <a:pt x="10376" y="-415"/>
                    <a:pt x="6326" y="293"/>
                  </a:cubicBezTo>
                  <a:cubicBezTo>
                    <a:pt x="2276" y="1001"/>
                    <a:pt x="-1324" y="3126"/>
                    <a:pt x="476" y="5074"/>
                  </a:cubicBezTo>
                  <a:cubicBezTo>
                    <a:pt x="2276" y="7021"/>
                    <a:pt x="9476" y="8792"/>
                    <a:pt x="13976" y="10562"/>
                  </a:cubicBezTo>
                  <a:cubicBezTo>
                    <a:pt x="18476" y="12333"/>
                    <a:pt x="20276" y="14103"/>
                    <a:pt x="20276" y="15874"/>
                  </a:cubicBezTo>
                  <a:cubicBezTo>
                    <a:pt x="20276" y="17644"/>
                    <a:pt x="18476" y="19415"/>
                    <a:pt x="16676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2876304" y="5507404"/>
              <a:ext cx="142577" cy="126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123" fill="norm" stroke="1" extrusionOk="0">
                  <a:moveTo>
                    <a:pt x="3243" y="11358"/>
                  </a:moveTo>
                  <a:cubicBezTo>
                    <a:pt x="4808" y="11004"/>
                    <a:pt x="6373" y="10650"/>
                    <a:pt x="8251" y="9588"/>
                  </a:cubicBezTo>
                  <a:cubicBezTo>
                    <a:pt x="10129" y="8525"/>
                    <a:pt x="12321" y="6755"/>
                    <a:pt x="13260" y="4984"/>
                  </a:cubicBezTo>
                  <a:cubicBezTo>
                    <a:pt x="14199" y="3214"/>
                    <a:pt x="13886" y="1443"/>
                    <a:pt x="12947" y="558"/>
                  </a:cubicBezTo>
                  <a:cubicBezTo>
                    <a:pt x="12008" y="-327"/>
                    <a:pt x="10443" y="-327"/>
                    <a:pt x="8095" y="1798"/>
                  </a:cubicBezTo>
                  <a:cubicBezTo>
                    <a:pt x="5747" y="3922"/>
                    <a:pt x="2616" y="8171"/>
                    <a:pt x="1051" y="11535"/>
                  </a:cubicBezTo>
                  <a:cubicBezTo>
                    <a:pt x="-514" y="14899"/>
                    <a:pt x="-514" y="17378"/>
                    <a:pt x="2303" y="18971"/>
                  </a:cubicBezTo>
                  <a:cubicBezTo>
                    <a:pt x="5121" y="20565"/>
                    <a:pt x="10756" y="21273"/>
                    <a:pt x="14356" y="21096"/>
                  </a:cubicBezTo>
                  <a:cubicBezTo>
                    <a:pt x="17956" y="20919"/>
                    <a:pt x="19521" y="19857"/>
                    <a:pt x="21086" y="18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5" name="Drawing"/>
          <p:cNvGrpSpPr/>
          <p:nvPr/>
        </p:nvGrpSpPr>
        <p:grpSpPr>
          <a:xfrm>
            <a:off x="994068" y="1014369"/>
            <a:ext cx="11978983" cy="8040995"/>
            <a:chOff x="0" y="0"/>
            <a:chExt cx="11978981" cy="8040994"/>
          </a:xfrm>
        </p:grpSpPr>
        <p:sp>
          <p:nvSpPr>
            <p:cNvPr id="3348" name="Line"/>
            <p:cNvSpPr/>
            <p:nvPr/>
          </p:nvSpPr>
          <p:spPr>
            <a:xfrm>
              <a:off x="1816063" y="944409"/>
              <a:ext cx="135468" cy="253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3712" y="123"/>
                  </a:moveTo>
                  <a:cubicBezTo>
                    <a:pt x="2700" y="51"/>
                    <a:pt x="1687" y="-21"/>
                    <a:pt x="1012" y="6"/>
                  </a:cubicBezTo>
                  <a:cubicBezTo>
                    <a:pt x="337" y="33"/>
                    <a:pt x="0" y="159"/>
                    <a:pt x="0" y="465"/>
                  </a:cubicBezTo>
                  <a:cubicBezTo>
                    <a:pt x="0" y="772"/>
                    <a:pt x="337" y="1258"/>
                    <a:pt x="675" y="1826"/>
                  </a:cubicBezTo>
                  <a:cubicBezTo>
                    <a:pt x="1012" y="2393"/>
                    <a:pt x="1350" y="3042"/>
                    <a:pt x="1856" y="3699"/>
                  </a:cubicBezTo>
                  <a:cubicBezTo>
                    <a:pt x="2362" y="4357"/>
                    <a:pt x="3037" y="5023"/>
                    <a:pt x="3544" y="5699"/>
                  </a:cubicBezTo>
                  <a:cubicBezTo>
                    <a:pt x="4050" y="6374"/>
                    <a:pt x="4387" y="7059"/>
                    <a:pt x="5062" y="7725"/>
                  </a:cubicBezTo>
                  <a:cubicBezTo>
                    <a:pt x="5737" y="8392"/>
                    <a:pt x="6750" y="9041"/>
                    <a:pt x="7762" y="9653"/>
                  </a:cubicBezTo>
                  <a:cubicBezTo>
                    <a:pt x="8775" y="10266"/>
                    <a:pt x="9788" y="10842"/>
                    <a:pt x="10969" y="11419"/>
                  </a:cubicBezTo>
                  <a:cubicBezTo>
                    <a:pt x="12150" y="11995"/>
                    <a:pt x="13500" y="12571"/>
                    <a:pt x="14850" y="13166"/>
                  </a:cubicBezTo>
                  <a:cubicBezTo>
                    <a:pt x="16200" y="13760"/>
                    <a:pt x="17550" y="14373"/>
                    <a:pt x="18563" y="14949"/>
                  </a:cubicBezTo>
                  <a:cubicBezTo>
                    <a:pt x="19575" y="15526"/>
                    <a:pt x="20250" y="16066"/>
                    <a:pt x="20588" y="16652"/>
                  </a:cubicBezTo>
                  <a:cubicBezTo>
                    <a:pt x="20925" y="17237"/>
                    <a:pt x="20925" y="17868"/>
                    <a:pt x="21094" y="18480"/>
                  </a:cubicBezTo>
                  <a:cubicBezTo>
                    <a:pt x="21262" y="19093"/>
                    <a:pt x="21600" y="19687"/>
                    <a:pt x="21600" y="20201"/>
                  </a:cubicBezTo>
                  <a:cubicBezTo>
                    <a:pt x="21600" y="20714"/>
                    <a:pt x="21262" y="21147"/>
                    <a:pt x="20925" y="2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1845697" y="914825"/>
              <a:ext cx="2895175" cy="275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83" fill="norm" stroke="1" extrusionOk="0">
                  <a:moveTo>
                    <a:pt x="0" y="395"/>
                  </a:moveTo>
                  <a:cubicBezTo>
                    <a:pt x="316" y="328"/>
                    <a:pt x="632" y="262"/>
                    <a:pt x="1011" y="196"/>
                  </a:cubicBezTo>
                  <a:cubicBezTo>
                    <a:pt x="1389" y="130"/>
                    <a:pt x="1832" y="63"/>
                    <a:pt x="2313" y="38"/>
                  </a:cubicBezTo>
                  <a:cubicBezTo>
                    <a:pt x="2795" y="14"/>
                    <a:pt x="3316" y="30"/>
                    <a:pt x="3821" y="63"/>
                  </a:cubicBezTo>
                  <a:cubicBezTo>
                    <a:pt x="4326" y="96"/>
                    <a:pt x="4816" y="146"/>
                    <a:pt x="5234" y="196"/>
                  </a:cubicBezTo>
                  <a:cubicBezTo>
                    <a:pt x="5653" y="245"/>
                    <a:pt x="6000" y="295"/>
                    <a:pt x="6426" y="303"/>
                  </a:cubicBezTo>
                  <a:cubicBezTo>
                    <a:pt x="6853" y="312"/>
                    <a:pt x="7358" y="279"/>
                    <a:pt x="7895" y="229"/>
                  </a:cubicBezTo>
                  <a:cubicBezTo>
                    <a:pt x="8432" y="179"/>
                    <a:pt x="9000" y="113"/>
                    <a:pt x="9608" y="72"/>
                  </a:cubicBezTo>
                  <a:cubicBezTo>
                    <a:pt x="10216" y="30"/>
                    <a:pt x="10863" y="14"/>
                    <a:pt x="11463" y="5"/>
                  </a:cubicBezTo>
                  <a:cubicBezTo>
                    <a:pt x="12063" y="-3"/>
                    <a:pt x="12616" y="-3"/>
                    <a:pt x="13200" y="22"/>
                  </a:cubicBezTo>
                  <a:cubicBezTo>
                    <a:pt x="13784" y="47"/>
                    <a:pt x="14400" y="96"/>
                    <a:pt x="15000" y="130"/>
                  </a:cubicBezTo>
                  <a:cubicBezTo>
                    <a:pt x="15600" y="163"/>
                    <a:pt x="16184" y="179"/>
                    <a:pt x="16808" y="187"/>
                  </a:cubicBezTo>
                  <a:cubicBezTo>
                    <a:pt x="17432" y="196"/>
                    <a:pt x="18095" y="196"/>
                    <a:pt x="18687" y="187"/>
                  </a:cubicBezTo>
                  <a:cubicBezTo>
                    <a:pt x="19279" y="179"/>
                    <a:pt x="19800" y="163"/>
                    <a:pt x="20226" y="196"/>
                  </a:cubicBezTo>
                  <a:cubicBezTo>
                    <a:pt x="20653" y="229"/>
                    <a:pt x="20984" y="312"/>
                    <a:pt x="21189" y="370"/>
                  </a:cubicBezTo>
                  <a:cubicBezTo>
                    <a:pt x="21395" y="428"/>
                    <a:pt x="21474" y="461"/>
                    <a:pt x="21521" y="519"/>
                  </a:cubicBezTo>
                  <a:cubicBezTo>
                    <a:pt x="21568" y="577"/>
                    <a:pt x="21584" y="660"/>
                    <a:pt x="21592" y="991"/>
                  </a:cubicBezTo>
                  <a:cubicBezTo>
                    <a:pt x="21600" y="1322"/>
                    <a:pt x="21600" y="1902"/>
                    <a:pt x="21576" y="2440"/>
                  </a:cubicBezTo>
                  <a:cubicBezTo>
                    <a:pt x="21553" y="2979"/>
                    <a:pt x="21505" y="3476"/>
                    <a:pt x="21474" y="4022"/>
                  </a:cubicBezTo>
                  <a:cubicBezTo>
                    <a:pt x="21442" y="4569"/>
                    <a:pt x="21426" y="5165"/>
                    <a:pt x="21395" y="5753"/>
                  </a:cubicBezTo>
                  <a:cubicBezTo>
                    <a:pt x="21363" y="6341"/>
                    <a:pt x="21316" y="6921"/>
                    <a:pt x="21268" y="7492"/>
                  </a:cubicBezTo>
                  <a:cubicBezTo>
                    <a:pt x="21221" y="8064"/>
                    <a:pt x="21174" y="8627"/>
                    <a:pt x="21142" y="9240"/>
                  </a:cubicBezTo>
                  <a:cubicBezTo>
                    <a:pt x="21111" y="9853"/>
                    <a:pt x="21095" y="10515"/>
                    <a:pt x="21071" y="11103"/>
                  </a:cubicBezTo>
                  <a:cubicBezTo>
                    <a:pt x="21047" y="11691"/>
                    <a:pt x="21016" y="12205"/>
                    <a:pt x="20976" y="12752"/>
                  </a:cubicBezTo>
                  <a:cubicBezTo>
                    <a:pt x="20937" y="13298"/>
                    <a:pt x="20889" y="13878"/>
                    <a:pt x="20842" y="14474"/>
                  </a:cubicBezTo>
                  <a:cubicBezTo>
                    <a:pt x="20795" y="15071"/>
                    <a:pt x="20747" y="15684"/>
                    <a:pt x="20700" y="16330"/>
                  </a:cubicBezTo>
                  <a:cubicBezTo>
                    <a:pt x="20653" y="16976"/>
                    <a:pt x="20605" y="17655"/>
                    <a:pt x="20550" y="18284"/>
                  </a:cubicBezTo>
                  <a:cubicBezTo>
                    <a:pt x="20495" y="18914"/>
                    <a:pt x="20432" y="19493"/>
                    <a:pt x="20392" y="19957"/>
                  </a:cubicBezTo>
                  <a:cubicBezTo>
                    <a:pt x="20353" y="20421"/>
                    <a:pt x="20337" y="20769"/>
                    <a:pt x="20329" y="20984"/>
                  </a:cubicBezTo>
                  <a:cubicBezTo>
                    <a:pt x="20321" y="21199"/>
                    <a:pt x="20321" y="21282"/>
                    <a:pt x="20282" y="21373"/>
                  </a:cubicBezTo>
                  <a:cubicBezTo>
                    <a:pt x="20242" y="21464"/>
                    <a:pt x="20163" y="21564"/>
                    <a:pt x="20076" y="21580"/>
                  </a:cubicBezTo>
                  <a:cubicBezTo>
                    <a:pt x="19989" y="21597"/>
                    <a:pt x="19895" y="21531"/>
                    <a:pt x="1980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1985397" y="3384550"/>
              <a:ext cx="2876551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9" y="1137"/>
                    <a:pt x="1017" y="2274"/>
                    <a:pt x="1621" y="2558"/>
                  </a:cubicBezTo>
                  <a:cubicBezTo>
                    <a:pt x="2225" y="2842"/>
                    <a:pt x="2925" y="2274"/>
                    <a:pt x="3608" y="1989"/>
                  </a:cubicBezTo>
                  <a:cubicBezTo>
                    <a:pt x="4291" y="1705"/>
                    <a:pt x="4959" y="1705"/>
                    <a:pt x="5579" y="1989"/>
                  </a:cubicBezTo>
                  <a:cubicBezTo>
                    <a:pt x="6199" y="2274"/>
                    <a:pt x="6771" y="2842"/>
                    <a:pt x="7319" y="3695"/>
                  </a:cubicBezTo>
                  <a:cubicBezTo>
                    <a:pt x="7868" y="4547"/>
                    <a:pt x="8392" y="5684"/>
                    <a:pt x="8925" y="6821"/>
                  </a:cubicBezTo>
                  <a:cubicBezTo>
                    <a:pt x="9457" y="7958"/>
                    <a:pt x="9997" y="9095"/>
                    <a:pt x="10570" y="9947"/>
                  </a:cubicBezTo>
                  <a:cubicBezTo>
                    <a:pt x="11142" y="10800"/>
                    <a:pt x="11746" y="11368"/>
                    <a:pt x="12302" y="11653"/>
                  </a:cubicBezTo>
                  <a:cubicBezTo>
                    <a:pt x="12858" y="11937"/>
                    <a:pt x="13367" y="11937"/>
                    <a:pt x="13947" y="11368"/>
                  </a:cubicBezTo>
                  <a:cubicBezTo>
                    <a:pt x="14527" y="10800"/>
                    <a:pt x="15179" y="9663"/>
                    <a:pt x="15767" y="9947"/>
                  </a:cubicBezTo>
                  <a:cubicBezTo>
                    <a:pt x="16355" y="10232"/>
                    <a:pt x="16879" y="11937"/>
                    <a:pt x="17372" y="13926"/>
                  </a:cubicBezTo>
                  <a:cubicBezTo>
                    <a:pt x="17865" y="15916"/>
                    <a:pt x="18326" y="18189"/>
                    <a:pt x="18858" y="19611"/>
                  </a:cubicBezTo>
                  <a:cubicBezTo>
                    <a:pt x="19391" y="21032"/>
                    <a:pt x="19995" y="21600"/>
                    <a:pt x="20440" y="21600"/>
                  </a:cubicBezTo>
                  <a:cubicBezTo>
                    <a:pt x="20885" y="21600"/>
                    <a:pt x="21171" y="21032"/>
                    <a:pt x="21338" y="19611"/>
                  </a:cubicBezTo>
                  <a:cubicBezTo>
                    <a:pt x="21505" y="18189"/>
                    <a:pt x="21552" y="15916"/>
                    <a:pt x="21600" y="13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1902847" y="2231749"/>
              <a:ext cx="2794051" cy="34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0971" fill="norm" stroke="1" extrusionOk="0">
                  <a:moveTo>
                    <a:pt x="0" y="9695"/>
                  </a:moveTo>
                  <a:cubicBezTo>
                    <a:pt x="474" y="13506"/>
                    <a:pt x="948" y="17318"/>
                    <a:pt x="1529" y="19224"/>
                  </a:cubicBezTo>
                  <a:cubicBezTo>
                    <a:pt x="2109" y="21130"/>
                    <a:pt x="2796" y="21130"/>
                    <a:pt x="3434" y="20495"/>
                  </a:cubicBezTo>
                  <a:cubicBezTo>
                    <a:pt x="4071" y="19859"/>
                    <a:pt x="4660" y="18589"/>
                    <a:pt x="5314" y="17954"/>
                  </a:cubicBezTo>
                  <a:cubicBezTo>
                    <a:pt x="5968" y="17318"/>
                    <a:pt x="6688" y="17318"/>
                    <a:pt x="7366" y="17954"/>
                  </a:cubicBezTo>
                  <a:cubicBezTo>
                    <a:pt x="8045" y="18589"/>
                    <a:pt x="8683" y="19859"/>
                    <a:pt x="9328" y="20495"/>
                  </a:cubicBezTo>
                  <a:cubicBezTo>
                    <a:pt x="9974" y="21130"/>
                    <a:pt x="10628" y="21130"/>
                    <a:pt x="11241" y="20495"/>
                  </a:cubicBezTo>
                  <a:cubicBezTo>
                    <a:pt x="11855" y="19859"/>
                    <a:pt x="12427" y="18589"/>
                    <a:pt x="12975" y="16683"/>
                  </a:cubicBezTo>
                  <a:cubicBezTo>
                    <a:pt x="13522" y="14777"/>
                    <a:pt x="14046" y="12236"/>
                    <a:pt x="14634" y="9695"/>
                  </a:cubicBezTo>
                  <a:cubicBezTo>
                    <a:pt x="15223" y="7154"/>
                    <a:pt x="15877" y="4612"/>
                    <a:pt x="16515" y="2706"/>
                  </a:cubicBezTo>
                  <a:cubicBezTo>
                    <a:pt x="17152" y="801"/>
                    <a:pt x="17774" y="-470"/>
                    <a:pt x="18289" y="165"/>
                  </a:cubicBezTo>
                  <a:cubicBezTo>
                    <a:pt x="18804" y="801"/>
                    <a:pt x="19213" y="3342"/>
                    <a:pt x="19589" y="5883"/>
                  </a:cubicBezTo>
                  <a:cubicBezTo>
                    <a:pt x="19965" y="8424"/>
                    <a:pt x="20308" y="10965"/>
                    <a:pt x="20603" y="12236"/>
                  </a:cubicBezTo>
                  <a:cubicBezTo>
                    <a:pt x="20897" y="13506"/>
                    <a:pt x="21142" y="13506"/>
                    <a:pt x="21306" y="14142"/>
                  </a:cubicBezTo>
                  <a:cubicBezTo>
                    <a:pt x="21469" y="14777"/>
                    <a:pt x="21551" y="16048"/>
                    <a:pt x="21575" y="16048"/>
                  </a:cubicBezTo>
                  <a:cubicBezTo>
                    <a:pt x="21600" y="16048"/>
                    <a:pt x="21567" y="14777"/>
                    <a:pt x="21535" y="13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3350647" y="965200"/>
              <a:ext cx="44451" cy="25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362"/>
                    <a:pt x="4114" y="724"/>
                    <a:pt x="5657" y="1248"/>
                  </a:cubicBezTo>
                  <a:cubicBezTo>
                    <a:pt x="7200" y="1773"/>
                    <a:pt x="8229" y="2460"/>
                    <a:pt x="9257" y="3130"/>
                  </a:cubicBezTo>
                  <a:cubicBezTo>
                    <a:pt x="10286" y="3799"/>
                    <a:pt x="11314" y="4450"/>
                    <a:pt x="11314" y="5074"/>
                  </a:cubicBezTo>
                  <a:cubicBezTo>
                    <a:pt x="11314" y="5698"/>
                    <a:pt x="10286" y="6295"/>
                    <a:pt x="9257" y="6938"/>
                  </a:cubicBezTo>
                  <a:cubicBezTo>
                    <a:pt x="8229" y="7580"/>
                    <a:pt x="7200" y="8267"/>
                    <a:pt x="8229" y="8964"/>
                  </a:cubicBezTo>
                  <a:cubicBezTo>
                    <a:pt x="9257" y="9660"/>
                    <a:pt x="12343" y="10366"/>
                    <a:pt x="13886" y="11080"/>
                  </a:cubicBezTo>
                  <a:cubicBezTo>
                    <a:pt x="15429" y="11795"/>
                    <a:pt x="15429" y="12519"/>
                    <a:pt x="15429" y="13242"/>
                  </a:cubicBezTo>
                  <a:cubicBezTo>
                    <a:pt x="15429" y="13966"/>
                    <a:pt x="15429" y="14689"/>
                    <a:pt x="15429" y="15440"/>
                  </a:cubicBezTo>
                  <a:cubicBezTo>
                    <a:pt x="15429" y="16191"/>
                    <a:pt x="15429" y="16969"/>
                    <a:pt x="15429" y="17738"/>
                  </a:cubicBezTo>
                  <a:cubicBezTo>
                    <a:pt x="15429" y="18507"/>
                    <a:pt x="15429" y="19266"/>
                    <a:pt x="16457" y="19909"/>
                  </a:cubicBezTo>
                  <a:cubicBezTo>
                    <a:pt x="17486" y="20551"/>
                    <a:pt x="19543" y="210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817261" y="2025650"/>
              <a:ext cx="50537" cy="104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80" fill="norm" stroke="1" extrusionOk="0">
                  <a:moveTo>
                    <a:pt x="21488" y="21165"/>
                  </a:moveTo>
                  <a:cubicBezTo>
                    <a:pt x="20588" y="21382"/>
                    <a:pt x="19688" y="21600"/>
                    <a:pt x="19238" y="21578"/>
                  </a:cubicBezTo>
                  <a:cubicBezTo>
                    <a:pt x="18788" y="21556"/>
                    <a:pt x="18788" y="21295"/>
                    <a:pt x="16988" y="20359"/>
                  </a:cubicBezTo>
                  <a:cubicBezTo>
                    <a:pt x="15188" y="19423"/>
                    <a:pt x="11588" y="17811"/>
                    <a:pt x="8888" y="16178"/>
                  </a:cubicBezTo>
                  <a:cubicBezTo>
                    <a:pt x="6188" y="14545"/>
                    <a:pt x="4388" y="12890"/>
                    <a:pt x="3038" y="11170"/>
                  </a:cubicBezTo>
                  <a:cubicBezTo>
                    <a:pt x="1688" y="9450"/>
                    <a:pt x="788" y="7665"/>
                    <a:pt x="338" y="6010"/>
                  </a:cubicBezTo>
                  <a:cubicBezTo>
                    <a:pt x="-112" y="4355"/>
                    <a:pt x="-112" y="2831"/>
                    <a:pt x="338" y="1851"/>
                  </a:cubicBezTo>
                  <a:cubicBezTo>
                    <a:pt x="788" y="871"/>
                    <a:pt x="1688" y="435"/>
                    <a:pt x="25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683647" y="2834216"/>
              <a:ext cx="285751" cy="28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960" y="1261"/>
                  </a:moveTo>
                  <a:cubicBezTo>
                    <a:pt x="480" y="631"/>
                    <a:pt x="0" y="0"/>
                    <a:pt x="0" y="0"/>
                  </a:cubicBezTo>
                  <a:cubicBezTo>
                    <a:pt x="0" y="0"/>
                    <a:pt x="480" y="631"/>
                    <a:pt x="1680" y="2917"/>
                  </a:cubicBezTo>
                  <a:cubicBezTo>
                    <a:pt x="2880" y="5203"/>
                    <a:pt x="4800" y="9145"/>
                    <a:pt x="6160" y="12140"/>
                  </a:cubicBezTo>
                  <a:cubicBezTo>
                    <a:pt x="7520" y="15136"/>
                    <a:pt x="8320" y="17185"/>
                    <a:pt x="8960" y="18604"/>
                  </a:cubicBezTo>
                  <a:cubicBezTo>
                    <a:pt x="9600" y="20023"/>
                    <a:pt x="10080" y="20812"/>
                    <a:pt x="10720" y="21206"/>
                  </a:cubicBezTo>
                  <a:cubicBezTo>
                    <a:pt x="11360" y="21600"/>
                    <a:pt x="12160" y="21600"/>
                    <a:pt x="12960" y="20733"/>
                  </a:cubicBezTo>
                  <a:cubicBezTo>
                    <a:pt x="13760" y="19866"/>
                    <a:pt x="14560" y="18131"/>
                    <a:pt x="16000" y="15215"/>
                  </a:cubicBezTo>
                  <a:cubicBezTo>
                    <a:pt x="17440" y="12298"/>
                    <a:pt x="19520" y="8199"/>
                    <a:pt x="21600" y="4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71416" y="2787650"/>
              <a:ext cx="362873" cy="27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34" fill="norm" stroke="1" extrusionOk="0">
                  <a:moveTo>
                    <a:pt x="527" y="0"/>
                  </a:moveTo>
                  <a:cubicBezTo>
                    <a:pt x="154" y="665"/>
                    <a:pt x="-218" y="1329"/>
                    <a:pt x="154" y="2658"/>
                  </a:cubicBezTo>
                  <a:cubicBezTo>
                    <a:pt x="527" y="3988"/>
                    <a:pt x="1644" y="5982"/>
                    <a:pt x="3879" y="8889"/>
                  </a:cubicBezTo>
                  <a:cubicBezTo>
                    <a:pt x="6113" y="11797"/>
                    <a:pt x="9465" y="15618"/>
                    <a:pt x="12072" y="17945"/>
                  </a:cubicBezTo>
                  <a:cubicBezTo>
                    <a:pt x="14679" y="20271"/>
                    <a:pt x="16541" y="21102"/>
                    <a:pt x="17844" y="21351"/>
                  </a:cubicBezTo>
                  <a:cubicBezTo>
                    <a:pt x="19148" y="21600"/>
                    <a:pt x="19892" y="21268"/>
                    <a:pt x="20451" y="20686"/>
                  </a:cubicBezTo>
                  <a:cubicBezTo>
                    <a:pt x="21010" y="20105"/>
                    <a:pt x="21382" y="19274"/>
                    <a:pt x="21258" y="17280"/>
                  </a:cubicBezTo>
                  <a:cubicBezTo>
                    <a:pt x="21134" y="15286"/>
                    <a:pt x="20513" y="12129"/>
                    <a:pt x="19520" y="9637"/>
                  </a:cubicBezTo>
                  <a:cubicBezTo>
                    <a:pt x="18527" y="7145"/>
                    <a:pt x="17161" y="5317"/>
                    <a:pt x="16168" y="4403"/>
                  </a:cubicBezTo>
                  <a:cubicBezTo>
                    <a:pt x="15175" y="3489"/>
                    <a:pt x="14554" y="3489"/>
                    <a:pt x="14120" y="3905"/>
                  </a:cubicBezTo>
                  <a:cubicBezTo>
                    <a:pt x="13685" y="4320"/>
                    <a:pt x="13437" y="5151"/>
                    <a:pt x="13313" y="5982"/>
                  </a:cubicBezTo>
                  <a:cubicBezTo>
                    <a:pt x="13189" y="6812"/>
                    <a:pt x="13189" y="7643"/>
                    <a:pt x="13499" y="8723"/>
                  </a:cubicBezTo>
                  <a:cubicBezTo>
                    <a:pt x="13810" y="9803"/>
                    <a:pt x="14430" y="11132"/>
                    <a:pt x="15051" y="11631"/>
                  </a:cubicBezTo>
                  <a:cubicBezTo>
                    <a:pt x="15672" y="12129"/>
                    <a:pt x="16292" y="11797"/>
                    <a:pt x="16913" y="1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283081" y="2628900"/>
              <a:ext cx="163969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2527" y="21600"/>
                  </a:moveTo>
                  <a:cubicBezTo>
                    <a:pt x="1434" y="20736"/>
                    <a:pt x="340" y="19872"/>
                    <a:pt x="66" y="18720"/>
                  </a:cubicBezTo>
                  <a:cubicBezTo>
                    <a:pt x="-207" y="17568"/>
                    <a:pt x="340" y="16128"/>
                    <a:pt x="2117" y="14688"/>
                  </a:cubicBezTo>
                  <a:cubicBezTo>
                    <a:pt x="3894" y="13248"/>
                    <a:pt x="6902" y="11808"/>
                    <a:pt x="9773" y="11088"/>
                  </a:cubicBezTo>
                  <a:cubicBezTo>
                    <a:pt x="12644" y="10368"/>
                    <a:pt x="15378" y="10368"/>
                    <a:pt x="17292" y="10944"/>
                  </a:cubicBezTo>
                  <a:cubicBezTo>
                    <a:pt x="19206" y="11520"/>
                    <a:pt x="20299" y="12672"/>
                    <a:pt x="20846" y="14112"/>
                  </a:cubicBezTo>
                  <a:cubicBezTo>
                    <a:pt x="21393" y="15552"/>
                    <a:pt x="21393" y="17280"/>
                    <a:pt x="19889" y="18288"/>
                  </a:cubicBezTo>
                  <a:cubicBezTo>
                    <a:pt x="18385" y="19296"/>
                    <a:pt x="15378" y="19584"/>
                    <a:pt x="11960" y="17136"/>
                  </a:cubicBezTo>
                  <a:cubicBezTo>
                    <a:pt x="8542" y="14688"/>
                    <a:pt x="4715" y="9504"/>
                    <a:pt x="2937" y="6192"/>
                  </a:cubicBezTo>
                  <a:cubicBezTo>
                    <a:pt x="1160" y="2880"/>
                    <a:pt x="1434" y="1440"/>
                    <a:pt x="17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317266" y="2523812"/>
              <a:ext cx="151601" cy="8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0436" fill="norm" stroke="1" extrusionOk="0">
                  <a:moveTo>
                    <a:pt x="3238" y="809"/>
                  </a:moveTo>
                  <a:cubicBezTo>
                    <a:pt x="2070" y="2281"/>
                    <a:pt x="903" y="3754"/>
                    <a:pt x="319" y="5963"/>
                  </a:cubicBezTo>
                  <a:cubicBezTo>
                    <a:pt x="-265" y="8172"/>
                    <a:pt x="-265" y="11118"/>
                    <a:pt x="2216" y="13818"/>
                  </a:cubicBezTo>
                  <a:cubicBezTo>
                    <a:pt x="4697" y="16518"/>
                    <a:pt x="9659" y="18972"/>
                    <a:pt x="12870" y="19954"/>
                  </a:cubicBezTo>
                  <a:cubicBezTo>
                    <a:pt x="16081" y="20936"/>
                    <a:pt x="17540" y="20445"/>
                    <a:pt x="18854" y="18236"/>
                  </a:cubicBezTo>
                  <a:cubicBezTo>
                    <a:pt x="20167" y="16027"/>
                    <a:pt x="21335" y="12100"/>
                    <a:pt x="20751" y="8418"/>
                  </a:cubicBezTo>
                  <a:cubicBezTo>
                    <a:pt x="20167" y="4736"/>
                    <a:pt x="17832" y="1300"/>
                    <a:pt x="15351" y="318"/>
                  </a:cubicBezTo>
                  <a:cubicBezTo>
                    <a:pt x="12870" y="-664"/>
                    <a:pt x="10243" y="809"/>
                    <a:pt x="7616" y="2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347046" y="2368550"/>
              <a:ext cx="158802" cy="11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46" fill="norm" stroke="1" extrusionOk="0">
                  <a:moveTo>
                    <a:pt x="860" y="11004"/>
                  </a:moveTo>
                  <a:cubicBezTo>
                    <a:pt x="291" y="13042"/>
                    <a:pt x="-277" y="15079"/>
                    <a:pt x="149" y="16506"/>
                  </a:cubicBezTo>
                  <a:cubicBezTo>
                    <a:pt x="576" y="17932"/>
                    <a:pt x="1997" y="18747"/>
                    <a:pt x="4270" y="19562"/>
                  </a:cubicBezTo>
                  <a:cubicBezTo>
                    <a:pt x="6544" y="20377"/>
                    <a:pt x="9670" y="21192"/>
                    <a:pt x="11944" y="21396"/>
                  </a:cubicBezTo>
                  <a:cubicBezTo>
                    <a:pt x="14218" y="21600"/>
                    <a:pt x="15639" y="21192"/>
                    <a:pt x="16491" y="19970"/>
                  </a:cubicBezTo>
                  <a:cubicBezTo>
                    <a:pt x="17344" y="18747"/>
                    <a:pt x="17628" y="16709"/>
                    <a:pt x="16776" y="14264"/>
                  </a:cubicBezTo>
                  <a:cubicBezTo>
                    <a:pt x="15923" y="11819"/>
                    <a:pt x="13934" y="8966"/>
                    <a:pt x="12086" y="6928"/>
                  </a:cubicBezTo>
                  <a:cubicBezTo>
                    <a:pt x="10239" y="4891"/>
                    <a:pt x="8534" y="3668"/>
                    <a:pt x="8534" y="3464"/>
                  </a:cubicBezTo>
                  <a:cubicBezTo>
                    <a:pt x="8534" y="3260"/>
                    <a:pt x="10239" y="4075"/>
                    <a:pt x="11944" y="4687"/>
                  </a:cubicBezTo>
                  <a:cubicBezTo>
                    <a:pt x="13649" y="5298"/>
                    <a:pt x="15355" y="5706"/>
                    <a:pt x="16918" y="5909"/>
                  </a:cubicBezTo>
                  <a:cubicBezTo>
                    <a:pt x="18481" y="6113"/>
                    <a:pt x="19902" y="6113"/>
                    <a:pt x="20612" y="5094"/>
                  </a:cubicBezTo>
                  <a:cubicBezTo>
                    <a:pt x="21323" y="4075"/>
                    <a:pt x="21323" y="2038"/>
                    <a:pt x="213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380572" y="2248370"/>
              <a:ext cx="117732" cy="9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498" fill="norm" stroke="1" extrusionOk="0">
                  <a:moveTo>
                    <a:pt x="3048" y="10928"/>
                  </a:moveTo>
                  <a:cubicBezTo>
                    <a:pt x="6399" y="14145"/>
                    <a:pt x="9751" y="17362"/>
                    <a:pt x="13103" y="19200"/>
                  </a:cubicBezTo>
                  <a:cubicBezTo>
                    <a:pt x="16455" y="21038"/>
                    <a:pt x="19806" y="21498"/>
                    <a:pt x="20551" y="21498"/>
                  </a:cubicBezTo>
                  <a:cubicBezTo>
                    <a:pt x="21296" y="21498"/>
                    <a:pt x="19434" y="21038"/>
                    <a:pt x="15896" y="18281"/>
                  </a:cubicBezTo>
                  <a:cubicBezTo>
                    <a:pt x="12358" y="15524"/>
                    <a:pt x="7144" y="10468"/>
                    <a:pt x="3979" y="7021"/>
                  </a:cubicBezTo>
                  <a:cubicBezTo>
                    <a:pt x="813" y="3575"/>
                    <a:pt x="-304" y="1736"/>
                    <a:pt x="68" y="817"/>
                  </a:cubicBezTo>
                  <a:cubicBezTo>
                    <a:pt x="441" y="-102"/>
                    <a:pt x="2303" y="-102"/>
                    <a:pt x="5841" y="128"/>
                  </a:cubicBezTo>
                  <a:cubicBezTo>
                    <a:pt x="9379" y="358"/>
                    <a:pt x="14593" y="817"/>
                    <a:pt x="19806" y="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253351" y="2054883"/>
              <a:ext cx="280768" cy="15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0953" fill="norm" stroke="1" extrusionOk="0">
                  <a:moveTo>
                    <a:pt x="14181" y="17622"/>
                  </a:moveTo>
                  <a:cubicBezTo>
                    <a:pt x="13704" y="16470"/>
                    <a:pt x="13228" y="15318"/>
                    <a:pt x="12513" y="13734"/>
                  </a:cubicBezTo>
                  <a:cubicBezTo>
                    <a:pt x="11799" y="12150"/>
                    <a:pt x="10846" y="10134"/>
                    <a:pt x="10528" y="9846"/>
                  </a:cubicBezTo>
                  <a:cubicBezTo>
                    <a:pt x="10210" y="9558"/>
                    <a:pt x="10528" y="10998"/>
                    <a:pt x="11719" y="13014"/>
                  </a:cubicBezTo>
                  <a:cubicBezTo>
                    <a:pt x="12910" y="15030"/>
                    <a:pt x="14975" y="17622"/>
                    <a:pt x="16722" y="19206"/>
                  </a:cubicBezTo>
                  <a:cubicBezTo>
                    <a:pt x="18469" y="20790"/>
                    <a:pt x="19899" y="21366"/>
                    <a:pt x="20613" y="20646"/>
                  </a:cubicBezTo>
                  <a:cubicBezTo>
                    <a:pt x="21328" y="19926"/>
                    <a:pt x="21328" y="17910"/>
                    <a:pt x="19660" y="14742"/>
                  </a:cubicBezTo>
                  <a:cubicBezTo>
                    <a:pt x="17993" y="11574"/>
                    <a:pt x="14657" y="7254"/>
                    <a:pt x="11640" y="4518"/>
                  </a:cubicBezTo>
                  <a:cubicBezTo>
                    <a:pt x="8622" y="1782"/>
                    <a:pt x="5922" y="630"/>
                    <a:pt x="3937" y="198"/>
                  </a:cubicBezTo>
                  <a:cubicBezTo>
                    <a:pt x="1952" y="-234"/>
                    <a:pt x="681" y="54"/>
                    <a:pt x="204" y="918"/>
                  </a:cubicBezTo>
                  <a:cubicBezTo>
                    <a:pt x="-272" y="1782"/>
                    <a:pt x="46" y="3222"/>
                    <a:pt x="1554" y="5382"/>
                  </a:cubicBezTo>
                  <a:cubicBezTo>
                    <a:pt x="3063" y="7542"/>
                    <a:pt x="5763" y="10422"/>
                    <a:pt x="8543" y="11286"/>
                  </a:cubicBezTo>
                  <a:cubicBezTo>
                    <a:pt x="11322" y="12150"/>
                    <a:pt x="14181" y="10998"/>
                    <a:pt x="17040" y="9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232797" y="1720850"/>
              <a:ext cx="339038" cy="12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139" fill="norm" stroke="1" extrusionOk="0">
                  <a:moveTo>
                    <a:pt x="0" y="0"/>
                  </a:moveTo>
                  <a:cubicBezTo>
                    <a:pt x="2549" y="4529"/>
                    <a:pt x="5098" y="9058"/>
                    <a:pt x="8251" y="12716"/>
                  </a:cubicBezTo>
                  <a:cubicBezTo>
                    <a:pt x="11404" y="16374"/>
                    <a:pt x="15160" y="19161"/>
                    <a:pt x="17441" y="20381"/>
                  </a:cubicBezTo>
                  <a:cubicBezTo>
                    <a:pt x="19722" y="21600"/>
                    <a:pt x="20527" y="21252"/>
                    <a:pt x="20996" y="20032"/>
                  </a:cubicBezTo>
                  <a:cubicBezTo>
                    <a:pt x="21466" y="18813"/>
                    <a:pt x="21600" y="16723"/>
                    <a:pt x="21399" y="15155"/>
                  </a:cubicBezTo>
                  <a:cubicBezTo>
                    <a:pt x="21198" y="13587"/>
                    <a:pt x="20661" y="12542"/>
                    <a:pt x="20124" y="1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416947" y="1682750"/>
              <a:ext cx="110067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2" y="21600"/>
                  </a:moveTo>
                  <a:cubicBezTo>
                    <a:pt x="1246" y="20571"/>
                    <a:pt x="0" y="19543"/>
                    <a:pt x="1246" y="17100"/>
                  </a:cubicBezTo>
                  <a:cubicBezTo>
                    <a:pt x="2492" y="14657"/>
                    <a:pt x="6231" y="10800"/>
                    <a:pt x="9346" y="8871"/>
                  </a:cubicBezTo>
                  <a:cubicBezTo>
                    <a:pt x="12462" y="6943"/>
                    <a:pt x="14954" y="6943"/>
                    <a:pt x="17238" y="7071"/>
                  </a:cubicBezTo>
                  <a:cubicBezTo>
                    <a:pt x="19523" y="7200"/>
                    <a:pt x="21600" y="7457"/>
                    <a:pt x="21600" y="7843"/>
                  </a:cubicBezTo>
                  <a:cubicBezTo>
                    <a:pt x="21600" y="8229"/>
                    <a:pt x="19523" y="8743"/>
                    <a:pt x="16200" y="8229"/>
                  </a:cubicBezTo>
                  <a:cubicBezTo>
                    <a:pt x="12877" y="7714"/>
                    <a:pt x="8308" y="6171"/>
                    <a:pt x="5400" y="4629"/>
                  </a:cubicBezTo>
                  <a:cubicBezTo>
                    <a:pt x="2492" y="3086"/>
                    <a:pt x="1246" y="154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262247" y="1301750"/>
              <a:ext cx="402351" cy="37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98" fill="norm" stroke="1" extrusionOk="0">
                  <a:moveTo>
                    <a:pt x="8223" y="20997"/>
                  </a:moveTo>
                  <a:cubicBezTo>
                    <a:pt x="9348" y="21117"/>
                    <a:pt x="10472" y="21238"/>
                    <a:pt x="11485" y="21359"/>
                  </a:cubicBezTo>
                  <a:cubicBezTo>
                    <a:pt x="12498" y="21479"/>
                    <a:pt x="13397" y="21600"/>
                    <a:pt x="13848" y="21359"/>
                  </a:cubicBezTo>
                  <a:cubicBezTo>
                    <a:pt x="14298" y="21117"/>
                    <a:pt x="14298" y="20514"/>
                    <a:pt x="14072" y="19971"/>
                  </a:cubicBezTo>
                  <a:cubicBezTo>
                    <a:pt x="13848" y="19428"/>
                    <a:pt x="13397" y="18945"/>
                    <a:pt x="12891" y="18583"/>
                  </a:cubicBezTo>
                  <a:cubicBezTo>
                    <a:pt x="12385" y="18221"/>
                    <a:pt x="11823" y="17980"/>
                    <a:pt x="11710" y="18101"/>
                  </a:cubicBezTo>
                  <a:cubicBezTo>
                    <a:pt x="11598" y="18221"/>
                    <a:pt x="11935" y="18704"/>
                    <a:pt x="12385" y="19066"/>
                  </a:cubicBezTo>
                  <a:cubicBezTo>
                    <a:pt x="12835" y="19428"/>
                    <a:pt x="13397" y="19669"/>
                    <a:pt x="14072" y="19850"/>
                  </a:cubicBezTo>
                  <a:cubicBezTo>
                    <a:pt x="14747" y="20031"/>
                    <a:pt x="15535" y="20152"/>
                    <a:pt x="15985" y="19850"/>
                  </a:cubicBezTo>
                  <a:cubicBezTo>
                    <a:pt x="16435" y="19549"/>
                    <a:pt x="16548" y="18825"/>
                    <a:pt x="15985" y="17739"/>
                  </a:cubicBezTo>
                  <a:cubicBezTo>
                    <a:pt x="15422" y="16653"/>
                    <a:pt x="14185" y="15204"/>
                    <a:pt x="11710" y="13455"/>
                  </a:cubicBezTo>
                  <a:cubicBezTo>
                    <a:pt x="9235" y="11705"/>
                    <a:pt x="5523" y="9654"/>
                    <a:pt x="3272" y="8447"/>
                  </a:cubicBezTo>
                  <a:cubicBezTo>
                    <a:pt x="1022" y="7240"/>
                    <a:pt x="235" y="6878"/>
                    <a:pt x="66" y="6939"/>
                  </a:cubicBezTo>
                  <a:cubicBezTo>
                    <a:pt x="-103" y="6999"/>
                    <a:pt x="347" y="7482"/>
                    <a:pt x="1810" y="8387"/>
                  </a:cubicBezTo>
                  <a:cubicBezTo>
                    <a:pt x="3272" y="9292"/>
                    <a:pt x="5747" y="10619"/>
                    <a:pt x="7998" y="11403"/>
                  </a:cubicBezTo>
                  <a:cubicBezTo>
                    <a:pt x="10248" y="12188"/>
                    <a:pt x="12273" y="12429"/>
                    <a:pt x="13566" y="12429"/>
                  </a:cubicBezTo>
                  <a:cubicBezTo>
                    <a:pt x="14860" y="12429"/>
                    <a:pt x="15422" y="12188"/>
                    <a:pt x="15704" y="11765"/>
                  </a:cubicBezTo>
                  <a:cubicBezTo>
                    <a:pt x="15985" y="11343"/>
                    <a:pt x="15985" y="10740"/>
                    <a:pt x="15704" y="10317"/>
                  </a:cubicBezTo>
                  <a:cubicBezTo>
                    <a:pt x="15422" y="9895"/>
                    <a:pt x="14860" y="9654"/>
                    <a:pt x="13960" y="9593"/>
                  </a:cubicBezTo>
                  <a:cubicBezTo>
                    <a:pt x="13060" y="9533"/>
                    <a:pt x="11823" y="9654"/>
                    <a:pt x="10979" y="9895"/>
                  </a:cubicBezTo>
                  <a:cubicBezTo>
                    <a:pt x="10135" y="10136"/>
                    <a:pt x="9685" y="10498"/>
                    <a:pt x="9235" y="11041"/>
                  </a:cubicBezTo>
                  <a:cubicBezTo>
                    <a:pt x="8785" y="11584"/>
                    <a:pt x="8335" y="12308"/>
                    <a:pt x="8110" y="12308"/>
                  </a:cubicBezTo>
                  <a:cubicBezTo>
                    <a:pt x="7885" y="12308"/>
                    <a:pt x="7885" y="11584"/>
                    <a:pt x="6985" y="10076"/>
                  </a:cubicBezTo>
                  <a:cubicBezTo>
                    <a:pt x="6085" y="8568"/>
                    <a:pt x="4285" y="6275"/>
                    <a:pt x="3160" y="4887"/>
                  </a:cubicBezTo>
                  <a:cubicBezTo>
                    <a:pt x="2035" y="3499"/>
                    <a:pt x="1585" y="3017"/>
                    <a:pt x="1022" y="2474"/>
                  </a:cubicBezTo>
                  <a:cubicBezTo>
                    <a:pt x="460" y="1931"/>
                    <a:pt x="-215" y="1327"/>
                    <a:pt x="66" y="1388"/>
                  </a:cubicBezTo>
                  <a:cubicBezTo>
                    <a:pt x="347" y="1448"/>
                    <a:pt x="1585" y="2172"/>
                    <a:pt x="3723" y="3077"/>
                  </a:cubicBezTo>
                  <a:cubicBezTo>
                    <a:pt x="5860" y="3982"/>
                    <a:pt x="8898" y="5068"/>
                    <a:pt x="10698" y="5611"/>
                  </a:cubicBezTo>
                  <a:cubicBezTo>
                    <a:pt x="12498" y="6154"/>
                    <a:pt x="13060" y="6154"/>
                    <a:pt x="13173" y="5853"/>
                  </a:cubicBezTo>
                  <a:cubicBezTo>
                    <a:pt x="13285" y="5551"/>
                    <a:pt x="12948" y="4947"/>
                    <a:pt x="12385" y="4284"/>
                  </a:cubicBezTo>
                  <a:cubicBezTo>
                    <a:pt x="11823" y="3620"/>
                    <a:pt x="11035" y="2896"/>
                    <a:pt x="10360" y="2172"/>
                  </a:cubicBezTo>
                  <a:cubicBezTo>
                    <a:pt x="9685" y="1448"/>
                    <a:pt x="9122" y="724"/>
                    <a:pt x="9179" y="362"/>
                  </a:cubicBezTo>
                  <a:cubicBezTo>
                    <a:pt x="9235" y="0"/>
                    <a:pt x="9910" y="0"/>
                    <a:pt x="11710" y="121"/>
                  </a:cubicBezTo>
                  <a:cubicBezTo>
                    <a:pt x="13510" y="241"/>
                    <a:pt x="16435" y="483"/>
                    <a:pt x="18235" y="483"/>
                  </a:cubicBezTo>
                  <a:cubicBezTo>
                    <a:pt x="20035" y="483"/>
                    <a:pt x="20710" y="241"/>
                    <a:pt x="213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3296618" y="42333"/>
              <a:ext cx="620057" cy="2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990" y="13500"/>
                  </a:moveTo>
                  <a:cubicBezTo>
                    <a:pt x="478" y="14079"/>
                    <a:pt x="-35" y="14657"/>
                    <a:pt x="2" y="14946"/>
                  </a:cubicBezTo>
                  <a:cubicBezTo>
                    <a:pt x="38" y="15236"/>
                    <a:pt x="624" y="15236"/>
                    <a:pt x="1979" y="14850"/>
                  </a:cubicBezTo>
                  <a:cubicBezTo>
                    <a:pt x="3333" y="14464"/>
                    <a:pt x="5457" y="13693"/>
                    <a:pt x="7873" y="12921"/>
                  </a:cubicBezTo>
                  <a:cubicBezTo>
                    <a:pt x="10289" y="12150"/>
                    <a:pt x="12998" y="11379"/>
                    <a:pt x="14865" y="10993"/>
                  </a:cubicBezTo>
                  <a:cubicBezTo>
                    <a:pt x="16732" y="10607"/>
                    <a:pt x="17758" y="10607"/>
                    <a:pt x="18600" y="10511"/>
                  </a:cubicBezTo>
                  <a:cubicBezTo>
                    <a:pt x="19442" y="10414"/>
                    <a:pt x="20101" y="10221"/>
                    <a:pt x="20247" y="9836"/>
                  </a:cubicBezTo>
                  <a:cubicBezTo>
                    <a:pt x="20393" y="9450"/>
                    <a:pt x="20027" y="8871"/>
                    <a:pt x="19222" y="8004"/>
                  </a:cubicBezTo>
                  <a:cubicBezTo>
                    <a:pt x="18417" y="7136"/>
                    <a:pt x="17172" y="5979"/>
                    <a:pt x="16330" y="5111"/>
                  </a:cubicBezTo>
                  <a:cubicBezTo>
                    <a:pt x="15488" y="4243"/>
                    <a:pt x="15048" y="3664"/>
                    <a:pt x="14719" y="2989"/>
                  </a:cubicBezTo>
                  <a:cubicBezTo>
                    <a:pt x="14389" y="2314"/>
                    <a:pt x="14170" y="1543"/>
                    <a:pt x="14353" y="964"/>
                  </a:cubicBezTo>
                  <a:cubicBezTo>
                    <a:pt x="14536" y="386"/>
                    <a:pt x="15122" y="0"/>
                    <a:pt x="16110" y="0"/>
                  </a:cubicBezTo>
                  <a:cubicBezTo>
                    <a:pt x="17099" y="0"/>
                    <a:pt x="18490" y="386"/>
                    <a:pt x="19478" y="1254"/>
                  </a:cubicBezTo>
                  <a:cubicBezTo>
                    <a:pt x="20467" y="2121"/>
                    <a:pt x="21052" y="3471"/>
                    <a:pt x="21309" y="5304"/>
                  </a:cubicBezTo>
                  <a:cubicBezTo>
                    <a:pt x="21565" y="7136"/>
                    <a:pt x="21492" y="9450"/>
                    <a:pt x="20906" y="12246"/>
                  </a:cubicBezTo>
                  <a:cubicBezTo>
                    <a:pt x="20320" y="15043"/>
                    <a:pt x="19222" y="18321"/>
                    <a:pt x="181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4182497" y="44450"/>
              <a:ext cx="1" cy="2540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4055497" y="31750"/>
              <a:ext cx="2349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1557" y="13114"/>
                  </a:cubicBezTo>
                  <a:cubicBezTo>
                    <a:pt x="3114" y="9771"/>
                    <a:pt x="6227" y="5657"/>
                    <a:pt x="9827" y="3343"/>
                  </a:cubicBezTo>
                  <a:cubicBezTo>
                    <a:pt x="13427" y="1029"/>
                    <a:pt x="17514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4239647" y="136265"/>
              <a:ext cx="195671" cy="14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17" fill="norm" stroke="1" extrusionOk="0">
                  <a:moveTo>
                    <a:pt x="0" y="9758"/>
                  </a:moveTo>
                  <a:cubicBezTo>
                    <a:pt x="1161" y="9758"/>
                    <a:pt x="2323" y="9758"/>
                    <a:pt x="3484" y="9141"/>
                  </a:cubicBezTo>
                  <a:cubicBezTo>
                    <a:pt x="4645" y="8524"/>
                    <a:pt x="5806" y="7290"/>
                    <a:pt x="6735" y="6055"/>
                  </a:cubicBezTo>
                  <a:cubicBezTo>
                    <a:pt x="7665" y="4821"/>
                    <a:pt x="8361" y="3587"/>
                    <a:pt x="8129" y="2970"/>
                  </a:cubicBezTo>
                  <a:cubicBezTo>
                    <a:pt x="7897" y="2353"/>
                    <a:pt x="6735" y="2353"/>
                    <a:pt x="5342" y="3433"/>
                  </a:cubicBezTo>
                  <a:cubicBezTo>
                    <a:pt x="3948" y="4513"/>
                    <a:pt x="2323" y="6673"/>
                    <a:pt x="1394" y="8524"/>
                  </a:cubicBezTo>
                  <a:cubicBezTo>
                    <a:pt x="465" y="10375"/>
                    <a:pt x="232" y="11918"/>
                    <a:pt x="1161" y="13307"/>
                  </a:cubicBezTo>
                  <a:cubicBezTo>
                    <a:pt x="2090" y="14695"/>
                    <a:pt x="4181" y="15930"/>
                    <a:pt x="7316" y="15158"/>
                  </a:cubicBezTo>
                  <a:cubicBezTo>
                    <a:pt x="10452" y="14387"/>
                    <a:pt x="14632" y="11610"/>
                    <a:pt x="17187" y="9604"/>
                  </a:cubicBezTo>
                  <a:cubicBezTo>
                    <a:pt x="19742" y="7598"/>
                    <a:pt x="20671" y="6364"/>
                    <a:pt x="21135" y="4975"/>
                  </a:cubicBezTo>
                  <a:cubicBezTo>
                    <a:pt x="21600" y="3587"/>
                    <a:pt x="21600" y="2044"/>
                    <a:pt x="21019" y="1118"/>
                  </a:cubicBezTo>
                  <a:cubicBezTo>
                    <a:pt x="20439" y="193"/>
                    <a:pt x="19277" y="-116"/>
                    <a:pt x="18116" y="38"/>
                  </a:cubicBezTo>
                  <a:cubicBezTo>
                    <a:pt x="16955" y="193"/>
                    <a:pt x="15794" y="810"/>
                    <a:pt x="15445" y="2353"/>
                  </a:cubicBezTo>
                  <a:cubicBezTo>
                    <a:pt x="15097" y="3895"/>
                    <a:pt x="15561" y="6364"/>
                    <a:pt x="16606" y="8833"/>
                  </a:cubicBezTo>
                  <a:cubicBezTo>
                    <a:pt x="17652" y="11301"/>
                    <a:pt x="19277" y="13770"/>
                    <a:pt x="20090" y="15775"/>
                  </a:cubicBezTo>
                  <a:cubicBezTo>
                    <a:pt x="20903" y="17781"/>
                    <a:pt x="20903" y="19324"/>
                    <a:pt x="20323" y="20250"/>
                  </a:cubicBezTo>
                  <a:cubicBezTo>
                    <a:pt x="19742" y="21175"/>
                    <a:pt x="18581" y="21484"/>
                    <a:pt x="17652" y="20558"/>
                  </a:cubicBezTo>
                  <a:cubicBezTo>
                    <a:pt x="16723" y="19633"/>
                    <a:pt x="16026" y="17473"/>
                    <a:pt x="15329" y="15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4500592" y="0"/>
              <a:ext cx="56556" cy="28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29" fill="norm" stroke="1" extrusionOk="0">
                  <a:moveTo>
                    <a:pt x="21375" y="0"/>
                  </a:moveTo>
                  <a:cubicBezTo>
                    <a:pt x="14175" y="5280"/>
                    <a:pt x="6975" y="10560"/>
                    <a:pt x="3375" y="13600"/>
                  </a:cubicBezTo>
                  <a:cubicBezTo>
                    <a:pt x="-225" y="16640"/>
                    <a:pt x="-225" y="17440"/>
                    <a:pt x="175" y="18240"/>
                  </a:cubicBezTo>
                  <a:cubicBezTo>
                    <a:pt x="575" y="19040"/>
                    <a:pt x="1375" y="19840"/>
                    <a:pt x="3375" y="20480"/>
                  </a:cubicBezTo>
                  <a:cubicBezTo>
                    <a:pt x="5375" y="21120"/>
                    <a:pt x="8575" y="21600"/>
                    <a:pt x="11375" y="21520"/>
                  </a:cubicBezTo>
                  <a:cubicBezTo>
                    <a:pt x="14175" y="21440"/>
                    <a:pt x="16575" y="20800"/>
                    <a:pt x="18975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4467973" y="146050"/>
              <a:ext cx="159024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6005" y="21600"/>
                  </a:moveTo>
                  <a:cubicBezTo>
                    <a:pt x="4868" y="19800"/>
                    <a:pt x="3731" y="18000"/>
                    <a:pt x="2452" y="15600"/>
                  </a:cubicBezTo>
                  <a:cubicBezTo>
                    <a:pt x="1173" y="13200"/>
                    <a:pt x="-248" y="10200"/>
                    <a:pt x="36" y="7800"/>
                  </a:cubicBezTo>
                  <a:cubicBezTo>
                    <a:pt x="320" y="5400"/>
                    <a:pt x="2310" y="3600"/>
                    <a:pt x="6147" y="2400"/>
                  </a:cubicBezTo>
                  <a:cubicBezTo>
                    <a:pt x="9984" y="1200"/>
                    <a:pt x="15668" y="600"/>
                    <a:pt x="213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4763284" y="28488"/>
              <a:ext cx="428864" cy="27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297" fill="norm" stroke="1" extrusionOk="0">
                  <a:moveTo>
                    <a:pt x="6556" y="10226"/>
                  </a:moveTo>
                  <a:cubicBezTo>
                    <a:pt x="5386" y="10392"/>
                    <a:pt x="4215" y="10558"/>
                    <a:pt x="3204" y="11472"/>
                  </a:cubicBezTo>
                  <a:cubicBezTo>
                    <a:pt x="2193" y="12386"/>
                    <a:pt x="1342" y="14047"/>
                    <a:pt x="810" y="15376"/>
                  </a:cubicBezTo>
                  <a:cubicBezTo>
                    <a:pt x="278" y="16706"/>
                    <a:pt x="65" y="17702"/>
                    <a:pt x="12" y="18616"/>
                  </a:cubicBezTo>
                  <a:cubicBezTo>
                    <a:pt x="-41" y="19530"/>
                    <a:pt x="65" y="20361"/>
                    <a:pt x="704" y="20859"/>
                  </a:cubicBezTo>
                  <a:cubicBezTo>
                    <a:pt x="1342" y="21358"/>
                    <a:pt x="2513" y="21524"/>
                    <a:pt x="3417" y="20859"/>
                  </a:cubicBezTo>
                  <a:cubicBezTo>
                    <a:pt x="4322" y="20195"/>
                    <a:pt x="4960" y="18699"/>
                    <a:pt x="5066" y="17038"/>
                  </a:cubicBezTo>
                  <a:cubicBezTo>
                    <a:pt x="5173" y="15376"/>
                    <a:pt x="4747" y="13549"/>
                    <a:pt x="4268" y="12552"/>
                  </a:cubicBezTo>
                  <a:cubicBezTo>
                    <a:pt x="3790" y="11555"/>
                    <a:pt x="3258" y="11389"/>
                    <a:pt x="3151" y="11638"/>
                  </a:cubicBezTo>
                  <a:cubicBezTo>
                    <a:pt x="3045" y="11887"/>
                    <a:pt x="3364" y="12552"/>
                    <a:pt x="3790" y="12884"/>
                  </a:cubicBezTo>
                  <a:cubicBezTo>
                    <a:pt x="4215" y="13216"/>
                    <a:pt x="4747" y="13216"/>
                    <a:pt x="5279" y="13133"/>
                  </a:cubicBezTo>
                  <a:cubicBezTo>
                    <a:pt x="5811" y="13050"/>
                    <a:pt x="6343" y="12884"/>
                    <a:pt x="6716" y="13216"/>
                  </a:cubicBezTo>
                  <a:cubicBezTo>
                    <a:pt x="7088" y="13549"/>
                    <a:pt x="7301" y="14379"/>
                    <a:pt x="7407" y="15210"/>
                  </a:cubicBezTo>
                  <a:cubicBezTo>
                    <a:pt x="7514" y="16041"/>
                    <a:pt x="7514" y="16872"/>
                    <a:pt x="7780" y="17453"/>
                  </a:cubicBezTo>
                  <a:cubicBezTo>
                    <a:pt x="8046" y="18035"/>
                    <a:pt x="8578" y="18367"/>
                    <a:pt x="9216" y="18118"/>
                  </a:cubicBezTo>
                  <a:cubicBezTo>
                    <a:pt x="9855" y="17869"/>
                    <a:pt x="10599" y="17038"/>
                    <a:pt x="11131" y="16955"/>
                  </a:cubicBezTo>
                  <a:cubicBezTo>
                    <a:pt x="11663" y="16872"/>
                    <a:pt x="11983" y="17536"/>
                    <a:pt x="12408" y="17869"/>
                  </a:cubicBezTo>
                  <a:cubicBezTo>
                    <a:pt x="12834" y="18201"/>
                    <a:pt x="13366" y="18201"/>
                    <a:pt x="14058" y="17370"/>
                  </a:cubicBezTo>
                  <a:cubicBezTo>
                    <a:pt x="14749" y="16539"/>
                    <a:pt x="15600" y="14878"/>
                    <a:pt x="16558" y="12136"/>
                  </a:cubicBezTo>
                  <a:cubicBezTo>
                    <a:pt x="17516" y="9395"/>
                    <a:pt x="18580" y="5573"/>
                    <a:pt x="19218" y="3247"/>
                  </a:cubicBezTo>
                  <a:cubicBezTo>
                    <a:pt x="19857" y="921"/>
                    <a:pt x="20069" y="90"/>
                    <a:pt x="20016" y="7"/>
                  </a:cubicBezTo>
                  <a:cubicBezTo>
                    <a:pt x="19963" y="-76"/>
                    <a:pt x="19644" y="589"/>
                    <a:pt x="19112" y="2749"/>
                  </a:cubicBezTo>
                  <a:cubicBezTo>
                    <a:pt x="18580" y="4909"/>
                    <a:pt x="17835" y="8564"/>
                    <a:pt x="17462" y="10973"/>
                  </a:cubicBezTo>
                  <a:cubicBezTo>
                    <a:pt x="17090" y="13382"/>
                    <a:pt x="17090" y="14546"/>
                    <a:pt x="17143" y="15542"/>
                  </a:cubicBezTo>
                  <a:cubicBezTo>
                    <a:pt x="17196" y="16539"/>
                    <a:pt x="17303" y="17370"/>
                    <a:pt x="17622" y="17952"/>
                  </a:cubicBezTo>
                  <a:cubicBezTo>
                    <a:pt x="17941" y="18533"/>
                    <a:pt x="18473" y="18866"/>
                    <a:pt x="19165" y="18533"/>
                  </a:cubicBezTo>
                  <a:cubicBezTo>
                    <a:pt x="19857" y="18201"/>
                    <a:pt x="20708" y="17204"/>
                    <a:pt x="21559" y="16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5091050" y="116029"/>
              <a:ext cx="173875" cy="33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26" fill="norm" stroke="1" extrusionOk="0">
                  <a:moveTo>
                    <a:pt x="4568" y="3169"/>
                  </a:moveTo>
                  <a:cubicBezTo>
                    <a:pt x="2511" y="3032"/>
                    <a:pt x="453" y="2896"/>
                    <a:pt x="68" y="2759"/>
                  </a:cubicBezTo>
                  <a:cubicBezTo>
                    <a:pt x="-318" y="2622"/>
                    <a:pt x="968" y="2485"/>
                    <a:pt x="3539" y="2417"/>
                  </a:cubicBezTo>
                  <a:cubicBezTo>
                    <a:pt x="6111" y="2349"/>
                    <a:pt x="9968" y="2349"/>
                    <a:pt x="12411" y="2554"/>
                  </a:cubicBezTo>
                  <a:cubicBezTo>
                    <a:pt x="14853" y="2759"/>
                    <a:pt x="15882" y="3169"/>
                    <a:pt x="16396" y="3716"/>
                  </a:cubicBezTo>
                  <a:cubicBezTo>
                    <a:pt x="16911" y="4263"/>
                    <a:pt x="16911" y="4946"/>
                    <a:pt x="16396" y="6997"/>
                  </a:cubicBezTo>
                  <a:cubicBezTo>
                    <a:pt x="15882" y="9047"/>
                    <a:pt x="14853" y="12465"/>
                    <a:pt x="14082" y="14926"/>
                  </a:cubicBezTo>
                  <a:cubicBezTo>
                    <a:pt x="13311" y="17387"/>
                    <a:pt x="12796" y="18891"/>
                    <a:pt x="12153" y="19916"/>
                  </a:cubicBezTo>
                  <a:cubicBezTo>
                    <a:pt x="11511" y="20941"/>
                    <a:pt x="10739" y="21488"/>
                    <a:pt x="10353" y="21420"/>
                  </a:cubicBezTo>
                  <a:cubicBezTo>
                    <a:pt x="9968" y="21351"/>
                    <a:pt x="9968" y="20668"/>
                    <a:pt x="10482" y="18207"/>
                  </a:cubicBezTo>
                  <a:cubicBezTo>
                    <a:pt x="10996" y="15746"/>
                    <a:pt x="12025" y="11508"/>
                    <a:pt x="13311" y="8296"/>
                  </a:cubicBezTo>
                  <a:cubicBezTo>
                    <a:pt x="14596" y="5083"/>
                    <a:pt x="16139" y="2896"/>
                    <a:pt x="17425" y="1597"/>
                  </a:cubicBezTo>
                  <a:cubicBezTo>
                    <a:pt x="18711" y="298"/>
                    <a:pt x="19739" y="-112"/>
                    <a:pt x="20382" y="25"/>
                  </a:cubicBezTo>
                  <a:cubicBezTo>
                    <a:pt x="21025" y="161"/>
                    <a:pt x="21282" y="845"/>
                    <a:pt x="21025" y="2075"/>
                  </a:cubicBezTo>
                  <a:cubicBezTo>
                    <a:pt x="20768" y="3306"/>
                    <a:pt x="19996" y="5083"/>
                    <a:pt x="18453" y="6108"/>
                  </a:cubicBezTo>
                  <a:cubicBezTo>
                    <a:pt x="16911" y="7134"/>
                    <a:pt x="14596" y="7407"/>
                    <a:pt x="12282" y="7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5268346" y="10276"/>
              <a:ext cx="266701" cy="237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12722"/>
                  </a:moveTo>
                  <a:cubicBezTo>
                    <a:pt x="171" y="14617"/>
                    <a:pt x="343" y="16512"/>
                    <a:pt x="429" y="17933"/>
                  </a:cubicBezTo>
                  <a:cubicBezTo>
                    <a:pt x="514" y="19354"/>
                    <a:pt x="514" y="20301"/>
                    <a:pt x="943" y="20680"/>
                  </a:cubicBezTo>
                  <a:cubicBezTo>
                    <a:pt x="1371" y="21059"/>
                    <a:pt x="2229" y="20870"/>
                    <a:pt x="2914" y="20396"/>
                  </a:cubicBezTo>
                  <a:cubicBezTo>
                    <a:pt x="3600" y="19922"/>
                    <a:pt x="4114" y="19164"/>
                    <a:pt x="4714" y="18406"/>
                  </a:cubicBezTo>
                  <a:cubicBezTo>
                    <a:pt x="5314" y="17649"/>
                    <a:pt x="6000" y="16891"/>
                    <a:pt x="6343" y="16985"/>
                  </a:cubicBezTo>
                  <a:cubicBezTo>
                    <a:pt x="6686" y="17080"/>
                    <a:pt x="6686" y="18027"/>
                    <a:pt x="6943" y="18975"/>
                  </a:cubicBezTo>
                  <a:cubicBezTo>
                    <a:pt x="7200" y="19922"/>
                    <a:pt x="7714" y="20870"/>
                    <a:pt x="8400" y="21154"/>
                  </a:cubicBezTo>
                  <a:cubicBezTo>
                    <a:pt x="9086" y="21438"/>
                    <a:pt x="9943" y="21059"/>
                    <a:pt x="11314" y="18501"/>
                  </a:cubicBezTo>
                  <a:cubicBezTo>
                    <a:pt x="12686" y="15943"/>
                    <a:pt x="14571" y="11206"/>
                    <a:pt x="15686" y="8175"/>
                  </a:cubicBezTo>
                  <a:cubicBezTo>
                    <a:pt x="16800" y="5143"/>
                    <a:pt x="17143" y="3817"/>
                    <a:pt x="17486" y="2585"/>
                  </a:cubicBezTo>
                  <a:cubicBezTo>
                    <a:pt x="17829" y="1354"/>
                    <a:pt x="18171" y="217"/>
                    <a:pt x="18000" y="27"/>
                  </a:cubicBezTo>
                  <a:cubicBezTo>
                    <a:pt x="17829" y="-162"/>
                    <a:pt x="17143" y="596"/>
                    <a:pt x="16286" y="3343"/>
                  </a:cubicBezTo>
                  <a:cubicBezTo>
                    <a:pt x="15429" y="6091"/>
                    <a:pt x="14400" y="10827"/>
                    <a:pt x="13971" y="13670"/>
                  </a:cubicBezTo>
                  <a:cubicBezTo>
                    <a:pt x="13543" y="16512"/>
                    <a:pt x="13714" y="17459"/>
                    <a:pt x="14143" y="18217"/>
                  </a:cubicBezTo>
                  <a:cubicBezTo>
                    <a:pt x="14571" y="18975"/>
                    <a:pt x="15257" y="19543"/>
                    <a:pt x="16543" y="19733"/>
                  </a:cubicBezTo>
                  <a:cubicBezTo>
                    <a:pt x="17829" y="19922"/>
                    <a:pt x="19714" y="19733"/>
                    <a:pt x="21600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5373069" y="127000"/>
              <a:ext cx="187378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4011" y="21600"/>
                  </a:moveTo>
                  <a:cubicBezTo>
                    <a:pt x="2069" y="21600"/>
                    <a:pt x="128" y="21600"/>
                    <a:pt x="6" y="19800"/>
                  </a:cubicBezTo>
                  <a:cubicBezTo>
                    <a:pt x="-115" y="18000"/>
                    <a:pt x="1584" y="14400"/>
                    <a:pt x="5467" y="10800"/>
                  </a:cubicBezTo>
                  <a:cubicBezTo>
                    <a:pt x="9350" y="7200"/>
                    <a:pt x="15418" y="3600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1102747" y="1263650"/>
              <a:ext cx="234039" cy="32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6" fill="norm" stroke="1" extrusionOk="0">
                  <a:moveTo>
                    <a:pt x="0" y="0"/>
                  </a:moveTo>
                  <a:cubicBezTo>
                    <a:pt x="584" y="4488"/>
                    <a:pt x="1168" y="8977"/>
                    <a:pt x="1654" y="12343"/>
                  </a:cubicBezTo>
                  <a:cubicBezTo>
                    <a:pt x="2141" y="15709"/>
                    <a:pt x="2530" y="17953"/>
                    <a:pt x="2822" y="19426"/>
                  </a:cubicBezTo>
                  <a:cubicBezTo>
                    <a:pt x="3114" y="20899"/>
                    <a:pt x="3308" y="21600"/>
                    <a:pt x="3211" y="21390"/>
                  </a:cubicBezTo>
                  <a:cubicBezTo>
                    <a:pt x="3114" y="21179"/>
                    <a:pt x="2724" y="20057"/>
                    <a:pt x="2432" y="19075"/>
                  </a:cubicBezTo>
                  <a:cubicBezTo>
                    <a:pt x="2141" y="18094"/>
                    <a:pt x="1946" y="17252"/>
                    <a:pt x="1654" y="16410"/>
                  </a:cubicBezTo>
                  <a:cubicBezTo>
                    <a:pt x="1362" y="15569"/>
                    <a:pt x="973" y="14727"/>
                    <a:pt x="1070" y="14587"/>
                  </a:cubicBezTo>
                  <a:cubicBezTo>
                    <a:pt x="1168" y="14447"/>
                    <a:pt x="1751" y="15008"/>
                    <a:pt x="2627" y="15288"/>
                  </a:cubicBezTo>
                  <a:cubicBezTo>
                    <a:pt x="3503" y="15569"/>
                    <a:pt x="4670" y="15569"/>
                    <a:pt x="6324" y="14236"/>
                  </a:cubicBezTo>
                  <a:cubicBezTo>
                    <a:pt x="7978" y="12904"/>
                    <a:pt x="10119" y="10239"/>
                    <a:pt x="11384" y="8486"/>
                  </a:cubicBezTo>
                  <a:cubicBezTo>
                    <a:pt x="12649" y="6732"/>
                    <a:pt x="13038" y="5891"/>
                    <a:pt x="13330" y="4979"/>
                  </a:cubicBezTo>
                  <a:cubicBezTo>
                    <a:pt x="13622" y="4068"/>
                    <a:pt x="13816" y="3086"/>
                    <a:pt x="13914" y="3016"/>
                  </a:cubicBezTo>
                  <a:cubicBezTo>
                    <a:pt x="14011" y="2945"/>
                    <a:pt x="14011" y="3787"/>
                    <a:pt x="13719" y="6242"/>
                  </a:cubicBezTo>
                  <a:cubicBezTo>
                    <a:pt x="13427" y="8696"/>
                    <a:pt x="12843" y="12764"/>
                    <a:pt x="12649" y="15148"/>
                  </a:cubicBezTo>
                  <a:cubicBezTo>
                    <a:pt x="12454" y="17532"/>
                    <a:pt x="12649" y="18234"/>
                    <a:pt x="13038" y="18865"/>
                  </a:cubicBezTo>
                  <a:cubicBezTo>
                    <a:pt x="13427" y="19496"/>
                    <a:pt x="14011" y="20057"/>
                    <a:pt x="14692" y="20127"/>
                  </a:cubicBezTo>
                  <a:cubicBezTo>
                    <a:pt x="15373" y="20197"/>
                    <a:pt x="16151" y="19777"/>
                    <a:pt x="16638" y="19216"/>
                  </a:cubicBezTo>
                  <a:cubicBezTo>
                    <a:pt x="17124" y="18655"/>
                    <a:pt x="17319" y="17953"/>
                    <a:pt x="17319" y="17953"/>
                  </a:cubicBezTo>
                  <a:cubicBezTo>
                    <a:pt x="17319" y="17953"/>
                    <a:pt x="17124" y="18655"/>
                    <a:pt x="17514" y="19075"/>
                  </a:cubicBezTo>
                  <a:cubicBezTo>
                    <a:pt x="17903" y="19496"/>
                    <a:pt x="18876" y="19636"/>
                    <a:pt x="19654" y="19426"/>
                  </a:cubicBezTo>
                  <a:cubicBezTo>
                    <a:pt x="20432" y="19216"/>
                    <a:pt x="21016" y="18655"/>
                    <a:pt x="21308" y="17883"/>
                  </a:cubicBezTo>
                  <a:cubicBezTo>
                    <a:pt x="21600" y="17112"/>
                    <a:pt x="21600" y="16130"/>
                    <a:pt x="21211" y="15849"/>
                  </a:cubicBezTo>
                  <a:cubicBezTo>
                    <a:pt x="20822" y="15569"/>
                    <a:pt x="20043" y="15990"/>
                    <a:pt x="19265" y="16761"/>
                  </a:cubicBezTo>
                  <a:cubicBezTo>
                    <a:pt x="18486" y="17532"/>
                    <a:pt x="17708" y="18655"/>
                    <a:pt x="16930" y="19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1139357" y="1689100"/>
              <a:ext cx="471391" cy="24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05" fill="norm" stroke="1" extrusionOk="0">
                  <a:moveTo>
                    <a:pt x="2671" y="3323"/>
                  </a:moveTo>
                  <a:cubicBezTo>
                    <a:pt x="2671" y="1662"/>
                    <a:pt x="2671" y="0"/>
                    <a:pt x="2671" y="0"/>
                  </a:cubicBezTo>
                  <a:cubicBezTo>
                    <a:pt x="2671" y="0"/>
                    <a:pt x="2671" y="1662"/>
                    <a:pt x="2623" y="4431"/>
                  </a:cubicBezTo>
                  <a:cubicBezTo>
                    <a:pt x="2575" y="7200"/>
                    <a:pt x="2479" y="11077"/>
                    <a:pt x="2527" y="13662"/>
                  </a:cubicBezTo>
                  <a:cubicBezTo>
                    <a:pt x="2575" y="16246"/>
                    <a:pt x="2768" y="17538"/>
                    <a:pt x="3009" y="18554"/>
                  </a:cubicBezTo>
                  <a:cubicBezTo>
                    <a:pt x="3250" y="19569"/>
                    <a:pt x="3539" y="20308"/>
                    <a:pt x="3877" y="20308"/>
                  </a:cubicBezTo>
                  <a:cubicBezTo>
                    <a:pt x="4214" y="20308"/>
                    <a:pt x="4600" y="19569"/>
                    <a:pt x="4648" y="18646"/>
                  </a:cubicBezTo>
                  <a:cubicBezTo>
                    <a:pt x="4696" y="17723"/>
                    <a:pt x="4407" y="16615"/>
                    <a:pt x="3780" y="15600"/>
                  </a:cubicBezTo>
                  <a:cubicBezTo>
                    <a:pt x="3154" y="14585"/>
                    <a:pt x="2189" y="13662"/>
                    <a:pt x="1370" y="13200"/>
                  </a:cubicBezTo>
                  <a:cubicBezTo>
                    <a:pt x="550" y="12738"/>
                    <a:pt x="-125" y="12738"/>
                    <a:pt x="20" y="12646"/>
                  </a:cubicBezTo>
                  <a:cubicBezTo>
                    <a:pt x="164" y="12554"/>
                    <a:pt x="1129" y="12369"/>
                    <a:pt x="2093" y="12369"/>
                  </a:cubicBezTo>
                  <a:cubicBezTo>
                    <a:pt x="3057" y="12369"/>
                    <a:pt x="4021" y="12554"/>
                    <a:pt x="4696" y="12923"/>
                  </a:cubicBezTo>
                  <a:cubicBezTo>
                    <a:pt x="5371" y="13292"/>
                    <a:pt x="5757" y="13846"/>
                    <a:pt x="6046" y="14677"/>
                  </a:cubicBezTo>
                  <a:cubicBezTo>
                    <a:pt x="6336" y="15508"/>
                    <a:pt x="6529" y="16615"/>
                    <a:pt x="6480" y="17538"/>
                  </a:cubicBezTo>
                  <a:cubicBezTo>
                    <a:pt x="6432" y="18462"/>
                    <a:pt x="6143" y="19200"/>
                    <a:pt x="5950" y="18923"/>
                  </a:cubicBezTo>
                  <a:cubicBezTo>
                    <a:pt x="5757" y="18646"/>
                    <a:pt x="5661" y="17354"/>
                    <a:pt x="5757" y="16246"/>
                  </a:cubicBezTo>
                  <a:cubicBezTo>
                    <a:pt x="5854" y="15138"/>
                    <a:pt x="6143" y="14215"/>
                    <a:pt x="6480" y="13477"/>
                  </a:cubicBezTo>
                  <a:cubicBezTo>
                    <a:pt x="6818" y="12738"/>
                    <a:pt x="7204" y="12185"/>
                    <a:pt x="7493" y="12369"/>
                  </a:cubicBezTo>
                  <a:cubicBezTo>
                    <a:pt x="7782" y="12554"/>
                    <a:pt x="7975" y="13477"/>
                    <a:pt x="8071" y="14492"/>
                  </a:cubicBezTo>
                  <a:cubicBezTo>
                    <a:pt x="8168" y="15508"/>
                    <a:pt x="8168" y="16615"/>
                    <a:pt x="8312" y="17538"/>
                  </a:cubicBezTo>
                  <a:cubicBezTo>
                    <a:pt x="8457" y="18462"/>
                    <a:pt x="8746" y="19200"/>
                    <a:pt x="9132" y="19662"/>
                  </a:cubicBezTo>
                  <a:cubicBezTo>
                    <a:pt x="9518" y="20123"/>
                    <a:pt x="10000" y="20308"/>
                    <a:pt x="10337" y="19846"/>
                  </a:cubicBezTo>
                  <a:cubicBezTo>
                    <a:pt x="10675" y="19385"/>
                    <a:pt x="10868" y="18277"/>
                    <a:pt x="11012" y="17262"/>
                  </a:cubicBezTo>
                  <a:cubicBezTo>
                    <a:pt x="11157" y="16246"/>
                    <a:pt x="11254" y="15323"/>
                    <a:pt x="11302" y="15323"/>
                  </a:cubicBezTo>
                  <a:cubicBezTo>
                    <a:pt x="11350" y="15323"/>
                    <a:pt x="11350" y="16246"/>
                    <a:pt x="11446" y="17169"/>
                  </a:cubicBezTo>
                  <a:cubicBezTo>
                    <a:pt x="11543" y="18092"/>
                    <a:pt x="11736" y="19015"/>
                    <a:pt x="12025" y="19754"/>
                  </a:cubicBezTo>
                  <a:cubicBezTo>
                    <a:pt x="12314" y="20492"/>
                    <a:pt x="12700" y="21046"/>
                    <a:pt x="13134" y="21323"/>
                  </a:cubicBezTo>
                  <a:cubicBezTo>
                    <a:pt x="13568" y="21600"/>
                    <a:pt x="14050" y="21600"/>
                    <a:pt x="14532" y="21046"/>
                  </a:cubicBezTo>
                  <a:cubicBezTo>
                    <a:pt x="15014" y="20492"/>
                    <a:pt x="15496" y="19385"/>
                    <a:pt x="15834" y="18277"/>
                  </a:cubicBezTo>
                  <a:cubicBezTo>
                    <a:pt x="16171" y="17169"/>
                    <a:pt x="16364" y="16062"/>
                    <a:pt x="16461" y="15046"/>
                  </a:cubicBezTo>
                  <a:cubicBezTo>
                    <a:pt x="16557" y="14031"/>
                    <a:pt x="16557" y="13108"/>
                    <a:pt x="16316" y="12923"/>
                  </a:cubicBezTo>
                  <a:cubicBezTo>
                    <a:pt x="16075" y="12738"/>
                    <a:pt x="15593" y="13292"/>
                    <a:pt x="15304" y="14123"/>
                  </a:cubicBezTo>
                  <a:cubicBezTo>
                    <a:pt x="15014" y="14954"/>
                    <a:pt x="14918" y="16062"/>
                    <a:pt x="14870" y="17077"/>
                  </a:cubicBezTo>
                  <a:cubicBezTo>
                    <a:pt x="14821" y="18092"/>
                    <a:pt x="14821" y="19015"/>
                    <a:pt x="15014" y="19754"/>
                  </a:cubicBezTo>
                  <a:cubicBezTo>
                    <a:pt x="15207" y="20492"/>
                    <a:pt x="15593" y="21046"/>
                    <a:pt x="16702" y="21138"/>
                  </a:cubicBezTo>
                  <a:cubicBezTo>
                    <a:pt x="17811" y="21231"/>
                    <a:pt x="19643" y="20862"/>
                    <a:pt x="21475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1286897" y="2413000"/>
              <a:ext cx="152401" cy="26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0"/>
                  </a:moveTo>
                  <a:cubicBezTo>
                    <a:pt x="600" y="4521"/>
                    <a:pt x="1200" y="9042"/>
                    <a:pt x="1800" y="11972"/>
                  </a:cubicBezTo>
                  <a:cubicBezTo>
                    <a:pt x="2400" y="14902"/>
                    <a:pt x="3000" y="16242"/>
                    <a:pt x="3450" y="17749"/>
                  </a:cubicBezTo>
                  <a:cubicBezTo>
                    <a:pt x="3900" y="19256"/>
                    <a:pt x="4200" y="20930"/>
                    <a:pt x="4200" y="21265"/>
                  </a:cubicBezTo>
                  <a:cubicBezTo>
                    <a:pt x="4200" y="21600"/>
                    <a:pt x="3900" y="20595"/>
                    <a:pt x="3600" y="19674"/>
                  </a:cubicBezTo>
                  <a:cubicBezTo>
                    <a:pt x="3300" y="18753"/>
                    <a:pt x="3000" y="17916"/>
                    <a:pt x="2700" y="17079"/>
                  </a:cubicBezTo>
                  <a:cubicBezTo>
                    <a:pt x="2400" y="16242"/>
                    <a:pt x="2100" y="15405"/>
                    <a:pt x="2850" y="14819"/>
                  </a:cubicBezTo>
                  <a:cubicBezTo>
                    <a:pt x="3600" y="14233"/>
                    <a:pt x="5400" y="13898"/>
                    <a:pt x="7650" y="12642"/>
                  </a:cubicBezTo>
                  <a:cubicBezTo>
                    <a:pt x="9900" y="11386"/>
                    <a:pt x="12600" y="9209"/>
                    <a:pt x="14700" y="6949"/>
                  </a:cubicBezTo>
                  <a:cubicBezTo>
                    <a:pt x="16800" y="4688"/>
                    <a:pt x="18300" y="2344"/>
                    <a:pt x="19050" y="1674"/>
                  </a:cubicBezTo>
                  <a:cubicBezTo>
                    <a:pt x="19800" y="1005"/>
                    <a:pt x="19800" y="2009"/>
                    <a:pt x="19650" y="4605"/>
                  </a:cubicBezTo>
                  <a:cubicBezTo>
                    <a:pt x="19500" y="7200"/>
                    <a:pt x="19200" y="11386"/>
                    <a:pt x="19500" y="14149"/>
                  </a:cubicBezTo>
                  <a:cubicBezTo>
                    <a:pt x="19800" y="16912"/>
                    <a:pt x="20700" y="18251"/>
                    <a:pt x="21600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1474565" y="2584450"/>
              <a:ext cx="97024" cy="6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083" fill="norm" stroke="1" extrusionOk="0">
                  <a:moveTo>
                    <a:pt x="3373" y="0"/>
                  </a:moveTo>
                  <a:cubicBezTo>
                    <a:pt x="1994" y="2787"/>
                    <a:pt x="615" y="5574"/>
                    <a:pt x="156" y="8710"/>
                  </a:cubicBezTo>
                  <a:cubicBezTo>
                    <a:pt x="-304" y="11845"/>
                    <a:pt x="156" y="15329"/>
                    <a:pt x="2913" y="17768"/>
                  </a:cubicBezTo>
                  <a:cubicBezTo>
                    <a:pt x="5670" y="20206"/>
                    <a:pt x="10726" y="21600"/>
                    <a:pt x="14173" y="20903"/>
                  </a:cubicBezTo>
                  <a:cubicBezTo>
                    <a:pt x="17619" y="20206"/>
                    <a:pt x="19458" y="17419"/>
                    <a:pt x="20377" y="14284"/>
                  </a:cubicBezTo>
                  <a:cubicBezTo>
                    <a:pt x="21296" y="11148"/>
                    <a:pt x="21296" y="7665"/>
                    <a:pt x="20377" y="4877"/>
                  </a:cubicBezTo>
                  <a:cubicBezTo>
                    <a:pt x="19458" y="2090"/>
                    <a:pt x="17619" y="0"/>
                    <a:pt x="14632" y="348"/>
                  </a:cubicBezTo>
                  <a:cubicBezTo>
                    <a:pt x="11645" y="697"/>
                    <a:pt x="7509" y="3484"/>
                    <a:pt x="3373" y="6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1360980" y="2815027"/>
              <a:ext cx="52918" cy="34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2675"/>
                  </a:moveTo>
                  <a:cubicBezTo>
                    <a:pt x="19872" y="1742"/>
                    <a:pt x="18144" y="808"/>
                    <a:pt x="15120" y="342"/>
                  </a:cubicBezTo>
                  <a:cubicBezTo>
                    <a:pt x="12096" y="-125"/>
                    <a:pt x="7776" y="-125"/>
                    <a:pt x="4752" y="408"/>
                  </a:cubicBezTo>
                  <a:cubicBezTo>
                    <a:pt x="1728" y="942"/>
                    <a:pt x="0" y="2008"/>
                    <a:pt x="0" y="4808"/>
                  </a:cubicBezTo>
                  <a:cubicBezTo>
                    <a:pt x="0" y="7608"/>
                    <a:pt x="1728" y="12142"/>
                    <a:pt x="3888" y="15208"/>
                  </a:cubicBezTo>
                  <a:cubicBezTo>
                    <a:pt x="6048" y="18275"/>
                    <a:pt x="8640" y="19875"/>
                    <a:pt x="11232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1305947" y="2831839"/>
              <a:ext cx="374651" cy="279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18047"/>
                  </a:moveTo>
                  <a:cubicBezTo>
                    <a:pt x="366" y="17398"/>
                    <a:pt x="732" y="16748"/>
                    <a:pt x="1831" y="16423"/>
                  </a:cubicBezTo>
                  <a:cubicBezTo>
                    <a:pt x="2929" y="16099"/>
                    <a:pt x="4759" y="16099"/>
                    <a:pt x="5980" y="16099"/>
                  </a:cubicBezTo>
                  <a:cubicBezTo>
                    <a:pt x="7200" y="16099"/>
                    <a:pt x="7810" y="16099"/>
                    <a:pt x="8359" y="15855"/>
                  </a:cubicBezTo>
                  <a:cubicBezTo>
                    <a:pt x="8908" y="15611"/>
                    <a:pt x="9397" y="15124"/>
                    <a:pt x="9336" y="14881"/>
                  </a:cubicBezTo>
                  <a:cubicBezTo>
                    <a:pt x="9275" y="14637"/>
                    <a:pt x="8664" y="14637"/>
                    <a:pt x="8054" y="14881"/>
                  </a:cubicBezTo>
                  <a:cubicBezTo>
                    <a:pt x="7444" y="15124"/>
                    <a:pt x="6834" y="15611"/>
                    <a:pt x="6346" y="16261"/>
                  </a:cubicBezTo>
                  <a:cubicBezTo>
                    <a:pt x="5858" y="16911"/>
                    <a:pt x="5492" y="17723"/>
                    <a:pt x="5369" y="18616"/>
                  </a:cubicBezTo>
                  <a:cubicBezTo>
                    <a:pt x="5247" y="19509"/>
                    <a:pt x="5369" y="20484"/>
                    <a:pt x="5736" y="20890"/>
                  </a:cubicBezTo>
                  <a:cubicBezTo>
                    <a:pt x="6102" y="21296"/>
                    <a:pt x="6712" y="21133"/>
                    <a:pt x="7200" y="20727"/>
                  </a:cubicBezTo>
                  <a:cubicBezTo>
                    <a:pt x="7688" y="20321"/>
                    <a:pt x="8054" y="19672"/>
                    <a:pt x="8359" y="18941"/>
                  </a:cubicBezTo>
                  <a:cubicBezTo>
                    <a:pt x="8664" y="18210"/>
                    <a:pt x="8908" y="17398"/>
                    <a:pt x="9092" y="17398"/>
                  </a:cubicBezTo>
                  <a:cubicBezTo>
                    <a:pt x="9275" y="17398"/>
                    <a:pt x="9397" y="18210"/>
                    <a:pt x="9824" y="18778"/>
                  </a:cubicBezTo>
                  <a:cubicBezTo>
                    <a:pt x="10251" y="19347"/>
                    <a:pt x="10983" y="19672"/>
                    <a:pt x="11654" y="19266"/>
                  </a:cubicBezTo>
                  <a:cubicBezTo>
                    <a:pt x="12325" y="18860"/>
                    <a:pt x="12936" y="17723"/>
                    <a:pt x="13424" y="14799"/>
                  </a:cubicBezTo>
                  <a:cubicBezTo>
                    <a:pt x="13912" y="11876"/>
                    <a:pt x="14278" y="7166"/>
                    <a:pt x="14522" y="4243"/>
                  </a:cubicBezTo>
                  <a:cubicBezTo>
                    <a:pt x="14766" y="1320"/>
                    <a:pt x="14888" y="183"/>
                    <a:pt x="14888" y="20"/>
                  </a:cubicBezTo>
                  <a:cubicBezTo>
                    <a:pt x="14888" y="-142"/>
                    <a:pt x="14766" y="670"/>
                    <a:pt x="14522" y="3025"/>
                  </a:cubicBezTo>
                  <a:cubicBezTo>
                    <a:pt x="14278" y="5380"/>
                    <a:pt x="13912" y="9278"/>
                    <a:pt x="13729" y="11795"/>
                  </a:cubicBezTo>
                  <a:cubicBezTo>
                    <a:pt x="13546" y="14312"/>
                    <a:pt x="13546" y="15449"/>
                    <a:pt x="13668" y="16423"/>
                  </a:cubicBezTo>
                  <a:cubicBezTo>
                    <a:pt x="13790" y="17398"/>
                    <a:pt x="14034" y="18210"/>
                    <a:pt x="14461" y="18778"/>
                  </a:cubicBezTo>
                  <a:cubicBezTo>
                    <a:pt x="14888" y="19347"/>
                    <a:pt x="15498" y="19672"/>
                    <a:pt x="16108" y="19509"/>
                  </a:cubicBezTo>
                  <a:cubicBezTo>
                    <a:pt x="16719" y="19347"/>
                    <a:pt x="17329" y="18697"/>
                    <a:pt x="17817" y="16992"/>
                  </a:cubicBezTo>
                  <a:cubicBezTo>
                    <a:pt x="18305" y="15287"/>
                    <a:pt x="18671" y="12526"/>
                    <a:pt x="18854" y="10658"/>
                  </a:cubicBezTo>
                  <a:cubicBezTo>
                    <a:pt x="19037" y="8790"/>
                    <a:pt x="19037" y="7816"/>
                    <a:pt x="18732" y="7329"/>
                  </a:cubicBezTo>
                  <a:cubicBezTo>
                    <a:pt x="18427" y="6841"/>
                    <a:pt x="17817" y="6841"/>
                    <a:pt x="17390" y="7329"/>
                  </a:cubicBezTo>
                  <a:cubicBezTo>
                    <a:pt x="16963" y="7816"/>
                    <a:pt x="16719" y="8790"/>
                    <a:pt x="17024" y="10090"/>
                  </a:cubicBezTo>
                  <a:cubicBezTo>
                    <a:pt x="17329" y="11389"/>
                    <a:pt x="18183" y="13013"/>
                    <a:pt x="19037" y="14962"/>
                  </a:cubicBezTo>
                  <a:cubicBezTo>
                    <a:pt x="19892" y="16911"/>
                    <a:pt x="20746" y="19184"/>
                    <a:pt x="2160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1686947" y="2935716"/>
              <a:ext cx="165101" cy="13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0" y="7658"/>
                  </a:moveTo>
                  <a:cubicBezTo>
                    <a:pt x="2769" y="6994"/>
                    <a:pt x="5538" y="6329"/>
                    <a:pt x="7754" y="5000"/>
                  </a:cubicBezTo>
                  <a:cubicBezTo>
                    <a:pt x="9969" y="3671"/>
                    <a:pt x="11631" y="1677"/>
                    <a:pt x="11769" y="680"/>
                  </a:cubicBezTo>
                  <a:cubicBezTo>
                    <a:pt x="11908" y="-317"/>
                    <a:pt x="10523" y="-317"/>
                    <a:pt x="9000" y="1345"/>
                  </a:cubicBezTo>
                  <a:cubicBezTo>
                    <a:pt x="7477" y="3006"/>
                    <a:pt x="5815" y="6329"/>
                    <a:pt x="4985" y="9320"/>
                  </a:cubicBezTo>
                  <a:cubicBezTo>
                    <a:pt x="4154" y="12311"/>
                    <a:pt x="4154" y="14969"/>
                    <a:pt x="5954" y="17129"/>
                  </a:cubicBezTo>
                  <a:cubicBezTo>
                    <a:pt x="7754" y="19289"/>
                    <a:pt x="11354" y="20951"/>
                    <a:pt x="14262" y="21117"/>
                  </a:cubicBezTo>
                  <a:cubicBezTo>
                    <a:pt x="17169" y="21283"/>
                    <a:pt x="19385" y="19954"/>
                    <a:pt x="21600" y="18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2239397" y="462448"/>
              <a:ext cx="152401" cy="420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21440"/>
                  </a:moveTo>
                  <a:cubicBezTo>
                    <a:pt x="1500" y="18632"/>
                    <a:pt x="3000" y="15824"/>
                    <a:pt x="4800" y="12800"/>
                  </a:cubicBezTo>
                  <a:cubicBezTo>
                    <a:pt x="6600" y="9776"/>
                    <a:pt x="8700" y="6536"/>
                    <a:pt x="10200" y="4484"/>
                  </a:cubicBezTo>
                  <a:cubicBezTo>
                    <a:pt x="11700" y="2432"/>
                    <a:pt x="12600" y="1568"/>
                    <a:pt x="13500" y="920"/>
                  </a:cubicBezTo>
                  <a:cubicBezTo>
                    <a:pt x="14400" y="272"/>
                    <a:pt x="15300" y="-160"/>
                    <a:pt x="15900" y="56"/>
                  </a:cubicBezTo>
                  <a:cubicBezTo>
                    <a:pt x="16500" y="272"/>
                    <a:pt x="16800" y="1136"/>
                    <a:pt x="17550" y="3350"/>
                  </a:cubicBezTo>
                  <a:cubicBezTo>
                    <a:pt x="18300" y="5564"/>
                    <a:pt x="19500" y="9128"/>
                    <a:pt x="20250" y="11990"/>
                  </a:cubicBezTo>
                  <a:cubicBezTo>
                    <a:pt x="21000" y="14852"/>
                    <a:pt x="21300" y="17012"/>
                    <a:pt x="21600" y="19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2289066" y="730250"/>
              <a:ext cx="128132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4438" y="21600"/>
                  </a:moveTo>
                  <a:cubicBezTo>
                    <a:pt x="2314" y="16200"/>
                    <a:pt x="189" y="10800"/>
                    <a:pt x="12" y="7650"/>
                  </a:cubicBezTo>
                  <a:cubicBezTo>
                    <a:pt x="-165" y="4500"/>
                    <a:pt x="1605" y="3600"/>
                    <a:pt x="5501" y="2700"/>
                  </a:cubicBezTo>
                  <a:cubicBezTo>
                    <a:pt x="9396" y="1800"/>
                    <a:pt x="15415" y="900"/>
                    <a:pt x="2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2488043" y="679450"/>
              <a:ext cx="94255" cy="16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113" fill="norm" stroke="1" extrusionOk="0">
                  <a:moveTo>
                    <a:pt x="21374" y="0"/>
                  </a:moveTo>
                  <a:cubicBezTo>
                    <a:pt x="16574" y="0"/>
                    <a:pt x="11774" y="0"/>
                    <a:pt x="7694" y="2492"/>
                  </a:cubicBezTo>
                  <a:cubicBezTo>
                    <a:pt x="3614" y="4985"/>
                    <a:pt x="254" y="9969"/>
                    <a:pt x="14" y="13708"/>
                  </a:cubicBezTo>
                  <a:cubicBezTo>
                    <a:pt x="-226" y="17446"/>
                    <a:pt x="2654" y="19938"/>
                    <a:pt x="6734" y="20769"/>
                  </a:cubicBezTo>
                  <a:cubicBezTo>
                    <a:pt x="10814" y="21600"/>
                    <a:pt x="16094" y="20769"/>
                    <a:pt x="21374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2597505" y="680974"/>
              <a:ext cx="118143" cy="14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0924" fill="norm" stroke="1" extrusionOk="0">
                  <a:moveTo>
                    <a:pt x="12965" y="8109"/>
                  </a:moveTo>
                  <a:cubicBezTo>
                    <a:pt x="12593" y="5332"/>
                    <a:pt x="12220" y="2555"/>
                    <a:pt x="10917" y="1167"/>
                  </a:cubicBezTo>
                  <a:cubicBezTo>
                    <a:pt x="9614" y="-222"/>
                    <a:pt x="7379" y="-222"/>
                    <a:pt x="5517" y="395"/>
                  </a:cubicBezTo>
                  <a:cubicBezTo>
                    <a:pt x="3655" y="1012"/>
                    <a:pt x="2165" y="2247"/>
                    <a:pt x="1048" y="4715"/>
                  </a:cubicBezTo>
                  <a:cubicBezTo>
                    <a:pt x="-69" y="7184"/>
                    <a:pt x="-814" y="10887"/>
                    <a:pt x="1607" y="13972"/>
                  </a:cubicBezTo>
                  <a:cubicBezTo>
                    <a:pt x="4027" y="17058"/>
                    <a:pt x="9614" y="19527"/>
                    <a:pt x="13338" y="20452"/>
                  </a:cubicBezTo>
                  <a:cubicBezTo>
                    <a:pt x="17062" y="21378"/>
                    <a:pt x="18924" y="20761"/>
                    <a:pt x="20786" y="20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2760097" y="642672"/>
              <a:ext cx="246739" cy="355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61" fill="norm" stroke="1" extrusionOk="0">
                  <a:moveTo>
                    <a:pt x="0" y="5671"/>
                  </a:moveTo>
                  <a:cubicBezTo>
                    <a:pt x="923" y="5671"/>
                    <a:pt x="1846" y="5671"/>
                    <a:pt x="2677" y="5096"/>
                  </a:cubicBezTo>
                  <a:cubicBezTo>
                    <a:pt x="3508" y="4521"/>
                    <a:pt x="4246" y="3371"/>
                    <a:pt x="4062" y="2987"/>
                  </a:cubicBezTo>
                  <a:cubicBezTo>
                    <a:pt x="3877" y="2604"/>
                    <a:pt x="2769" y="2987"/>
                    <a:pt x="2031" y="3499"/>
                  </a:cubicBezTo>
                  <a:cubicBezTo>
                    <a:pt x="1292" y="4010"/>
                    <a:pt x="923" y="4649"/>
                    <a:pt x="1015" y="5671"/>
                  </a:cubicBezTo>
                  <a:cubicBezTo>
                    <a:pt x="1108" y="6694"/>
                    <a:pt x="1662" y="8100"/>
                    <a:pt x="2862" y="8931"/>
                  </a:cubicBezTo>
                  <a:cubicBezTo>
                    <a:pt x="4062" y="9761"/>
                    <a:pt x="5908" y="10017"/>
                    <a:pt x="7292" y="9953"/>
                  </a:cubicBezTo>
                  <a:cubicBezTo>
                    <a:pt x="8677" y="9889"/>
                    <a:pt x="9600" y="9506"/>
                    <a:pt x="10523" y="8995"/>
                  </a:cubicBezTo>
                  <a:cubicBezTo>
                    <a:pt x="11446" y="8483"/>
                    <a:pt x="12369" y="7844"/>
                    <a:pt x="12646" y="8036"/>
                  </a:cubicBezTo>
                  <a:cubicBezTo>
                    <a:pt x="12923" y="8228"/>
                    <a:pt x="12554" y="9250"/>
                    <a:pt x="12185" y="11423"/>
                  </a:cubicBezTo>
                  <a:cubicBezTo>
                    <a:pt x="11815" y="13596"/>
                    <a:pt x="11446" y="16919"/>
                    <a:pt x="11538" y="18900"/>
                  </a:cubicBezTo>
                  <a:cubicBezTo>
                    <a:pt x="11631" y="20881"/>
                    <a:pt x="12185" y="21520"/>
                    <a:pt x="12646" y="21456"/>
                  </a:cubicBezTo>
                  <a:cubicBezTo>
                    <a:pt x="13108" y="21392"/>
                    <a:pt x="13477" y="20625"/>
                    <a:pt x="13754" y="18197"/>
                  </a:cubicBezTo>
                  <a:cubicBezTo>
                    <a:pt x="14031" y="15769"/>
                    <a:pt x="14215" y="11679"/>
                    <a:pt x="14400" y="8675"/>
                  </a:cubicBezTo>
                  <a:cubicBezTo>
                    <a:pt x="14585" y="5671"/>
                    <a:pt x="14769" y="3754"/>
                    <a:pt x="15138" y="2476"/>
                  </a:cubicBezTo>
                  <a:cubicBezTo>
                    <a:pt x="15508" y="1198"/>
                    <a:pt x="16062" y="559"/>
                    <a:pt x="16892" y="240"/>
                  </a:cubicBezTo>
                  <a:cubicBezTo>
                    <a:pt x="17723" y="-80"/>
                    <a:pt x="18831" y="-80"/>
                    <a:pt x="19662" y="240"/>
                  </a:cubicBezTo>
                  <a:cubicBezTo>
                    <a:pt x="20492" y="559"/>
                    <a:pt x="21046" y="1198"/>
                    <a:pt x="21323" y="2348"/>
                  </a:cubicBezTo>
                  <a:cubicBezTo>
                    <a:pt x="21600" y="3499"/>
                    <a:pt x="21600" y="5160"/>
                    <a:pt x="21231" y="6502"/>
                  </a:cubicBezTo>
                  <a:cubicBezTo>
                    <a:pt x="20862" y="7844"/>
                    <a:pt x="20123" y="8867"/>
                    <a:pt x="19292" y="9570"/>
                  </a:cubicBezTo>
                  <a:cubicBezTo>
                    <a:pt x="18462" y="10273"/>
                    <a:pt x="17538" y="10656"/>
                    <a:pt x="17077" y="10464"/>
                  </a:cubicBezTo>
                  <a:cubicBezTo>
                    <a:pt x="16615" y="10273"/>
                    <a:pt x="16615" y="9506"/>
                    <a:pt x="16800" y="8739"/>
                  </a:cubicBezTo>
                  <a:cubicBezTo>
                    <a:pt x="16985" y="7972"/>
                    <a:pt x="17354" y="7205"/>
                    <a:pt x="17723" y="6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3058511" y="488950"/>
              <a:ext cx="69887" cy="34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468" fill="norm" stroke="1" extrusionOk="0">
                  <a:moveTo>
                    <a:pt x="7634" y="0"/>
                  </a:moveTo>
                  <a:cubicBezTo>
                    <a:pt x="4457" y="4741"/>
                    <a:pt x="1281" y="9483"/>
                    <a:pt x="328" y="12578"/>
                  </a:cubicBezTo>
                  <a:cubicBezTo>
                    <a:pt x="-625" y="15673"/>
                    <a:pt x="646" y="17122"/>
                    <a:pt x="2234" y="18307"/>
                  </a:cubicBezTo>
                  <a:cubicBezTo>
                    <a:pt x="3822" y="19493"/>
                    <a:pt x="5728" y="20415"/>
                    <a:pt x="8269" y="20941"/>
                  </a:cubicBezTo>
                  <a:cubicBezTo>
                    <a:pt x="10810" y="21468"/>
                    <a:pt x="13987" y="21600"/>
                    <a:pt x="16210" y="21337"/>
                  </a:cubicBezTo>
                  <a:cubicBezTo>
                    <a:pt x="18434" y="21073"/>
                    <a:pt x="19704" y="20415"/>
                    <a:pt x="20340" y="19756"/>
                  </a:cubicBezTo>
                  <a:cubicBezTo>
                    <a:pt x="20975" y="19098"/>
                    <a:pt x="20975" y="18439"/>
                    <a:pt x="20975" y="17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3045847" y="654050"/>
              <a:ext cx="190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80" y="21600"/>
                  </a:moveTo>
                  <a:cubicBezTo>
                    <a:pt x="1440" y="21600"/>
                    <a:pt x="0" y="21600"/>
                    <a:pt x="0" y="21600"/>
                  </a:cubicBezTo>
                  <a:cubicBezTo>
                    <a:pt x="0" y="21600"/>
                    <a:pt x="1440" y="21600"/>
                    <a:pt x="5280" y="18000"/>
                  </a:cubicBezTo>
                  <a:cubicBezTo>
                    <a:pt x="9120" y="14400"/>
                    <a:pt x="1536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3950205" y="512094"/>
              <a:ext cx="137042" cy="36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25" fill="norm" stroke="1" extrusionOk="0">
                  <a:moveTo>
                    <a:pt x="5480" y="7208"/>
                  </a:moveTo>
                  <a:cubicBezTo>
                    <a:pt x="4825" y="10560"/>
                    <a:pt x="4171" y="13912"/>
                    <a:pt x="3844" y="15898"/>
                  </a:cubicBezTo>
                  <a:cubicBezTo>
                    <a:pt x="3516" y="17884"/>
                    <a:pt x="3516" y="18505"/>
                    <a:pt x="3516" y="19374"/>
                  </a:cubicBezTo>
                  <a:cubicBezTo>
                    <a:pt x="3516" y="20243"/>
                    <a:pt x="3516" y="21360"/>
                    <a:pt x="3189" y="21422"/>
                  </a:cubicBezTo>
                  <a:cubicBezTo>
                    <a:pt x="2862" y="21484"/>
                    <a:pt x="2207" y="20491"/>
                    <a:pt x="2044" y="17884"/>
                  </a:cubicBezTo>
                  <a:cubicBezTo>
                    <a:pt x="1880" y="15277"/>
                    <a:pt x="2207" y="11056"/>
                    <a:pt x="3516" y="7829"/>
                  </a:cubicBezTo>
                  <a:cubicBezTo>
                    <a:pt x="4825" y="4601"/>
                    <a:pt x="7116" y="2367"/>
                    <a:pt x="9080" y="1187"/>
                  </a:cubicBezTo>
                  <a:cubicBezTo>
                    <a:pt x="11044" y="8"/>
                    <a:pt x="12680" y="-116"/>
                    <a:pt x="14153" y="70"/>
                  </a:cubicBezTo>
                  <a:cubicBezTo>
                    <a:pt x="15625" y="256"/>
                    <a:pt x="16934" y="753"/>
                    <a:pt x="17753" y="1746"/>
                  </a:cubicBezTo>
                  <a:cubicBezTo>
                    <a:pt x="18571" y="2739"/>
                    <a:pt x="18898" y="4229"/>
                    <a:pt x="17916" y="5532"/>
                  </a:cubicBezTo>
                  <a:cubicBezTo>
                    <a:pt x="16934" y="6836"/>
                    <a:pt x="14644" y="7953"/>
                    <a:pt x="12680" y="8636"/>
                  </a:cubicBezTo>
                  <a:cubicBezTo>
                    <a:pt x="10716" y="9318"/>
                    <a:pt x="9080" y="9567"/>
                    <a:pt x="6953" y="9753"/>
                  </a:cubicBezTo>
                  <a:cubicBezTo>
                    <a:pt x="4825" y="9939"/>
                    <a:pt x="2207" y="10063"/>
                    <a:pt x="898" y="10436"/>
                  </a:cubicBezTo>
                  <a:cubicBezTo>
                    <a:pt x="-411" y="10808"/>
                    <a:pt x="-411" y="11429"/>
                    <a:pt x="1716" y="12236"/>
                  </a:cubicBezTo>
                  <a:cubicBezTo>
                    <a:pt x="3844" y="13043"/>
                    <a:pt x="8098" y="14036"/>
                    <a:pt x="11698" y="14905"/>
                  </a:cubicBezTo>
                  <a:cubicBezTo>
                    <a:pt x="15298" y="15774"/>
                    <a:pt x="18244" y="16518"/>
                    <a:pt x="21189" y="17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4099947" y="701856"/>
              <a:ext cx="136807" cy="21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105" fill="norm" stroke="1" extrusionOk="0">
                  <a:moveTo>
                    <a:pt x="0" y="8931"/>
                  </a:moveTo>
                  <a:cubicBezTo>
                    <a:pt x="1994" y="7285"/>
                    <a:pt x="3988" y="5640"/>
                    <a:pt x="5483" y="3994"/>
                  </a:cubicBezTo>
                  <a:cubicBezTo>
                    <a:pt x="6978" y="2348"/>
                    <a:pt x="7975" y="703"/>
                    <a:pt x="7643" y="188"/>
                  </a:cubicBezTo>
                  <a:cubicBezTo>
                    <a:pt x="7311" y="-326"/>
                    <a:pt x="5649" y="291"/>
                    <a:pt x="4154" y="1114"/>
                  </a:cubicBezTo>
                  <a:cubicBezTo>
                    <a:pt x="2658" y="1937"/>
                    <a:pt x="1329" y="2965"/>
                    <a:pt x="665" y="3994"/>
                  </a:cubicBezTo>
                  <a:cubicBezTo>
                    <a:pt x="0" y="5023"/>
                    <a:pt x="0" y="6051"/>
                    <a:pt x="831" y="6771"/>
                  </a:cubicBezTo>
                  <a:cubicBezTo>
                    <a:pt x="1662" y="7491"/>
                    <a:pt x="3323" y="7903"/>
                    <a:pt x="5982" y="7697"/>
                  </a:cubicBezTo>
                  <a:cubicBezTo>
                    <a:pt x="8640" y="7491"/>
                    <a:pt x="12295" y="6668"/>
                    <a:pt x="14954" y="5640"/>
                  </a:cubicBezTo>
                  <a:cubicBezTo>
                    <a:pt x="17612" y="4611"/>
                    <a:pt x="19274" y="3377"/>
                    <a:pt x="19938" y="3274"/>
                  </a:cubicBezTo>
                  <a:cubicBezTo>
                    <a:pt x="20603" y="3171"/>
                    <a:pt x="20271" y="4200"/>
                    <a:pt x="20271" y="6463"/>
                  </a:cubicBezTo>
                  <a:cubicBezTo>
                    <a:pt x="20271" y="8725"/>
                    <a:pt x="20603" y="12223"/>
                    <a:pt x="20935" y="14485"/>
                  </a:cubicBezTo>
                  <a:cubicBezTo>
                    <a:pt x="21268" y="16748"/>
                    <a:pt x="21600" y="17777"/>
                    <a:pt x="21434" y="18805"/>
                  </a:cubicBezTo>
                  <a:cubicBezTo>
                    <a:pt x="21268" y="19834"/>
                    <a:pt x="20603" y="20863"/>
                    <a:pt x="19440" y="21068"/>
                  </a:cubicBezTo>
                  <a:cubicBezTo>
                    <a:pt x="18277" y="21274"/>
                    <a:pt x="16615" y="20657"/>
                    <a:pt x="15120" y="18394"/>
                  </a:cubicBezTo>
                  <a:cubicBezTo>
                    <a:pt x="13625" y="16131"/>
                    <a:pt x="12295" y="12223"/>
                    <a:pt x="10966" y="8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4226947" y="647700"/>
              <a:ext cx="38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4303147" y="679979"/>
              <a:ext cx="107951" cy="12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6" fill="norm" stroke="1" extrusionOk="0">
                  <a:moveTo>
                    <a:pt x="0" y="12455"/>
                  </a:moveTo>
                  <a:cubicBezTo>
                    <a:pt x="4235" y="10017"/>
                    <a:pt x="8471" y="7578"/>
                    <a:pt x="11012" y="5313"/>
                  </a:cubicBezTo>
                  <a:cubicBezTo>
                    <a:pt x="13553" y="3049"/>
                    <a:pt x="14400" y="959"/>
                    <a:pt x="13765" y="262"/>
                  </a:cubicBezTo>
                  <a:cubicBezTo>
                    <a:pt x="13129" y="-435"/>
                    <a:pt x="11012" y="262"/>
                    <a:pt x="8682" y="2352"/>
                  </a:cubicBezTo>
                  <a:cubicBezTo>
                    <a:pt x="6353" y="4442"/>
                    <a:pt x="3812" y="7926"/>
                    <a:pt x="2965" y="11410"/>
                  </a:cubicBezTo>
                  <a:cubicBezTo>
                    <a:pt x="2118" y="14894"/>
                    <a:pt x="2965" y="18378"/>
                    <a:pt x="6353" y="19771"/>
                  </a:cubicBezTo>
                  <a:cubicBezTo>
                    <a:pt x="9741" y="21165"/>
                    <a:pt x="15671" y="20468"/>
                    <a:pt x="21600" y="19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4443824" y="685800"/>
              <a:ext cx="113324" cy="138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101" fill="norm" stroke="1" extrusionOk="0">
                  <a:moveTo>
                    <a:pt x="17815" y="0"/>
                  </a:moveTo>
                  <a:cubicBezTo>
                    <a:pt x="15415" y="0"/>
                    <a:pt x="13015" y="0"/>
                    <a:pt x="10015" y="2257"/>
                  </a:cubicBezTo>
                  <a:cubicBezTo>
                    <a:pt x="7015" y="4513"/>
                    <a:pt x="3415" y="9027"/>
                    <a:pt x="1615" y="12090"/>
                  </a:cubicBezTo>
                  <a:cubicBezTo>
                    <a:pt x="-185" y="15152"/>
                    <a:pt x="-185" y="16764"/>
                    <a:pt x="215" y="18376"/>
                  </a:cubicBezTo>
                  <a:cubicBezTo>
                    <a:pt x="615" y="19988"/>
                    <a:pt x="1415" y="21600"/>
                    <a:pt x="5015" y="20955"/>
                  </a:cubicBezTo>
                  <a:cubicBezTo>
                    <a:pt x="8615" y="20310"/>
                    <a:pt x="15015" y="17409"/>
                    <a:pt x="21415" y="14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4603314" y="515348"/>
              <a:ext cx="74484" cy="32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533" fill="norm" stroke="1" extrusionOk="0">
                  <a:moveTo>
                    <a:pt x="10313" y="4168"/>
                  </a:moveTo>
                  <a:cubicBezTo>
                    <a:pt x="10913" y="3462"/>
                    <a:pt x="11513" y="2757"/>
                    <a:pt x="11813" y="1909"/>
                  </a:cubicBezTo>
                  <a:cubicBezTo>
                    <a:pt x="12113" y="1062"/>
                    <a:pt x="12113" y="74"/>
                    <a:pt x="11213" y="4"/>
                  </a:cubicBezTo>
                  <a:cubicBezTo>
                    <a:pt x="10313" y="-67"/>
                    <a:pt x="8513" y="780"/>
                    <a:pt x="6113" y="3392"/>
                  </a:cubicBezTo>
                  <a:cubicBezTo>
                    <a:pt x="3713" y="6004"/>
                    <a:pt x="713" y="10380"/>
                    <a:pt x="113" y="13698"/>
                  </a:cubicBezTo>
                  <a:cubicBezTo>
                    <a:pt x="-487" y="17015"/>
                    <a:pt x="1313" y="19274"/>
                    <a:pt x="5213" y="20404"/>
                  </a:cubicBezTo>
                  <a:cubicBezTo>
                    <a:pt x="9113" y="21533"/>
                    <a:pt x="15113" y="21533"/>
                    <a:pt x="21113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4557147" y="666750"/>
              <a:ext cx="158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3591947" y="1981464"/>
              <a:ext cx="203201" cy="56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21500"/>
                  </a:moveTo>
                  <a:cubicBezTo>
                    <a:pt x="2025" y="15100"/>
                    <a:pt x="4050" y="8700"/>
                    <a:pt x="7088" y="5100"/>
                  </a:cubicBezTo>
                  <a:cubicBezTo>
                    <a:pt x="10125" y="1500"/>
                    <a:pt x="14175" y="700"/>
                    <a:pt x="16763" y="300"/>
                  </a:cubicBezTo>
                  <a:cubicBezTo>
                    <a:pt x="19350" y="-100"/>
                    <a:pt x="20475" y="-100"/>
                    <a:pt x="21037" y="300"/>
                  </a:cubicBezTo>
                  <a:cubicBezTo>
                    <a:pt x="21600" y="700"/>
                    <a:pt x="21600" y="1500"/>
                    <a:pt x="21600" y="2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3687197" y="1917700"/>
              <a:ext cx="635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6327"/>
                    <a:pt x="10080" y="12655"/>
                    <a:pt x="13680" y="16255"/>
                  </a:cubicBezTo>
                  <a:cubicBezTo>
                    <a:pt x="17280" y="19855"/>
                    <a:pt x="19440" y="207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3864997" y="1930400"/>
              <a:ext cx="146051" cy="15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0"/>
                  </a:moveTo>
                  <a:cubicBezTo>
                    <a:pt x="1252" y="4800"/>
                    <a:pt x="2504" y="9600"/>
                    <a:pt x="3443" y="12750"/>
                  </a:cubicBezTo>
                  <a:cubicBezTo>
                    <a:pt x="4383" y="15900"/>
                    <a:pt x="5009" y="17400"/>
                    <a:pt x="5948" y="18750"/>
                  </a:cubicBezTo>
                  <a:cubicBezTo>
                    <a:pt x="6887" y="20100"/>
                    <a:pt x="8139" y="21300"/>
                    <a:pt x="9391" y="21450"/>
                  </a:cubicBezTo>
                  <a:cubicBezTo>
                    <a:pt x="10643" y="21600"/>
                    <a:pt x="11896" y="20700"/>
                    <a:pt x="13930" y="16950"/>
                  </a:cubicBezTo>
                  <a:cubicBezTo>
                    <a:pt x="15965" y="13200"/>
                    <a:pt x="18783" y="6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4036447" y="1888698"/>
              <a:ext cx="254001" cy="202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0909" fill="norm" stroke="1" extrusionOk="0">
                  <a:moveTo>
                    <a:pt x="0" y="9535"/>
                  </a:moveTo>
                  <a:cubicBezTo>
                    <a:pt x="2125" y="8662"/>
                    <a:pt x="4249" y="7790"/>
                    <a:pt x="5577" y="6917"/>
                  </a:cubicBezTo>
                  <a:cubicBezTo>
                    <a:pt x="6905" y="6044"/>
                    <a:pt x="7436" y="5172"/>
                    <a:pt x="7790" y="3972"/>
                  </a:cubicBezTo>
                  <a:cubicBezTo>
                    <a:pt x="8144" y="2772"/>
                    <a:pt x="8321" y="1244"/>
                    <a:pt x="7967" y="481"/>
                  </a:cubicBezTo>
                  <a:cubicBezTo>
                    <a:pt x="7613" y="-283"/>
                    <a:pt x="6728" y="-283"/>
                    <a:pt x="5223" y="1572"/>
                  </a:cubicBezTo>
                  <a:cubicBezTo>
                    <a:pt x="3718" y="3426"/>
                    <a:pt x="1594" y="7135"/>
                    <a:pt x="620" y="10517"/>
                  </a:cubicBezTo>
                  <a:cubicBezTo>
                    <a:pt x="-354" y="13899"/>
                    <a:pt x="-177" y="16953"/>
                    <a:pt x="1505" y="18808"/>
                  </a:cubicBezTo>
                  <a:cubicBezTo>
                    <a:pt x="3187" y="20662"/>
                    <a:pt x="6374" y="21317"/>
                    <a:pt x="9915" y="20662"/>
                  </a:cubicBezTo>
                  <a:cubicBezTo>
                    <a:pt x="13456" y="20008"/>
                    <a:pt x="17351" y="18044"/>
                    <a:pt x="21246" y="16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3655447" y="2971800"/>
              <a:ext cx="203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9200"/>
                    <a:pt x="8550" y="16800"/>
                    <a:pt x="12150" y="13200"/>
                  </a:cubicBezTo>
                  <a:cubicBezTo>
                    <a:pt x="15750" y="9600"/>
                    <a:pt x="1867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3744347" y="2921000"/>
              <a:ext cx="508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4114"/>
                    <a:pt x="1800" y="8229"/>
                    <a:pt x="5400" y="11829"/>
                  </a:cubicBezTo>
                  <a:cubicBezTo>
                    <a:pt x="9000" y="15429"/>
                    <a:pt x="153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3909447" y="2921000"/>
              <a:ext cx="152401" cy="19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1500" y="5110"/>
                    <a:pt x="3000" y="10219"/>
                    <a:pt x="4050" y="13471"/>
                  </a:cubicBezTo>
                  <a:cubicBezTo>
                    <a:pt x="5100" y="16723"/>
                    <a:pt x="5700" y="18116"/>
                    <a:pt x="6600" y="19277"/>
                  </a:cubicBezTo>
                  <a:cubicBezTo>
                    <a:pt x="7500" y="20439"/>
                    <a:pt x="8700" y="21368"/>
                    <a:pt x="9900" y="21484"/>
                  </a:cubicBezTo>
                  <a:cubicBezTo>
                    <a:pt x="11100" y="21600"/>
                    <a:pt x="12300" y="20903"/>
                    <a:pt x="14250" y="17419"/>
                  </a:cubicBezTo>
                  <a:cubicBezTo>
                    <a:pt x="16200" y="13935"/>
                    <a:pt x="18900" y="7665"/>
                    <a:pt x="21600" y="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4125347" y="2916627"/>
              <a:ext cx="215901" cy="178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0" y="11067"/>
                  </a:moveTo>
                  <a:cubicBezTo>
                    <a:pt x="1059" y="11570"/>
                    <a:pt x="2118" y="12072"/>
                    <a:pt x="3812" y="11067"/>
                  </a:cubicBezTo>
                  <a:cubicBezTo>
                    <a:pt x="5506" y="10063"/>
                    <a:pt x="7835" y="7551"/>
                    <a:pt x="9106" y="5416"/>
                  </a:cubicBezTo>
                  <a:cubicBezTo>
                    <a:pt x="10376" y="3281"/>
                    <a:pt x="10588" y="1523"/>
                    <a:pt x="10165" y="644"/>
                  </a:cubicBezTo>
                  <a:cubicBezTo>
                    <a:pt x="9741" y="-235"/>
                    <a:pt x="8682" y="-235"/>
                    <a:pt x="7306" y="770"/>
                  </a:cubicBezTo>
                  <a:cubicBezTo>
                    <a:pt x="5929" y="1774"/>
                    <a:pt x="4235" y="3784"/>
                    <a:pt x="2965" y="6295"/>
                  </a:cubicBezTo>
                  <a:cubicBezTo>
                    <a:pt x="1694" y="8807"/>
                    <a:pt x="847" y="11821"/>
                    <a:pt x="847" y="14332"/>
                  </a:cubicBezTo>
                  <a:cubicBezTo>
                    <a:pt x="847" y="16844"/>
                    <a:pt x="1694" y="18853"/>
                    <a:pt x="4447" y="19984"/>
                  </a:cubicBezTo>
                  <a:cubicBezTo>
                    <a:pt x="7200" y="21114"/>
                    <a:pt x="11859" y="21365"/>
                    <a:pt x="15035" y="21114"/>
                  </a:cubicBezTo>
                  <a:cubicBezTo>
                    <a:pt x="18212" y="20863"/>
                    <a:pt x="19906" y="20109"/>
                    <a:pt x="21600" y="19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2156847" y="2073185"/>
              <a:ext cx="165101" cy="2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831" y="6957"/>
                    <a:pt x="1662" y="-898"/>
                    <a:pt x="5262" y="84"/>
                  </a:cubicBezTo>
                  <a:cubicBezTo>
                    <a:pt x="8862" y="1066"/>
                    <a:pt x="15231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2385447" y="1993900"/>
              <a:ext cx="158751" cy="117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0" y="5684"/>
                  </a:moveTo>
                  <a:cubicBezTo>
                    <a:pt x="2304" y="9474"/>
                    <a:pt x="4608" y="13263"/>
                    <a:pt x="6768" y="16295"/>
                  </a:cubicBezTo>
                  <a:cubicBezTo>
                    <a:pt x="8928" y="19326"/>
                    <a:pt x="10944" y="21600"/>
                    <a:pt x="12384" y="21032"/>
                  </a:cubicBezTo>
                  <a:cubicBezTo>
                    <a:pt x="13824" y="20463"/>
                    <a:pt x="14688" y="17053"/>
                    <a:pt x="16128" y="13074"/>
                  </a:cubicBezTo>
                  <a:cubicBezTo>
                    <a:pt x="17568" y="9095"/>
                    <a:pt x="19584" y="45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2575947" y="1953946"/>
              <a:ext cx="215901" cy="192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0" y="7868"/>
                  </a:moveTo>
                  <a:cubicBezTo>
                    <a:pt x="847" y="8565"/>
                    <a:pt x="1694" y="9262"/>
                    <a:pt x="3176" y="9029"/>
                  </a:cubicBezTo>
                  <a:cubicBezTo>
                    <a:pt x="4659" y="8797"/>
                    <a:pt x="6776" y="7636"/>
                    <a:pt x="8153" y="6474"/>
                  </a:cubicBezTo>
                  <a:cubicBezTo>
                    <a:pt x="9529" y="5313"/>
                    <a:pt x="10165" y="4152"/>
                    <a:pt x="10482" y="2991"/>
                  </a:cubicBezTo>
                  <a:cubicBezTo>
                    <a:pt x="10800" y="1829"/>
                    <a:pt x="10800" y="668"/>
                    <a:pt x="10271" y="204"/>
                  </a:cubicBezTo>
                  <a:cubicBezTo>
                    <a:pt x="9741" y="-261"/>
                    <a:pt x="8682" y="-29"/>
                    <a:pt x="7094" y="1945"/>
                  </a:cubicBezTo>
                  <a:cubicBezTo>
                    <a:pt x="5506" y="3920"/>
                    <a:pt x="3388" y="7636"/>
                    <a:pt x="2753" y="11004"/>
                  </a:cubicBezTo>
                  <a:cubicBezTo>
                    <a:pt x="2118" y="14371"/>
                    <a:pt x="2965" y="17391"/>
                    <a:pt x="5400" y="19133"/>
                  </a:cubicBezTo>
                  <a:cubicBezTo>
                    <a:pt x="7835" y="20874"/>
                    <a:pt x="11859" y="21339"/>
                    <a:pt x="14824" y="21107"/>
                  </a:cubicBezTo>
                  <a:cubicBezTo>
                    <a:pt x="17788" y="20874"/>
                    <a:pt x="19694" y="19945"/>
                    <a:pt x="21600" y="19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2207647" y="3105150"/>
              <a:ext cx="2159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8000"/>
                    <a:pt x="9741" y="14400"/>
                    <a:pt x="13341" y="10800"/>
                  </a:cubicBezTo>
                  <a:cubicBezTo>
                    <a:pt x="16941" y="7200"/>
                    <a:pt x="192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2525147" y="2990850"/>
              <a:ext cx="165101" cy="14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1851"/>
                  </a:moveTo>
                  <a:cubicBezTo>
                    <a:pt x="2215" y="8023"/>
                    <a:pt x="4431" y="14194"/>
                    <a:pt x="6231" y="17589"/>
                  </a:cubicBezTo>
                  <a:cubicBezTo>
                    <a:pt x="8031" y="20983"/>
                    <a:pt x="9415" y="21600"/>
                    <a:pt x="10385" y="21137"/>
                  </a:cubicBezTo>
                  <a:cubicBezTo>
                    <a:pt x="11354" y="20674"/>
                    <a:pt x="11908" y="19131"/>
                    <a:pt x="13015" y="15891"/>
                  </a:cubicBezTo>
                  <a:cubicBezTo>
                    <a:pt x="14123" y="12651"/>
                    <a:pt x="15785" y="7714"/>
                    <a:pt x="17308" y="4783"/>
                  </a:cubicBezTo>
                  <a:cubicBezTo>
                    <a:pt x="18831" y="1851"/>
                    <a:pt x="20215" y="9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2728347" y="2954477"/>
              <a:ext cx="184151" cy="16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11553"/>
                  </a:moveTo>
                  <a:cubicBezTo>
                    <a:pt x="2234" y="10431"/>
                    <a:pt x="4469" y="9309"/>
                    <a:pt x="6207" y="7906"/>
                  </a:cubicBezTo>
                  <a:cubicBezTo>
                    <a:pt x="7945" y="6503"/>
                    <a:pt x="9186" y="4820"/>
                    <a:pt x="9931" y="3277"/>
                  </a:cubicBezTo>
                  <a:cubicBezTo>
                    <a:pt x="10676" y="1735"/>
                    <a:pt x="10924" y="332"/>
                    <a:pt x="10303" y="52"/>
                  </a:cubicBezTo>
                  <a:cubicBezTo>
                    <a:pt x="9683" y="-229"/>
                    <a:pt x="8193" y="613"/>
                    <a:pt x="6331" y="3137"/>
                  </a:cubicBezTo>
                  <a:cubicBezTo>
                    <a:pt x="4469" y="5662"/>
                    <a:pt x="2234" y="9870"/>
                    <a:pt x="1117" y="12815"/>
                  </a:cubicBezTo>
                  <a:cubicBezTo>
                    <a:pt x="0" y="15761"/>
                    <a:pt x="0" y="17444"/>
                    <a:pt x="2234" y="18846"/>
                  </a:cubicBezTo>
                  <a:cubicBezTo>
                    <a:pt x="4469" y="20249"/>
                    <a:pt x="8938" y="21371"/>
                    <a:pt x="12538" y="21231"/>
                  </a:cubicBezTo>
                  <a:cubicBezTo>
                    <a:pt x="16138" y="21090"/>
                    <a:pt x="18869" y="19688"/>
                    <a:pt x="21600" y="18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2270584" y="1384300"/>
              <a:ext cx="19614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877"/>
                    <a:pt x="-1585" y="7754"/>
                    <a:pt x="575" y="11354"/>
                  </a:cubicBezTo>
                  <a:cubicBezTo>
                    <a:pt x="2735" y="14954"/>
                    <a:pt x="11375" y="18277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2048897" y="1312454"/>
              <a:ext cx="419101" cy="19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1309" y="21360"/>
                  </a:moveTo>
                  <a:cubicBezTo>
                    <a:pt x="655" y="20678"/>
                    <a:pt x="0" y="19996"/>
                    <a:pt x="0" y="18973"/>
                  </a:cubicBezTo>
                  <a:cubicBezTo>
                    <a:pt x="0" y="17949"/>
                    <a:pt x="655" y="16585"/>
                    <a:pt x="2673" y="14198"/>
                  </a:cubicBezTo>
                  <a:cubicBezTo>
                    <a:pt x="4691" y="11811"/>
                    <a:pt x="8073" y="8400"/>
                    <a:pt x="11182" y="5785"/>
                  </a:cubicBezTo>
                  <a:cubicBezTo>
                    <a:pt x="14291" y="3171"/>
                    <a:pt x="17127" y="1352"/>
                    <a:pt x="18818" y="556"/>
                  </a:cubicBezTo>
                  <a:cubicBezTo>
                    <a:pt x="20509" y="-240"/>
                    <a:pt x="21055" y="-13"/>
                    <a:pt x="21600" y="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2417197" y="1446731"/>
              <a:ext cx="546101" cy="21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3" fill="norm" stroke="1" extrusionOk="0">
                  <a:moveTo>
                    <a:pt x="0" y="3189"/>
                  </a:moveTo>
                  <a:cubicBezTo>
                    <a:pt x="1088" y="5863"/>
                    <a:pt x="2177" y="8538"/>
                    <a:pt x="2763" y="11212"/>
                  </a:cubicBezTo>
                  <a:cubicBezTo>
                    <a:pt x="3349" y="13886"/>
                    <a:pt x="3433" y="16561"/>
                    <a:pt x="3349" y="18309"/>
                  </a:cubicBezTo>
                  <a:cubicBezTo>
                    <a:pt x="3265" y="20058"/>
                    <a:pt x="3014" y="20881"/>
                    <a:pt x="2679" y="21086"/>
                  </a:cubicBezTo>
                  <a:cubicBezTo>
                    <a:pt x="2344" y="21292"/>
                    <a:pt x="1926" y="20881"/>
                    <a:pt x="1716" y="18618"/>
                  </a:cubicBezTo>
                  <a:cubicBezTo>
                    <a:pt x="1507" y="16355"/>
                    <a:pt x="1507" y="12241"/>
                    <a:pt x="1884" y="8949"/>
                  </a:cubicBezTo>
                  <a:cubicBezTo>
                    <a:pt x="2260" y="5658"/>
                    <a:pt x="3014" y="3189"/>
                    <a:pt x="3600" y="1852"/>
                  </a:cubicBezTo>
                  <a:cubicBezTo>
                    <a:pt x="4186" y="515"/>
                    <a:pt x="4605" y="309"/>
                    <a:pt x="4898" y="823"/>
                  </a:cubicBezTo>
                  <a:cubicBezTo>
                    <a:pt x="5191" y="1338"/>
                    <a:pt x="5358" y="2572"/>
                    <a:pt x="5484" y="4218"/>
                  </a:cubicBezTo>
                  <a:cubicBezTo>
                    <a:pt x="5609" y="5863"/>
                    <a:pt x="5693" y="7921"/>
                    <a:pt x="5860" y="9361"/>
                  </a:cubicBezTo>
                  <a:cubicBezTo>
                    <a:pt x="6028" y="10801"/>
                    <a:pt x="6279" y="11623"/>
                    <a:pt x="6572" y="11623"/>
                  </a:cubicBezTo>
                  <a:cubicBezTo>
                    <a:pt x="6865" y="11623"/>
                    <a:pt x="7200" y="10801"/>
                    <a:pt x="7535" y="9566"/>
                  </a:cubicBezTo>
                  <a:cubicBezTo>
                    <a:pt x="7870" y="8332"/>
                    <a:pt x="8205" y="6686"/>
                    <a:pt x="8414" y="6378"/>
                  </a:cubicBezTo>
                  <a:cubicBezTo>
                    <a:pt x="8623" y="6069"/>
                    <a:pt x="8707" y="7098"/>
                    <a:pt x="8833" y="8126"/>
                  </a:cubicBezTo>
                  <a:cubicBezTo>
                    <a:pt x="8958" y="9155"/>
                    <a:pt x="9126" y="10183"/>
                    <a:pt x="9377" y="11212"/>
                  </a:cubicBezTo>
                  <a:cubicBezTo>
                    <a:pt x="9628" y="12241"/>
                    <a:pt x="9963" y="13269"/>
                    <a:pt x="10340" y="13783"/>
                  </a:cubicBezTo>
                  <a:cubicBezTo>
                    <a:pt x="10716" y="14298"/>
                    <a:pt x="11135" y="14298"/>
                    <a:pt x="11721" y="13166"/>
                  </a:cubicBezTo>
                  <a:cubicBezTo>
                    <a:pt x="12307" y="12035"/>
                    <a:pt x="13060" y="9772"/>
                    <a:pt x="13563" y="8023"/>
                  </a:cubicBezTo>
                  <a:cubicBezTo>
                    <a:pt x="14065" y="6275"/>
                    <a:pt x="14316" y="5041"/>
                    <a:pt x="14442" y="3601"/>
                  </a:cubicBezTo>
                  <a:cubicBezTo>
                    <a:pt x="14567" y="2161"/>
                    <a:pt x="14567" y="515"/>
                    <a:pt x="14442" y="103"/>
                  </a:cubicBezTo>
                  <a:cubicBezTo>
                    <a:pt x="14316" y="-308"/>
                    <a:pt x="14065" y="515"/>
                    <a:pt x="13730" y="2366"/>
                  </a:cubicBezTo>
                  <a:cubicBezTo>
                    <a:pt x="13395" y="4218"/>
                    <a:pt x="12977" y="7098"/>
                    <a:pt x="12767" y="9052"/>
                  </a:cubicBezTo>
                  <a:cubicBezTo>
                    <a:pt x="12558" y="11006"/>
                    <a:pt x="12558" y="12035"/>
                    <a:pt x="12726" y="12961"/>
                  </a:cubicBezTo>
                  <a:cubicBezTo>
                    <a:pt x="12893" y="13886"/>
                    <a:pt x="13228" y="14709"/>
                    <a:pt x="14735" y="14401"/>
                  </a:cubicBezTo>
                  <a:cubicBezTo>
                    <a:pt x="16242" y="14092"/>
                    <a:pt x="18921" y="12652"/>
                    <a:pt x="21600" y="1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2283847" y="2489200"/>
              <a:ext cx="63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150"/>
                    <a:pt x="0" y="12300"/>
                    <a:pt x="3600" y="15900"/>
                  </a:cubicBezTo>
                  <a:cubicBezTo>
                    <a:pt x="7200" y="19500"/>
                    <a:pt x="14400" y="205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2245747" y="2432050"/>
              <a:ext cx="1905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400"/>
                    <a:pt x="2880" y="11200"/>
                    <a:pt x="6480" y="7600"/>
                  </a:cubicBezTo>
                  <a:cubicBezTo>
                    <a:pt x="10080" y="4000"/>
                    <a:pt x="15840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2315597" y="2597150"/>
              <a:ext cx="196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2462545" y="2418220"/>
              <a:ext cx="259453" cy="29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48" fill="norm" stroke="1" extrusionOk="0">
                  <a:moveTo>
                    <a:pt x="8354" y="12950"/>
                  </a:moveTo>
                  <a:cubicBezTo>
                    <a:pt x="5896" y="14176"/>
                    <a:pt x="3437" y="15401"/>
                    <a:pt x="2032" y="16397"/>
                  </a:cubicBezTo>
                  <a:cubicBezTo>
                    <a:pt x="627" y="17393"/>
                    <a:pt x="276" y="18159"/>
                    <a:pt x="101" y="19078"/>
                  </a:cubicBezTo>
                  <a:cubicBezTo>
                    <a:pt x="-75" y="19997"/>
                    <a:pt x="-75" y="21069"/>
                    <a:pt x="540" y="21299"/>
                  </a:cubicBezTo>
                  <a:cubicBezTo>
                    <a:pt x="1154" y="21529"/>
                    <a:pt x="2384" y="20916"/>
                    <a:pt x="3262" y="20303"/>
                  </a:cubicBezTo>
                  <a:cubicBezTo>
                    <a:pt x="4140" y="19691"/>
                    <a:pt x="4666" y="19078"/>
                    <a:pt x="5105" y="18389"/>
                  </a:cubicBezTo>
                  <a:cubicBezTo>
                    <a:pt x="5545" y="17699"/>
                    <a:pt x="5896" y="16933"/>
                    <a:pt x="6159" y="16933"/>
                  </a:cubicBezTo>
                  <a:cubicBezTo>
                    <a:pt x="6423" y="16933"/>
                    <a:pt x="6598" y="17699"/>
                    <a:pt x="6949" y="18389"/>
                  </a:cubicBezTo>
                  <a:cubicBezTo>
                    <a:pt x="7301" y="19078"/>
                    <a:pt x="7827" y="19691"/>
                    <a:pt x="8530" y="19997"/>
                  </a:cubicBezTo>
                  <a:cubicBezTo>
                    <a:pt x="9232" y="20303"/>
                    <a:pt x="10110" y="20303"/>
                    <a:pt x="11340" y="18695"/>
                  </a:cubicBezTo>
                  <a:cubicBezTo>
                    <a:pt x="12569" y="17086"/>
                    <a:pt x="14149" y="13869"/>
                    <a:pt x="15291" y="10806"/>
                  </a:cubicBezTo>
                  <a:cubicBezTo>
                    <a:pt x="16432" y="7742"/>
                    <a:pt x="17135" y="4831"/>
                    <a:pt x="17574" y="2916"/>
                  </a:cubicBezTo>
                  <a:cubicBezTo>
                    <a:pt x="18013" y="1001"/>
                    <a:pt x="18188" y="82"/>
                    <a:pt x="18188" y="6"/>
                  </a:cubicBezTo>
                  <a:cubicBezTo>
                    <a:pt x="18188" y="-71"/>
                    <a:pt x="18013" y="695"/>
                    <a:pt x="17662" y="3146"/>
                  </a:cubicBezTo>
                  <a:cubicBezTo>
                    <a:pt x="17310" y="5597"/>
                    <a:pt x="16784" y="9733"/>
                    <a:pt x="16520" y="12261"/>
                  </a:cubicBezTo>
                  <a:cubicBezTo>
                    <a:pt x="16257" y="14789"/>
                    <a:pt x="16257" y="15708"/>
                    <a:pt x="16520" y="16474"/>
                  </a:cubicBezTo>
                  <a:cubicBezTo>
                    <a:pt x="16784" y="17240"/>
                    <a:pt x="17310" y="17852"/>
                    <a:pt x="18188" y="17929"/>
                  </a:cubicBezTo>
                  <a:cubicBezTo>
                    <a:pt x="19066" y="18006"/>
                    <a:pt x="20296" y="17546"/>
                    <a:pt x="21525" y="17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2728347" y="2525304"/>
              <a:ext cx="57151" cy="19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21600" y="222"/>
                  </a:moveTo>
                  <a:cubicBezTo>
                    <a:pt x="17600" y="-13"/>
                    <a:pt x="13600" y="-248"/>
                    <a:pt x="9200" y="574"/>
                  </a:cubicBezTo>
                  <a:cubicBezTo>
                    <a:pt x="4800" y="1395"/>
                    <a:pt x="0" y="3274"/>
                    <a:pt x="0" y="5152"/>
                  </a:cubicBezTo>
                  <a:cubicBezTo>
                    <a:pt x="0" y="7030"/>
                    <a:pt x="4800" y="8909"/>
                    <a:pt x="9600" y="11256"/>
                  </a:cubicBezTo>
                  <a:cubicBezTo>
                    <a:pt x="14400" y="13604"/>
                    <a:pt x="19200" y="16422"/>
                    <a:pt x="20000" y="18182"/>
                  </a:cubicBezTo>
                  <a:cubicBezTo>
                    <a:pt x="20800" y="19943"/>
                    <a:pt x="17600" y="20648"/>
                    <a:pt x="1440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2827080" y="2531773"/>
              <a:ext cx="237818" cy="172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06" fill="norm" stroke="1" extrusionOk="0">
                  <a:moveTo>
                    <a:pt x="1406" y="7943"/>
                  </a:moveTo>
                  <a:cubicBezTo>
                    <a:pt x="2362" y="7685"/>
                    <a:pt x="3318" y="7428"/>
                    <a:pt x="4273" y="6657"/>
                  </a:cubicBezTo>
                  <a:cubicBezTo>
                    <a:pt x="5229" y="5885"/>
                    <a:pt x="6185" y="4600"/>
                    <a:pt x="6758" y="3314"/>
                  </a:cubicBezTo>
                  <a:cubicBezTo>
                    <a:pt x="7332" y="2028"/>
                    <a:pt x="7523" y="743"/>
                    <a:pt x="7141" y="228"/>
                  </a:cubicBezTo>
                  <a:cubicBezTo>
                    <a:pt x="6758" y="-286"/>
                    <a:pt x="5803" y="-29"/>
                    <a:pt x="4560" y="2028"/>
                  </a:cubicBezTo>
                  <a:cubicBezTo>
                    <a:pt x="3318" y="4085"/>
                    <a:pt x="1789" y="7943"/>
                    <a:pt x="928" y="10771"/>
                  </a:cubicBezTo>
                  <a:cubicBezTo>
                    <a:pt x="68" y="13600"/>
                    <a:pt x="-123" y="15400"/>
                    <a:pt x="68" y="16814"/>
                  </a:cubicBezTo>
                  <a:cubicBezTo>
                    <a:pt x="259" y="18228"/>
                    <a:pt x="833" y="19257"/>
                    <a:pt x="2744" y="20028"/>
                  </a:cubicBezTo>
                  <a:cubicBezTo>
                    <a:pt x="4656" y="20800"/>
                    <a:pt x="7905" y="21314"/>
                    <a:pt x="11250" y="20800"/>
                  </a:cubicBezTo>
                  <a:cubicBezTo>
                    <a:pt x="14596" y="20285"/>
                    <a:pt x="18036" y="18743"/>
                    <a:pt x="21477" y="1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3712597" y="2423583"/>
              <a:ext cx="6351" cy="29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54"/>
                  </a:moveTo>
                  <a:cubicBezTo>
                    <a:pt x="21600" y="777"/>
                    <a:pt x="21600" y="0"/>
                    <a:pt x="21600" y="0"/>
                  </a:cubicBezTo>
                  <a:cubicBezTo>
                    <a:pt x="21600" y="0"/>
                    <a:pt x="21600" y="777"/>
                    <a:pt x="21600" y="3652"/>
                  </a:cubicBezTo>
                  <a:cubicBezTo>
                    <a:pt x="21600" y="6527"/>
                    <a:pt x="21600" y="11499"/>
                    <a:pt x="18000" y="14840"/>
                  </a:cubicBezTo>
                  <a:cubicBezTo>
                    <a:pt x="14400" y="18181"/>
                    <a:pt x="7200" y="198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3585546" y="2381250"/>
              <a:ext cx="292152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470" y="21600"/>
                  </a:moveTo>
                  <a:cubicBezTo>
                    <a:pt x="159" y="18720"/>
                    <a:pt x="-152" y="15840"/>
                    <a:pt x="81" y="13680"/>
                  </a:cubicBezTo>
                  <a:cubicBezTo>
                    <a:pt x="314" y="11520"/>
                    <a:pt x="1091" y="10080"/>
                    <a:pt x="3500" y="8280"/>
                  </a:cubicBezTo>
                  <a:cubicBezTo>
                    <a:pt x="5908" y="6480"/>
                    <a:pt x="9949" y="4320"/>
                    <a:pt x="13212" y="2880"/>
                  </a:cubicBezTo>
                  <a:cubicBezTo>
                    <a:pt x="16475" y="1440"/>
                    <a:pt x="18962" y="720"/>
                    <a:pt x="214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3826897" y="2504985"/>
              <a:ext cx="520701" cy="15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5628"/>
                  </a:moveTo>
                  <a:cubicBezTo>
                    <a:pt x="878" y="6492"/>
                    <a:pt x="1756" y="7356"/>
                    <a:pt x="2327" y="9084"/>
                  </a:cubicBezTo>
                  <a:cubicBezTo>
                    <a:pt x="2898" y="10812"/>
                    <a:pt x="3161" y="13404"/>
                    <a:pt x="3249" y="15420"/>
                  </a:cubicBezTo>
                  <a:cubicBezTo>
                    <a:pt x="3337" y="17436"/>
                    <a:pt x="3249" y="18876"/>
                    <a:pt x="2985" y="19884"/>
                  </a:cubicBezTo>
                  <a:cubicBezTo>
                    <a:pt x="2722" y="20892"/>
                    <a:pt x="2283" y="21468"/>
                    <a:pt x="1976" y="21036"/>
                  </a:cubicBezTo>
                  <a:cubicBezTo>
                    <a:pt x="1668" y="20604"/>
                    <a:pt x="1493" y="19164"/>
                    <a:pt x="1537" y="16860"/>
                  </a:cubicBezTo>
                  <a:cubicBezTo>
                    <a:pt x="1580" y="14556"/>
                    <a:pt x="1844" y="11388"/>
                    <a:pt x="2239" y="8796"/>
                  </a:cubicBezTo>
                  <a:cubicBezTo>
                    <a:pt x="2634" y="6204"/>
                    <a:pt x="3161" y="4188"/>
                    <a:pt x="3732" y="2604"/>
                  </a:cubicBezTo>
                  <a:cubicBezTo>
                    <a:pt x="4302" y="1020"/>
                    <a:pt x="4917" y="-132"/>
                    <a:pt x="5268" y="12"/>
                  </a:cubicBezTo>
                  <a:cubicBezTo>
                    <a:pt x="5620" y="156"/>
                    <a:pt x="5707" y="1596"/>
                    <a:pt x="5751" y="3756"/>
                  </a:cubicBezTo>
                  <a:cubicBezTo>
                    <a:pt x="5795" y="5916"/>
                    <a:pt x="5795" y="8796"/>
                    <a:pt x="5795" y="10956"/>
                  </a:cubicBezTo>
                  <a:cubicBezTo>
                    <a:pt x="5795" y="13116"/>
                    <a:pt x="5795" y="14556"/>
                    <a:pt x="6015" y="14988"/>
                  </a:cubicBezTo>
                  <a:cubicBezTo>
                    <a:pt x="6234" y="15420"/>
                    <a:pt x="6673" y="14844"/>
                    <a:pt x="7024" y="13836"/>
                  </a:cubicBezTo>
                  <a:cubicBezTo>
                    <a:pt x="7376" y="12828"/>
                    <a:pt x="7639" y="11388"/>
                    <a:pt x="7946" y="9660"/>
                  </a:cubicBezTo>
                  <a:cubicBezTo>
                    <a:pt x="8254" y="7932"/>
                    <a:pt x="8605" y="5916"/>
                    <a:pt x="8693" y="6348"/>
                  </a:cubicBezTo>
                  <a:cubicBezTo>
                    <a:pt x="8780" y="6780"/>
                    <a:pt x="8605" y="9660"/>
                    <a:pt x="8605" y="11820"/>
                  </a:cubicBezTo>
                  <a:cubicBezTo>
                    <a:pt x="8605" y="13980"/>
                    <a:pt x="8780" y="15420"/>
                    <a:pt x="9088" y="16428"/>
                  </a:cubicBezTo>
                  <a:cubicBezTo>
                    <a:pt x="9395" y="17436"/>
                    <a:pt x="9834" y="18012"/>
                    <a:pt x="10537" y="17724"/>
                  </a:cubicBezTo>
                  <a:cubicBezTo>
                    <a:pt x="11239" y="17436"/>
                    <a:pt x="12205" y="16284"/>
                    <a:pt x="13039" y="14124"/>
                  </a:cubicBezTo>
                  <a:cubicBezTo>
                    <a:pt x="13873" y="11964"/>
                    <a:pt x="14576" y="8796"/>
                    <a:pt x="15015" y="6348"/>
                  </a:cubicBezTo>
                  <a:cubicBezTo>
                    <a:pt x="15454" y="3900"/>
                    <a:pt x="15629" y="2172"/>
                    <a:pt x="15498" y="1596"/>
                  </a:cubicBezTo>
                  <a:cubicBezTo>
                    <a:pt x="15366" y="1020"/>
                    <a:pt x="14927" y="1596"/>
                    <a:pt x="14400" y="3468"/>
                  </a:cubicBezTo>
                  <a:cubicBezTo>
                    <a:pt x="13873" y="5340"/>
                    <a:pt x="13259" y="8508"/>
                    <a:pt x="12951" y="11100"/>
                  </a:cubicBezTo>
                  <a:cubicBezTo>
                    <a:pt x="12644" y="13692"/>
                    <a:pt x="12644" y="15708"/>
                    <a:pt x="12820" y="17148"/>
                  </a:cubicBezTo>
                  <a:cubicBezTo>
                    <a:pt x="12995" y="18588"/>
                    <a:pt x="13346" y="19452"/>
                    <a:pt x="14839" y="18732"/>
                  </a:cubicBezTo>
                  <a:cubicBezTo>
                    <a:pt x="16332" y="18012"/>
                    <a:pt x="18966" y="15708"/>
                    <a:pt x="21600" y="13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3731647" y="1346200"/>
              <a:ext cx="6351" cy="30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21600" y="0"/>
                  </a:moveTo>
                  <a:cubicBezTo>
                    <a:pt x="14400" y="5363"/>
                    <a:pt x="7200" y="10726"/>
                    <a:pt x="3600" y="14003"/>
                  </a:cubicBezTo>
                  <a:cubicBezTo>
                    <a:pt x="0" y="17280"/>
                    <a:pt x="0" y="18472"/>
                    <a:pt x="0" y="19514"/>
                  </a:cubicBezTo>
                  <a:cubicBezTo>
                    <a:pt x="0" y="20557"/>
                    <a:pt x="0" y="21451"/>
                    <a:pt x="3600" y="21526"/>
                  </a:cubicBezTo>
                  <a:cubicBezTo>
                    <a:pt x="7200" y="21600"/>
                    <a:pt x="14400" y="20855"/>
                    <a:pt x="2160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3718947" y="1270000"/>
              <a:ext cx="2095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73" y="17829"/>
                    <a:pt x="1745" y="14057"/>
                    <a:pt x="4582" y="10457"/>
                  </a:cubicBezTo>
                  <a:cubicBezTo>
                    <a:pt x="7418" y="6857"/>
                    <a:pt x="12218" y="3429"/>
                    <a:pt x="15382" y="1714"/>
                  </a:cubicBezTo>
                  <a:cubicBezTo>
                    <a:pt x="18545" y="0"/>
                    <a:pt x="200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3744347" y="1466850"/>
              <a:ext cx="1778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7486"/>
                    <a:pt x="6171" y="13371"/>
                    <a:pt x="9771" y="9771"/>
                  </a:cubicBezTo>
                  <a:cubicBezTo>
                    <a:pt x="13371" y="6171"/>
                    <a:pt x="17486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3893867" y="1294271"/>
              <a:ext cx="231481" cy="28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90" fill="norm" stroke="1" extrusionOk="0">
                  <a:moveTo>
                    <a:pt x="10870" y="12950"/>
                  </a:moveTo>
                  <a:cubicBezTo>
                    <a:pt x="8710" y="12950"/>
                    <a:pt x="6550" y="12950"/>
                    <a:pt x="4783" y="13585"/>
                  </a:cubicBezTo>
                  <a:cubicBezTo>
                    <a:pt x="3016" y="14220"/>
                    <a:pt x="1641" y="15491"/>
                    <a:pt x="856" y="16602"/>
                  </a:cubicBezTo>
                  <a:cubicBezTo>
                    <a:pt x="70" y="17714"/>
                    <a:pt x="-126" y="18667"/>
                    <a:pt x="70" y="19461"/>
                  </a:cubicBezTo>
                  <a:cubicBezTo>
                    <a:pt x="267" y="20255"/>
                    <a:pt x="856" y="20891"/>
                    <a:pt x="1641" y="21050"/>
                  </a:cubicBezTo>
                  <a:cubicBezTo>
                    <a:pt x="2427" y="21208"/>
                    <a:pt x="3409" y="20891"/>
                    <a:pt x="4194" y="20335"/>
                  </a:cubicBezTo>
                  <a:cubicBezTo>
                    <a:pt x="4979" y="19779"/>
                    <a:pt x="5569" y="18985"/>
                    <a:pt x="6158" y="18270"/>
                  </a:cubicBezTo>
                  <a:cubicBezTo>
                    <a:pt x="6747" y="17555"/>
                    <a:pt x="7336" y="16920"/>
                    <a:pt x="7630" y="17079"/>
                  </a:cubicBezTo>
                  <a:cubicBezTo>
                    <a:pt x="7925" y="17238"/>
                    <a:pt x="7925" y="18191"/>
                    <a:pt x="8023" y="19064"/>
                  </a:cubicBezTo>
                  <a:cubicBezTo>
                    <a:pt x="8121" y="19938"/>
                    <a:pt x="8318" y="20732"/>
                    <a:pt x="8907" y="21129"/>
                  </a:cubicBezTo>
                  <a:cubicBezTo>
                    <a:pt x="9496" y="21526"/>
                    <a:pt x="10478" y="21526"/>
                    <a:pt x="11558" y="20732"/>
                  </a:cubicBezTo>
                  <a:cubicBezTo>
                    <a:pt x="12638" y="19938"/>
                    <a:pt x="13816" y="18350"/>
                    <a:pt x="15092" y="15014"/>
                  </a:cubicBezTo>
                  <a:cubicBezTo>
                    <a:pt x="16369" y="11679"/>
                    <a:pt x="17743" y="6597"/>
                    <a:pt x="18430" y="3658"/>
                  </a:cubicBezTo>
                  <a:cubicBezTo>
                    <a:pt x="19118" y="720"/>
                    <a:pt x="19118" y="-74"/>
                    <a:pt x="18921" y="5"/>
                  </a:cubicBezTo>
                  <a:cubicBezTo>
                    <a:pt x="18725" y="85"/>
                    <a:pt x="18332" y="1038"/>
                    <a:pt x="17939" y="3817"/>
                  </a:cubicBezTo>
                  <a:cubicBezTo>
                    <a:pt x="17547" y="6597"/>
                    <a:pt x="17154" y="11202"/>
                    <a:pt x="17056" y="13902"/>
                  </a:cubicBezTo>
                  <a:cubicBezTo>
                    <a:pt x="16958" y="16602"/>
                    <a:pt x="17154" y="17397"/>
                    <a:pt x="17645" y="18032"/>
                  </a:cubicBezTo>
                  <a:cubicBezTo>
                    <a:pt x="18136" y="18667"/>
                    <a:pt x="18921" y="19144"/>
                    <a:pt x="19609" y="19064"/>
                  </a:cubicBezTo>
                  <a:cubicBezTo>
                    <a:pt x="20296" y="18985"/>
                    <a:pt x="20885" y="18350"/>
                    <a:pt x="21474" y="17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4133149" y="1415173"/>
              <a:ext cx="271599" cy="15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846" fill="norm" stroke="1" extrusionOk="0">
                  <a:moveTo>
                    <a:pt x="3401" y="4324"/>
                  </a:moveTo>
                  <a:cubicBezTo>
                    <a:pt x="2899" y="3202"/>
                    <a:pt x="2397" y="2080"/>
                    <a:pt x="1811" y="2080"/>
                  </a:cubicBezTo>
                  <a:cubicBezTo>
                    <a:pt x="1225" y="2080"/>
                    <a:pt x="555" y="3202"/>
                    <a:pt x="220" y="4464"/>
                  </a:cubicBezTo>
                  <a:cubicBezTo>
                    <a:pt x="-115" y="5726"/>
                    <a:pt x="-115" y="7129"/>
                    <a:pt x="555" y="9233"/>
                  </a:cubicBezTo>
                  <a:cubicBezTo>
                    <a:pt x="1225" y="11337"/>
                    <a:pt x="2564" y="14142"/>
                    <a:pt x="3485" y="16106"/>
                  </a:cubicBezTo>
                  <a:cubicBezTo>
                    <a:pt x="4406" y="18069"/>
                    <a:pt x="4908" y="19191"/>
                    <a:pt x="4741" y="19752"/>
                  </a:cubicBezTo>
                  <a:cubicBezTo>
                    <a:pt x="4573" y="20313"/>
                    <a:pt x="3736" y="20313"/>
                    <a:pt x="3066" y="19612"/>
                  </a:cubicBezTo>
                  <a:cubicBezTo>
                    <a:pt x="2397" y="18911"/>
                    <a:pt x="1894" y="17508"/>
                    <a:pt x="1643" y="16106"/>
                  </a:cubicBezTo>
                  <a:cubicBezTo>
                    <a:pt x="1392" y="14703"/>
                    <a:pt x="1392" y="13300"/>
                    <a:pt x="1811" y="12319"/>
                  </a:cubicBezTo>
                  <a:cubicBezTo>
                    <a:pt x="2229" y="11337"/>
                    <a:pt x="3066" y="10776"/>
                    <a:pt x="4741" y="9794"/>
                  </a:cubicBezTo>
                  <a:cubicBezTo>
                    <a:pt x="6415" y="8812"/>
                    <a:pt x="8927" y="7410"/>
                    <a:pt x="10434" y="5586"/>
                  </a:cubicBezTo>
                  <a:cubicBezTo>
                    <a:pt x="11941" y="3763"/>
                    <a:pt x="12443" y="1519"/>
                    <a:pt x="12192" y="537"/>
                  </a:cubicBezTo>
                  <a:cubicBezTo>
                    <a:pt x="11941" y="-445"/>
                    <a:pt x="10936" y="-164"/>
                    <a:pt x="9513" y="2080"/>
                  </a:cubicBezTo>
                  <a:cubicBezTo>
                    <a:pt x="8090" y="4324"/>
                    <a:pt x="6248" y="8532"/>
                    <a:pt x="5327" y="11337"/>
                  </a:cubicBezTo>
                  <a:cubicBezTo>
                    <a:pt x="4406" y="14142"/>
                    <a:pt x="4406" y="15545"/>
                    <a:pt x="5494" y="17087"/>
                  </a:cubicBezTo>
                  <a:cubicBezTo>
                    <a:pt x="6583" y="18630"/>
                    <a:pt x="8759" y="20313"/>
                    <a:pt x="11606" y="20734"/>
                  </a:cubicBezTo>
                  <a:cubicBezTo>
                    <a:pt x="14452" y="21155"/>
                    <a:pt x="17969" y="20313"/>
                    <a:pt x="21485" y="19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4849247" y="1346204"/>
              <a:ext cx="133351" cy="74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1289"/>
                  </a:moveTo>
                  <a:cubicBezTo>
                    <a:pt x="0" y="921"/>
                    <a:pt x="0" y="553"/>
                    <a:pt x="857" y="307"/>
                  </a:cubicBezTo>
                  <a:cubicBezTo>
                    <a:pt x="1714" y="62"/>
                    <a:pt x="3429" y="-61"/>
                    <a:pt x="5829" y="31"/>
                  </a:cubicBezTo>
                  <a:cubicBezTo>
                    <a:pt x="8229" y="123"/>
                    <a:pt x="11314" y="430"/>
                    <a:pt x="13371" y="921"/>
                  </a:cubicBezTo>
                  <a:cubicBezTo>
                    <a:pt x="15429" y="1412"/>
                    <a:pt x="16457" y="2087"/>
                    <a:pt x="15257" y="3253"/>
                  </a:cubicBezTo>
                  <a:cubicBezTo>
                    <a:pt x="14057" y="4419"/>
                    <a:pt x="10629" y="6075"/>
                    <a:pt x="8400" y="7026"/>
                  </a:cubicBezTo>
                  <a:cubicBezTo>
                    <a:pt x="6171" y="7978"/>
                    <a:pt x="5143" y="8223"/>
                    <a:pt x="4457" y="8499"/>
                  </a:cubicBezTo>
                  <a:cubicBezTo>
                    <a:pt x="3771" y="8775"/>
                    <a:pt x="3429" y="9082"/>
                    <a:pt x="3943" y="9358"/>
                  </a:cubicBezTo>
                  <a:cubicBezTo>
                    <a:pt x="4457" y="9634"/>
                    <a:pt x="5829" y="9880"/>
                    <a:pt x="8571" y="10371"/>
                  </a:cubicBezTo>
                  <a:cubicBezTo>
                    <a:pt x="11314" y="10862"/>
                    <a:pt x="15429" y="11598"/>
                    <a:pt x="18000" y="12795"/>
                  </a:cubicBezTo>
                  <a:cubicBezTo>
                    <a:pt x="20571" y="13991"/>
                    <a:pt x="21600" y="15648"/>
                    <a:pt x="21600" y="16998"/>
                  </a:cubicBezTo>
                  <a:cubicBezTo>
                    <a:pt x="21600" y="18348"/>
                    <a:pt x="20571" y="19391"/>
                    <a:pt x="19200" y="20097"/>
                  </a:cubicBezTo>
                  <a:cubicBezTo>
                    <a:pt x="17829" y="20803"/>
                    <a:pt x="16114" y="21171"/>
                    <a:pt x="13714" y="21355"/>
                  </a:cubicBezTo>
                  <a:cubicBezTo>
                    <a:pt x="11314" y="21539"/>
                    <a:pt x="8229" y="21539"/>
                    <a:pt x="7200" y="21386"/>
                  </a:cubicBezTo>
                  <a:cubicBezTo>
                    <a:pt x="6171" y="21232"/>
                    <a:pt x="7200" y="20925"/>
                    <a:pt x="8229" y="20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5274696" y="1473200"/>
              <a:ext cx="9808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220"/>
                    <a:pt x="21600" y="10440"/>
                    <a:pt x="19440" y="14040"/>
                  </a:cubicBezTo>
                  <a:cubicBezTo>
                    <a:pt x="17280" y="17640"/>
                    <a:pt x="8640" y="196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5178317" y="1395454"/>
              <a:ext cx="229731" cy="10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051" fill="norm" stroke="1" extrusionOk="0">
                  <a:moveTo>
                    <a:pt x="5457" y="21051"/>
                  </a:moveTo>
                  <a:cubicBezTo>
                    <a:pt x="4466" y="21051"/>
                    <a:pt x="3475" y="21051"/>
                    <a:pt x="2385" y="21051"/>
                  </a:cubicBezTo>
                  <a:cubicBezTo>
                    <a:pt x="1295" y="21051"/>
                    <a:pt x="106" y="21051"/>
                    <a:pt x="7" y="20403"/>
                  </a:cubicBezTo>
                  <a:cubicBezTo>
                    <a:pt x="-92" y="19755"/>
                    <a:pt x="899" y="18459"/>
                    <a:pt x="3970" y="14787"/>
                  </a:cubicBezTo>
                  <a:cubicBezTo>
                    <a:pt x="7042" y="11115"/>
                    <a:pt x="12194" y="5067"/>
                    <a:pt x="15464" y="2259"/>
                  </a:cubicBezTo>
                  <a:cubicBezTo>
                    <a:pt x="18734" y="-549"/>
                    <a:pt x="20121" y="-117"/>
                    <a:pt x="21508" y="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5344546" y="1606550"/>
              <a:ext cx="170168" cy="22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21" fill="norm" stroke="1" extrusionOk="0">
                  <a:moveTo>
                    <a:pt x="0" y="0"/>
                  </a:moveTo>
                  <a:cubicBezTo>
                    <a:pt x="0" y="1000"/>
                    <a:pt x="0" y="2000"/>
                    <a:pt x="667" y="2700"/>
                  </a:cubicBezTo>
                  <a:cubicBezTo>
                    <a:pt x="1333" y="3400"/>
                    <a:pt x="2667" y="3800"/>
                    <a:pt x="3867" y="3600"/>
                  </a:cubicBezTo>
                  <a:cubicBezTo>
                    <a:pt x="5067" y="3400"/>
                    <a:pt x="6133" y="2600"/>
                    <a:pt x="7067" y="1800"/>
                  </a:cubicBezTo>
                  <a:cubicBezTo>
                    <a:pt x="8000" y="1000"/>
                    <a:pt x="8800" y="200"/>
                    <a:pt x="9200" y="300"/>
                  </a:cubicBezTo>
                  <a:cubicBezTo>
                    <a:pt x="9600" y="400"/>
                    <a:pt x="9600" y="1400"/>
                    <a:pt x="10267" y="4300"/>
                  </a:cubicBezTo>
                  <a:cubicBezTo>
                    <a:pt x="10933" y="7200"/>
                    <a:pt x="12267" y="12000"/>
                    <a:pt x="12800" y="15000"/>
                  </a:cubicBezTo>
                  <a:cubicBezTo>
                    <a:pt x="13333" y="18000"/>
                    <a:pt x="13067" y="19200"/>
                    <a:pt x="12267" y="19800"/>
                  </a:cubicBezTo>
                  <a:cubicBezTo>
                    <a:pt x="11467" y="20400"/>
                    <a:pt x="10133" y="20400"/>
                    <a:pt x="9067" y="19900"/>
                  </a:cubicBezTo>
                  <a:cubicBezTo>
                    <a:pt x="8000" y="19400"/>
                    <a:pt x="7200" y="18400"/>
                    <a:pt x="6933" y="16200"/>
                  </a:cubicBezTo>
                  <a:cubicBezTo>
                    <a:pt x="6667" y="14000"/>
                    <a:pt x="6933" y="10600"/>
                    <a:pt x="7867" y="8300"/>
                  </a:cubicBezTo>
                  <a:cubicBezTo>
                    <a:pt x="8800" y="6000"/>
                    <a:pt x="10400" y="4800"/>
                    <a:pt x="11867" y="4000"/>
                  </a:cubicBezTo>
                  <a:cubicBezTo>
                    <a:pt x="13333" y="3200"/>
                    <a:pt x="14667" y="2800"/>
                    <a:pt x="15600" y="3100"/>
                  </a:cubicBezTo>
                  <a:cubicBezTo>
                    <a:pt x="16533" y="3400"/>
                    <a:pt x="17067" y="4400"/>
                    <a:pt x="17600" y="7000"/>
                  </a:cubicBezTo>
                  <a:cubicBezTo>
                    <a:pt x="18133" y="9600"/>
                    <a:pt x="18667" y="13800"/>
                    <a:pt x="18933" y="16700"/>
                  </a:cubicBezTo>
                  <a:cubicBezTo>
                    <a:pt x="19200" y="19600"/>
                    <a:pt x="19200" y="21200"/>
                    <a:pt x="18933" y="21400"/>
                  </a:cubicBezTo>
                  <a:cubicBezTo>
                    <a:pt x="18667" y="21600"/>
                    <a:pt x="18133" y="20400"/>
                    <a:pt x="17600" y="17700"/>
                  </a:cubicBezTo>
                  <a:cubicBezTo>
                    <a:pt x="17067" y="15000"/>
                    <a:pt x="16533" y="10800"/>
                    <a:pt x="16400" y="8000"/>
                  </a:cubicBezTo>
                  <a:cubicBezTo>
                    <a:pt x="16267" y="5200"/>
                    <a:pt x="16533" y="3800"/>
                    <a:pt x="17467" y="2500"/>
                  </a:cubicBezTo>
                  <a:cubicBezTo>
                    <a:pt x="18400" y="1200"/>
                    <a:pt x="20000" y="0"/>
                    <a:pt x="20800" y="300"/>
                  </a:cubicBezTo>
                  <a:cubicBezTo>
                    <a:pt x="21600" y="600"/>
                    <a:pt x="21600" y="2400"/>
                    <a:pt x="21067" y="3700"/>
                  </a:cubicBezTo>
                  <a:cubicBezTo>
                    <a:pt x="20533" y="5000"/>
                    <a:pt x="19467" y="5800"/>
                    <a:pt x="18400" y="6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5531612" y="1573156"/>
              <a:ext cx="232036" cy="111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617" fill="norm" stroke="1" extrusionOk="0">
                  <a:moveTo>
                    <a:pt x="1497" y="7374"/>
                  </a:moveTo>
                  <a:cubicBezTo>
                    <a:pt x="2479" y="7374"/>
                    <a:pt x="3461" y="7374"/>
                    <a:pt x="4246" y="5999"/>
                  </a:cubicBezTo>
                  <a:cubicBezTo>
                    <a:pt x="5031" y="4624"/>
                    <a:pt x="5621" y="1875"/>
                    <a:pt x="5424" y="697"/>
                  </a:cubicBezTo>
                  <a:cubicBezTo>
                    <a:pt x="5228" y="-481"/>
                    <a:pt x="4246" y="-88"/>
                    <a:pt x="3264" y="1286"/>
                  </a:cubicBezTo>
                  <a:cubicBezTo>
                    <a:pt x="2282" y="2661"/>
                    <a:pt x="1301" y="5017"/>
                    <a:pt x="711" y="7374"/>
                  </a:cubicBezTo>
                  <a:cubicBezTo>
                    <a:pt x="122" y="9730"/>
                    <a:pt x="-74" y="12086"/>
                    <a:pt x="24" y="14246"/>
                  </a:cubicBezTo>
                  <a:cubicBezTo>
                    <a:pt x="122" y="16406"/>
                    <a:pt x="515" y="18370"/>
                    <a:pt x="1791" y="19548"/>
                  </a:cubicBezTo>
                  <a:cubicBezTo>
                    <a:pt x="3068" y="20726"/>
                    <a:pt x="5228" y="21119"/>
                    <a:pt x="8664" y="19744"/>
                  </a:cubicBezTo>
                  <a:cubicBezTo>
                    <a:pt x="12101" y="18370"/>
                    <a:pt x="16813" y="15228"/>
                    <a:pt x="21526" y="12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5928746" y="1416050"/>
              <a:ext cx="31751" cy="22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0"/>
                  </a:moveTo>
                  <a:cubicBezTo>
                    <a:pt x="18720" y="5249"/>
                    <a:pt x="15840" y="10497"/>
                    <a:pt x="14400" y="13626"/>
                  </a:cubicBezTo>
                  <a:cubicBezTo>
                    <a:pt x="12960" y="16755"/>
                    <a:pt x="12960" y="17764"/>
                    <a:pt x="12960" y="18774"/>
                  </a:cubicBezTo>
                  <a:cubicBezTo>
                    <a:pt x="12960" y="19783"/>
                    <a:pt x="12960" y="20793"/>
                    <a:pt x="10800" y="21196"/>
                  </a:cubicBezTo>
                  <a:cubicBezTo>
                    <a:pt x="8640" y="21600"/>
                    <a:pt x="4320" y="21398"/>
                    <a:pt x="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5858896" y="1381992"/>
              <a:ext cx="190501" cy="5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20922"/>
                  </a:moveTo>
                  <a:cubicBezTo>
                    <a:pt x="0" y="17198"/>
                    <a:pt x="0" y="13474"/>
                    <a:pt x="1440" y="9750"/>
                  </a:cubicBezTo>
                  <a:cubicBezTo>
                    <a:pt x="2880" y="6025"/>
                    <a:pt x="5760" y="2301"/>
                    <a:pt x="9000" y="812"/>
                  </a:cubicBezTo>
                  <a:cubicBezTo>
                    <a:pt x="12240" y="-678"/>
                    <a:pt x="15840" y="67"/>
                    <a:pt x="18000" y="1556"/>
                  </a:cubicBezTo>
                  <a:cubicBezTo>
                    <a:pt x="20160" y="3046"/>
                    <a:pt x="20880" y="5281"/>
                    <a:pt x="21600" y="7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5865246" y="1600200"/>
              <a:ext cx="2286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0" y="16062"/>
                    <a:pt x="9200" y="10523"/>
                    <a:pt x="12800" y="6923"/>
                  </a:cubicBezTo>
                  <a:cubicBezTo>
                    <a:pt x="16400" y="3323"/>
                    <a:pt x="1900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6239896" y="1500337"/>
              <a:ext cx="171451" cy="108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1" fill="norm" stroke="1" extrusionOk="0">
                  <a:moveTo>
                    <a:pt x="0" y="16472"/>
                  </a:moveTo>
                  <a:cubicBezTo>
                    <a:pt x="3200" y="14872"/>
                    <a:pt x="6400" y="13272"/>
                    <a:pt x="8533" y="11472"/>
                  </a:cubicBezTo>
                  <a:cubicBezTo>
                    <a:pt x="10667" y="9672"/>
                    <a:pt x="11733" y="7672"/>
                    <a:pt x="12267" y="5672"/>
                  </a:cubicBezTo>
                  <a:cubicBezTo>
                    <a:pt x="12800" y="3672"/>
                    <a:pt x="12800" y="1672"/>
                    <a:pt x="12133" y="672"/>
                  </a:cubicBezTo>
                  <a:cubicBezTo>
                    <a:pt x="11467" y="-328"/>
                    <a:pt x="10133" y="-328"/>
                    <a:pt x="8533" y="1472"/>
                  </a:cubicBezTo>
                  <a:cubicBezTo>
                    <a:pt x="6933" y="3272"/>
                    <a:pt x="5067" y="6872"/>
                    <a:pt x="4133" y="10072"/>
                  </a:cubicBezTo>
                  <a:cubicBezTo>
                    <a:pt x="3200" y="13272"/>
                    <a:pt x="3200" y="16072"/>
                    <a:pt x="4533" y="18072"/>
                  </a:cubicBezTo>
                  <a:cubicBezTo>
                    <a:pt x="5867" y="20072"/>
                    <a:pt x="8533" y="21272"/>
                    <a:pt x="11600" y="20072"/>
                  </a:cubicBezTo>
                  <a:cubicBezTo>
                    <a:pt x="14667" y="18872"/>
                    <a:pt x="18133" y="15272"/>
                    <a:pt x="21600" y="11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6417696" y="1439004"/>
              <a:ext cx="279401" cy="149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0" y="7547"/>
                  </a:moveTo>
                  <a:cubicBezTo>
                    <a:pt x="818" y="7247"/>
                    <a:pt x="1636" y="6947"/>
                    <a:pt x="2291" y="7697"/>
                  </a:cubicBezTo>
                  <a:cubicBezTo>
                    <a:pt x="2945" y="8447"/>
                    <a:pt x="3436" y="10247"/>
                    <a:pt x="3682" y="12047"/>
                  </a:cubicBezTo>
                  <a:cubicBezTo>
                    <a:pt x="3927" y="13847"/>
                    <a:pt x="3927" y="15647"/>
                    <a:pt x="4009" y="17447"/>
                  </a:cubicBezTo>
                  <a:cubicBezTo>
                    <a:pt x="4091" y="19247"/>
                    <a:pt x="4255" y="21047"/>
                    <a:pt x="4336" y="21047"/>
                  </a:cubicBezTo>
                  <a:cubicBezTo>
                    <a:pt x="4418" y="21047"/>
                    <a:pt x="4418" y="19247"/>
                    <a:pt x="4827" y="16547"/>
                  </a:cubicBezTo>
                  <a:cubicBezTo>
                    <a:pt x="5236" y="13847"/>
                    <a:pt x="6055" y="10247"/>
                    <a:pt x="6791" y="7997"/>
                  </a:cubicBezTo>
                  <a:cubicBezTo>
                    <a:pt x="7527" y="5747"/>
                    <a:pt x="8182" y="4847"/>
                    <a:pt x="8918" y="4097"/>
                  </a:cubicBezTo>
                  <a:cubicBezTo>
                    <a:pt x="9655" y="3347"/>
                    <a:pt x="10473" y="2747"/>
                    <a:pt x="11209" y="4097"/>
                  </a:cubicBezTo>
                  <a:cubicBezTo>
                    <a:pt x="11945" y="5447"/>
                    <a:pt x="12600" y="8747"/>
                    <a:pt x="12927" y="11447"/>
                  </a:cubicBezTo>
                  <a:cubicBezTo>
                    <a:pt x="13255" y="14147"/>
                    <a:pt x="13255" y="16247"/>
                    <a:pt x="13255" y="18047"/>
                  </a:cubicBezTo>
                  <a:cubicBezTo>
                    <a:pt x="13255" y="19847"/>
                    <a:pt x="13255" y="21347"/>
                    <a:pt x="13173" y="21197"/>
                  </a:cubicBezTo>
                  <a:cubicBezTo>
                    <a:pt x="13091" y="21047"/>
                    <a:pt x="12927" y="19247"/>
                    <a:pt x="13009" y="16097"/>
                  </a:cubicBezTo>
                  <a:cubicBezTo>
                    <a:pt x="13091" y="12947"/>
                    <a:pt x="13418" y="8447"/>
                    <a:pt x="14400" y="5297"/>
                  </a:cubicBezTo>
                  <a:cubicBezTo>
                    <a:pt x="15382" y="2147"/>
                    <a:pt x="17018" y="347"/>
                    <a:pt x="18327" y="47"/>
                  </a:cubicBezTo>
                  <a:cubicBezTo>
                    <a:pt x="19636" y="-253"/>
                    <a:pt x="20618" y="947"/>
                    <a:pt x="21600" y="2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6665346" y="1397000"/>
              <a:ext cx="241301" cy="18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3979" y="7200"/>
                  </a:moveTo>
                  <a:cubicBezTo>
                    <a:pt x="3032" y="7440"/>
                    <a:pt x="2084" y="7680"/>
                    <a:pt x="1326" y="8280"/>
                  </a:cubicBezTo>
                  <a:cubicBezTo>
                    <a:pt x="568" y="8880"/>
                    <a:pt x="0" y="9840"/>
                    <a:pt x="0" y="11400"/>
                  </a:cubicBezTo>
                  <a:cubicBezTo>
                    <a:pt x="0" y="12960"/>
                    <a:pt x="568" y="15120"/>
                    <a:pt x="1326" y="16320"/>
                  </a:cubicBezTo>
                  <a:cubicBezTo>
                    <a:pt x="2084" y="17520"/>
                    <a:pt x="3032" y="17760"/>
                    <a:pt x="3884" y="17520"/>
                  </a:cubicBezTo>
                  <a:cubicBezTo>
                    <a:pt x="4737" y="17280"/>
                    <a:pt x="5495" y="16560"/>
                    <a:pt x="5779" y="14880"/>
                  </a:cubicBezTo>
                  <a:cubicBezTo>
                    <a:pt x="6063" y="13200"/>
                    <a:pt x="5874" y="10560"/>
                    <a:pt x="5589" y="8640"/>
                  </a:cubicBezTo>
                  <a:cubicBezTo>
                    <a:pt x="5305" y="6720"/>
                    <a:pt x="4926" y="5520"/>
                    <a:pt x="5400" y="4800"/>
                  </a:cubicBezTo>
                  <a:cubicBezTo>
                    <a:pt x="5874" y="4080"/>
                    <a:pt x="7200" y="3840"/>
                    <a:pt x="8716" y="4440"/>
                  </a:cubicBezTo>
                  <a:cubicBezTo>
                    <a:pt x="10232" y="5040"/>
                    <a:pt x="11937" y="6480"/>
                    <a:pt x="13074" y="8520"/>
                  </a:cubicBezTo>
                  <a:cubicBezTo>
                    <a:pt x="14211" y="10560"/>
                    <a:pt x="14779" y="13200"/>
                    <a:pt x="14779" y="15240"/>
                  </a:cubicBezTo>
                  <a:cubicBezTo>
                    <a:pt x="14779" y="17280"/>
                    <a:pt x="14211" y="18720"/>
                    <a:pt x="13358" y="19800"/>
                  </a:cubicBezTo>
                  <a:cubicBezTo>
                    <a:pt x="12505" y="20880"/>
                    <a:pt x="11368" y="21600"/>
                    <a:pt x="10800" y="20880"/>
                  </a:cubicBezTo>
                  <a:cubicBezTo>
                    <a:pt x="10232" y="20160"/>
                    <a:pt x="10232" y="18000"/>
                    <a:pt x="11084" y="15000"/>
                  </a:cubicBezTo>
                  <a:cubicBezTo>
                    <a:pt x="11937" y="12000"/>
                    <a:pt x="13642" y="8160"/>
                    <a:pt x="15537" y="5520"/>
                  </a:cubicBezTo>
                  <a:cubicBezTo>
                    <a:pt x="17432" y="2880"/>
                    <a:pt x="1951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2328297" y="3606800"/>
              <a:ext cx="6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2156847" y="3536950"/>
              <a:ext cx="2286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00" y="17640"/>
                    <a:pt x="5200" y="13680"/>
                    <a:pt x="8800" y="10080"/>
                  </a:cubicBezTo>
                  <a:cubicBezTo>
                    <a:pt x="12400" y="6480"/>
                    <a:pt x="17000" y="3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2401040" y="3638550"/>
              <a:ext cx="103359" cy="16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89" fill="norm" stroke="1" extrusionOk="0">
                  <a:moveTo>
                    <a:pt x="705" y="0"/>
                  </a:moveTo>
                  <a:cubicBezTo>
                    <a:pt x="273" y="1333"/>
                    <a:pt x="-159" y="2667"/>
                    <a:pt x="57" y="4000"/>
                  </a:cubicBezTo>
                  <a:cubicBezTo>
                    <a:pt x="273" y="5333"/>
                    <a:pt x="1137" y="6667"/>
                    <a:pt x="2649" y="7333"/>
                  </a:cubicBezTo>
                  <a:cubicBezTo>
                    <a:pt x="4161" y="8000"/>
                    <a:pt x="6321" y="8000"/>
                    <a:pt x="8265" y="7200"/>
                  </a:cubicBezTo>
                  <a:cubicBezTo>
                    <a:pt x="10209" y="6400"/>
                    <a:pt x="11937" y="4800"/>
                    <a:pt x="13233" y="4800"/>
                  </a:cubicBezTo>
                  <a:cubicBezTo>
                    <a:pt x="14529" y="4800"/>
                    <a:pt x="15393" y="6400"/>
                    <a:pt x="16257" y="8000"/>
                  </a:cubicBezTo>
                  <a:cubicBezTo>
                    <a:pt x="17121" y="9600"/>
                    <a:pt x="17985" y="11200"/>
                    <a:pt x="19065" y="13467"/>
                  </a:cubicBezTo>
                  <a:cubicBezTo>
                    <a:pt x="20145" y="15733"/>
                    <a:pt x="21441" y="18667"/>
                    <a:pt x="21009" y="20133"/>
                  </a:cubicBezTo>
                  <a:cubicBezTo>
                    <a:pt x="20577" y="21600"/>
                    <a:pt x="18417" y="21600"/>
                    <a:pt x="16905" y="20533"/>
                  </a:cubicBezTo>
                  <a:cubicBezTo>
                    <a:pt x="15393" y="19467"/>
                    <a:pt x="14529" y="17333"/>
                    <a:pt x="13665" y="15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2522944" y="3638550"/>
              <a:ext cx="58559" cy="212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502" fill="norm" stroke="1" extrusionOk="0">
                  <a:moveTo>
                    <a:pt x="775" y="0"/>
                  </a:moveTo>
                  <a:cubicBezTo>
                    <a:pt x="5988" y="5347"/>
                    <a:pt x="11202" y="10693"/>
                    <a:pt x="14554" y="13901"/>
                  </a:cubicBezTo>
                  <a:cubicBezTo>
                    <a:pt x="17906" y="17109"/>
                    <a:pt x="19395" y="18178"/>
                    <a:pt x="20140" y="19248"/>
                  </a:cubicBezTo>
                  <a:cubicBezTo>
                    <a:pt x="20885" y="20317"/>
                    <a:pt x="20885" y="21386"/>
                    <a:pt x="19023" y="21493"/>
                  </a:cubicBezTo>
                  <a:cubicBezTo>
                    <a:pt x="17161" y="21600"/>
                    <a:pt x="13437" y="20745"/>
                    <a:pt x="9713" y="18071"/>
                  </a:cubicBezTo>
                  <a:cubicBezTo>
                    <a:pt x="5988" y="15398"/>
                    <a:pt x="2264" y="10907"/>
                    <a:pt x="775" y="8127"/>
                  </a:cubicBezTo>
                  <a:cubicBezTo>
                    <a:pt x="-715" y="5347"/>
                    <a:pt x="30" y="4277"/>
                    <a:pt x="2264" y="3636"/>
                  </a:cubicBezTo>
                  <a:cubicBezTo>
                    <a:pt x="4499" y="2994"/>
                    <a:pt x="8223" y="2780"/>
                    <a:pt x="11202" y="3101"/>
                  </a:cubicBezTo>
                  <a:cubicBezTo>
                    <a:pt x="14182" y="3422"/>
                    <a:pt x="16416" y="4277"/>
                    <a:pt x="17161" y="5240"/>
                  </a:cubicBezTo>
                  <a:cubicBezTo>
                    <a:pt x="17906" y="6202"/>
                    <a:pt x="17161" y="7271"/>
                    <a:pt x="16416" y="8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2582297" y="3615493"/>
              <a:ext cx="120651" cy="8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1" fill="norm" stroke="1" extrusionOk="0">
                  <a:moveTo>
                    <a:pt x="0" y="10231"/>
                  </a:moveTo>
                  <a:cubicBezTo>
                    <a:pt x="1895" y="10231"/>
                    <a:pt x="3789" y="10231"/>
                    <a:pt x="5684" y="9717"/>
                  </a:cubicBezTo>
                  <a:cubicBezTo>
                    <a:pt x="7579" y="9202"/>
                    <a:pt x="9474" y="8174"/>
                    <a:pt x="10611" y="6117"/>
                  </a:cubicBezTo>
                  <a:cubicBezTo>
                    <a:pt x="11747" y="4060"/>
                    <a:pt x="12126" y="974"/>
                    <a:pt x="11558" y="202"/>
                  </a:cubicBezTo>
                  <a:cubicBezTo>
                    <a:pt x="10989" y="-569"/>
                    <a:pt x="9474" y="974"/>
                    <a:pt x="8337" y="3031"/>
                  </a:cubicBezTo>
                  <a:cubicBezTo>
                    <a:pt x="7200" y="5088"/>
                    <a:pt x="6442" y="7660"/>
                    <a:pt x="5874" y="10488"/>
                  </a:cubicBezTo>
                  <a:cubicBezTo>
                    <a:pt x="5305" y="13317"/>
                    <a:pt x="4926" y="16402"/>
                    <a:pt x="7579" y="18202"/>
                  </a:cubicBezTo>
                  <a:cubicBezTo>
                    <a:pt x="10232" y="20002"/>
                    <a:pt x="15916" y="20517"/>
                    <a:pt x="21600" y="2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2874397" y="3594100"/>
              <a:ext cx="317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684"/>
                    <a:pt x="2880" y="11368"/>
                    <a:pt x="6480" y="14968"/>
                  </a:cubicBezTo>
                  <a:cubicBezTo>
                    <a:pt x="10080" y="18568"/>
                    <a:pt x="1584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2918847" y="3562350"/>
              <a:ext cx="12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2836297" y="3524250"/>
              <a:ext cx="133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1886" y="11160"/>
                  </a:cubicBezTo>
                  <a:cubicBezTo>
                    <a:pt x="3771" y="7920"/>
                    <a:pt x="7543" y="5040"/>
                    <a:pt x="11143" y="3240"/>
                  </a:cubicBezTo>
                  <a:cubicBezTo>
                    <a:pt x="14743" y="1440"/>
                    <a:pt x="18171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2842647" y="3663950"/>
              <a:ext cx="13970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1636" y="18900"/>
                    <a:pt x="3273" y="21600"/>
                    <a:pt x="6873" y="18900"/>
                  </a:cubicBezTo>
                  <a:cubicBezTo>
                    <a:pt x="10473" y="16200"/>
                    <a:pt x="16036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3045847" y="3604683"/>
              <a:ext cx="88901" cy="6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14400"/>
                  </a:moveTo>
                  <a:cubicBezTo>
                    <a:pt x="2057" y="11782"/>
                    <a:pt x="4114" y="9164"/>
                    <a:pt x="5400" y="6218"/>
                  </a:cubicBezTo>
                  <a:cubicBezTo>
                    <a:pt x="6686" y="3273"/>
                    <a:pt x="7200" y="0"/>
                    <a:pt x="6686" y="0"/>
                  </a:cubicBezTo>
                  <a:cubicBezTo>
                    <a:pt x="6171" y="0"/>
                    <a:pt x="4629" y="3273"/>
                    <a:pt x="3857" y="6545"/>
                  </a:cubicBezTo>
                  <a:cubicBezTo>
                    <a:pt x="3086" y="9818"/>
                    <a:pt x="3086" y="13091"/>
                    <a:pt x="4114" y="15709"/>
                  </a:cubicBezTo>
                  <a:cubicBezTo>
                    <a:pt x="5143" y="18327"/>
                    <a:pt x="7200" y="20291"/>
                    <a:pt x="10286" y="20945"/>
                  </a:cubicBezTo>
                  <a:cubicBezTo>
                    <a:pt x="13371" y="21600"/>
                    <a:pt x="17486" y="20945"/>
                    <a:pt x="21600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3128397" y="3575050"/>
              <a:ext cx="171451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435"/>
                  </a:moveTo>
                  <a:cubicBezTo>
                    <a:pt x="1333" y="12706"/>
                    <a:pt x="2667" y="13976"/>
                    <a:pt x="3600" y="16200"/>
                  </a:cubicBezTo>
                  <a:cubicBezTo>
                    <a:pt x="4533" y="18424"/>
                    <a:pt x="5067" y="21600"/>
                    <a:pt x="5333" y="21600"/>
                  </a:cubicBezTo>
                  <a:cubicBezTo>
                    <a:pt x="5600" y="21600"/>
                    <a:pt x="5600" y="18424"/>
                    <a:pt x="6000" y="15247"/>
                  </a:cubicBezTo>
                  <a:cubicBezTo>
                    <a:pt x="6400" y="12071"/>
                    <a:pt x="7200" y="8894"/>
                    <a:pt x="8133" y="6353"/>
                  </a:cubicBezTo>
                  <a:cubicBezTo>
                    <a:pt x="9067" y="3812"/>
                    <a:pt x="10133" y="1906"/>
                    <a:pt x="11067" y="3812"/>
                  </a:cubicBezTo>
                  <a:cubicBezTo>
                    <a:pt x="12000" y="5718"/>
                    <a:pt x="12800" y="11435"/>
                    <a:pt x="13733" y="11753"/>
                  </a:cubicBezTo>
                  <a:cubicBezTo>
                    <a:pt x="14667" y="12071"/>
                    <a:pt x="15733" y="6988"/>
                    <a:pt x="17067" y="4129"/>
                  </a:cubicBezTo>
                  <a:cubicBezTo>
                    <a:pt x="18400" y="1271"/>
                    <a:pt x="20000" y="6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3307376" y="3568700"/>
              <a:ext cx="189322" cy="9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12" fill="norm" stroke="1" extrusionOk="0">
                  <a:moveTo>
                    <a:pt x="2746" y="1440"/>
                  </a:moveTo>
                  <a:cubicBezTo>
                    <a:pt x="1786" y="2880"/>
                    <a:pt x="826" y="4320"/>
                    <a:pt x="346" y="6240"/>
                  </a:cubicBezTo>
                  <a:cubicBezTo>
                    <a:pt x="-134" y="8160"/>
                    <a:pt x="-134" y="10560"/>
                    <a:pt x="466" y="12720"/>
                  </a:cubicBezTo>
                  <a:cubicBezTo>
                    <a:pt x="1066" y="14880"/>
                    <a:pt x="2266" y="16800"/>
                    <a:pt x="3346" y="16560"/>
                  </a:cubicBezTo>
                  <a:cubicBezTo>
                    <a:pt x="4426" y="16320"/>
                    <a:pt x="5386" y="13920"/>
                    <a:pt x="5986" y="11520"/>
                  </a:cubicBezTo>
                  <a:cubicBezTo>
                    <a:pt x="6586" y="9120"/>
                    <a:pt x="6826" y="6720"/>
                    <a:pt x="6346" y="5520"/>
                  </a:cubicBezTo>
                  <a:cubicBezTo>
                    <a:pt x="5866" y="4320"/>
                    <a:pt x="4666" y="4320"/>
                    <a:pt x="4666" y="4080"/>
                  </a:cubicBezTo>
                  <a:cubicBezTo>
                    <a:pt x="4666" y="3840"/>
                    <a:pt x="5866" y="3360"/>
                    <a:pt x="7666" y="3360"/>
                  </a:cubicBezTo>
                  <a:cubicBezTo>
                    <a:pt x="9466" y="3360"/>
                    <a:pt x="11866" y="3840"/>
                    <a:pt x="13426" y="5040"/>
                  </a:cubicBezTo>
                  <a:cubicBezTo>
                    <a:pt x="14986" y="6240"/>
                    <a:pt x="15706" y="8160"/>
                    <a:pt x="16066" y="10560"/>
                  </a:cubicBezTo>
                  <a:cubicBezTo>
                    <a:pt x="16426" y="12960"/>
                    <a:pt x="16426" y="15840"/>
                    <a:pt x="15826" y="18000"/>
                  </a:cubicBezTo>
                  <a:cubicBezTo>
                    <a:pt x="15226" y="20160"/>
                    <a:pt x="14026" y="21600"/>
                    <a:pt x="13306" y="21120"/>
                  </a:cubicBezTo>
                  <a:cubicBezTo>
                    <a:pt x="12586" y="20640"/>
                    <a:pt x="12346" y="18240"/>
                    <a:pt x="13786" y="14400"/>
                  </a:cubicBezTo>
                  <a:cubicBezTo>
                    <a:pt x="15226" y="10560"/>
                    <a:pt x="18346" y="5280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98147" y="4658158"/>
              <a:ext cx="168348" cy="64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534" fill="norm" stroke="1" extrusionOk="0">
                  <a:moveTo>
                    <a:pt x="3198" y="6287"/>
                  </a:moveTo>
                  <a:cubicBezTo>
                    <a:pt x="3731" y="8546"/>
                    <a:pt x="4264" y="10805"/>
                    <a:pt x="5331" y="13205"/>
                  </a:cubicBezTo>
                  <a:cubicBezTo>
                    <a:pt x="6398" y="15605"/>
                    <a:pt x="7998" y="18146"/>
                    <a:pt x="8798" y="19628"/>
                  </a:cubicBezTo>
                  <a:cubicBezTo>
                    <a:pt x="9598" y="21110"/>
                    <a:pt x="9598" y="21534"/>
                    <a:pt x="9464" y="21534"/>
                  </a:cubicBezTo>
                  <a:cubicBezTo>
                    <a:pt x="9331" y="21534"/>
                    <a:pt x="9064" y="21110"/>
                    <a:pt x="7998" y="19663"/>
                  </a:cubicBezTo>
                  <a:cubicBezTo>
                    <a:pt x="6931" y="18216"/>
                    <a:pt x="5064" y="15746"/>
                    <a:pt x="3464" y="13134"/>
                  </a:cubicBezTo>
                  <a:cubicBezTo>
                    <a:pt x="1864" y="10522"/>
                    <a:pt x="531" y="7769"/>
                    <a:pt x="131" y="5793"/>
                  </a:cubicBezTo>
                  <a:cubicBezTo>
                    <a:pt x="-269" y="3816"/>
                    <a:pt x="264" y="2616"/>
                    <a:pt x="1464" y="1769"/>
                  </a:cubicBezTo>
                  <a:cubicBezTo>
                    <a:pt x="2664" y="922"/>
                    <a:pt x="4531" y="428"/>
                    <a:pt x="6131" y="181"/>
                  </a:cubicBezTo>
                  <a:cubicBezTo>
                    <a:pt x="7731" y="-66"/>
                    <a:pt x="9064" y="-66"/>
                    <a:pt x="11064" y="216"/>
                  </a:cubicBezTo>
                  <a:cubicBezTo>
                    <a:pt x="13064" y="499"/>
                    <a:pt x="15731" y="1063"/>
                    <a:pt x="17731" y="2193"/>
                  </a:cubicBezTo>
                  <a:cubicBezTo>
                    <a:pt x="19731" y="3322"/>
                    <a:pt x="21064" y="5016"/>
                    <a:pt x="21198" y="6358"/>
                  </a:cubicBezTo>
                  <a:cubicBezTo>
                    <a:pt x="21331" y="7699"/>
                    <a:pt x="20264" y="8687"/>
                    <a:pt x="17864" y="9463"/>
                  </a:cubicBezTo>
                  <a:cubicBezTo>
                    <a:pt x="15464" y="10240"/>
                    <a:pt x="11731" y="10805"/>
                    <a:pt x="8931" y="11087"/>
                  </a:cubicBezTo>
                  <a:cubicBezTo>
                    <a:pt x="6131" y="11369"/>
                    <a:pt x="4264" y="11369"/>
                    <a:pt x="2931" y="11228"/>
                  </a:cubicBezTo>
                  <a:cubicBezTo>
                    <a:pt x="1598" y="11087"/>
                    <a:pt x="798" y="10805"/>
                    <a:pt x="1464" y="10593"/>
                  </a:cubicBezTo>
                  <a:cubicBezTo>
                    <a:pt x="2131" y="10381"/>
                    <a:pt x="4264" y="10240"/>
                    <a:pt x="6398" y="1009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288631" y="4991185"/>
              <a:ext cx="184151" cy="24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3458"/>
                  </a:moveTo>
                  <a:cubicBezTo>
                    <a:pt x="1241" y="3274"/>
                    <a:pt x="2483" y="3089"/>
                    <a:pt x="4717" y="4566"/>
                  </a:cubicBezTo>
                  <a:cubicBezTo>
                    <a:pt x="6952" y="6043"/>
                    <a:pt x="10179" y="9181"/>
                    <a:pt x="11793" y="11951"/>
                  </a:cubicBezTo>
                  <a:cubicBezTo>
                    <a:pt x="13407" y="14720"/>
                    <a:pt x="13407" y="17120"/>
                    <a:pt x="12910" y="18689"/>
                  </a:cubicBezTo>
                  <a:cubicBezTo>
                    <a:pt x="12414" y="20258"/>
                    <a:pt x="11421" y="20997"/>
                    <a:pt x="10303" y="21181"/>
                  </a:cubicBezTo>
                  <a:cubicBezTo>
                    <a:pt x="9186" y="21366"/>
                    <a:pt x="7945" y="20997"/>
                    <a:pt x="7448" y="18597"/>
                  </a:cubicBezTo>
                  <a:cubicBezTo>
                    <a:pt x="6952" y="16197"/>
                    <a:pt x="7200" y="11766"/>
                    <a:pt x="9062" y="8258"/>
                  </a:cubicBezTo>
                  <a:cubicBezTo>
                    <a:pt x="10924" y="4751"/>
                    <a:pt x="14400" y="2166"/>
                    <a:pt x="16759" y="966"/>
                  </a:cubicBezTo>
                  <a:cubicBezTo>
                    <a:pt x="19117" y="-234"/>
                    <a:pt x="20359" y="-49"/>
                    <a:pt x="21600" y="135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472781" y="4959879"/>
              <a:ext cx="127001" cy="21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3" fill="norm" stroke="1" extrusionOk="0">
                  <a:moveTo>
                    <a:pt x="0" y="8831"/>
                  </a:moveTo>
                  <a:cubicBezTo>
                    <a:pt x="1800" y="9247"/>
                    <a:pt x="3600" y="9662"/>
                    <a:pt x="6300" y="8831"/>
                  </a:cubicBezTo>
                  <a:cubicBezTo>
                    <a:pt x="9000" y="8001"/>
                    <a:pt x="12600" y="5924"/>
                    <a:pt x="14580" y="4158"/>
                  </a:cubicBezTo>
                  <a:cubicBezTo>
                    <a:pt x="16560" y="2393"/>
                    <a:pt x="16920" y="939"/>
                    <a:pt x="16200" y="316"/>
                  </a:cubicBezTo>
                  <a:cubicBezTo>
                    <a:pt x="15480" y="-307"/>
                    <a:pt x="13680" y="-99"/>
                    <a:pt x="11160" y="1770"/>
                  </a:cubicBezTo>
                  <a:cubicBezTo>
                    <a:pt x="8640" y="3639"/>
                    <a:pt x="5400" y="7170"/>
                    <a:pt x="3600" y="10493"/>
                  </a:cubicBezTo>
                  <a:cubicBezTo>
                    <a:pt x="1800" y="13816"/>
                    <a:pt x="1440" y="16931"/>
                    <a:pt x="1980" y="18801"/>
                  </a:cubicBezTo>
                  <a:cubicBezTo>
                    <a:pt x="2520" y="20670"/>
                    <a:pt x="3960" y="21293"/>
                    <a:pt x="7380" y="21085"/>
                  </a:cubicBezTo>
                  <a:cubicBezTo>
                    <a:pt x="10800" y="20878"/>
                    <a:pt x="16200" y="19839"/>
                    <a:pt x="21600" y="1880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647318" y="4924582"/>
              <a:ext cx="130264" cy="23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021" fill="norm" stroke="1" extrusionOk="0">
                  <a:moveTo>
                    <a:pt x="19350" y="985"/>
                  </a:moveTo>
                  <a:cubicBezTo>
                    <a:pt x="17956" y="416"/>
                    <a:pt x="16563" y="-152"/>
                    <a:pt x="13950" y="37"/>
                  </a:cubicBezTo>
                  <a:cubicBezTo>
                    <a:pt x="11337" y="227"/>
                    <a:pt x="7505" y="1174"/>
                    <a:pt x="4717" y="3827"/>
                  </a:cubicBezTo>
                  <a:cubicBezTo>
                    <a:pt x="1930" y="6480"/>
                    <a:pt x="188" y="10837"/>
                    <a:pt x="14" y="14153"/>
                  </a:cubicBezTo>
                  <a:cubicBezTo>
                    <a:pt x="-160" y="17469"/>
                    <a:pt x="1234" y="19743"/>
                    <a:pt x="4195" y="20595"/>
                  </a:cubicBezTo>
                  <a:cubicBezTo>
                    <a:pt x="7156" y="21448"/>
                    <a:pt x="11685" y="20880"/>
                    <a:pt x="14821" y="20122"/>
                  </a:cubicBezTo>
                  <a:cubicBezTo>
                    <a:pt x="17956" y="19364"/>
                    <a:pt x="19698" y="18416"/>
                    <a:pt x="21440" y="1746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833509" y="4967330"/>
              <a:ext cx="13923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600"/>
                    <a:pt x="-1303" y="11200"/>
                    <a:pt x="240" y="14800"/>
                  </a:cubicBezTo>
                  <a:cubicBezTo>
                    <a:pt x="1783" y="18400"/>
                    <a:pt x="11040" y="2000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815681" y="4886548"/>
              <a:ext cx="50801" cy="4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907855" y="4883620"/>
              <a:ext cx="90604" cy="24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0" h="21158" fill="norm" stroke="1" extrusionOk="0">
                  <a:moveTo>
                    <a:pt x="16178" y="1778"/>
                  </a:moveTo>
                  <a:cubicBezTo>
                    <a:pt x="14300" y="1220"/>
                    <a:pt x="12421" y="661"/>
                    <a:pt x="10308" y="289"/>
                  </a:cubicBezTo>
                  <a:cubicBezTo>
                    <a:pt x="8195" y="-84"/>
                    <a:pt x="5847" y="-270"/>
                    <a:pt x="3500" y="847"/>
                  </a:cubicBezTo>
                  <a:cubicBezTo>
                    <a:pt x="1152" y="1964"/>
                    <a:pt x="-1196" y="4385"/>
                    <a:pt x="682" y="7178"/>
                  </a:cubicBezTo>
                  <a:cubicBezTo>
                    <a:pt x="2561" y="9971"/>
                    <a:pt x="8665" y="13137"/>
                    <a:pt x="12656" y="15092"/>
                  </a:cubicBezTo>
                  <a:cubicBezTo>
                    <a:pt x="16647" y="17047"/>
                    <a:pt x="18526" y="17792"/>
                    <a:pt x="19465" y="18630"/>
                  </a:cubicBezTo>
                  <a:cubicBezTo>
                    <a:pt x="20404" y="19468"/>
                    <a:pt x="20404" y="20399"/>
                    <a:pt x="18761" y="20864"/>
                  </a:cubicBezTo>
                  <a:cubicBezTo>
                    <a:pt x="17117" y="21330"/>
                    <a:pt x="13830" y="21330"/>
                    <a:pt x="10778" y="20213"/>
                  </a:cubicBezTo>
                  <a:cubicBezTo>
                    <a:pt x="7726" y="19096"/>
                    <a:pt x="4908" y="16861"/>
                    <a:pt x="2091" y="1462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1050631" y="4948280"/>
              <a:ext cx="15695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5700"/>
                    <a:pt x="16200" y="11400"/>
                    <a:pt x="18900" y="15000"/>
                  </a:cubicBezTo>
                  <a:cubicBezTo>
                    <a:pt x="21600" y="18600"/>
                    <a:pt x="18900" y="20100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1056981" y="4840330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1133177" y="4878430"/>
              <a:ext cx="104122" cy="22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3" h="21431" fill="norm" stroke="1" extrusionOk="0">
                  <a:moveTo>
                    <a:pt x="9970" y="0"/>
                  </a:moveTo>
                  <a:cubicBezTo>
                    <a:pt x="5816" y="1851"/>
                    <a:pt x="1662" y="3703"/>
                    <a:pt x="416" y="6891"/>
                  </a:cubicBezTo>
                  <a:cubicBezTo>
                    <a:pt x="-830" y="10080"/>
                    <a:pt x="832" y="14606"/>
                    <a:pt x="3947" y="17383"/>
                  </a:cubicBezTo>
                  <a:cubicBezTo>
                    <a:pt x="7062" y="20160"/>
                    <a:pt x="11632" y="21189"/>
                    <a:pt x="14747" y="21394"/>
                  </a:cubicBezTo>
                  <a:cubicBezTo>
                    <a:pt x="17862" y="21600"/>
                    <a:pt x="19524" y="20983"/>
                    <a:pt x="20147" y="18309"/>
                  </a:cubicBezTo>
                  <a:cubicBezTo>
                    <a:pt x="20770" y="15634"/>
                    <a:pt x="20355" y="10903"/>
                    <a:pt x="19108" y="8126"/>
                  </a:cubicBezTo>
                  <a:cubicBezTo>
                    <a:pt x="17862" y="5349"/>
                    <a:pt x="15785" y="4526"/>
                    <a:pt x="13708" y="3703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1298281" y="4839663"/>
              <a:ext cx="209551" cy="22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5463"/>
                  </a:moveTo>
                  <a:cubicBezTo>
                    <a:pt x="873" y="10063"/>
                    <a:pt x="1745" y="14663"/>
                    <a:pt x="2182" y="17463"/>
                  </a:cubicBezTo>
                  <a:cubicBezTo>
                    <a:pt x="2618" y="20263"/>
                    <a:pt x="2618" y="21263"/>
                    <a:pt x="2618" y="21263"/>
                  </a:cubicBezTo>
                  <a:cubicBezTo>
                    <a:pt x="2618" y="21263"/>
                    <a:pt x="2618" y="20263"/>
                    <a:pt x="2945" y="17263"/>
                  </a:cubicBezTo>
                  <a:cubicBezTo>
                    <a:pt x="3273" y="14263"/>
                    <a:pt x="3927" y="9263"/>
                    <a:pt x="5236" y="5963"/>
                  </a:cubicBezTo>
                  <a:cubicBezTo>
                    <a:pt x="6545" y="2663"/>
                    <a:pt x="8509" y="1063"/>
                    <a:pt x="10036" y="363"/>
                  </a:cubicBezTo>
                  <a:cubicBezTo>
                    <a:pt x="11564" y="-337"/>
                    <a:pt x="12655" y="-137"/>
                    <a:pt x="14182" y="1963"/>
                  </a:cubicBezTo>
                  <a:cubicBezTo>
                    <a:pt x="15709" y="4063"/>
                    <a:pt x="17673" y="8063"/>
                    <a:pt x="18982" y="11563"/>
                  </a:cubicBezTo>
                  <a:cubicBezTo>
                    <a:pt x="20291" y="15063"/>
                    <a:pt x="20945" y="18063"/>
                    <a:pt x="21600" y="21063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1844381" y="4897480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1882481" y="5018130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21600"/>
                    <a:pt x="12000" y="21600"/>
                    <a:pt x="15600" y="18000"/>
                  </a:cubicBezTo>
                  <a:cubicBezTo>
                    <a:pt x="19200" y="14400"/>
                    <a:pt x="20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2974681" y="4529180"/>
              <a:ext cx="44088" cy="289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28" fill="norm" stroke="1" extrusionOk="0">
                  <a:moveTo>
                    <a:pt x="0" y="0"/>
                  </a:moveTo>
                  <a:cubicBezTo>
                    <a:pt x="5143" y="315"/>
                    <a:pt x="10286" y="631"/>
                    <a:pt x="13886" y="2759"/>
                  </a:cubicBezTo>
                  <a:cubicBezTo>
                    <a:pt x="17486" y="4888"/>
                    <a:pt x="19543" y="8829"/>
                    <a:pt x="20571" y="11982"/>
                  </a:cubicBezTo>
                  <a:cubicBezTo>
                    <a:pt x="21600" y="15136"/>
                    <a:pt x="21600" y="17501"/>
                    <a:pt x="21086" y="19077"/>
                  </a:cubicBezTo>
                  <a:cubicBezTo>
                    <a:pt x="20571" y="20654"/>
                    <a:pt x="19543" y="21442"/>
                    <a:pt x="17486" y="21521"/>
                  </a:cubicBezTo>
                  <a:cubicBezTo>
                    <a:pt x="15429" y="21600"/>
                    <a:pt x="12343" y="20969"/>
                    <a:pt x="9257" y="2033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2728733" y="4414880"/>
              <a:ext cx="379299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24" y="21600"/>
                  </a:moveTo>
                  <a:cubicBezTo>
                    <a:pt x="264" y="20607"/>
                    <a:pt x="-96" y="19614"/>
                    <a:pt x="24" y="18621"/>
                  </a:cubicBezTo>
                  <a:cubicBezTo>
                    <a:pt x="144" y="17628"/>
                    <a:pt x="744" y="16634"/>
                    <a:pt x="2604" y="14772"/>
                  </a:cubicBezTo>
                  <a:cubicBezTo>
                    <a:pt x="4464" y="12910"/>
                    <a:pt x="7584" y="10179"/>
                    <a:pt x="10944" y="7572"/>
                  </a:cubicBezTo>
                  <a:cubicBezTo>
                    <a:pt x="14304" y="4966"/>
                    <a:pt x="17904" y="2483"/>
                    <a:pt x="21504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3184231" y="4446086"/>
              <a:ext cx="173263" cy="37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59" fill="norm" stroke="1" extrusionOk="0">
                  <a:moveTo>
                    <a:pt x="0" y="5099"/>
                  </a:moveTo>
                  <a:cubicBezTo>
                    <a:pt x="520" y="7754"/>
                    <a:pt x="1041" y="10408"/>
                    <a:pt x="1431" y="12761"/>
                  </a:cubicBezTo>
                  <a:cubicBezTo>
                    <a:pt x="1822" y="15114"/>
                    <a:pt x="2082" y="17166"/>
                    <a:pt x="2342" y="18674"/>
                  </a:cubicBezTo>
                  <a:cubicBezTo>
                    <a:pt x="2602" y="20183"/>
                    <a:pt x="2863" y="21148"/>
                    <a:pt x="2993" y="21329"/>
                  </a:cubicBezTo>
                  <a:cubicBezTo>
                    <a:pt x="3123" y="21510"/>
                    <a:pt x="3123" y="20907"/>
                    <a:pt x="3123" y="18312"/>
                  </a:cubicBezTo>
                  <a:cubicBezTo>
                    <a:pt x="3123" y="15718"/>
                    <a:pt x="3123" y="11132"/>
                    <a:pt x="3383" y="8116"/>
                  </a:cubicBezTo>
                  <a:cubicBezTo>
                    <a:pt x="3643" y="5099"/>
                    <a:pt x="4164" y="3651"/>
                    <a:pt x="4814" y="2625"/>
                  </a:cubicBezTo>
                  <a:cubicBezTo>
                    <a:pt x="5465" y="1599"/>
                    <a:pt x="6246" y="996"/>
                    <a:pt x="7287" y="574"/>
                  </a:cubicBezTo>
                  <a:cubicBezTo>
                    <a:pt x="8328" y="151"/>
                    <a:pt x="9629" y="-90"/>
                    <a:pt x="11451" y="31"/>
                  </a:cubicBezTo>
                  <a:cubicBezTo>
                    <a:pt x="13272" y="151"/>
                    <a:pt x="15614" y="634"/>
                    <a:pt x="17436" y="2022"/>
                  </a:cubicBezTo>
                  <a:cubicBezTo>
                    <a:pt x="19258" y="3409"/>
                    <a:pt x="20559" y="5702"/>
                    <a:pt x="21080" y="7150"/>
                  </a:cubicBezTo>
                  <a:cubicBezTo>
                    <a:pt x="21600" y="8598"/>
                    <a:pt x="21340" y="9202"/>
                    <a:pt x="18867" y="9684"/>
                  </a:cubicBezTo>
                  <a:cubicBezTo>
                    <a:pt x="16395" y="10167"/>
                    <a:pt x="11711" y="10529"/>
                    <a:pt x="7027" y="1089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2733381" y="5008812"/>
              <a:ext cx="1149351" cy="4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9" fill="norm" stroke="1" extrusionOk="0">
                  <a:moveTo>
                    <a:pt x="0" y="21039"/>
                  </a:moveTo>
                  <a:cubicBezTo>
                    <a:pt x="438" y="20100"/>
                    <a:pt x="875" y="19161"/>
                    <a:pt x="1810" y="18222"/>
                  </a:cubicBezTo>
                  <a:cubicBezTo>
                    <a:pt x="2745" y="17282"/>
                    <a:pt x="4177" y="16343"/>
                    <a:pt x="5569" y="14465"/>
                  </a:cubicBezTo>
                  <a:cubicBezTo>
                    <a:pt x="6961" y="12587"/>
                    <a:pt x="8314" y="9769"/>
                    <a:pt x="9825" y="7422"/>
                  </a:cubicBezTo>
                  <a:cubicBezTo>
                    <a:pt x="11337" y="5074"/>
                    <a:pt x="13008" y="3196"/>
                    <a:pt x="14619" y="1787"/>
                  </a:cubicBezTo>
                  <a:cubicBezTo>
                    <a:pt x="16230" y="378"/>
                    <a:pt x="17781" y="-561"/>
                    <a:pt x="18935" y="378"/>
                  </a:cubicBezTo>
                  <a:cubicBezTo>
                    <a:pt x="20088" y="1317"/>
                    <a:pt x="20844" y="4135"/>
                    <a:pt x="21600" y="6952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2825175" y="5361030"/>
              <a:ext cx="9807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246"/>
                    <a:pt x="2735" y="8492"/>
                    <a:pt x="575" y="12092"/>
                  </a:cubicBezTo>
                  <a:cubicBezTo>
                    <a:pt x="-1585" y="15692"/>
                    <a:pt x="2735" y="18646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2655065" y="5358586"/>
              <a:ext cx="351367" cy="6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029" fill="norm" stroke="1" extrusionOk="0">
                  <a:moveTo>
                    <a:pt x="130" y="21029"/>
                  </a:moveTo>
                  <a:cubicBezTo>
                    <a:pt x="0" y="17654"/>
                    <a:pt x="-129" y="14279"/>
                    <a:pt x="259" y="12254"/>
                  </a:cubicBezTo>
                  <a:cubicBezTo>
                    <a:pt x="647" y="10229"/>
                    <a:pt x="1552" y="9554"/>
                    <a:pt x="4139" y="7529"/>
                  </a:cubicBezTo>
                  <a:cubicBezTo>
                    <a:pt x="6726" y="5504"/>
                    <a:pt x="10994" y="2129"/>
                    <a:pt x="14163" y="779"/>
                  </a:cubicBezTo>
                  <a:cubicBezTo>
                    <a:pt x="17332" y="-571"/>
                    <a:pt x="19402" y="104"/>
                    <a:pt x="21471" y="77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3044531" y="5313633"/>
              <a:ext cx="113831" cy="33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54" fill="norm" stroke="1" extrusionOk="0">
                  <a:moveTo>
                    <a:pt x="0" y="2634"/>
                  </a:moveTo>
                  <a:cubicBezTo>
                    <a:pt x="1600" y="5351"/>
                    <a:pt x="3200" y="8068"/>
                    <a:pt x="4600" y="10921"/>
                  </a:cubicBezTo>
                  <a:cubicBezTo>
                    <a:pt x="6000" y="13774"/>
                    <a:pt x="7200" y="16762"/>
                    <a:pt x="7600" y="18664"/>
                  </a:cubicBezTo>
                  <a:cubicBezTo>
                    <a:pt x="8000" y="20566"/>
                    <a:pt x="7600" y="21381"/>
                    <a:pt x="6800" y="21449"/>
                  </a:cubicBezTo>
                  <a:cubicBezTo>
                    <a:pt x="6000" y="21517"/>
                    <a:pt x="4800" y="20838"/>
                    <a:pt x="3600" y="18528"/>
                  </a:cubicBezTo>
                  <a:cubicBezTo>
                    <a:pt x="2400" y="16219"/>
                    <a:pt x="1200" y="12279"/>
                    <a:pt x="1600" y="9155"/>
                  </a:cubicBezTo>
                  <a:cubicBezTo>
                    <a:pt x="2000" y="6030"/>
                    <a:pt x="4000" y="3721"/>
                    <a:pt x="5800" y="2362"/>
                  </a:cubicBezTo>
                  <a:cubicBezTo>
                    <a:pt x="7600" y="1004"/>
                    <a:pt x="9200" y="596"/>
                    <a:pt x="11000" y="325"/>
                  </a:cubicBezTo>
                  <a:cubicBezTo>
                    <a:pt x="12800" y="53"/>
                    <a:pt x="14800" y="-83"/>
                    <a:pt x="16600" y="53"/>
                  </a:cubicBezTo>
                  <a:cubicBezTo>
                    <a:pt x="18400" y="189"/>
                    <a:pt x="20000" y="596"/>
                    <a:pt x="20800" y="1140"/>
                  </a:cubicBezTo>
                  <a:cubicBezTo>
                    <a:pt x="21600" y="1683"/>
                    <a:pt x="21600" y="2362"/>
                    <a:pt x="21400" y="3042"/>
                  </a:cubicBezTo>
                  <a:cubicBezTo>
                    <a:pt x="21200" y="3721"/>
                    <a:pt x="20800" y="4400"/>
                    <a:pt x="18000" y="5351"/>
                  </a:cubicBezTo>
                  <a:cubicBezTo>
                    <a:pt x="15200" y="6302"/>
                    <a:pt x="10000" y="7525"/>
                    <a:pt x="4800" y="874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3285831" y="5481680"/>
              <a:ext cx="184151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4400"/>
                  </a:moveTo>
                  <a:cubicBezTo>
                    <a:pt x="1241" y="18000"/>
                    <a:pt x="2483" y="21600"/>
                    <a:pt x="6083" y="19200"/>
                  </a:cubicBezTo>
                  <a:cubicBezTo>
                    <a:pt x="9683" y="16800"/>
                    <a:pt x="15641" y="8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3387431" y="5443580"/>
              <a:ext cx="254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6092"/>
                    <a:pt x="3600" y="12185"/>
                    <a:pt x="7200" y="15785"/>
                  </a:cubicBezTo>
                  <a:cubicBezTo>
                    <a:pt x="10800" y="19385"/>
                    <a:pt x="16200" y="204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3605448" y="5348330"/>
              <a:ext cx="423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985"/>
                    <a:pt x="0" y="9969"/>
                    <a:pt x="0" y="13569"/>
                  </a:cubicBezTo>
                  <a:cubicBezTo>
                    <a:pt x="0" y="17169"/>
                    <a:pt x="10800" y="1938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3609681" y="5310230"/>
              <a:ext cx="139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5200"/>
                    <a:pt x="1309" y="8800"/>
                    <a:pt x="4909" y="5200"/>
                  </a:cubicBezTo>
                  <a:cubicBezTo>
                    <a:pt x="8509" y="1600"/>
                    <a:pt x="15055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3609681" y="5437230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3864532" y="5268889"/>
              <a:ext cx="115832" cy="31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172" fill="norm" stroke="1" extrusionOk="0">
                  <a:moveTo>
                    <a:pt x="4395" y="7368"/>
                  </a:moveTo>
                  <a:cubicBezTo>
                    <a:pt x="4395" y="11576"/>
                    <a:pt x="4395" y="15784"/>
                    <a:pt x="4016" y="18238"/>
                  </a:cubicBezTo>
                  <a:cubicBezTo>
                    <a:pt x="3637" y="20693"/>
                    <a:pt x="2880" y="21394"/>
                    <a:pt x="2122" y="21113"/>
                  </a:cubicBezTo>
                  <a:cubicBezTo>
                    <a:pt x="1364" y="20833"/>
                    <a:pt x="606" y="19571"/>
                    <a:pt x="227" y="16555"/>
                  </a:cubicBezTo>
                  <a:cubicBezTo>
                    <a:pt x="-152" y="13539"/>
                    <a:pt x="-152" y="8771"/>
                    <a:pt x="985" y="5685"/>
                  </a:cubicBezTo>
                  <a:cubicBezTo>
                    <a:pt x="2122" y="2599"/>
                    <a:pt x="4395" y="1197"/>
                    <a:pt x="6480" y="495"/>
                  </a:cubicBezTo>
                  <a:cubicBezTo>
                    <a:pt x="8564" y="-206"/>
                    <a:pt x="10459" y="-206"/>
                    <a:pt x="13111" y="776"/>
                  </a:cubicBezTo>
                  <a:cubicBezTo>
                    <a:pt x="15764" y="1758"/>
                    <a:pt x="19174" y="3721"/>
                    <a:pt x="20311" y="5404"/>
                  </a:cubicBezTo>
                  <a:cubicBezTo>
                    <a:pt x="21448" y="7088"/>
                    <a:pt x="20311" y="8490"/>
                    <a:pt x="16901" y="9402"/>
                  </a:cubicBezTo>
                  <a:cubicBezTo>
                    <a:pt x="13490" y="10313"/>
                    <a:pt x="7806" y="10734"/>
                    <a:pt x="2122" y="11155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3416722" y="2307474"/>
              <a:ext cx="1115827" cy="95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36" fill="norm" stroke="1" extrusionOk="0">
                  <a:moveTo>
                    <a:pt x="17966" y="2563"/>
                  </a:moveTo>
                  <a:cubicBezTo>
                    <a:pt x="17966" y="2324"/>
                    <a:pt x="17966" y="2085"/>
                    <a:pt x="17659" y="1798"/>
                  </a:cubicBezTo>
                  <a:cubicBezTo>
                    <a:pt x="17352" y="1511"/>
                    <a:pt x="16739" y="1177"/>
                    <a:pt x="16002" y="938"/>
                  </a:cubicBezTo>
                  <a:cubicBezTo>
                    <a:pt x="15266" y="699"/>
                    <a:pt x="14407" y="555"/>
                    <a:pt x="13568" y="412"/>
                  </a:cubicBezTo>
                  <a:cubicBezTo>
                    <a:pt x="12730" y="269"/>
                    <a:pt x="11911" y="125"/>
                    <a:pt x="10786" y="54"/>
                  </a:cubicBezTo>
                  <a:cubicBezTo>
                    <a:pt x="9661" y="-18"/>
                    <a:pt x="8230" y="-18"/>
                    <a:pt x="7207" y="54"/>
                  </a:cubicBezTo>
                  <a:cubicBezTo>
                    <a:pt x="6184" y="125"/>
                    <a:pt x="5571" y="269"/>
                    <a:pt x="4957" y="460"/>
                  </a:cubicBezTo>
                  <a:cubicBezTo>
                    <a:pt x="4343" y="651"/>
                    <a:pt x="3730" y="890"/>
                    <a:pt x="3198" y="1296"/>
                  </a:cubicBezTo>
                  <a:cubicBezTo>
                    <a:pt x="2666" y="1702"/>
                    <a:pt x="2216" y="2276"/>
                    <a:pt x="1766" y="3017"/>
                  </a:cubicBezTo>
                  <a:cubicBezTo>
                    <a:pt x="1316" y="3757"/>
                    <a:pt x="866" y="4665"/>
                    <a:pt x="559" y="5597"/>
                  </a:cubicBezTo>
                  <a:cubicBezTo>
                    <a:pt x="252" y="6529"/>
                    <a:pt x="89" y="7485"/>
                    <a:pt x="27" y="8560"/>
                  </a:cubicBezTo>
                  <a:cubicBezTo>
                    <a:pt x="-34" y="9635"/>
                    <a:pt x="7" y="10830"/>
                    <a:pt x="171" y="11929"/>
                  </a:cubicBezTo>
                  <a:cubicBezTo>
                    <a:pt x="334" y="13028"/>
                    <a:pt x="621" y="14032"/>
                    <a:pt x="1030" y="14820"/>
                  </a:cubicBezTo>
                  <a:cubicBezTo>
                    <a:pt x="1439" y="15609"/>
                    <a:pt x="1971" y="16182"/>
                    <a:pt x="2564" y="16708"/>
                  </a:cubicBezTo>
                  <a:cubicBezTo>
                    <a:pt x="3157" y="17233"/>
                    <a:pt x="3811" y="17711"/>
                    <a:pt x="4609" y="18213"/>
                  </a:cubicBezTo>
                  <a:cubicBezTo>
                    <a:pt x="5407" y="18715"/>
                    <a:pt x="6348" y="19240"/>
                    <a:pt x="7227" y="19670"/>
                  </a:cubicBezTo>
                  <a:cubicBezTo>
                    <a:pt x="8107" y="20101"/>
                    <a:pt x="8925" y="20435"/>
                    <a:pt x="9702" y="20722"/>
                  </a:cubicBezTo>
                  <a:cubicBezTo>
                    <a:pt x="10480" y="21009"/>
                    <a:pt x="11216" y="21247"/>
                    <a:pt x="11932" y="21391"/>
                  </a:cubicBezTo>
                  <a:cubicBezTo>
                    <a:pt x="12648" y="21534"/>
                    <a:pt x="13343" y="21582"/>
                    <a:pt x="14100" y="21486"/>
                  </a:cubicBezTo>
                  <a:cubicBezTo>
                    <a:pt x="14857" y="21391"/>
                    <a:pt x="15675" y="21152"/>
                    <a:pt x="16371" y="20865"/>
                  </a:cubicBezTo>
                  <a:cubicBezTo>
                    <a:pt x="17066" y="20578"/>
                    <a:pt x="17639" y="20244"/>
                    <a:pt x="18191" y="19647"/>
                  </a:cubicBezTo>
                  <a:cubicBezTo>
                    <a:pt x="18743" y="19049"/>
                    <a:pt x="19275" y="18189"/>
                    <a:pt x="19766" y="17066"/>
                  </a:cubicBezTo>
                  <a:cubicBezTo>
                    <a:pt x="20257" y="15943"/>
                    <a:pt x="20707" y="14557"/>
                    <a:pt x="21034" y="13434"/>
                  </a:cubicBezTo>
                  <a:cubicBezTo>
                    <a:pt x="21361" y="12311"/>
                    <a:pt x="21566" y="11451"/>
                    <a:pt x="21566" y="10400"/>
                  </a:cubicBezTo>
                  <a:cubicBezTo>
                    <a:pt x="21566" y="9348"/>
                    <a:pt x="21361" y="8106"/>
                    <a:pt x="20932" y="6792"/>
                  </a:cubicBezTo>
                  <a:cubicBezTo>
                    <a:pt x="20502" y="5478"/>
                    <a:pt x="19848" y="4092"/>
                    <a:pt x="19296" y="3136"/>
                  </a:cubicBezTo>
                  <a:cubicBezTo>
                    <a:pt x="18743" y="2180"/>
                    <a:pt x="18293" y="1655"/>
                    <a:pt x="17864" y="1344"/>
                  </a:cubicBezTo>
                  <a:cubicBezTo>
                    <a:pt x="17434" y="1033"/>
                    <a:pt x="17025" y="938"/>
                    <a:pt x="16718" y="914"/>
                  </a:cubicBezTo>
                  <a:cubicBezTo>
                    <a:pt x="16411" y="890"/>
                    <a:pt x="16207" y="938"/>
                    <a:pt x="16105" y="986"/>
                  </a:cubicBezTo>
                  <a:cubicBezTo>
                    <a:pt x="16002" y="1033"/>
                    <a:pt x="16002" y="1081"/>
                    <a:pt x="16002" y="112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3458604" y="1040619"/>
              <a:ext cx="1152262" cy="2217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74" fill="norm" stroke="1" extrusionOk="0">
                  <a:moveTo>
                    <a:pt x="19237" y="1629"/>
                  </a:moveTo>
                  <a:cubicBezTo>
                    <a:pt x="19197" y="1423"/>
                    <a:pt x="19157" y="1217"/>
                    <a:pt x="18979" y="1042"/>
                  </a:cubicBezTo>
                  <a:cubicBezTo>
                    <a:pt x="18801" y="867"/>
                    <a:pt x="18484" y="723"/>
                    <a:pt x="17830" y="559"/>
                  </a:cubicBezTo>
                  <a:cubicBezTo>
                    <a:pt x="17176" y="394"/>
                    <a:pt x="16185" y="209"/>
                    <a:pt x="15055" y="106"/>
                  </a:cubicBezTo>
                  <a:cubicBezTo>
                    <a:pt x="13926" y="3"/>
                    <a:pt x="12658" y="-18"/>
                    <a:pt x="11449" y="13"/>
                  </a:cubicBezTo>
                  <a:cubicBezTo>
                    <a:pt x="10240" y="44"/>
                    <a:pt x="9091" y="126"/>
                    <a:pt x="8080" y="209"/>
                  </a:cubicBezTo>
                  <a:cubicBezTo>
                    <a:pt x="7069" y="291"/>
                    <a:pt x="6197" y="373"/>
                    <a:pt x="5524" y="466"/>
                  </a:cubicBezTo>
                  <a:cubicBezTo>
                    <a:pt x="4850" y="559"/>
                    <a:pt x="4374" y="662"/>
                    <a:pt x="3958" y="785"/>
                  </a:cubicBezTo>
                  <a:cubicBezTo>
                    <a:pt x="3542" y="909"/>
                    <a:pt x="3185" y="1053"/>
                    <a:pt x="2809" y="1259"/>
                  </a:cubicBezTo>
                  <a:cubicBezTo>
                    <a:pt x="2432" y="1465"/>
                    <a:pt x="2036" y="1732"/>
                    <a:pt x="1659" y="2123"/>
                  </a:cubicBezTo>
                  <a:cubicBezTo>
                    <a:pt x="1283" y="2515"/>
                    <a:pt x="926" y="3029"/>
                    <a:pt x="649" y="3524"/>
                  </a:cubicBezTo>
                  <a:cubicBezTo>
                    <a:pt x="371" y="4018"/>
                    <a:pt x="173" y="4491"/>
                    <a:pt x="74" y="5089"/>
                  </a:cubicBezTo>
                  <a:cubicBezTo>
                    <a:pt x="-25" y="5686"/>
                    <a:pt x="-25" y="6406"/>
                    <a:pt x="74" y="7086"/>
                  </a:cubicBezTo>
                  <a:cubicBezTo>
                    <a:pt x="173" y="7765"/>
                    <a:pt x="371" y="8404"/>
                    <a:pt x="470" y="9104"/>
                  </a:cubicBezTo>
                  <a:cubicBezTo>
                    <a:pt x="569" y="9804"/>
                    <a:pt x="569" y="10566"/>
                    <a:pt x="569" y="11338"/>
                  </a:cubicBezTo>
                  <a:cubicBezTo>
                    <a:pt x="569" y="12110"/>
                    <a:pt x="569" y="12893"/>
                    <a:pt x="569" y="13500"/>
                  </a:cubicBezTo>
                  <a:cubicBezTo>
                    <a:pt x="569" y="14107"/>
                    <a:pt x="569" y="14540"/>
                    <a:pt x="550" y="14972"/>
                  </a:cubicBezTo>
                  <a:cubicBezTo>
                    <a:pt x="530" y="15405"/>
                    <a:pt x="490" y="15837"/>
                    <a:pt x="490" y="16352"/>
                  </a:cubicBezTo>
                  <a:cubicBezTo>
                    <a:pt x="490" y="16867"/>
                    <a:pt x="530" y="17464"/>
                    <a:pt x="530" y="18092"/>
                  </a:cubicBezTo>
                  <a:cubicBezTo>
                    <a:pt x="530" y="18720"/>
                    <a:pt x="490" y="19379"/>
                    <a:pt x="530" y="19842"/>
                  </a:cubicBezTo>
                  <a:cubicBezTo>
                    <a:pt x="569" y="20305"/>
                    <a:pt x="688" y="20573"/>
                    <a:pt x="1065" y="20769"/>
                  </a:cubicBezTo>
                  <a:cubicBezTo>
                    <a:pt x="1441" y="20964"/>
                    <a:pt x="2076" y="21088"/>
                    <a:pt x="2908" y="21211"/>
                  </a:cubicBezTo>
                  <a:cubicBezTo>
                    <a:pt x="3740" y="21335"/>
                    <a:pt x="4771" y="21458"/>
                    <a:pt x="5781" y="21520"/>
                  </a:cubicBezTo>
                  <a:cubicBezTo>
                    <a:pt x="6792" y="21582"/>
                    <a:pt x="7783" y="21582"/>
                    <a:pt x="8714" y="21561"/>
                  </a:cubicBezTo>
                  <a:cubicBezTo>
                    <a:pt x="9645" y="21541"/>
                    <a:pt x="10517" y="21500"/>
                    <a:pt x="11488" y="21469"/>
                  </a:cubicBezTo>
                  <a:cubicBezTo>
                    <a:pt x="12459" y="21438"/>
                    <a:pt x="13529" y="21417"/>
                    <a:pt x="14362" y="21397"/>
                  </a:cubicBezTo>
                  <a:cubicBezTo>
                    <a:pt x="15194" y="21376"/>
                    <a:pt x="15789" y="21355"/>
                    <a:pt x="16324" y="21253"/>
                  </a:cubicBezTo>
                  <a:cubicBezTo>
                    <a:pt x="16859" y="21150"/>
                    <a:pt x="17334" y="20964"/>
                    <a:pt x="17691" y="20789"/>
                  </a:cubicBezTo>
                  <a:cubicBezTo>
                    <a:pt x="18048" y="20614"/>
                    <a:pt x="18285" y="20449"/>
                    <a:pt x="18543" y="20213"/>
                  </a:cubicBezTo>
                  <a:cubicBezTo>
                    <a:pt x="18801" y="19976"/>
                    <a:pt x="19078" y="19667"/>
                    <a:pt x="19276" y="19235"/>
                  </a:cubicBezTo>
                  <a:cubicBezTo>
                    <a:pt x="19474" y="18802"/>
                    <a:pt x="19593" y="18246"/>
                    <a:pt x="19792" y="17629"/>
                  </a:cubicBezTo>
                  <a:cubicBezTo>
                    <a:pt x="19990" y="17011"/>
                    <a:pt x="20267" y="16331"/>
                    <a:pt x="20505" y="15662"/>
                  </a:cubicBezTo>
                  <a:cubicBezTo>
                    <a:pt x="20743" y="14993"/>
                    <a:pt x="20941" y="14334"/>
                    <a:pt x="21080" y="13644"/>
                  </a:cubicBezTo>
                  <a:cubicBezTo>
                    <a:pt x="21218" y="12954"/>
                    <a:pt x="21298" y="12234"/>
                    <a:pt x="21357" y="11585"/>
                  </a:cubicBezTo>
                  <a:cubicBezTo>
                    <a:pt x="21416" y="10936"/>
                    <a:pt x="21456" y="10360"/>
                    <a:pt x="21496" y="9722"/>
                  </a:cubicBezTo>
                  <a:cubicBezTo>
                    <a:pt x="21535" y="9083"/>
                    <a:pt x="21575" y="8383"/>
                    <a:pt x="21575" y="7683"/>
                  </a:cubicBezTo>
                  <a:cubicBezTo>
                    <a:pt x="21575" y="6983"/>
                    <a:pt x="21535" y="6283"/>
                    <a:pt x="21456" y="5665"/>
                  </a:cubicBezTo>
                  <a:cubicBezTo>
                    <a:pt x="21377" y="5047"/>
                    <a:pt x="21258" y="4512"/>
                    <a:pt x="21080" y="4018"/>
                  </a:cubicBezTo>
                  <a:cubicBezTo>
                    <a:pt x="20901" y="3524"/>
                    <a:pt x="20663" y="3071"/>
                    <a:pt x="20327" y="2679"/>
                  </a:cubicBezTo>
                  <a:cubicBezTo>
                    <a:pt x="19990" y="2288"/>
                    <a:pt x="19554" y="1959"/>
                    <a:pt x="19316" y="1629"/>
                  </a:cubicBezTo>
                  <a:cubicBezTo>
                    <a:pt x="19078" y="1300"/>
                    <a:pt x="19038" y="970"/>
                    <a:pt x="18999" y="64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4231981" y="4967330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4260466" y="5049880"/>
              <a:ext cx="142966" cy="3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121" fill="norm" stroke="1" extrusionOk="0">
                  <a:moveTo>
                    <a:pt x="2396" y="0"/>
                  </a:moveTo>
                  <a:cubicBezTo>
                    <a:pt x="1126" y="6353"/>
                    <a:pt x="-145" y="12706"/>
                    <a:pt x="14" y="16518"/>
                  </a:cubicBezTo>
                  <a:cubicBezTo>
                    <a:pt x="173" y="20329"/>
                    <a:pt x="1761" y="21600"/>
                    <a:pt x="5573" y="20965"/>
                  </a:cubicBezTo>
                  <a:cubicBezTo>
                    <a:pt x="9384" y="20329"/>
                    <a:pt x="15420" y="17788"/>
                    <a:pt x="21455" y="1524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5044781" y="5291180"/>
              <a:ext cx="1841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7200" y="0"/>
                  </a:moveTo>
                  <a:cubicBezTo>
                    <a:pt x="12000" y="6120"/>
                    <a:pt x="16800" y="12240"/>
                    <a:pt x="19200" y="15840"/>
                  </a:cubicBezTo>
                  <a:cubicBezTo>
                    <a:pt x="21600" y="19440"/>
                    <a:pt x="21600" y="20520"/>
                    <a:pt x="18000" y="21060"/>
                  </a:cubicBezTo>
                  <a:cubicBezTo>
                    <a:pt x="14400" y="21600"/>
                    <a:pt x="720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4892381" y="5244837"/>
              <a:ext cx="254001" cy="103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2" fill="norm" stroke="1" extrusionOk="0">
                  <a:moveTo>
                    <a:pt x="0" y="21122"/>
                  </a:moveTo>
                  <a:cubicBezTo>
                    <a:pt x="1260" y="17666"/>
                    <a:pt x="2520" y="14210"/>
                    <a:pt x="5400" y="10538"/>
                  </a:cubicBezTo>
                  <a:cubicBezTo>
                    <a:pt x="8280" y="6866"/>
                    <a:pt x="12780" y="2978"/>
                    <a:pt x="15750" y="1250"/>
                  </a:cubicBezTo>
                  <a:cubicBezTo>
                    <a:pt x="18720" y="-478"/>
                    <a:pt x="20160" y="-46"/>
                    <a:pt x="21600" y="38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5101931" y="5400310"/>
              <a:ext cx="127001" cy="11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4" fill="norm" stroke="1" extrusionOk="0">
                  <a:moveTo>
                    <a:pt x="0" y="13431"/>
                  </a:moveTo>
                  <a:cubicBezTo>
                    <a:pt x="3600" y="11915"/>
                    <a:pt x="7200" y="10400"/>
                    <a:pt x="9720" y="9073"/>
                  </a:cubicBezTo>
                  <a:cubicBezTo>
                    <a:pt x="12240" y="7747"/>
                    <a:pt x="13680" y="6610"/>
                    <a:pt x="14580" y="5094"/>
                  </a:cubicBezTo>
                  <a:cubicBezTo>
                    <a:pt x="15480" y="3578"/>
                    <a:pt x="15840" y="1684"/>
                    <a:pt x="14940" y="736"/>
                  </a:cubicBezTo>
                  <a:cubicBezTo>
                    <a:pt x="14040" y="-211"/>
                    <a:pt x="11880" y="-211"/>
                    <a:pt x="10080" y="547"/>
                  </a:cubicBezTo>
                  <a:cubicBezTo>
                    <a:pt x="8280" y="1305"/>
                    <a:pt x="6840" y="2821"/>
                    <a:pt x="5580" y="5663"/>
                  </a:cubicBezTo>
                  <a:cubicBezTo>
                    <a:pt x="4320" y="8505"/>
                    <a:pt x="3240" y="12673"/>
                    <a:pt x="4140" y="15705"/>
                  </a:cubicBezTo>
                  <a:cubicBezTo>
                    <a:pt x="5040" y="18736"/>
                    <a:pt x="7920" y="20631"/>
                    <a:pt x="11160" y="21010"/>
                  </a:cubicBezTo>
                  <a:cubicBezTo>
                    <a:pt x="14400" y="21389"/>
                    <a:pt x="18000" y="20252"/>
                    <a:pt x="21600" y="19115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5258964" y="5396686"/>
              <a:ext cx="49608" cy="14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074" fill="norm" stroke="1" extrusionOk="0">
                  <a:moveTo>
                    <a:pt x="13661" y="366"/>
                  </a:moveTo>
                  <a:cubicBezTo>
                    <a:pt x="9341" y="49"/>
                    <a:pt x="5021" y="-269"/>
                    <a:pt x="2429" y="366"/>
                  </a:cubicBezTo>
                  <a:cubicBezTo>
                    <a:pt x="-163" y="1002"/>
                    <a:pt x="-1027" y="2590"/>
                    <a:pt x="1565" y="4813"/>
                  </a:cubicBezTo>
                  <a:cubicBezTo>
                    <a:pt x="4157" y="7037"/>
                    <a:pt x="10205" y="9896"/>
                    <a:pt x="14093" y="12119"/>
                  </a:cubicBezTo>
                  <a:cubicBezTo>
                    <a:pt x="17981" y="14343"/>
                    <a:pt x="19709" y="15931"/>
                    <a:pt x="20141" y="17519"/>
                  </a:cubicBezTo>
                  <a:cubicBezTo>
                    <a:pt x="20573" y="19107"/>
                    <a:pt x="19709" y="20696"/>
                    <a:pt x="17549" y="21013"/>
                  </a:cubicBezTo>
                  <a:cubicBezTo>
                    <a:pt x="15389" y="21331"/>
                    <a:pt x="11933" y="20378"/>
                    <a:pt x="10637" y="18631"/>
                  </a:cubicBezTo>
                  <a:cubicBezTo>
                    <a:pt x="9341" y="16884"/>
                    <a:pt x="10205" y="14343"/>
                    <a:pt x="11069" y="11802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5417969" y="5214980"/>
              <a:ext cx="52263" cy="31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534" fill="norm" stroke="1" extrusionOk="0">
                  <a:moveTo>
                    <a:pt x="20513" y="0"/>
                  </a:moveTo>
                  <a:cubicBezTo>
                    <a:pt x="13036" y="4059"/>
                    <a:pt x="5559" y="8118"/>
                    <a:pt x="2236" y="11452"/>
                  </a:cubicBezTo>
                  <a:cubicBezTo>
                    <a:pt x="-1087" y="14787"/>
                    <a:pt x="-256" y="17396"/>
                    <a:pt x="1821" y="19063"/>
                  </a:cubicBezTo>
                  <a:cubicBezTo>
                    <a:pt x="3898" y="20730"/>
                    <a:pt x="7221" y="21455"/>
                    <a:pt x="10128" y="21528"/>
                  </a:cubicBezTo>
                  <a:cubicBezTo>
                    <a:pt x="13036" y="21600"/>
                    <a:pt x="15528" y="21020"/>
                    <a:pt x="18021" y="2044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5373241" y="5367380"/>
              <a:ext cx="17954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1713" y="21600"/>
                  </a:moveTo>
                  <a:cubicBezTo>
                    <a:pt x="709" y="18720"/>
                    <a:pt x="-296" y="15840"/>
                    <a:pt x="81" y="13320"/>
                  </a:cubicBezTo>
                  <a:cubicBezTo>
                    <a:pt x="457" y="10800"/>
                    <a:pt x="2216" y="8640"/>
                    <a:pt x="5983" y="6480"/>
                  </a:cubicBezTo>
                  <a:cubicBezTo>
                    <a:pt x="9751" y="4320"/>
                    <a:pt x="15527" y="2160"/>
                    <a:pt x="21304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5641681" y="5380080"/>
              <a:ext cx="278490" cy="23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48" fill="norm" stroke="1" extrusionOk="0">
                  <a:moveTo>
                    <a:pt x="0" y="573"/>
                  </a:moveTo>
                  <a:cubicBezTo>
                    <a:pt x="818" y="573"/>
                    <a:pt x="1636" y="573"/>
                    <a:pt x="2945" y="1720"/>
                  </a:cubicBezTo>
                  <a:cubicBezTo>
                    <a:pt x="4255" y="2867"/>
                    <a:pt x="6055" y="5161"/>
                    <a:pt x="6955" y="6786"/>
                  </a:cubicBezTo>
                  <a:cubicBezTo>
                    <a:pt x="7855" y="8411"/>
                    <a:pt x="7855" y="9366"/>
                    <a:pt x="7445" y="9940"/>
                  </a:cubicBezTo>
                  <a:cubicBezTo>
                    <a:pt x="7036" y="10513"/>
                    <a:pt x="6218" y="10704"/>
                    <a:pt x="5564" y="10322"/>
                  </a:cubicBezTo>
                  <a:cubicBezTo>
                    <a:pt x="4909" y="9940"/>
                    <a:pt x="4418" y="8984"/>
                    <a:pt x="4173" y="8028"/>
                  </a:cubicBezTo>
                  <a:cubicBezTo>
                    <a:pt x="3927" y="7073"/>
                    <a:pt x="3927" y="6117"/>
                    <a:pt x="5318" y="4970"/>
                  </a:cubicBezTo>
                  <a:cubicBezTo>
                    <a:pt x="6709" y="3823"/>
                    <a:pt x="9491" y="2485"/>
                    <a:pt x="11291" y="1816"/>
                  </a:cubicBezTo>
                  <a:cubicBezTo>
                    <a:pt x="13091" y="1147"/>
                    <a:pt x="13909" y="1147"/>
                    <a:pt x="14727" y="1147"/>
                  </a:cubicBezTo>
                  <a:cubicBezTo>
                    <a:pt x="15545" y="1147"/>
                    <a:pt x="16364" y="1147"/>
                    <a:pt x="16445" y="860"/>
                  </a:cubicBezTo>
                  <a:cubicBezTo>
                    <a:pt x="16527" y="573"/>
                    <a:pt x="15873" y="0"/>
                    <a:pt x="15218" y="0"/>
                  </a:cubicBezTo>
                  <a:cubicBezTo>
                    <a:pt x="14564" y="0"/>
                    <a:pt x="13909" y="573"/>
                    <a:pt x="13336" y="1816"/>
                  </a:cubicBezTo>
                  <a:cubicBezTo>
                    <a:pt x="12764" y="3058"/>
                    <a:pt x="12273" y="4970"/>
                    <a:pt x="12191" y="6404"/>
                  </a:cubicBezTo>
                  <a:cubicBezTo>
                    <a:pt x="12109" y="7837"/>
                    <a:pt x="12436" y="8793"/>
                    <a:pt x="13009" y="9366"/>
                  </a:cubicBezTo>
                  <a:cubicBezTo>
                    <a:pt x="13582" y="9940"/>
                    <a:pt x="14400" y="10131"/>
                    <a:pt x="15136" y="9940"/>
                  </a:cubicBezTo>
                  <a:cubicBezTo>
                    <a:pt x="15873" y="9749"/>
                    <a:pt x="16527" y="9175"/>
                    <a:pt x="17100" y="8411"/>
                  </a:cubicBezTo>
                  <a:cubicBezTo>
                    <a:pt x="17673" y="7646"/>
                    <a:pt x="18164" y="6690"/>
                    <a:pt x="18491" y="5735"/>
                  </a:cubicBezTo>
                  <a:cubicBezTo>
                    <a:pt x="18818" y="4779"/>
                    <a:pt x="18982" y="3823"/>
                    <a:pt x="19145" y="3823"/>
                  </a:cubicBezTo>
                  <a:cubicBezTo>
                    <a:pt x="19309" y="3823"/>
                    <a:pt x="19473" y="4779"/>
                    <a:pt x="19882" y="6977"/>
                  </a:cubicBezTo>
                  <a:cubicBezTo>
                    <a:pt x="20291" y="9175"/>
                    <a:pt x="20945" y="12616"/>
                    <a:pt x="21273" y="14814"/>
                  </a:cubicBezTo>
                  <a:cubicBezTo>
                    <a:pt x="21600" y="17012"/>
                    <a:pt x="21600" y="17968"/>
                    <a:pt x="21355" y="18828"/>
                  </a:cubicBezTo>
                  <a:cubicBezTo>
                    <a:pt x="21109" y="19688"/>
                    <a:pt x="20618" y="20453"/>
                    <a:pt x="19473" y="20931"/>
                  </a:cubicBezTo>
                  <a:cubicBezTo>
                    <a:pt x="18327" y="21409"/>
                    <a:pt x="16527" y="21600"/>
                    <a:pt x="15218" y="21313"/>
                  </a:cubicBezTo>
                  <a:cubicBezTo>
                    <a:pt x="13909" y="21027"/>
                    <a:pt x="13091" y="20262"/>
                    <a:pt x="13255" y="19784"/>
                  </a:cubicBezTo>
                  <a:cubicBezTo>
                    <a:pt x="13418" y="19306"/>
                    <a:pt x="14564" y="19115"/>
                    <a:pt x="15709" y="18733"/>
                  </a:cubicBezTo>
                  <a:cubicBezTo>
                    <a:pt x="16855" y="18350"/>
                    <a:pt x="18000" y="17777"/>
                    <a:pt x="19145" y="17204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5902031" y="5386430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5965531" y="5356053"/>
              <a:ext cx="107951" cy="11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0" y="10164"/>
                  </a:moveTo>
                  <a:cubicBezTo>
                    <a:pt x="2118" y="10164"/>
                    <a:pt x="4235" y="10164"/>
                    <a:pt x="6353" y="9779"/>
                  </a:cubicBezTo>
                  <a:cubicBezTo>
                    <a:pt x="8471" y="9393"/>
                    <a:pt x="10588" y="8621"/>
                    <a:pt x="12071" y="6886"/>
                  </a:cubicBezTo>
                  <a:cubicBezTo>
                    <a:pt x="13553" y="5150"/>
                    <a:pt x="14400" y="2450"/>
                    <a:pt x="13765" y="1100"/>
                  </a:cubicBezTo>
                  <a:cubicBezTo>
                    <a:pt x="13129" y="-250"/>
                    <a:pt x="11012" y="-250"/>
                    <a:pt x="9106" y="521"/>
                  </a:cubicBezTo>
                  <a:cubicBezTo>
                    <a:pt x="7200" y="1293"/>
                    <a:pt x="5506" y="2836"/>
                    <a:pt x="4024" y="5729"/>
                  </a:cubicBezTo>
                  <a:cubicBezTo>
                    <a:pt x="2541" y="8621"/>
                    <a:pt x="1271" y="12864"/>
                    <a:pt x="1694" y="15757"/>
                  </a:cubicBezTo>
                  <a:cubicBezTo>
                    <a:pt x="2118" y="18650"/>
                    <a:pt x="4235" y="20193"/>
                    <a:pt x="7835" y="20771"/>
                  </a:cubicBezTo>
                  <a:cubicBezTo>
                    <a:pt x="11435" y="21350"/>
                    <a:pt x="16518" y="20964"/>
                    <a:pt x="21600" y="2057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6106411" y="5359049"/>
              <a:ext cx="151221" cy="12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434" fill="norm" stroke="1" extrusionOk="0">
                  <a:moveTo>
                    <a:pt x="8833" y="4435"/>
                  </a:moveTo>
                  <a:cubicBezTo>
                    <a:pt x="8833" y="2721"/>
                    <a:pt x="8833" y="1006"/>
                    <a:pt x="8083" y="321"/>
                  </a:cubicBezTo>
                  <a:cubicBezTo>
                    <a:pt x="7333" y="-365"/>
                    <a:pt x="5833" y="-22"/>
                    <a:pt x="4333" y="2035"/>
                  </a:cubicBezTo>
                  <a:cubicBezTo>
                    <a:pt x="2833" y="4092"/>
                    <a:pt x="1333" y="7864"/>
                    <a:pt x="583" y="10778"/>
                  </a:cubicBezTo>
                  <a:cubicBezTo>
                    <a:pt x="-167" y="13692"/>
                    <a:pt x="-167" y="15749"/>
                    <a:pt x="433" y="17635"/>
                  </a:cubicBezTo>
                  <a:cubicBezTo>
                    <a:pt x="1033" y="19521"/>
                    <a:pt x="2233" y="21235"/>
                    <a:pt x="5083" y="20035"/>
                  </a:cubicBezTo>
                  <a:cubicBezTo>
                    <a:pt x="7933" y="18835"/>
                    <a:pt x="12433" y="14721"/>
                    <a:pt x="15433" y="11292"/>
                  </a:cubicBezTo>
                  <a:cubicBezTo>
                    <a:pt x="18433" y="7864"/>
                    <a:pt x="19933" y="5121"/>
                    <a:pt x="21433" y="2378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6283444" y="5191348"/>
              <a:ext cx="31338" cy="233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246" fill="norm" stroke="1" extrusionOk="0">
                  <a:moveTo>
                    <a:pt x="19987" y="4467"/>
                  </a:moveTo>
                  <a:cubicBezTo>
                    <a:pt x="19987" y="3503"/>
                    <a:pt x="19987" y="2539"/>
                    <a:pt x="19987" y="1575"/>
                  </a:cubicBezTo>
                  <a:cubicBezTo>
                    <a:pt x="19987" y="610"/>
                    <a:pt x="19987" y="-354"/>
                    <a:pt x="17287" y="128"/>
                  </a:cubicBezTo>
                  <a:cubicBezTo>
                    <a:pt x="14587" y="610"/>
                    <a:pt x="9187" y="2539"/>
                    <a:pt x="5137" y="5142"/>
                  </a:cubicBezTo>
                  <a:cubicBezTo>
                    <a:pt x="1087" y="7746"/>
                    <a:pt x="-1613" y="11025"/>
                    <a:pt x="1087" y="13821"/>
                  </a:cubicBezTo>
                  <a:cubicBezTo>
                    <a:pt x="3787" y="16617"/>
                    <a:pt x="11887" y="18932"/>
                    <a:pt x="19987" y="2124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6250150" y="5298589"/>
              <a:ext cx="170694" cy="19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396" fill="norm" stroke="1" extrusionOk="0">
                  <a:moveTo>
                    <a:pt x="2511" y="9040"/>
                  </a:moveTo>
                  <a:cubicBezTo>
                    <a:pt x="1194" y="8570"/>
                    <a:pt x="-123" y="8100"/>
                    <a:pt x="9" y="7748"/>
                  </a:cubicBezTo>
                  <a:cubicBezTo>
                    <a:pt x="140" y="7396"/>
                    <a:pt x="1721" y="7161"/>
                    <a:pt x="4487" y="6457"/>
                  </a:cubicBezTo>
                  <a:cubicBezTo>
                    <a:pt x="7253" y="5753"/>
                    <a:pt x="11204" y="4579"/>
                    <a:pt x="13838" y="3874"/>
                  </a:cubicBezTo>
                  <a:cubicBezTo>
                    <a:pt x="16472" y="3170"/>
                    <a:pt x="17789" y="2935"/>
                    <a:pt x="18843" y="2348"/>
                  </a:cubicBezTo>
                  <a:cubicBezTo>
                    <a:pt x="19897" y="1761"/>
                    <a:pt x="20687" y="822"/>
                    <a:pt x="20292" y="353"/>
                  </a:cubicBezTo>
                  <a:cubicBezTo>
                    <a:pt x="19897" y="-117"/>
                    <a:pt x="18316" y="-117"/>
                    <a:pt x="17131" y="353"/>
                  </a:cubicBezTo>
                  <a:cubicBezTo>
                    <a:pt x="15945" y="822"/>
                    <a:pt x="15155" y="1761"/>
                    <a:pt x="15287" y="3522"/>
                  </a:cubicBezTo>
                  <a:cubicBezTo>
                    <a:pt x="15418" y="5283"/>
                    <a:pt x="16472" y="7866"/>
                    <a:pt x="17657" y="10213"/>
                  </a:cubicBezTo>
                  <a:cubicBezTo>
                    <a:pt x="18843" y="12561"/>
                    <a:pt x="20160" y="14674"/>
                    <a:pt x="20818" y="16318"/>
                  </a:cubicBezTo>
                  <a:cubicBezTo>
                    <a:pt x="21477" y="17961"/>
                    <a:pt x="21477" y="19135"/>
                    <a:pt x="20028" y="19957"/>
                  </a:cubicBezTo>
                  <a:cubicBezTo>
                    <a:pt x="18579" y="20779"/>
                    <a:pt x="15682" y="21248"/>
                    <a:pt x="13443" y="21366"/>
                  </a:cubicBezTo>
                  <a:cubicBezTo>
                    <a:pt x="11204" y="21483"/>
                    <a:pt x="9623" y="21248"/>
                    <a:pt x="8043" y="21013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4955881" y="4999080"/>
              <a:ext cx="144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79" y="2057"/>
                    <a:pt x="1958" y="4114"/>
                    <a:pt x="3142" y="5143"/>
                  </a:cubicBezTo>
                  <a:cubicBezTo>
                    <a:pt x="4326" y="6171"/>
                    <a:pt x="5716" y="6171"/>
                    <a:pt x="6979" y="6686"/>
                  </a:cubicBezTo>
                  <a:cubicBezTo>
                    <a:pt x="8242" y="7200"/>
                    <a:pt x="9379" y="8229"/>
                    <a:pt x="10500" y="9257"/>
                  </a:cubicBezTo>
                  <a:cubicBezTo>
                    <a:pt x="11621" y="10286"/>
                    <a:pt x="12726" y="11314"/>
                    <a:pt x="13895" y="12343"/>
                  </a:cubicBezTo>
                  <a:cubicBezTo>
                    <a:pt x="15063" y="13371"/>
                    <a:pt x="16295" y="14400"/>
                    <a:pt x="17511" y="15429"/>
                  </a:cubicBezTo>
                  <a:cubicBezTo>
                    <a:pt x="18726" y="16457"/>
                    <a:pt x="19926" y="17486"/>
                    <a:pt x="20605" y="18514"/>
                  </a:cubicBezTo>
                  <a:cubicBezTo>
                    <a:pt x="21284" y="19543"/>
                    <a:pt x="21442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4981281" y="4618080"/>
              <a:ext cx="2784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3337"/>
                    <a:pt x="15429" y="6673"/>
                    <a:pt x="18514" y="10273"/>
                  </a:cubicBezTo>
                  <a:cubicBezTo>
                    <a:pt x="21600" y="13873"/>
                    <a:pt x="20057" y="17737"/>
                    <a:pt x="18514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4816366" y="4586330"/>
              <a:ext cx="272866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5386" y="21600"/>
                  </a:moveTo>
                  <a:cubicBezTo>
                    <a:pt x="3750" y="19800"/>
                    <a:pt x="2113" y="18000"/>
                    <a:pt x="1050" y="16380"/>
                  </a:cubicBezTo>
                  <a:cubicBezTo>
                    <a:pt x="-14" y="14760"/>
                    <a:pt x="-505" y="13320"/>
                    <a:pt x="722" y="11340"/>
                  </a:cubicBezTo>
                  <a:cubicBezTo>
                    <a:pt x="1950" y="9360"/>
                    <a:pt x="4895" y="6840"/>
                    <a:pt x="8577" y="4860"/>
                  </a:cubicBezTo>
                  <a:cubicBezTo>
                    <a:pt x="12259" y="2880"/>
                    <a:pt x="16677" y="1440"/>
                    <a:pt x="21095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5024648" y="4701946"/>
              <a:ext cx="140784" cy="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0777" fill="norm" stroke="1" extrusionOk="0">
                  <a:moveTo>
                    <a:pt x="1115" y="8228"/>
                  </a:moveTo>
                  <a:cubicBezTo>
                    <a:pt x="2386" y="7212"/>
                    <a:pt x="3656" y="6195"/>
                    <a:pt x="4927" y="4670"/>
                  </a:cubicBezTo>
                  <a:cubicBezTo>
                    <a:pt x="6198" y="3146"/>
                    <a:pt x="7468" y="1113"/>
                    <a:pt x="7309" y="350"/>
                  </a:cubicBezTo>
                  <a:cubicBezTo>
                    <a:pt x="7151" y="-412"/>
                    <a:pt x="5562" y="96"/>
                    <a:pt x="4133" y="1621"/>
                  </a:cubicBezTo>
                  <a:cubicBezTo>
                    <a:pt x="2703" y="3146"/>
                    <a:pt x="1433" y="5687"/>
                    <a:pt x="639" y="8609"/>
                  </a:cubicBezTo>
                  <a:cubicBezTo>
                    <a:pt x="-155" y="11532"/>
                    <a:pt x="-473" y="14835"/>
                    <a:pt x="1274" y="17249"/>
                  </a:cubicBezTo>
                  <a:cubicBezTo>
                    <a:pt x="3021" y="19663"/>
                    <a:pt x="6833" y="21188"/>
                    <a:pt x="10486" y="20680"/>
                  </a:cubicBezTo>
                  <a:cubicBezTo>
                    <a:pt x="14139" y="20172"/>
                    <a:pt x="17633" y="17630"/>
                    <a:pt x="21127" y="1508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5171781" y="4719630"/>
              <a:ext cx="41536" cy="15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042" fill="norm" stroke="1" extrusionOk="0">
                  <a:moveTo>
                    <a:pt x="19440" y="871"/>
                  </a:moveTo>
                  <a:cubicBezTo>
                    <a:pt x="14040" y="295"/>
                    <a:pt x="8640" y="-281"/>
                    <a:pt x="5400" y="151"/>
                  </a:cubicBezTo>
                  <a:cubicBezTo>
                    <a:pt x="2160" y="583"/>
                    <a:pt x="1080" y="2023"/>
                    <a:pt x="3240" y="4183"/>
                  </a:cubicBezTo>
                  <a:cubicBezTo>
                    <a:pt x="5400" y="6343"/>
                    <a:pt x="10800" y="9223"/>
                    <a:pt x="14580" y="11383"/>
                  </a:cubicBezTo>
                  <a:cubicBezTo>
                    <a:pt x="18360" y="13543"/>
                    <a:pt x="20520" y="14983"/>
                    <a:pt x="21060" y="16423"/>
                  </a:cubicBezTo>
                  <a:cubicBezTo>
                    <a:pt x="21600" y="17863"/>
                    <a:pt x="20520" y="19303"/>
                    <a:pt x="17280" y="20167"/>
                  </a:cubicBezTo>
                  <a:cubicBezTo>
                    <a:pt x="14040" y="21031"/>
                    <a:pt x="8640" y="21319"/>
                    <a:pt x="5400" y="20743"/>
                  </a:cubicBezTo>
                  <a:cubicBezTo>
                    <a:pt x="2160" y="20167"/>
                    <a:pt x="1080" y="18727"/>
                    <a:pt x="0" y="1728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5288996" y="4554580"/>
              <a:ext cx="60586" cy="34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74" fill="norm" stroke="1" extrusionOk="0">
                  <a:moveTo>
                    <a:pt x="16850" y="0"/>
                  </a:moveTo>
                  <a:cubicBezTo>
                    <a:pt x="12381" y="3556"/>
                    <a:pt x="7912" y="7112"/>
                    <a:pt x="4933" y="10339"/>
                  </a:cubicBezTo>
                  <a:cubicBezTo>
                    <a:pt x="1953" y="13566"/>
                    <a:pt x="464" y="16463"/>
                    <a:pt x="91" y="18241"/>
                  </a:cubicBezTo>
                  <a:cubicBezTo>
                    <a:pt x="-281" y="20020"/>
                    <a:pt x="464" y="20678"/>
                    <a:pt x="2698" y="21073"/>
                  </a:cubicBezTo>
                  <a:cubicBezTo>
                    <a:pt x="4933" y="21468"/>
                    <a:pt x="8657" y="21600"/>
                    <a:pt x="12009" y="21337"/>
                  </a:cubicBezTo>
                  <a:cubicBezTo>
                    <a:pt x="15360" y="21073"/>
                    <a:pt x="18340" y="20415"/>
                    <a:pt x="21319" y="1975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5247981" y="4700630"/>
              <a:ext cx="196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5557934" y="4687930"/>
              <a:ext cx="96448" cy="196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323" fill="norm" stroke="1" extrusionOk="0">
                  <a:moveTo>
                    <a:pt x="19562" y="0"/>
                  </a:moveTo>
                  <a:cubicBezTo>
                    <a:pt x="17264" y="230"/>
                    <a:pt x="14967" y="460"/>
                    <a:pt x="11520" y="3332"/>
                  </a:cubicBezTo>
                  <a:cubicBezTo>
                    <a:pt x="8073" y="6204"/>
                    <a:pt x="3477" y="11719"/>
                    <a:pt x="1409" y="15051"/>
                  </a:cubicBezTo>
                  <a:cubicBezTo>
                    <a:pt x="-659" y="18383"/>
                    <a:pt x="-199" y="19532"/>
                    <a:pt x="1179" y="20336"/>
                  </a:cubicBezTo>
                  <a:cubicBezTo>
                    <a:pt x="2558" y="21140"/>
                    <a:pt x="4856" y="21600"/>
                    <a:pt x="8303" y="21140"/>
                  </a:cubicBezTo>
                  <a:cubicBezTo>
                    <a:pt x="11750" y="20681"/>
                    <a:pt x="16345" y="19302"/>
                    <a:pt x="20941" y="17923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5661327" y="4757780"/>
              <a:ext cx="77546" cy="10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078" fill="norm" stroke="1" extrusionOk="0">
                  <a:moveTo>
                    <a:pt x="15187" y="0"/>
                  </a:moveTo>
                  <a:cubicBezTo>
                    <a:pt x="10072" y="2853"/>
                    <a:pt x="4956" y="5706"/>
                    <a:pt x="2398" y="8151"/>
                  </a:cubicBezTo>
                  <a:cubicBezTo>
                    <a:pt x="-160" y="10596"/>
                    <a:pt x="-160" y="12634"/>
                    <a:pt x="124" y="14672"/>
                  </a:cubicBezTo>
                  <a:cubicBezTo>
                    <a:pt x="408" y="16709"/>
                    <a:pt x="977" y="18747"/>
                    <a:pt x="2966" y="19970"/>
                  </a:cubicBezTo>
                  <a:cubicBezTo>
                    <a:pt x="4956" y="21192"/>
                    <a:pt x="8366" y="21600"/>
                    <a:pt x="11777" y="20174"/>
                  </a:cubicBezTo>
                  <a:cubicBezTo>
                    <a:pt x="15187" y="18747"/>
                    <a:pt x="18598" y="15487"/>
                    <a:pt x="20019" y="12226"/>
                  </a:cubicBezTo>
                  <a:cubicBezTo>
                    <a:pt x="21440" y="8966"/>
                    <a:pt x="20872" y="5706"/>
                    <a:pt x="19166" y="3872"/>
                  </a:cubicBezTo>
                  <a:cubicBezTo>
                    <a:pt x="17461" y="2038"/>
                    <a:pt x="14619" y="1630"/>
                    <a:pt x="11777" y="1223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5736931" y="4734221"/>
              <a:ext cx="103221" cy="11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0962" fill="norm" stroke="1" extrusionOk="0">
                  <a:moveTo>
                    <a:pt x="0" y="4217"/>
                  </a:moveTo>
                  <a:cubicBezTo>
                    <a:pt x="1728" y="2702"/>
                    <a:pt x="3456" y="1186"/>
                    <a:pt x="5400" y="428"/>
                  </a:cubicBezTo>
                  <a:cubicBezTo>
                    <a:pt x="7344" y="-330"/>
                    <a:pt x="9504" y="-330"/>
                    <a:pt x="12312" y="2512"/>
                  </a:cubicBezTo>
                  <a:cubicBezTo>
                    <a:pt x="15120" y="5354"/>
                    <a:pt x="18576" y="11038"/>
                    <a:pt x="20088" y="14828"/>
                  </a:cubicBezTo>
                  <a:cubicBezTo>
                    <a:pt x="21600" y="18617"/>
                    <a:pt x="21168" y="20512"/>
                    <a:pt x="20088" y="20891"/>
                  </a:cubicBezTo>
                  <a:cubicBezTo>
                    <a:pt x="19008" y="21270"/>
                    <a:pt x="17280" y="20133"/>
                    <a:pt x="17064" y="17102"/>
                  </a:cubicBezTo>
                  <a:cubicBezTo>
                    <a:pt x="16848" y="14070"/>
                    <a:pt x="18144" y="9144"/>
                    <a:pt x="19440" y="421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5889331" y="4706980"/>
              <a:ext cx="1778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600"/>
                    <a:pt x="2571" y="1200"/>
                    <a:pt x="3729" y="4050"/>
                  </a:cubicBezTo>
                  <a:cubicBezTo>
                    <a:pt x="4886" y="6900"/>
                    <a:pt x="5914" y="12000"/>
                    <a:pt x="6300" y="15300"/>
                  </a:cubicBezTo>
                  <a:cubicBezTo>
                    <a:pt x="6686" y="18600"/>
                    <a:pt x="6429" y="20100"/>
                    <a:pt x="5786" y="20250"/>
                  </a:cubicBezTo>
                  <a:cubicBezTo>
                    <a:pt x="5143" y="20400"/>
                    <a:pt x="4114" y="19200"/>
                    <a:pt x="3471" y="17100"/>
                  </a:cubicBezTo>
                  <a:cubicBezTo>
                    <a:pt x="2829" y="15000"/>
                    <a:pt x="2571" y="12000"/>
                    <a:pt x="2829" y="9900"/>
                  </a:cubicBezTo>
                  <a:cubicBezTo>
                    <a:pt x="3086" y="7800"/>
                    <a:pt x="3857" y="6600"/>
                    <a:pt x="5657" y="6150"/>
                  </a:cubicBezTo>
                  <a:cubicBezTo>
                    <a:pt x="7457" y="5700"/>
                    <a:pt x="10286" y="6000"/>
                    <a:pt x="12471" y="6300"/>
                  </a:cubicBezTo>
                  <a:cubicBezTo>
                    <a:pt x="14657" y="6600"/>
                    <a:pt x="16200" y="6900"/>
                    <a:pt x="17486" y="6450"/>
                  </a:cubicBezTo>
                  <a:cubicBezTo>
                    <a:pt x="18771" y="6000"/>
                    <a:pt x="19800" y="4800"/>
                    <a:pt x="19929" y="3600"/>
                  </a:cubicBezTo>
                  <a:cubicBezTo>
                    <a:pt x="20057" y="2400"/>
                    <a:pt x="19286" y="1200"/>
                    <a:pt x="18257" y="1050"/>
                  </a:cubicBezTo>
                  <a:cubicBezTo>
                    <a:pt x="17229" y="900"/>
                    <a:pt x="15943" y="1800"/>
                    <a:pt x="14529" y="4350"/>
                  </a:cubicBezTo>
                  <a:cubicBezTo>
                    <a:pt x="13114" y="6900"/>
                    <a:pt x="11571" y="11100"/>
                    <a:pt x="10929" y="13950"/>
                  </a:cubicBezTo>
                  <a:cubicBezTo>
                    <a:pt x="10286" y="16800"/>
                    <a:pt x="10543" y="18300"/>
                    <a:pt x="12471" y="19350"/>
                  </a:cubicBezTo>
                  <a:cubicBezTo>
                    <a:pt x="14400" y="20400"/>
                    <a:pt x="18000" y="21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6081157" y="4777194"/>
              <a:ext cx="138375" cy="120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0548" fill="norm" stroke="1" extrusionOk="0">
                  <a:moveTo>
                    <a:pt x="12559" y="1018"/>
                  </a:moveTo>
                  <a:cubicBezTo>
                    <a:pt x="10922" y="298"/>
                    <a:pt x="9286" y="-422"/>
                    <a:pt x="7650" y="298"/>
                  </a:cubicBezTo>
                  <a:cubicBezTo>
                    <a:pt x="6013" y="1018"/>
                    <a:pt x="4377" y="3178"/>
                    <a:pt x="3068" y="5518"/>
                  </a:cubicBezTo>
                  <a:cubicBezTo>
                    <a:pt x="1759" y="7858"/>
                    <a:pt x="777" y="10378"/>
                    <a:pt x="286" y="12898"/>
                  </a:cubicBezTo>
                  <a:cubicBezTo>
                    <a:pt x="-205" y="15418"/>
                    <a:pt x="-205" y="17938"/>
                    <a:pt x="1431" y="19378"/>
                  </a:cubicBezTo>
                  <a:cubicBezTo>
                    <a:pt x="3068" y="20818"/>
                    <a:pt x="6340" y="21178"/>
                    <a:pt x="9940" y="19018"/>
                  </a:cubicBezTo>
                  <a:cubicBezTo>
                    <a:pt x="13540" y="16858"/>
                    <a:pt x="17468" y="12178"/>
                    <a:pt x="21395" y="7498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6236465" y="4579980"/>
              <a:ext cx="59267" cy="31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19286" y="0"/>
                  </a:moveTo>
                  <a:cubicBezTo>
                    <a:pt x="13886" y="2335"/>
                    <a:pt x="8486" y="4670"/>
                    <a:pt x="5014" y="7297"/>
                  </a:cubicBezTo>
                  <a:cubicBezTo>
                    <a:pt x="1543" y="9924"/>
                    <a:pt x="0" y="12843"/>
                    <a:pt x="0" y="15178"/>
                  </a:cubicBezTo>
                  <a:cubicBezTo>
                    <a:pt x="0" y="17514"/>
                    <a:pt x="1543" y="19265"/>
                    <a:pt x="4243" y="20286"/>
                  </a:cubicBezTo>
                  <a:cubicBezTo>
                    <a:pt x="6943" y="21308"/>
                    <a:pt x="10800" y="21600"/>
                    <a:pt x="13886" y="21381"/>
                  </a:cubicBezTo>
                  <a:cubicBezTo>
                    <a:pt x="16971" y="21162"/>
                    <a:pt x="19286" y="20432"/>
                    <a:pt x="21600" y="19703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6194131" y="4588447"/>
              <a:ext cx="271236" cy="3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82" fill="norm" stroke="1" extrusionOk="0">
                  <a:moveTo>
                    <a:pt x="0" y="9900"/>
                  </a:moveTo>
                  <a:cubicBezTo>
                    <a:pt x="3181" y="8486"/>
                    <a:pt x="6363" y="7071"/>
                    <a:pt x="8623" y="5593"/>
                  </a:cubicBezTo>
                  <a:cubicBezTo>
                    <a:pt x="10884" y="4114"/>
                    <a:pt x="12223" y="2571"/>
                    <a:pt x="13144" y="1543"/>
                  </a:cubicBezTo>
                  <a:cubicBezTo>
                    <a:pt x="14065" y="514"/>
                    <a:pt x="14567" y="0"/>
                    <a:pt x="14484" y="0"/>
                  </a:cubicBezTo>
                  <a:cubicBezTo>
                    <a:pt x="14400" y="0"/>
                    <a:pt x="13730" y="514"/>
                    <a:pt x="12977" y="1929"/>
                  </a:cubicBezTo>
                  <a:cubicBezTo>
                    <a:pt x="12223" y="3343"/>
                    <a:pt x="11386" y="5657"/>
                    <a:pt x="10967" y="7136"/>
                  </a:cubicBezTo>
                  <a:cubicBezTo>
                    <a:pt x="10549" y="8614"/>
                    <a:pt x="10549" y="9257"/>
                    <a:pt x="10633" y="9900"/>
                  </a:cubicBezTo>
                  <a:cubicBezTo>
                    <a:pt x="10716" y="10543"/>
                    <a:pt x="10884" y="11186"/>
                    <a:pt x="11386" y="11443"/>
                  </a:cubicBezTo>
                  <a:cubicBezTo>
                    <a:pt x="11888" y="11700"/>
                    <a:pt x="12726" y="11571"/>
                    <a:pt x="13395" y="11186"/>
                  </a:cubicBezTo>
                  <a:cubicBezTo>
                    <a:pt x="14065" y="10800"/>
                    <a:pt x="14567" y="10157"/>
                    <a:pt x="14986" y="10157"/>
                  </a:cubicBezTo>
                  <a:cubicBezTo>
                    <a:pt x="15405" y="10157"/>
                    <a:pt x="15740" y="10800"/>
                    <a:pt x="16326" y="11057"/>
                  </a:cubicBezTo>
                  <a:cubicBezTo>
                    <a:pt x="16912" y="11314"/>
                    <a:pt x="17749" y="11186"/>
                    <a:pt x="18251" y="10800"/>
                  </a:cubicBezTo>
                  <a:cubicBezTo>
                    <a:pt x="18753" y="10414"/>
                    <a:pt x="18921" y="9771"/>
                    <a:pt x="19005" y="9836"/>
                  </a:cubicBezTo>
                  <a:cubicBezTo>
                    <a:pt x="19088" y="9900"/>
                    <a:pt x="19088" y="10671"/>
                    <a:pt x="19507" y="12279"/>
                  </a:cubicBezTo>
                  <a:cubicBezTo>
                    <a:pt x="19926" y="13886"/>
                    <a:pt x="20763" y="16329"/>
                    <a:pt x="21181" y="17936"/>
                  </a:cubicBezTo>
                  <a:cubicBezTo>
                    <a:pt x="21600" y="19543"/>
                    <a:pt x="21600" y="20314"/>
                    <a:pt x="20763" y="20829"/>
                  </a:cubicBezTo>
                  <a:cubicBezTo>
                    <a:pt x="19926" y="21343"/>
                    <a:pt x="18251" y="21600"/>
                    <a:pt x="16744" y="21150"/>
                  </a:cubicBezTo>
                  <a:cubicBezTo>
                    <a:pt x="15237" y="20700"/>
                    <a:pt x="13898" y="19543"/>
                    <a:pt x="12558" y="1838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6702131" y="4778075"/>
              <a:ext cx="139701" cy="13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0" fill="norm" stroke="1" extrusionOk="0">
                  <a:moveTo>
                    <a:pt x="0" y="6484"/>
                  </a:moveTo>
                  <a:cubicBezTo>
                    <a:pt x="1636" y="5531"/>
                    <a:pt x="3273" y="4578"/>
                    <a:pt x="4745" y="4578"/>
                  </a:cubicBezTo>
                  <a:cubicBezTo>
                    <a:pt x="6218" y="4578"/>
                    <a:pt x="7527" y="5531"/>
                    <a:pt x="9164" y="7437"/>
                  </a:cubicBezTo>
                  <a:cubicBezTo>
                    <a:pt x="10800" y="9343"/>
                    <a:pt x="12764" y="12202"/>
                    <a:pt x="13582" y="14425"/>
                  </a:cubicBezTo>
                  <a:cubicBezTo>
                    <a:pt x="14400" y="16649"/>
                    <a:pt x="14073" y="18237"/>
                    <a:pt x="13091" y="19349"/>
                  </a:cubicBezTo>
                  <a:cubicBezTo>
                    <a:pt x="12109" y="20461"/>
                    <a:pt x="10473" y="21096"/>
                    <a:pt x="9164" y="20778"/>
                  </a:cubicBezTo>
                  <a:cubicBezTo>
                    <a:pt x="7855" y="20461"/>
                    <a:pt x="6873" y="19190"/>
                    <a:pt x="6709" y="16808"/>
                  </a:cubicBezTo>
                  <a:cubicBezTo>
                    <a:pt x="6545" y="14425"/>
                    <a:pt x="7200" y="10931"/>
                    <a:pt x="9000" y="7755"/>
                  </a:cubicBezTo>
                  <a:cubicBezTo>
                    <a:pt x="10800" y="4578"/>
                    <a:pt x="13745" y="1720"/>
                    <a:pt x="16036" y="608"/>
                  </a:cubicBezTo>
                  <a:cubicBezTo>
                    <a:pt x="18327" y="-504"/>
                    <a:pt x="19964" y="131"/>
                    <a:pt x="21600" y="76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6837582" y="4794425"/>
              <a:ext cx="147414" cy="27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231" fill="norm" stroke="1" extrusionOk="0">
                  <a:moveTo>
                    <a:pt x="2436" y="3035"/>
                  </a:moveTo>
                  <a:cubicBezTo>
                    <a:pt x="3349" y="3685"/>
                    <a:pt x="4261" y="4334"/>
                    <a:pt x="5174" y="4334"/>
                  </a:cubicBezTo>
                  <a:cubicBezTo>
                    <a:pt x="6087" y="4334"/>
                    <a:pt x="6999" y="3685"/>
                    <a:pt x="7760" y="2792"/>
                  </a:cubicBezTo>
                  <a:cubicBezTo>
                    <a:pt x="8521" y="1898"/>
                    <a:pt x="9129" y="761"/>
                    <a:pt x="8673" y="274"/>
                  </a:cubicBezTo>
                  <a:cubicBezTo>
                    <a:pt x="8216" y="-213"/>
                    <a:pt x="6695" y="-51"/>
                    <a:pt x="5022" y="761"/>
                  </a:cubicBezTo>
                  <a:cubicBezTo>
                    <a:pt x="3349" y="1573"/>
                    <a:pt x="1523" y="3035"/>
                    <a:pt x="611" y="4172"/>
                  </a:cubicBezTo>
                  <a:cubicBezTo>
                    <a:pt x="-302" y="5309"/>
                    <a:pt x="-302" y="6121"/>
                    <a:pt x="1371" y="6852"/>
                  </a:cubicBezTo>
                  <a:cubicBezTo>
                    <a:pt x="3044" y="7582"/>
                    <a:pt x="6391" y="8232"/>
                    <a:pt x="9281" y="7907"/>
                  </a:cubicBezTo>
                  <a:cubicBezTo>
                    <a:pt x="12171" y="7582"/>
                    <a:pt x="14605" y="6283"/>
                    <a:pt x="16430" y="5390"/>
                  </a:cubicBezTo>
                  <a:cubicBezTo>
                    <a:pt x="18256" y="4497"/>
                    <a:pt x="19473" y="4010"/>
                    <a:pt x="20081" y="4253"/>
                  </a:cubicBezTo>
                  <a:cubicBezTo>
                    <a:pt x="20690" y="4497"/>
                    <a:pt x="20690" y="5471"/>
                    <a:pt x="20842" y="7989"/>
                  </a:cubicBezTo>
                  <a:cubicBezTo>
                    <a:pt x="20994" y="10506"/>
                    <a:pt x="21298" y="14566"/>
                    <a:pt x="21146" y="17002"/>
                  </a:cubicBezTo>
                  <a:cubicBezTo>
                    <a:pt x="20994" y="19438"/>
                    <a:pt x="20385" y="20250"/>
                    <a:pt x="19321" y="20737"/>
                  </a:cubicBezTo>
                  <a:cubicBezTo>
                    <a:pt x="18256" y="21225"/>
                    <a:pt x="16735" y="21387"/>
                    <a:pt x="15518" y="21062"/>
                  </a:cubicBezTo>
                  <a:cubicBezTo>
                    <a:pt x="14301" y="20737"/>
                    <a:pt x="13388" y="19925"/>
                    <a:pt x="12628" y="17976"/>
                  </a:cubicBezTo>
                  <a:cubicBezTo>
                    <a:pt x="11867" y="16028"/>
                    <a:pt x="11259" y="12942"/>
                    <a:pt x="10650" y="985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6981531" y="4738730"/>
              <a:ext cx="44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900"/>
                    <a:pt x="10286" y="1800"/>
                    <a:pt x="13886" y="5400"/>
                  </a:cubicBezTo>
                  <a:cubicBezTo>
                    <a:pt x="17486" y="9000"/>
                    <a:pt x="19543" y="153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7048603" y="4749787"/>
              <a:ext cx="110729" cy="13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0933" fill="norm" stroke="1" extrusionOk="0">
                  <a:moveTo>
                    <a:pt x="535" y="14758"/>
                  </a:moveTo>
                  <a:cubicBezTo>
                    <a:pt x="2573" y="14758"/>
                    <a:pt x="4611" y="14758"/>
                    <a:pt x="7260" y="13307"/>
                  </a:cubicBezTo>
                  <a:cubicBezTo>
                    <a:pt x="9909" y="11857"/>
                    <a:pt x="13169" y="8955"/>
                    <a:pt x="15003" y="6537"/>
                  </a:cubicBezTo>
                  <a:cubicBezTo>
                    <a:pt x="16837" y="4119"/>
                    <a:pt x="17245" y="2185"/>
                    <a:pt x="16429" y="1057"/>
                  </a:cubicBezTo>
                  <a:cubicBezTo>
                    <a:pt x="15614" y="-72"/>
                    <a:pt x="13577" y="-394"/>
                    <a:pt x="11131" y="573"/>
                  </a:cubicBezTo>
                  <a:cubicBezTo>
                    <a:pt x="8686" y="1540"/>
                    <a:pt x="5833" y="3797"/>
                    <a:pt x="3795" y="6699"/>
                  </a:cubicBezTo>
                  <a:cubicBezTo>
                    <a:pt x="1758" y="9600"/>
                    <a:pt x="535" y="13146"/>
                    <a:pt x="128" y="15725"/>
                  </a:cubicBezTo>
                  <a:cubicBezTo>
                    <a:pt x="-280" y="18305"/>
                    <a:pt x="128" y="19916"/>
                    <a:pt x="3795" y="20561"/>
                  </a:cubicBezTo>
                  <a:cubicBezTo>
                    <a:pt x="7463" y="21206"/>
                    <a:pt x="14392" y="20884"/>
                    <a:pt x="21320" y="2056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7192303" y="4795317"/>
              <a:ext cx="94029" cy="9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064" fill="norm" stroke="1" extrusionOk="0">
                  <a:moveTo>
                    <a:pt x="11243" y="1470"/>
                  </a:moveTo>
                  <a:cubicBezTo>
                    <a:pt x="8843" y="570"/>
                    <a:pt x="6443" y="-330"/>
                    <a:pt x="4523" y="120"/>
                  </a:cubicBezTo>
                  <a:cubicBezTo>
                    <a:pt x="2603" y="570"/>
                    <a:pt x="1163" y="2370"/>
                    <a:pt x="443" y="5295"/>
                  </a:cubicBezTo>
                  <a:cubicBezTo>
                    <a:pt x="-277" y="8220"/>
                    <a:pt x="-277" y="12270"/>
                    <a:pt x="1643" y="15420"/>
                  </a:cubicBezTo>
                  <a:cubicBezTo>
                    <a:pt x="3563" y="18570"/>
                    <a:pt x="7403" y="20820"/>
                    <a:pt x="11003" y="21045"/>
                  </a:cubicBezTo>
                  <a:cubicBezTo>
                    <a:pt x="14603" y="21270"/>
                    <a:pt x="17963" y="19470"/>
                    <a:pt x="21323" y="1767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7324937" y="4586058"/>
              <a:ext cx="56645" cy="30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22" fill="norm" stroke="1" extrusionOk="0">
                  <a:moveTo>
                    <a:pt x="21409" y="1369"/>
                  </a:moveTo>
                  <a:cubicBezTo>
                    <a:pt x="21409" y="619"/>
                    <a:pt x="21409" y="-131"/>
                    <a:pt x="19809" y="19"/>
                  </a:cubicBezTo>
                  <a:cubicBezTo>
                    <a:pt x="18209" y="169"/>
                    <a:pt x="15009" y="1219"/>
                    <a:pt x="11409" y="3769"/>
                  </a:cubicBezTo>
                  <a:cubicBezTo>
                    <a:pt x="7809" y="6319"/>
                    <a:pt x="3809" y="10369"/>
                    <a:pt x="1809" y="13069"/>
                  </a:cubicBezTo>
                  <a:cubicBezTo>
                    <a:pt x="-191" y="15769"/>
                    <a:pt x="-191" y="17119"/>
                    <a:pt x="209" y="18244"/>
                  </a:cubicBezTo>
                  <a:cubicBezTo>
                    <a:pt x="609" y="19369"/>
                    <a:pt x="1409" y="20269"/>
                    <a:pt x="3809" y="20794"/>
                  </a:cubicBezTo>
                  <a:cubicBezTo>
                    <a:pt x="6209" y="21319"/>
                    <a:pt x="10209" y="21469"/>
                    <a:pt x="12609" y="21169"/>
                  </a:cubicBezTo>
                  <a:cubicBezTo>
                    <a:pt x="15009" y="20869"/>
                    <a:pt x="15809" y="20119"/>
                    <a:pt x="16609" y="1936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7299031" y="4751936"/>
              <a:ext cx="156396" cy="247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56" fill="norm" stroke="1" extrusionOk="0">
                  <a:moveTo>
                    <a:pt x="0" y="2725"/>
                  </a:moveTo>
                  <a:cubicBezTo>
                    <a:pt x="4608" y="3094"/>
                    <a:pt x="9216" y="3464"/>
                    <a:pt x="12528" y="3464"/>
                  </a:cubicBezTo>
                  <a:cubicBezTo>
                    <a:pt x="15840" y="3464"/>
                    <a:pt x="17856" y="3094"/>
                    <a:pt x="19296" y="2448"/>
                  </a:cubicBezTo>
                  <a:cubicBezTo>
                    <a:pt x="20736" y="1802"/>
                    <a:pt x="21600" y="879"/>
                    <a:pt x="21168" y="418"/>
                  </a:cubicBezTo>
                  <a:cubicBezTo>
                    <a:pt x="20736" y="-44"/>
                    <a:pt x="19008" y="-44"/>
                    <a:pt x="17424" y="48"/>
                  </a:cubicBezTo>
                  <a:cubicBezTo>
                    <a:pt x="15840" y="141"/>
                    <a:pt x="14400" y="325"/>
                    <a:pt x="13392" y="879"/>
                  </a:cubicBezTo>
                  <a:cubicBezTo>
                    <a:pt x="12384" y="1433"/>
                    <a:pt x="11808" y="2356"/>
                    <a:pt x="12096" y="4848"/>
                  </a:cubicBezTo>
                  <a:cubicBezTo>
                    <a:pt x="12384" y="7341"/>
                    <a:pt x="13536" y="11402"/>
                    <a:pt x="14256" y="13894"/>
                  </a:cubicBezTo>
                  <a:cubicBezTo>
                    <a:pt x="14976" y="16387"/>
                    <a:pt x="15264" y="17310"/>
                    <a:pt x="15264" y="18233"/>
                  </a:cubicBezTo>
                  <a:cubicBezTo>
                    <a:pt x="15264" y="19156"/>
                    <a:pt x="14976" y="20079"/>
                    <a:pt x="14112" y="20633"/>
                  </a:cubicBezTo>
                  <a:cubicBezTo>
                    <a:pt x="13248" y="21187"/>
                    <a:pt x="11808" y="21371"/>
                    <a:pt x="10368" y="2155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6311516" y="5016911"/>
              <a:ext cx="860516" cy="52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234" fill="norm" stroke="1" extrusionOk="0">
                  <a:moveTo>
                    <a:pt x="401" y="21234"/>
                  </a:moveTo>
                  <a:cubicBezTo>
                    <a:pt x="188" y="17778"/>
                    <a:pt x="-24" y="14322"/>
                    <a:pt x="3" y="12594"/>
                  </a:cubicBezTo>
                  <a:cubicBezTo>
                    <a:pt x="29" y="10866"/>
                    <a:pt x="294" y="10866"/>
                    <a:pt x="1170" y="10002"/>
                  </a:cubicBezTo>
                  <a:cubicBezTo>
                    <a:pt x="2046" y="9138"/>
                    <a:pt x="3532" y="7410"/>
                    <a:pt x="5257" y="5250"/>
                  </a:cubicBezTo>
                  <a:cubicBezTo>
                    <a:pt x="6981" y="3090"/>
                    <a:pt x="8945" y="498"/>
                    <a:pt x="10749" y="66"/>
                  </a:cubicBezTo>
                  <a:cubicBezTo>
                    <a:pt x="12554" y="-366"/>
                    <a:pt x="14199" y="1362"/>
                    <a:pt x="15977" y="4386"/>
                  </a:cubicBezTo>
                  <a:cubicBezTo>
                    <a:pt x="17755" y="7410"/>
                    <a:pt x="19665" y="11730"/>
                    <a:pt x="21576" y="1605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8821809" y="5303880"/>
              <a:ext cx="17380" cy="30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6" h="21354" fill="norm" stroke="1" extrusionOk="0">
                  <a:moveTo>
                    <a:pt x="15787" y="0"/>
                  </a:moveTo>
                  <a:cubicBezTo>
                    <a:pt x="18187" y="3107"/>
                    <a:pt x="20587" y="6214"/>
                    <a:pt x="19387" y="9468"/>
                  </a:cubicBezTo>
                  <a:cubicBezTo>
                    <a:pt x="18187" y="12723"/>
                    <a:pt x="13387" y="16126"/>
                    <a:pt x="8587" y="18345"/>
                  </a:cubicBezTo>
                  <a:cubicBezTo>
                    <a:pt x="3787" y="20564"/>
                    <a:pt x="-1013" y="21600"/>
                    <a:pt x="187" y="21304"/>
                  </a:cubicBezTo>
                  <a:cubicBezTo>
                    <a:pt x="1387" y="21008"/>
                    <a:pt x="8587" y="19381"/>
                    <a:pt x="15787" y="17753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8943681" y="5303880"/>
              <a:ext cx="19051" cy="302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21600" y="0"/>
                  </a:moveTo>
                  <a:cubicBezTo>
                    <a:pt x="19200" y="5810"/>
                    <a:pt x="16800" y="11619"/>
                    <a:pt x="15600" y="15343"/>
                  </a:cubicBezTo>
                  <a:cubicBezTo>
                    <a:pt x="14400" y="19068"/>
                    <a:pt x="14400" y="20706"/>
                    <a:pt x="12000" y="21153"/>
                  </a:cubicBezTo>
                  <a:cubicBezTo>
                    <a:pt x="9600" y="21600"/>
                    <a:pt x="4800" y="20855"/>
                    <a:pt x="0" y="2011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8689681" y="5404917"/>
              <a:ext cx="4000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314" y="15695"/>
                    <a:pt x="6629" y="11375"/>
                    <a:pt x="9771" y="7055"/>
                  </a:cubicBezTo>
                  <a:cubicBezTo>
                    <a:pt x="12914" y="2735"/>
                    <a:pt x="15886" y="-1585"/>
                    <a:pt x="17829" y="575"/>
                  </a:cubicBezTo>
                  <a:cubicBezTo>
                    <a:pt x="19771" y="2735"/>
                    <a:pt x="20686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8708731" y="5519780"/>
              <a:ext cx="412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45" y="19800"/>
                    <a:pt x="7089" y="18000"/>
                    <a:pt x="10689" y="14400"/>
                  </a:cubicBezTo>
                  <a:cubicBezTo>
                    <a:pt x="14289" y="10800"/>
                    <a:pt x="17945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9295825" y="5387342"/>
              <a:ext cx="97572" cy="30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0807" fill="norm" stroke="1" extrusionOk="0">
                  <a:moveTo>
                    <a:pt x="735" y="7663"/>
                  </a:moveTo>
                  <a:cubicBezTo>
                    <a:pt x="1185" y="12383"/>
                    <a:pt x="1635" y="17104"/>
                    <a:pt x="1635" y="19321"/>
                  </a:cubicBezTo>
                  <a:cubicBezTo>
                    <a:pt x="1635" y="21538"/>
                    <a:pt x="1185" y="21252"/>
                    <a:pt x="735" y="18606"/>
                  </a:cubicBezTo>
                  <a:cubicBezTo>
                    <a:pt x="285" y="15959"/>
                    <a:pt x="-165" y="10953"/>
                    <a:pt x="60" y="7734"/>
                  </a:cubicBezTo>
                  <a:cubicBezTo>
                    <a:pt x="285" y="4515"/>
                    <a:pt x="1185" y="3085"/>
                    <a:pt x="2310" y="2084"/>
                  </a:cubicBezTo>
                  <a:cubicBezTo>
                    <a:pt x="3435" y="1082"/>
                    <a:pt x="4785" y="510"/>
                    <a:pt x="6585" y="224"/>
                  </a:cubicBezTo>
                  <a:cubicBezTo>
                    <a:pt x="8385" y="-62"/>
                    <a:pt x="10635" y="-62"/>
                    <a:pt x="12885" y="153"/>
                  </a:cubicBezTo>
                  <a:cubicBezTo>
                    <a:pt x="15135" y="367"/>
                    <a:pt x="17385" y="796"/>
                    <a:pt x="18960" y="2084"/>
                  </a:cubicBezTo>
                  <a:cubicBezTo>
                    <a:pt x="20535" y="3371"/>
                    <a:pt x="21435" y="5517"/>
                    <a:pt x="20085" y="7376"/>
                  </a:cubicBezTo>
                  <a:cubicBezTo>
                    <a:pt x="18735" y="9236"/>
                    <a:pt x="15135" y="10810"/>
                    <a:pt x="12210" y="11739"/>
                  </a:cubicBezTo>
                  <a:cubicBezTo>
                    <a:pt x="9285" y="12669"/>
                    <a:pt x="7035" y="12955"/>
                    <a:pt x="5235" y="12812"/>
                  </a:cubicBezTo>
                  <a:cubicBezTo>
                    <a:pt x="3435" y="12669"/>
                    <a:pt x="2085" y="12097"/>
                    <a:pt x="2985" y="11453"/>
                  </a:cubicBezTo>
                  <a:cubicBezTo>
                    <a:pt x="3885" y="10810"/>
                    <a:pt x="7035" y="10094"/>
                    <a:pt x="10185" y="937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9420782" y="5274020"/>
              <a:ext cx="237535" cy="25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135" fill="norm" stroke="1" extrusionOk="0">
                  <a:moveTo>
                    <a:pt x="9098" y="13843"/>
                  </a:moveTo>
                  <a:cubicBezTo>
                    <a:pt x="9098" y="12979"/>
                    <a:pt x="9098" y="12115"/>
                    <a:pt x="8429" y="11683"/>
                  </a:cubicBezTo>
                  <a:cubicBezTo>
                    <a:pt x="7760" y="11251"/>
                    <a:pt x="6422" y="11251"/>
                    <a:pt x="5084" y="11942"/>
                  </a:cubicBezTo>
                  <a:cubicBezTo>
                    <a:pt x="3746" y="12633"/>
                    <a:pt x="2408" y="14016"/>
                    <a:pt x="1548" y="15139"/>
                  </a:cubicBezTo>
                  <a:cubicBezTo>
                    <a:pt x="688" y="16262"/>
                    <a:pt x="305" y="17126"/>
                    <a:pt x="114" y="17990"/>
                  </a:cubicBezTo>
                  <a:cubicBezTo>
                    <a:pt x="-77" y="18854"/>
                    <a:pt x="-77" y="19718"/>
                    <a:pt x="496" y="19977"/>
                  </a:cubicBezTo>
                  <a:cubicBezTo>
                    <a:pt x="1070" y="20236"/>
                    <a:pt x="2217" y="19891"/>
                    <a:pt x="3173" y="19372"/>
                  </a:cubicBezTo>
                  <a:cubicBezTo>
                    <a:pt x="4128" y="18854"/>
                    <a:pt x="4893" y="18163"/>
                    <a:pt x="5658" y="17472"/>
                  </a:cubicBezTo>
                  <a:cubicBezTo>
                    <a:pt x="6422" y="16780"/>
                    <a:pt x="7187" y="16089"/>
                    <a:pt x="7665" y="16262"/>
                  </a:cubicBezTo>
                  <a:cubicBezTo>
                    <a:pt x="8142" y="16435"/>
                    <a:pt x="8334" y="17472"/>
                    <a:pt x="8620" y="18422"/>
                  </a:cubicBezTo>
                  <a:cubicBezTo>
                    <a:pt x="8907" y="19372"/>
                    <a:pt x="9289" y="20236"/>
                    <a:pt x="9958" y="20755"/>
                  </a:cubicBezTo>
                  <a:cubicBezTo>
                    <a:pt x="10627" y="21273"/>
                    <a:pt x="11583" y="21446"/>
                    <a:pt x="13017" y="20064"/>
                  </a:cubicBezTo>
                  <a:cubicBezTo>
                    <a:pt x="14450" y="18681"/>
                    <a:pt x="16362" y="15744"/>
                    <a:pt x="17796" y="12633"/>
                  </a:cubicBezTo>
                  <a:cubicBezTo>
                    <a:pt x="19229" y="9523"/>
                    <a:pt x="20185" y="6240"/>
                    <a:pt x="20758" y="3907"/>
                  </a:cubicBezTo>
                  <a:cubicBezTo>
                    <a:pt x="21332" y="1574"/>
                    <a:pt x="21523" y="192"/>
                    <a:pt x="21427" y="19"/>
                  </a:cubicBezTo>
                  <a:cubicBezTo>
                    <a:pt x="21332" y="-154"/>
                    <a:pt x="20950" y="883"/>
                    <a:pt x="20472" y="3043"/>
                  </a:cubicBezTo>
                  <a:cubicBezTo>
                    <a:pt x="19994" y="5203"/>
                    <a:pt x="19420" y="8486"/>
                    <a:pt x="19134" y="10992"/>
                  </a:cubicBezTo>
                  <a:cubicBezTo>
                    <a:pt x="18847" y="13497"/>
                    <a:pt x="18847" y="15225"/>
                    <a:pt x="19325" y="16262"/>
                  </a:cubicBezTo>
                  <a:cubicBezTo>
                    <a:pt x="19803" y="17299"/>
                    <a:pt x="20758" y="17644"/>
                    <a:pt x="21141" y="17212"/>
                  </a:cubicBezTo>
                  <a:cubicBezTo>
                    <a:pt x="21523" y="16780"/>
                    <a:pt x="21332" y="15571"/>
                    <a:pt x="21141" y="1436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9578681" y="5386430"/>
              <a:ext cx="165101" cy="5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1" fill="norm" stroke="1" extrusionOk="0">
                  <a:moveTo>
                    <a:pt x="0" y="4629"/>
                  </a:moveTo>
                  <a:cubicBezTo>
                    <a:pt x="2769" y="4629"/>
                    <a:pt x="5538" y="4629"/>
                    <a:pt x="7615" y="4243"/>
                  </a:cubicBezTo>
                  <a:cubicBezTo>
                    <a:pt x="9692" y="3857"/>
                    <a:pt x="11077" y="3086"/>
                    <a:pt x="12462" y="3471"/>
                  </a:cubicBezTo>
                  <a:cubicBezTo>
                    <a:pt x="13846" y="3857"/>
                    <a:pt x="15231" y="5400"/>
                    <a:pt x="16200" y="9257"/>
                  </a:cubicBezTo>
                  <a:cubicBezTo>
                    <a:pt x="17169" y="13114"/>
                    <a:pt x="17723" y="19286"/>
                    <a:pt x="18138" y="20443"/>
                  </a:cubicBezTo>
                  <a:cubicBezTo>
                    <a:pt x="18554" y="21600"/>
                    <a:pt x="18831" y="17743"/>
                    <a:pt x="19385" y="13500"/>
                  </a:cubicBezTo>
                  <a:cubicBezTo>
                    <a:pt x="19938" y="9257"/>
                    <a:pt x="20769" y="46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9800931" y="5361977"/>
              <a:ext cx="222251" cy="107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7" fill="norm" stroke="1" extrusionOk="0">
                  <a:moveTo>
                    <a:pt x="0" y="10821"/>
                  </a:moveTo>
                  <a:cubicBezTo>
                    <a:pt x="823" y="9599"/>
                    <a:pt x="1646" y="8376"/>
                    <a:pt x="2674" y="6338"/>
                  </a:cubicBezTo>
                  <a:cubicBezTo>
                    <a:pt x="3703" y="4301"/>
                    <a:pt x="4937" y="1448"/>
                    <a:pt x="5040" y="429"/>
                  </a:cubicBezTo>
                  <a:cubicBezTo>
                    <a:pt x="5143" y="-590"/>
                    <a:pt x="4114" y="225"/>
                    <a:pt x="3086" y="2670"/>
                  </a:cubicBezTo>
                  <a:cubicBezTo>
                    <a:pt x="2057" y="5116"/>
                    <a:pt x="1029" y="9191"/>
                    <a:pt x="514" y="12248"/>
                  </a:cubicBezTo>
                  <a:cubicBezTo>
                    <a:pt x="0" y="15304"/>
                    <a:pt x="0" y="17342"/>
                    <a:pt x="514" y="18768"/>
                  </a:cubicBezTo>
                  <a:cubicBezTo>
                    <a:pt x="1029" y="20195"/>
                    <a:pt x="2057" y="21010"/>
                    <a:pt x="3600" y="20602"/>
                  </a:cubicBezTo>
                  <a:cubicBezTo>
                    <a:pt x="5143" y="20195"/>
                    <a:pt x="7200" y="18565"/>
                    <a:pt x="8743" y="16323"/>
                  </a:cubicBezTo>
                  <a:cubicBezTo>
                    <a:pt x="10286" y="14082"/>
                    <a:pt x="11314" y="11229"/>
                    <a:pt x="12240" y="8784"/>
                  </a:cubicBezTo>
                  <a:cubicBezTo>
                    <a:pt x="13166" y="6338"/>
                    <a:pt x="13989" y="4301"/>
                    <a:pt x="14194" y="4301"/>
                  </a:cubicBezTo>
                  <a:cubicBezTo>
                    <a:pt x="14400" y="4301"/>
                    <a:pt x="13989" y="6338"/>
                    <a:pt x="13577" y="8376"/>
                  </a:cubicBezTo>
                  <a:cubicBezTo>
                    <a:pt x="13166" y="10414"/>
                    <a:pt x="12754" y="12452"/>
                    <a:pt x="12549" y="14489"/>
                  </a:cubicBezTo>
                  <a:cubicBezTo>
                    <a:pt x="12343" y="16527"/>
                    <a:pt x="12343" y="18565"/>
                    <a:pt x="12549" y="18565"/>
                  </a:cubicBezTo>
                  <a:cubicBezTo>
                    <a:pt x="12754" y="18565"/>
                    <a:pt x="13166" y="16527"/>
                    <a:pt x="13577" y="14489"/>
                  </a:cubicBezTo>
                  <a:cubicBezTo>
                    <a:pt x="13989" y="12452"/>
                    <a:pt x="14400" y="10414"/>
                    <a:pt x="15120" y="8172"/>
                  </a:cubicBezTo>
                  <a:cubicBezTo>
                    <a:pt x="15840" y="5931"/>
                    <a:pt x="16869" y="3485"/>
                    <a:pt x="17691" y="3078"/>
                  </a:cubicBezTo>
                  <a:cubicBezTo>
                    <a:pt x="18514" y="2670"/>
                    <a:pt x="19131" y="4301"/>
                    <a:pt x="19440" y="6135"/>
                  </a:cubicBezTo>
                  <a:cubicBezTo>
                    <a:pt x="19749" y="7968"/>
                    <a:pt x="19749" y="10006"/>
                    <a:pt x="19749" y="12044"/>
                  </a:cubicBezTo>
                  <a:cubicBezTo>
                    <a:pt x="19749" y="14082"/>
                    <a:pt x="19749" y="16119"/>
                    <a:pt x="20057" y="16119"/>
                  </a:cubicBezTo>
                  <a:cubicBezTo>
                    <a:pt x="20366" y="16119"/>
                    <a:pt x="20983" y="14082"/>
                    <a:pt x="21600" y="12044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10078215" y="5176880"/>
              <a:ext cx="129662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10800" y="0"/>
                  </a:moveTo>
                  <a:cubicBezTo>
                    <a:pt x="8013" y="4582"/>
                    <a:pt x="5226" y="9164"/>
                    <a:pt x="3832" y="12175"/>
                  </a:cubicBezTo>
                  <a:cubicBezTo>
                    <a:pt x="2439" y="15185"/>
                    <a:pt x="2439" y="16625"/>
                    <a:pt x="2787" y="17673"/>
                  </a:cubicBezTo>
                  <a:cubicBezTo>
                    <a:pt x="3135" y="18720"/>
                    <a:pt x="3832" y="19375"/>
                    <a:pt x="4877" y="19505"/>
                  </a:cubicBezTo>
                  <a:cubicBezTo>
                    <a:pt x="5923" y="19636"/>
                    <a:pt x="7316" y="19244"/>
                    <a:pt x="8013" y="18327"/>
                  </a:cubicBezTo>
                  <a:cubicBezTo>
                    <a:pt x="8710" y="17411"/>
                    <a:pt x="8710" y="15971"/>
                    <a:pt x="7839" y="14858"/>
                  </a:cubicBezTo>
                  <a:cubicBezTo>
                    <a:pt x="6968" y="13745"/>
                    <a:pt x="5226" y="12960"/>
                    <a:pt x="3484" y="12567"/>
                  </a:cubicBezTo>
                  <a:cubicBezTo>
                    <a:pt x="1742" y="12175"/>
                    <a:pt x="0" y="12175"/>
                    <a:pt x="0" y="12175"/>
                  </a:cubicBezTo>
                  <a:cubicBezTo>
                    <a:pt x="0" y="12175"/>
                    <a:pt x="1742" y="12175"/>
                    <a:pt x="4355" y="11913"/>
                  </a:cubicBezTo>
                  <a:cubicBezTo>
                    <a:pt x="6968" y="11651"/>
                    <a:pt x="10452" y="11127"/>
                    <a:pt x="12716" y="10604"/>
                  </a:cubicBezTo>
                  <a:cubicBezTo>
                    <a:pt x="14981" y="10080"/>
                    <a:pt x="16026" y="9556"/>
                    <a:pt x="16200" y="9622"/>
                  </a:cubicBezTo>
                  <a:cubicBezTo>
                    <a:pt x="16374" y="9687"/>
                    <a:pt x="15677" y="10342"/>
                    <a:pt x="15329" y="10996"/>
                  </a:cubicBezTo>
                  <a:cubicBezTo>
                    <a:pt x="14981" y="11651"/>
                    <a:pt x="14981" y="12305"/>
                    <a:pt x="15852" y="13287"/>
                  </a:cubicBezTo>
                  <a:cubicBezTo>
                    <a:pt x="16723" y="14269"/>
                    <a:pt x="18465" y="15578"/>
                    <a:pt x="19684" y="16691"/>
                  </a:cubicBezTo>
                  <a:cubicBezTo>
                    <a:pt x="20903" y="17804"/>
                    <a:pt x="21600" y="18720"/>
                    <a:pt x="21252" y="19375"/>
                  </a:cubicBezTo>
                  <a:cubicBezTo>
                    <a:pt x="20903" y="20029"/>
                    <a:pt x="19510" y="20422"/>
                    <a:pt x="17419" y="20749"/>
                  </a:cubicBezTo>
                  <a:cubicBezTo>
                    <a:pt x="15329" y="21076"/>
                    <a:pt x="12542" y="21338"/>
                    <a:pt x="9755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10521603" y="5350447"/>
              <a:ext cx="104829" cy="19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04" fill="norm" stroke="1" extrusionOk="0">
                  <a:moveTo>
                    <a:pt x="21395" y="3906"/>
                  </a:moveTo>
                  <a:cubicBezTo>
                    <a:pt x="21395" y="2757"/>
                    <a:pt x="21395" y="1609"/>
                    <a:pt x="20315" y="919"/>
                  </a:cubicBezTo>
                  <a:cubicBezTo>
                    <a:pt x="19235" y="230"/>
                    <a:pt x="17075" y="0"/>
                    <a:pt x="14699" y="0"/>
                  </a:cubicBezTo>
                  <a:cubicBezTo>
                    <a:pt x="12323" y="0"/>
                    <a:pt x="9731" y="230"/>
                    <a:pt x="6707" y="2987"/>
                  </a:cubicBezTo>
                  <a:cubicBezTo>
                    <a:pt x="3683" y="5745"/>
                    <a:pt x="227" y="11030"/>
                    <a:pt x="11" y="14706"/>
                  </a:cubicBezTo>
                  <a:cubicBezTo>
                    <a:pt x="-205" y="18383"/>
                    <a:pt x="2819" y="20451"/>
                    <a:pt x="6491" y="21026"/>
                  </a:cubicBezTo>
                  <a:cubicBezTo>
                    <a:pt x="10163" y="21600"/>
                    <a:pt x="14483" y="20681"/>
                    <a:pt x="18803" y="19762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10701410" y="5176608"/>
              <a:ext cx="308225" cy="3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89" fill="norm" stroke="1" extrusionOk="0">
                  <a:moveTo>
                    <a:pt x="1848" y="1102"/>
                  </a:moveTo>
                  <a:cubicBezTo>
                    <a:pt x="1848" y="498"/>
                    <a:pt x="1848" y="-105"/>
                    <a:pt x="1628" y="16"/>
                  </a:cubicBezTo>
                  <a:cubicBezTo>
                    <a:pt x="1407" y="136"/>
                    <a:pt x="967" y="981"/>
                    <a:pt x="599" y="3455"/>
                  </a:cubicBezTo>
                  <a:cubicBezTo>
                    <a:pt x="232" y="5929"/>
                    <a:pt x="-62" y="10031"/>
                    <a:pt x="11" y="12988"/>
                  </a:cubicBezTo>
                  <a:cubicBezTo>
                    <a:pt x="85" y="15944"/>
                    <a:pt x="526" y="17754"/>
                    <a:pt x="1040" y="18840"/>
                  </a:cubicBezTo>
                  <a:cubicBezTo>
                    <a:pt x="1554" y="19926"/>
                    <a:pt x="2142" y="20288"/>
                    <a:pt x="2656" y="20107"/>
                  </a:cubicBezTo>
                  <a:cubicBezTo>
                    <a:pt x="3171" y="19926"/>
                    <a:pt x="3611" y="19202"/>
                    <a:pt x="3905" y="18539"/>
                  </a:cubicBezTo>
                  <a:cubicBezTo>
                    <a:pt x="4199" y="17875"/>
                    <a:pt x="4346" y="17272"/>
                    <a:pt x="4493" y="16487"/>
                  </a:cubicBezTo>
                  <a:cubicBezTo>
                    <a:pt x="4640" y="15703"/>
                    <a:pt x="4787" y="14737"/>
                    <a:pt x="4493" y="14315"/>
                  </a:cubicBezTo>
                  <a:cubicBezTo>
                    <a:pt x="4199" y="13893"/>
                    <a:pt x="3465" y="14013"/>
                    <a:pt x="2950" y="14436"/>
                  </a:cubicBezTo>
                  <a:cubicBezTo>
                    <a:pt x="2436" y="14858"/>
                    <a:pt x="2142" y="15582"/>
                    <a:pt x="1995" y="16246"/>
                  </a:cubicBezTo>
                  <a:cubicBezTo>
                    <a:pt x="1848" y="16910"/>
                    <a:pt x="1848" y="17513"/>
                    <a:pt x="1995" y="18116"/>
                  </a:cubicBezTo>
                  <a:cubicBezTo>
                    <a:pt x="2142" y="18720"/>
                    <a:pt x="2436" y="19323"/>
                    <a:pt x="2950" y="19685"/>
                  </a:cubicBezTo>
                  <a:cubicBezTo>
                    <a:pt x="3465" y="20047"/>
                    <a:pt x="4199" y="20168"/>
                    <a:pt x="4714" y="19685"/>
                  </a:cubicBezTo>
                  <a:cubicBezTo>
                    <a:pt x="5228" y="19202"/>
                    <a:pt x="5522" y="18116"/>
                    <a:pt x="5962" y="17754"/>
                  </a:cubicBezTo>
                  <a:cubicBezTo>
                    <a:pt x="6403" y="17392"/>
                    <a:pt x="6991" y="17754"/>
                    <a:pt x="7579" y="17754"/>
                  </a:cubicBezTo>
                  <a:cubicBezTo>
                    <a:pt x="8167" y="17754"/>
                    <a:pt x="8754" y="17392"/>
                    <a:pt x="9562" y="16608"/>
                  </a:cubicBezTo>
                  <a:cubicBezTo>
                    <a:pt x="10371" y="15823"/>
                    <a:pt x="11399" y="14617"/>
                    <a:pt x="11914" y="13531"/>
                  </a:cubicBezTo>
                  <a:cubicBezTo>
                    <a:pt x="12428" y="12445"/>
                    <a:pt x="12428" y="11479"/>
                    <a:pt x="12354" y="11298"/>
                  </a:cubicBezTo>
                  <a:cubicBezTo>
                    <a:pt x="12281" y="11117"/>
                    <a:pt x="12134" y="11721"/>
                    <a:pt x="12207" y="12686"/>
                  </a:cubicBezTo>
                  <a:cubicBezTo>
                    <a:pt x="12281" y="13651"/>
                    <a:pt x="12575" y="14979"/>
                    <a:pt x="12795" y="16306"/>
                  </a:cubicBezTo>
                  <a:cubicBezTo>
                    <a:pt x="13016" y="17634"/>
                    <a:pt x="13162" y="18961"/>
                    <a:pt x="13089" y="19926"/>
                  </a:cubicBezTo>
                  <a:cubicBezTo>
                    <a:pt x="13016" y="20892"/>
                    <a:pt x="12722" y="21495"/>
                    <a:pt x="12722" y="21374"/>
                  </a:cubicBezTo>
                  <a:cubicBezTo>
                    <a:pt x="12722" y="21254"/>
                    <a:pt x="13016" y="20409"/>
                    <a:pt x="13824" y="19082"/>
                  </a:cubicBezTo>
                  <a:cubicBezTo>
                    <a:pt x="14632" y="17754"/>
                    <a:pt x="15954" y="15944"/>
                    <a:pt x="16909" y="14798"/>
                  </a:cubicBezTo>
                  <a:cubicBezTo>
                    <a:pt x="17865" y="13651"/>
                    <a:pt x="18452" y="13169"/>
                    <a:pt x="19040" y="12746"/>
                  </a:cubicBezTo>
                  <a:cubicBezTo>
                    <a:pt x="19628" y="12324"/>
                    <a:pt x="20216" y="11962"/>
                    <a:pt x="20216" y="11962"/>
                  </a:cubicBezTo>
                  <a:cubicBezTo>
                    <a:pt x="20216" y="11962"/>
                    <a:pt x="19628" y="12324"/>
                    <a:pt x="19407" y="12867"/>
                  </a:cubicBezTo>
                  <a:cubicBezTo>
                    <a:pt x="19187" y="13410"/>
                    <a:pt x="19334" y="14134"/>
                    <a:pt x="19775" y="15160"/>
                  </a:cubicBezTo>
                  <a:cubicBezTo>
                    <a:pt x="20216" y="16186"/>
                    <a:pt x="20950" y="17513"/>
                    <a:pt x="21244" y="18478"/>
                  </a:cubicBezTo>
                  <a:cubicBezTo>
                    <a:pt x="21538" y="19444"/>
                    <a:pt x="21391" y="20047"/>
                    <a:pt x="20950" y="20409"/>
                  </a:cubicBezTo>
                  <a:cubicBezTo>
                    <a:pt x="20509" y="20771"/>
                    <a:pt x="19775" y="20892"/>
                    <a:pt x="19040" y="21012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11077281" y="5437230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11096331" y="5324091"/>
              <a:ext cx="6351" cy="4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0" fill="norm" stroke="1" extrusionOk="0">
                  <a:moveTo>
                    <a:pt x="0" y="20080"/>
                  </a:moveTo>
                  <a:cubicBezTo>
                    <a:pt x="7200" y="11244"/>
                    <a:pt x="14400" y="2407"/>
                    <a:pt x="18000" y="444"/>
                  </a:cubicBezTo>
                  <a:cubicBezTo>
                    <a:pt x="21600" y="-1520"/>
                    <a:pt x="21600" y="3389"/>
                    <a:pt x="21600" y="8298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11184010" y="5187628"/>
              <a:ext cx="140922" cy="331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92" fill="norm" stroke="1" extrusionOk="0">
                  <a:moveTo>
                    <a:pt x="18563" y="4228"/>
                  </a:moveTo>
                  <a:cubicBezTo>
                    <a:pt x="18563" y="3407"/>
                    <a:pt x="18563" y="2587"/>
                    <a:pt x="18563" y="1835"/>
                  </a:cubicBezTo>
                  <a:cubicBezTo>
                    <a:pt x="18563" y="1083"/>
                    <a:pt x="18563" y="400"/>
                    <a:pt x="17757" y="126"/>
                  </a:cubicBezTo>
                  <a:cubicBezTo>
                    <a:pt x="16951" y="-147"/>
                    <a:pt x="15339" y="-10"/>
                    <a:pt x="13888" y="878"/>
                  </a:cubicBezTo>
                  <a:cubicBezTo>
                    <a:pt x="12437" y="1767"/>
                    <a:pt x="11148" y="3407"/>
                    <a:pt x="10342" y="6278"/>
                  </a:cubicBezTo>
                  <a:cubicBezTo>
                    <a:pt x="9536" y="9149"/>
                    <a:pt x="9213" y="13250"/>
                    <a:pt x="8891" y="15848"/>
                  </a:cubicBezTo>
                  <a:cubicBezTo>
                    <a:pt x="8568" y="18445"/>
                    <a:pt x="8246" y="19539"/>
                    <a:pt x="7440" y="20291"/>
                  </a:cubicBezTo>
                  <a:cubicBezTo>
                    <a:pt x="6634" y="21043"/>
                    <a:pt x="5345" y="21453"/>
                    <a:pt x="4216" y="21385"/>
                  </a:cubicBezTo>
                  <a:cubicBezTo>
                    <a:pt x="3088" y="21316"/>
                    <a:pt x="2121" y="20769"/>
                    <a:pt x="1315" y="19812"/>
                  </a:cubicBezTo>
                  <a:cubicBezTo>
                    <a:pt x="509" y="18856"/>
                    <a:pt x="-136" y="17488"/>
                    <a:pt x="25" y="16463"/>
                  </a:cubicBezTo>
                  <a:cubicBezTo>
                    <a:pt x="186" y="15438"/>
                    <a:pt x="1154" y="14754"/>
                    <a:pt x="3249" y="14412"/>
                  </a:cubicBezTo>
                  <a:cubicBezTo>
                    <a:pt x="5345" y="14071"/>
                    <a:pt x="8568" y="14071"/>
                    <a:pt x="10664" y="14481"/>
                  </a:cubicBezTo>
                  <a:cubicBezTo>
                    <a:pt x="12760" y="14891"/>
                    <a:pt x="13727" y="15711"/>
                    <a:pt x="14210" y="16463"/>
                  </a:cubicBezTo>
                  <a:cubicBezTo>
                    <a:pt x="14694" y="17215"/>
                    <a:pt x="14694" y="17899"/>
                    <a:pt x="14855" y="17899"/>
                  </a:cubicBezTo>
                  <a:cubicBezTo>
                    <a:pt x="15016" y="17899"/>
                    <a:pt x="15339" y="17215"/>
                    <a:pt x="16467" y="16121"/>
                  </a:cubicBezTo>
                  <a:cubicBezTo>
                    <a:pt x="17595" y="15028"/>
                    <a:pt x="19530" y="13524"/>
                    <a:pt x="21464" y="1202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11350331" y="5167304"/>
              <a:ext cx="316996" cy="3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215" fill="norm" stroke="1" extrusionOk="0">
                  <a:moveTo>
                    <a:pt x="0" y="12614"/>
                  </a:moveTo>
                  <a:cubicBezTo>
                    <a:pt x="0" y="13260"/>
                    <a:pt x="0" y="13907"/>
                    <a:pt x="360" y="14231"/>
                  </a:cubicBezTo>
                  <a:cubicBezTo>
                    <a:pt x="720" y="14554"/>
                    <a:pt x="1440" y="14554"/>
                    <a:pt x="2376" y="14295"/>
                  </a:cubicBezTo>
                  <a:cubicBezTo>
                    <a:pt x="3312" y="14037"/>
                    <a:pt x="4464" y="13519"/>
                    <a:pt x="4680" y="13325"/>
                  </a:cubicBezTo>
                  <a:cubicBezTo>
                    <a:pt x="4896" y="13131"/>
                    <a:pt x="4176" y="13260"/>
                    <a:pt x="3312" y="13843"/>
                  </a:cubicBezTo>
                  <a:cubicBezTo>
                    <a:pt x="2448" y="14425"/>
                    <a:pt x="1440" y="15459"/>
                    <a:pt x="936" y="16300"/>
                  </a:cubicBezTo>
                  <a:cubicBezTo>
                    <a:pt x="432" y="17141"/>
                    <a:pt x="432" y="17787"/>
                    <a:pt x="648" y="18369"/>
                  </a:cubicBezTo>
                  <a:cubicBezTo>
                    <a:pt x="864" y="18952"/>
                    <a:pt x="1296" y="19469"/>
                    <a:pt x="2376" y="19792"/>
                  </a:cubicBezTo>
                  <a:cubicBezTo>
                    <a:pt x="3456" y="20116"/>
                    <a:pt x="5184" y="20245"/>
                    <a:pt x="7344" y="19728"/>
                  </a:cubicBezTo>
                  <a:cubicBezTo>
                    <a:pt x="9504" y="19210"/>
                    <a:pt x="12096" y="18046"/>
                    <a:pt x="13608" y="17205"/>
                  </a:cubicBezTo>
                  <a:cubicBezTo>
                    <a:pt x="15120" y="16365"/>
                    <a:pt x="15552" y="15847"/>
                    <a:pt x="15336" y="15459"/>
                  </a:cubicBezTo>
                  <a:cubicBezTo>
                    <a:pt x="15120" y="15071"/>
                    <a:pt x="14256" y="14813"/>
                    <a:pt x="13104" y="15136"/>
                  </a:cubicBezTo>
                  <a:cubicBezTo>
                    <a:pt x="11952" y="15459"/>
                    <a:pt x="10512" y="16365"/>
                    <a:pt x="9576" y="17141"/>
                  </a:cubicBezTo>
                  <a:cubicBezTo>
                    <a:pt x="8640" y="17917"/>
                    <a:pt x="8208" y="18563"/>
                    <a:pt x="7992" y="19210"/>
                  </a:cubicBezTo>
                  <a:cubicBezTo>
                    <a:pt x="7776" y="19857"/>
                    <a:pt x="7776" y="20504"/>
                    <a:pt x="8208" y="20892"/>
                  </a:cubicBezTo>
                  <a:cubicBezTo>
                    <a:pt x="8640" y="21280"/>
                    <a:pt x="9504" y="21409"/>
                    <a:pt x="10944" y="20762"/>
                  </a:cubicBezTo>
                  <a:cubicBezTo>
                    <a:pt x="12384" y="20116"/>
                    <a:pt x="14400" y="18693"/>
                    <a:pt x="16200" y="15977"/>
                  </a:cubicBezTo>
                  <a:cubicBezTo>
                    <a:pt x="18000" y="13260"/>
                    <a:pt x="19584" y="9251"/>
                    <a:pt x="20448" y="6793"/>
                  </a:cubicBezTo>
                  <a:cubicBezTo>
                    <a:pt x="21312" y="4336"/>
                    <a:pt x="21456" y="3431"/>
                    <a:pt x="21528" y="2525"/>
                  </a:cubicBezTo>
                  <a:cubicBezTo>
                    <a:pt x="21600" y="1620"/>
                    <a:pt x="21600" y="714"/>
                    <a:pt x="21240" y="262"/>
                  </a:cubicBezTo>
                  <a:cubicBezTo>
                    <a:pt x="20880" y="-191"/>
                    <a:pt x="20160" y="-191"/>
                    <a:pt x="18720" y="1361"/>
                  </a:cubicBezTo>
                  <a:cubicBezTo>
                    <a:pt x="17280" y="2913"/>
                    <a:pt x="15120" y="6017"/>
                    <a:pt x="13752" y="8863"/>
                  </a:cubicBezTo>
                  <a:cubicBezTo>
                    <a:pt x="12384" y="11708"/>
                    <a:pt x="11808" y="14295"/>
                    <a:pt x="11232" y="16882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9592176" y="5820574"/>
              <a:ext cx="208756" cy="13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238" fill="norm" stroke="1" extrusionOk="0">
                  <a:moveTo>
                    <a:pt x="13009" y="4547"/>
                  </a:moveTo>
                  <a:cubicBezTo>
                    <a:pt x="12136" y="3565"/>
                    <a:pt x="11263" y="2583"/>
                    <a:pt x="9300" y="3565"/>
                  </a:cubicBezTo>
                  <a:cubicBezTo>
                    <a:pt x="7336" y="4547"/>
                    <a:pt x="4282" y="7493"/>
                    <a:pt x="2536" y="9947"/>
                  </a:cubicBezTo>
                  <a:cubicBezTo>
                    <a:pt x="791" y="12402"/>
                    <a:pt x="354" y="14365"/>
                    <a:pt x="136" y="16165"/>
                  </a:cubicBezTo>
                  <a:cubicBezTo>
                    <a:pt x="-82" y="17965"/>
                    <a:pt x="-82" y="19602"/>
                    <a:pt x="463" y="20420"/>
                  </a:cubicBezTo>
                  <a:cubicBezTo>
                    <a:pt x="1009" y="21238"/>
                    <a:pt x="2100" y="21238"/>
                    <a:pt x="3409" y="19765"/>
                  </a:cubicBezTo>
                  <a:cubicBezTo>
                    <a:pt x="4718" y="18293"/>
                    <a:pt x="6245" y="15347"/>
                    <a:pt x="7227" y="13056"/>
                  </a:cubicBezTo>
                  <a:cubicBezTo>
                    <a:pt x="8209" y="10765"/>
                    <a:pt x="8645" y="9129"/>
                    <a:pt x="8863" y="9129"/>
                  </a:cubicBezTo>
                  <a:cubicBezTo>
                    <a:pt x="9082" y="9129"/>
                    <a:pt x="9082" y="10765"/>
                    <a:pt x="9191" y="12402"/>
                  </a:cubicBezTo>
                  <a:cubicBezTo>
                    <a:pt x="9300" y="14038"/>
                    <a:pt x="9518" y="15674"/>
                    <a:pt x="10173" y="16983"/>
                  </a:cubicBezTo>
                  <a:cubicBezTo>
                    <a:pt x="10827" y="18293"/>
                    <a:pt x="11918" y="19274"/>
                    <a:pt x="12900" y="19111"/>
                  </a:cubicBezTo>
                  <a:cubicBezTo>
                    <a:pt x="13882" y="18947"/>
                    <a:pt x="14754" y="17638"/>
                    <a:pt x="15736" y="15020"/>
                  </a:cubicBezTo>
                  <a:cubicBezTo>
                    <a:pt x="16718" y="12402"/>
                    <a:pt x="17809" y="8474"/>
                    <a:pt x="18463" y="5529"/>
                  </a:cubicBezTo>
                  <a:cubicBezTo>
                    <a:pt x="19118" y="2583"/>
                    <a:pt x="19336" y="620"/>
                    <a:pt x="19009" y="129"/>
                  </a:cubicBezTo>
                  <a:cubicBezTo>
                    <a:pt x="18682" y="-362"/>
                    <a:pt x="17809" y="620"/>
                    <a:pt x="17373" y="1929"/>
                  </a:cubicBezTo>
                  <a:cubicBezTo>
                    <a:pt x="16936" y="3238"/>
                    <a:pt x="16936" y="4874"/>
                    <a:pt x="17700" y="8147"/>
                  </a:cubicBezTo>
                  <a:cubicBezTo>
                    <a:pt x="18463" y="11420"/>
                    <a:pt x="19991" y="16329"/>
                    <a:pt x="21518" y="21238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10219975" y="5794654"/>
              <a:ext cx="114357" cy="196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305" fill="norm" stroke="1" extrusionOk="0">
                  <a:moveTo>
                    <a:pt x="20839" y="7385"/>
                  </a:moveTo>
                  <a:cubicBezTo>
                    <a:pt x="20839" y="6236"/>
                    <a:pt x="20839" y="5087"/>
                    <a:pt x="19103" y="3823"/>
                  </a:cubicBezTo>
                  <a:cubicBezTo>
                    <a:pt x="17368" y="2559"/>
                    <a:pt x="13896" y="1181"/>
                    <a:pt x="10810" y="491"/>
                  </a:cubicBezTo>
                  <a:cubicBezTo>
                    <a:pt x="7725" y="-198"/>
                    <a:pt x="5025" y="-198"/>
                    <a:pt x="2903" y="721"/>
                  </a:cubicBezTo>
                  <a:cubicBezTo>
                    <a:pt x="782" y="1640"/>
                    <a:pt x="-761" y="3479"/>
                    <a:pt x="396" y="5776"/>
                  </a:cubicBezTo>
                  <a:cubicBezTo>
                    <a:pt x="1553" y="8074"/>
                    <a:pt x="5410" y="10832"/>
                    <a:pt x="8303" y="12785"/>
                  </a:cubicBezTo>
                  <a:cubicBezTo>
                    <a:pt x="11196" y="14738"/>
                    <a:pt x="13125" y="15887"/>
                    <a:pt x="14282" y="17036"/>
                  </a:cubicBezTo>
                  <a:cubicBezTo>
                    <a:pt x="15439" y="18185"/>
                    <a:pt x="15825" y="19334"/>
                    <a:pt x="15053" y="20138"/>
                  </a:cubicBezTo>
                  <a:cubicBezTo>
                    <a:pt x="14282" y="20942"/>
                    <a:pt x="12353" y="21402"/>
                    <a:pt x="10232" y="21287"/>
                  </a:cubicBezTo>
                  <a:cubicBezTo>
                    <a:pt x="8110" y="21172"/>
                    <a:pt x="5796" y="20483"/>
                    <a:pt x="3482" y="19793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10347031" y="5900780"/>
              <a:ext cx="15695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2618"/>
                    <a:pt x="16200" y="5236"/>
                    <a:pt x="18900" y="8836"/>
                  </a:cubicBezTo>
                  <a:cubicBezTo>
                    <a:pt x="21600" y="12436"/>
                    <a:pt x="18900" y="17018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10347031" y="5830930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10458068" y="5805530"/>
              <a:ext cx="130264" cy="13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025" fill="norm" stroke="1" extrusionOk="0">
                  <a:moveTo>
                    <a:pt x="14124" y="0"/>
                  </a:moveTo>
                  <a:cubicBezTo>
                    <a:pt x="10292" y="982"/>
                    <a:pt x="6459" y="1964"/>
                    <a:pt x="3846" y="4255"/>
                  </a:cubicBezTo>
                  <a:cubicBezTo>
                    <a:pt x="1234" y="6545"/>
                    <a:pt x="-160" y="10145"/>
                    <a:pt x="14" y="13418"/>
                  </a:cubicBezTo>
                  <a:cubicBezTo>
                    <a:pt x="188" y="16691"/>
                    <a:pt x="1930" y="19636"/>
                    <a:pt x="5763" y="20618"/>
                  </a:cubicBezTo>
                  <a:cubicBezTo>
                    <a:pt x="9595" y="21600"/>
                    <a:pt x="15517" y="20618"/>
                    <a:pt x="21440" y="1963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10639131" y="5722980"/>
              <a:ext cx="317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50"/>
                    <a:pt x="7200" y="8700"/>
                    <a:pt x="3600" y="12300"/>
                  </a:cubicBezTo>
                  <a:cubicBezTo>
                    <a:pt x="0" y="15900"/>
                    <a:pt x="0" y="187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10669857" y="5824580"/>
              <a:ext cx="11532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11758" y="0"/>
                  </a:moveTo>
                  <a:cubicBezTo>
                    <a:pt x="8672" y="2191"/>
                    <a:pt x="5586" y="4383"/>
                    <a:pt x="3658" y="6261"/>
                  </a:cubicBezTo>
                  <a:cubicBezTo>
                    <a:pt x="1729" y="8139"/>
                    <a:pt x="958" y="9704"/>
                    <a:pt x="379" y="11270"/>
                  </a:cubicBezTo>
                  <a:cubicBezTo>
                    <a:pt x="-199" y="12835"/>
                    <a:pt x="-585" y="14400"/>
                    <a:pt x="2886" y="16122"/>
                  </a:cubicBezTo>
                  <a:cubicBezTo>
                    <a:pt x="6358" y="17843"/>
                    <a:pt x="13686" y="19722"/>
                    <a:pt x="21015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8461081" y="4916795"/>
              <a:ext cx="2794001" cy="7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15168"/>
                  </a:moveTo>
                  <a:cubicBezTo>
                    <a:pt x="458" y="17709"/>
                    <a:pt x="916" y="20250"/>
                    <a:pt x="1481" y="20886"/>
                  </a:cubicBezTo>
                  <a:cubicBezTo>
                    <a:pt x="2045" y="21521"/>
                    <a:pt x="2716" y="20250"/>
                    <a:pt x="3371" y="19297"/>
                  </a:cubicBezTo>
                  <a:cubicBezTo>
                    <a:pt x="4025" y="18345"/>
                    <a:pt x="4664" y="17709"/>
                    <a:pt x="5310" y="16756"/>
                  </a:cubicBezTo>
                  <a:cubicBezTo>
                    <a:pt x="5956" y="15803"/>
                    <a:pt x="6611" y="14533"/>
                    <a:pt x="7233" y="13262"/>
                  </a:cubicBezTo>
                  <a:cubicBezTo>
                    <a:pt x="7855" y="11992"/>
                    <a:pt x="8444" y="10721"/>
                    <a:pt x="9082" y="9450"/>
                  </a:cubicBezTo>
                  <a:cubicBezTo>
                    <a:pt x="9720" y="8180"/>
                    <a:pt x="10407" y="6909"/>
                    <a:pt x="11111" y="5639"/>
                  </a:cubicBezTo>
                  <a:cubicBezTo>
                    <a:pt x="11815" y="4368"/>
                    <a:pt x="12535" y="3097"/>
                    <a:pt x="13255" y="2145"/>
                  </a:cubicBezTo>
                  <a:cubicBezTo>
                    <a:pt x="13975" y="1192"/>
                    <a:pt x="14695" y="556"/>
                    <a:pt x="15390" y="239"/>
                  </a:cubicBezTo>
                  <a:cubicBezTo>
                    <a:pt x="16085" y="-79"/>
                    <a:pt x="16756" y="-79"/>
                    <a:pt x="17386" y="239"/>
                  </a:cubicBezTo>
                  <a:cubicBezTo>
                    <a:pt x="18016" y="556"/>
                    <a:pt x="18605" y="1192"/>
                    <a:pt x="19219" y="2145"/>
                  </a:cubicBezTo>
                  <a:cubicBezTo>
                    <a:pt x="19833" y="3097"/>
                    <a:pt x="20471" y="4368"/>
                    <a:pt x="20872" y="6274"/>
                  </a:cubicBezTo>
                  <a:cubicBezTo>
                    <a:pt x="21273" y="8180"/>
                    <a:pt x="21436" y="10721"/>
                    <a:pt x="21600" y="13262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8930981" y="4427580"/>
              <a:ext cx="317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812"/>
                    <a:pt x="12960" y="7624"/>
                    <a:pt x="9360" y="11224"/>
                  </a:cubicBezTo>
                  <a:cubicBezTo>
                    <a:pt x="5760" y="14824"/>
                    <a:pt x="2880" y="182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9064331" y="4402180"/>
              <a:ext cx="127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759"/>
                    <a:pt x="7200" y="9519"/>
                    <a:pt x="3600" y="13119"/>
                  </a:cubicBezTo>
                  <a:cubicBezTo>
                    <a:pt x="0" y="16719"/>
                    <a:pt x="0" y="1915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8842081" y="4605380"/>
              <a:ext cx="234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14400"/>
                    <a:pt x="8173" y="7200"/>
                    <a:pt x="11773" y="3600"/>
                  </a:cubicBezTo>
                  <a:cubicBezTo>
                    <a:pt x="15373" y="0"/>
                    <a:pt x="1848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8816681" y="4668880"/>
              <a:ext cx="336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0" y="19800"/>
                    <a:pt x="7879" y="18000"/>
                    <a:pt x="11479" y="14400"/>
                  </a:cubicBezTo>
                  <a:cubicBezTo>
                    <a:pt x="15079" y="10800"/>
                    <a:pt x="18340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9328296" y="4518597"/>
              <a:ext cx="119481" cy="3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482" fill="norm" stroke="1" extrusionOk="0">
                  <a:moveTo>
                    <a:pt x="7184" y="5795"/>
                  </a:moveTo>
                  <a:cubicBezTo>
                    <a:pt x="6067" y="9615"/>
                    <a:pt x="4950" y="13434"/>
                    <a:pt x="4391" y="15673"/>
                  </a:cubicBezTo>
                  <a:cubicBezTo>
                    <a:pt x="3833" y="17912"/>
                    <a:pt x="3833" y="18571"/>
                    <a:pt x="3274" y="19427"/>
                  </a:cubicBezTo>
                  <a:cubicBezTo>
                    <a:pt x="2715" y="20283"/>
                    <a:pt x="1598" y="21337"/>
                    <a:pt x="1039" y="21468"/>
                  </a:cubicBezTo>
                  <a:cubicBezTo>
                    <a:pt x="481" y="21600"/>
                    <a:pt x="481" y="20810"/>
                    <a:pt x="295" y="18505"/>
                  </a:cubicBezTo>
                  <a:cubicBezTo>
                    <a:pt x="108" y="16200"/>
                    <a:pt x="-264" y="12380"/>
                    <a:pt x="295" y="9351"/>
                  </a:cubicBezTo>
                  <a:cubicBezTo>
                    <a:pt x="853" y="6322"/>
                    <a:pt x="2343" y="4083"/>
                    <a:pt x="3646" y="2700"/>
                  </a:cubicBezTo>
                  <a:cubicBezTo>
                    <a:pt x="4950" y="1317"/>
                    <a:pt x="6067" y="790"/>
                    <a:pt x="7557" y="461"/>
                  </a:cubicBezTo>
                  <a:cubicBezTo>
                    <a:pt x="9046" y="132"/>
                    <a:pt x="10908" y="0"/>
                    <a:pt x="12770" y="0"/>
                  </a:cubicBezTo>
                  <a:cubicBezTo>
                    <a:pt x="14633" y="0"/>
                    <a:pt x="16495" y="132"/>
                    <a:pt x="18170" y="593"/>
                  </a:cubicBezTo>
                  <a:cubicBezTo>
                    <a:pt x="19846" y="1054"/>
                    <a:pt x="21336" y="1844"/>
                    <a:pt x="20964" y="3359"/>
                  </a:cubicBezTo>
                  <a:cubicBezTo>
                    <a:pt x="20591" y="4873"/>
                    <a:pt x="18357" y="7112"/>
                    <a:pt x="16495" y="8561"/>
                  </a:cubicBezTo>
                  <a:cubicBezTo>
                    <a:pt x="14633" y="10010"/>
                    <a:pt x="13143" y="10668"/>
                    <a:pt x="11653" y="1132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9467296" y="4316703"/>
              <a:ext cx="275478" cy="34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61" fill="norm" stroke="1" extrusionOk="0">
                  <a:moveTo>
                    <a:pt x="6698" y="16576"/>
                  </a:moveTo>
                  <a:cubicBezTo>
                    <a:pt x="6863" y="15925"/>
                    <a:pt x="7028" y="15274"/>
                    <a:pt x="6616" y="14884"/>
                  </a:cubicBezTo>
                  <a:cubicBezTo>
                    <a:pt x="6204" y="14494"/>
                    <a:pt x="5214" y="14363"/>
                    <a:pt x="4143" y="14819"/>
                  </a:cubicBezTo>
                  <a:cubicBezTo>
                    <a:pt x="3071" y="15274"/>
                    <a:pt x="1917" y="16315"/>
                    <a:pt x="1175" y="17226"/>
                  </a:cubicBezTo>
                  <a:cubicBezTo>
                    <a:pt x="433" y="18137"/>
                    <a:pt x="103" y="18918"/>
                    <a:pt x="20" y="19633"/>
                  </a:cubicBezTo>
                  <a:cubicBezTo>
                    <a:pt x="-62" y="20349"/>
                    <a:pt x="103" y="21000"/>
                    <a:pt x="598" y="21195"/>
                  </a:cubicBezTo>
                  <a:cubicBezTo>
                    <a:pt x="1092" y="21390"/>
                    <a:pt x="1917" y="21130"/>
                    <a:pt x="2659" y="20739"/>
                  </a:cubicBezTo>
                  <a:cubicBezTo>
                    <a:pt x="3401" y="20349"/>
                    <a:pt x="4060" y="19829"/>
                    <a:pt x="5297" y="19633"/>
                  </a:cubicBezTo>
                  <a:cubicBezTo>
                    <a:pt x="6533" y="19438"/>
                    <a:pt x="8347" y="19568"/>
                    <a:pt x="10078" y="19048"/>
                  </a:cubicBezTo>
                  <a:cubicBezTo>
                    <a:pt x="11810" y="18527"/>
                    <a:pt x="13459" y="17356"/>
                    <a:pt x="15107" y="15209"/>
                  </a:cubicBezTo>
                  <a:cubicBezTo>
                    <a:pt x="16756" y="13062"/>
                    <a:pt x="18405" y="9939"/>
                    <a:pt x="19477" y="7467"/>
                  </a:cubicBezTo>
                  <a:cubicBezTo>
                    <a:pt x="20549" y="4995"/>
                    <a:pt x="21043" y="3173"/>
                    <a:pt x="21291" y="1872"/>
                  </a:cubicBezTo>
                  <a:cubicBezTo>
                    <a:pt x="21538" y="571"/>
                    <a:pt x="21538" y="-210"/>
                    <a:pt x="21126" y="50"/>
                  </a:cubicBezTo>
                  <a:cubicBezTo>
                    <a:pt x="20714" y="310"/>
                    <a:pt x="19889" y="1612"/>
                    <a:pt x="18982" y="4214"/>
                  </a:cubicBezTo>
                  <a:cubicBezTo>
                    <a:pt x="18075" y="6817"/>
                    <a:pt x="17086" y="10720"/>
                    <a:pt x="16591" y="13518"/>
                  </a:cubicBezTo>
                  <a:cubicBezTo>
                    <a:pt x="16097" y="16315"/>
                    <a:pt x="16097" y="18007"/>
                    <a:pt x="16509" y="19048"/>
                  </a:cubicBezTo>
                  <a:cubicBezTo>
                    <a:pt x="16921" y="20089"/>
                    <a:pt x="17746" y="20479"/>
                    <a:pt x="18240" y="20349"/>
                  </a:cubicBezTo>
                  <a:cubicBezTo>
                    <a:pt x="18735" y="20219"/>
                    <a:pt x="18900" y="19568"/>
                    <a:pt x="19065" y="18918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9635831" y="4516480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9750131" y="4516480"/>
              <a:ext cx="21729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2541"/>
                    <a:pt x="21600" y="5082"/>
                    <a:pt x="18655" y="8682"/>
                  </a:cubicBezTo>
                  <a:cubicBezTo>
                    <a:pt x="15709" y="12282"/>
                    <a:pt x="7855" y="1694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9769181" y="4488170"/>
              <a:ext cx="202407" cy="136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92" fill="norm" stroke="1" extrusionOk="0">
                  <a:moveTo>
                    <a:pt x="0" y="5441"/>
                  </a:moveTo>
                  <a:cubicBezTo>
                    <a:pt x="0" y="3780"/>
                    <a:pt x="0" y="2118"/>
                    <a:pt x="562" y="1454"/>
                  </a:cubicBezTo>
                  <a:cubicBezTo>
                    <a:pt x="1125" y="789"/>
                    <a:pt x="2250" y="1121"/>
                    <a:pt x="3487" y="2118"/>
                  </a:cubicBezTo>
                  <a:cubicBezTo>
                    <a:pt x="4725" y="3115"/>
                    <a:pt x="6075" y="4777"/>
                    <a:pt x="7312" y="5441"/>
                  </a:cubicBezTo>
                  <a:cubicBezTo>
                    <a:pt x="8550" y="6106"/>
                    <a:pt x="9675" y="5774"/>
                    <a:pt x="10238" y="4777"/>
                  </a:cubicBezTo>
                  <a:cubicBezTo>
                    <a:pt x="10800" y="3780"/>
                    <a:pt x="10800" y="2118"/>
                    <a:pt x="10238" y="1121"/>
                  </a:cubicBezTo>
                  <a:cubicBezTo>
                    <a:pt x="9675" y="124"/>
                    <a:pt x="8550" y="-208"/>
                    <a:pt x="7425" y="124"/>
                  </a:cubicBezTo>
                  <a:cubicBezTo>
                    <a:pt x="6300" y="457"/>
                    <a:pt x="5175" y="1454"/>
                    <a:pt x="4275" y="4278"/>
                  </a:cubicBezTo>
                  <a:cubicBezTo>
                    <a:pt x="3375" y="7103"/>
                    <a:pt x="2700" y="11755"/>
                    <a:pt x="2587" y="14912"/>
                  </a:cubicBezTo>
                  <a:cubicBezTo>
                    <a:pt x="2475" y="18069"/>
                    <a:pt x="2925" y="19730"/>
                    <a:pt x="4388" y="20063"/>
                  </a:cubicBezTo>
                  <a:cubicBezTo>
                    <a:pt x="5850" y="20395"/>
                    <a:pt x="8325" y="19398"/>
                    <a:pt x="9900" y="18235"/>
                  </a:cubicBezTo>
                  <a:cubicBezTo>
                    <a:pt x="11475" y="17072"/>
                    <a:pt x="12150" y="15743"/>
                    <a:pt x="12713" y="14247"/>
                  </a:cubicBezTo>
                  <a:cubicBezTo>
                    <a:pt x="13275" y="12752"/>
                    <a:pt x="13725" y="11090"/>
                    <a:pt x="13500" y="10924"/>
                  </a:cubicBezTo>
                  <a:cubicBezTo>
                    <a:pt x="13275" y="10758"/>
                    <a:pt x="12375" y="12087"/>
                    <a:pt x="12375" y="12254"/>
                  </a:cubicBezTo>
                  <a:cubicBezTo>
                    <a:pt x="12375" y="12420"/>
                    <a:pt x="13275" y="11423"/>
                    <a:pt x="14400" y="9927"/>
                  </a:cubicBezTo>
                  <a:cubicBezTo>
                    <a:pt x="15525" y="8432"/>
                    <a:pt x="16875" y="6438"/>
                    <a:pt x="18113" y="5109"/>
                  </a:cubicBezTo>
                  <a:cubicBezTo>
                    <a:pt x="19350" y="3780"/>
                    <a:pt x="20475" y="3115"/>
                    <a:pt x="21037" y="3780"/>
                  </a:cubicBezTo>
                  <a:cubicBezTo>
                    <a:pt x="21600" y="4444"/>
                    <a:pt x="21600" y="6438"/>
                    <a:pt x="21375" y="9595"/>
                  </a:cubicBezTo>
                  <a:cubicBezTo>
                    <a:pt x="21150" y="12752"/>
                    <a:pt x="20700" y="17072"/>
                    <a:pt x="20250" y="21392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10048581" y="4281530"/>
              <a:ext cx="114301" cy="37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1600" y="0"/>
                  </a:moveTo>
                  <a:cubicBezTo>
                    <a:pt x="18000" y="1831"/>
                    <a:pt x="14400" y="3661"/>
                    <a:pt x="10800" y="6468"/>
                  </a:cubicBezTo>
                  <a:cubicBezTo>
                    <a:pt x="7200" y="9275"/>
                    <a:pt x="3600" y="13058"/>
                    <a:pt x="1800" y="15437"/>
                  </a:cubicBezTo>
                  <a:cubicBezTo>
                    <a:pt x="0" y="17817"/>
                    <a:pt x="0" y="18793"/>
                    <a:pt x="0" y="19586"/>
                  </a:cubicBezTo>
                  <a:cubicBezTo>
                    <a:pt x="0" y="20380"/>
                    <a:pt x="0" y="20990"/>
                    <a:pt x="1000" y="21295"/>
                  </a:cubicBezTo>
                  <a:cubicBezTo>
                    <a:pt x="2000" y="21600"/>
                    <a:pt x="4000" y="21600"/>
                    <a:pt x="5800" y="20929"/>
                  </a:cubicBezTo>
                  <a:cubicBezTo>
                    <a:pt x="7600" y="20258"/>
                    <a:pt x="9200" y="18915"/>
                    <a:pt x="10800" y="17573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10019918" y="4491080"/>
              <a:ext cx="13138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600" fill="norm" stroke="1" extrusionOk="0">
                  <a:moveTo>
                    <a:pt x="3558" y="0"/>
                  </a:moveTo>
                  <a:cubicBezTo>
                    <a:pt x="1870" y="212"/>
                    <a:pt x="183" y="424"/>
                    <a:pt x="14" y="847"/>
                  </a:cubicBezTo>
                  <a:cubicBezTo>
                    <a:pt x="-155" y="1271"/>
                    <a:pt x="1195" y="1906"/>
                    <a:pt x="4064" y="2012"/>
                  </a:cubicBezTo>
                  <a:cubicBezTo>
                    <a:pt x="6933" y="2118"/>
                    <a:pt x="11320" y="1694"/>
                    <a:pt x="14695" y="1165"/>
                  </a:cubicBezTo>
                  <a:cubicBezTo>
                    <a:pt x="18070" y="635"/>
                    <a:pt x="20432" y="0"/>
                    <a:pt x="20770" y="0"/>
                  </a:cubicBezTo>
                  <a:cubicBezTo>
                    <a:pt x="21107" y="0"/>
                    <a:pt x="19420" y="635"/>
                    <a:pt x="17901" y="1376"/>
                  </a:cubicBezTo>
                  <a:cubicBezTo>
                    <a:pt x="16382" y="2118"/>
                    <a:pt x="15033" y="2965"/>
                    <a:pt x="15201" y="4659"/>
                  </a:cubicBezTo>
                  <a:cubicBezTo>
                    <a:pt x="15370" y="6353"/>
                    <a:pt x="17057" y="8894"/>
                    <a:pt x="18576" y="11435"/>
                  </a:cubicBezTo>
                  <a:cubicBezTo>
                    <a:pt x="20095" y="13976"/>
                    <a:pt x="21445" y="16518"/>
                    <a:pt x="20770" y="18212"/>
                  </a:cubicBezTo>
                  <a:cubicBezTo>
                    <a:pt x="20095" y="19906"/>
                    <a:pt x="17395" y="20753"/>
                    <a:pt x="14695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10422805" y="4468043"/>
              <a:ext cx="178227" cy="12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0262" fill="norm" stroke="1" extrusionOk="0">
                  <a:moveTo>
                    <a:pt x="17381" y="7605"/>
                  </a:moveTo>
                  <a:cubicBezTo>
                    <a:pt x="17129" y="5611"/>
                    <a:pt x="16878" y="3617"/>
                    <a:pt x="15371" y="1956"/>
                  </a:cubicBezTo>
                  <a:cubicBezTo>
                    <a:pt x="13864" y="294"/>
                    <a:pt x="11101" y="-1035"/>
                    <a:pt x="8339" y="1125"/>
                  </a:cubicBezTo>
                  <a:cubicBezTo>
                    <a:pt x="5576" y="3285"/>
                    <a:pt x="2813" y="8934"/>
                    <a:pt x="1306" y="12756"/>
                  </a:cubicBezTo>
                  <a:cubicBezTo>
                    <a:pt x="-201" y="16577"/>
                    <a:pt x="-452" y="18571"/>
                    <a:pt x="804" y="19568"/>
                  </a:cubicBezTo>
                  <a:cubicBezTo>
                    <a:pt x="2060" y="20565"/>
                    <a:pt x="4822" y="20565"/>
                    <a:pt x="6957" y="19070"/>
                  </a:cubicBezTo>
                  <a:cubicBezTo>
                    <a:pt x="9092" y="17574"/>
                    <a:pt x="10599" y="14583"/>
                    <a:pt x="11604" y="12091"/>
                  </a:cubicBezTo>
                  <a:cubicBezTo>
                    <a:pt x="12608" y="9599"/>
                    <a:pt x="13111" y="7605"/>
                    <a:pt x="13236" y="7439"/>
                  </a:cubicBezTo>
                  <a:cubicBezTo>
                    <a:pt x="13362" y="7273"/>
                    <a:pt x="13111" y="8934"/>
                    <a:pt x="12985" y="10596"/>
                  </a:cubicBezTo>
                  <a:cubicBezTo>
                    <a:pt x="12860" y="12257"/>
                    <a:pt x="12860" y="13919"/>
                    <a:pt x="13236" y="15414"/>
                  </a:cubicBezTo>
                  <a:cubicBezTo>
                    <a:pt x="13613" y="16910"/>
                    <a:pt x="14367" y="18239"/>
                    <a:pt x="15748" y="18737"/>
                  </a:cubicBezTo>
                  <a:cubicBezTo>
                    <a:pt x="17129" y="19236"/>
                    <a:pt x="19139" y="18903"/>
                    <a:pt x="21148" y="1857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10627373" y="4469828"/>
              <a:ext cx="87959" cy="17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141" fill="norm" stroke="1" extrusionOk="0">
                  <a:moveTo>
                    <a:pt x="16742" y="4174"/>
                  </a:moveTo>
                  <a:cubicBezTo>
                    <a:pt x="16742" y="2873"/>
                    <a:pt x="16742" y="1572"/>
                    <a:pt x="15200" y="791"/>
                  </a:cubicBezTo>
                  <a:cubicBezTo>
                    <a:pt x="13657" y="10"/>
                    <a:pt x="10571" y="-250"/>
                    <a:pt x="8257" y="270"/>
                  </a:cubicBezTo>
                  <a:cubicBezTo>
                    <a:pt x="5942" y="791"/>
                    <a:pt x="4400" y="2092"/>
                    <a:pt x="2857" y="5215"/>
                  </a:cubicBezTo>
                  <a:cubicBezTo>
                    <a:pt x="1314" y="8338"/>
                    <a:pt x="-229" y="13283"/>
                    <a:pt x="28" y="16405"/>
                  </a:cubicBezTo>
                  <a:cubicBezTo>
                    <a:pt x="285" y="19528"/>
                    <a:pt x="2342" y="20830"/>
                    <a:pt x="6200" y="21090"/>
                  </a:cubicBezTo>
                  <a:cubicBezTo>
                    <a:pt x="10057" y="21350"/>
                    <a:pt x="15714" y="20569"/>
                    <a:pt x="21371" y="1978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10815714" y="4262480"/>
              <a:ext cx="5201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5185" y="1409"/>
                    <a:pt x="9137" y="2817"/>
                    <a:pt x="5249" y="5713"/>
                  </a:cubicBezTo>
                  <a:cubicBezTo>
                    <a:pt x="1361" y="8609"/>
                    <a:pt x="-367" y="12991"/>
                    <a:pt x="65" y="15887"/>
                  </a:cubicBezTo>
                  <a:cubicBezTo>
                    <a:pt x="497" y="18783"/>
                    <a:pt x="3089" y="20191"/>
                    <a:pt x="6545" y="20896"/>
                  </a:cubicBezTo>
                  <a:cubicBezTo>
                    <a:pt x="10001" y="21600"/>
                    <a:pt x="14321" y="21600"/>
                    <a:pt x="18641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10773003" y="4214116"/>
              <a:ext cx="557190" cy="446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01" fill="norm" stroke="1" extrusionOk="0">
                  <a:moveTo>
                    <a:pt x="1447" y="12660"/>
                  </a:moveTo>
                  <a:cubicBezTo>
                    <a:pt x="795" y="12559"/>
                    <a:pt x="143" y="12458"/>
                    <a:pt x="20" y="12559"/>
                  </a:cubicBezTo>
                  <a:cubicBezTo>
                    <a:pt x="-102" y="12660"/>
                    <a:pt x="306" y="12965"/>
                    <a:pt x="1569" y="13117"/>
                  </a:cubicBezTo>
                  <a:cubicBezTo>
                    <a:pt x="2832" y="13269"/>
                    <a:pt x="4952" y="13269"/>
                    <a:pt x="6215" y="13168"/>
                  </a:cubicBezTo>
                  <a:cubicBezTo>
                    <a:pt x="7478" y="13066"/>
                    <a:pt x="7886" y="12863"/>
                    <a:pt x="8212" y="12559"/>
                  </a:cubicBezTo>
                  <a:cubicBezTo>
                    <a:pt x="8538" y="12255"/>
                    <a:pt x="8783" y="11849"/>
                    <a:pt x="8701" y="11596"/>
                  </a:cubicBezTo>
                  <a:cubicBezTo>
                    <a:pt x="8620" y="11342"/>
                    <a:pt x="8212" y="11241"/>
                    <a:pt x="7641" y="11596"/>
                  </a:cubicBezTo>
                  <a:cubicBezTo>
                    <a:pt x="7071" y="11951"/>
                    <a:pt x="6337" y="12762"/>
                    <a:pt x="5930" y="13421"/>
                  </a:cubicBezTo>
                  <a:cubicBezTo>
                    <a:pt x="5522" y="14080"/>
                    <a:pt x="5441" y="14587"/>
                    <a:pt x="5604" y="14891"/>
                  </a:cubicBezTo>
                  <a:cubicBezTo>
                    <a:pt x="5767" y="15196"/>
                    <a:pt x="6174" y="15297"/>
                    <a:pt x="6541" y="15196"/>
                  </a:cubicBezTo>
                  <a:cubicBezTo>
                    <a:pt x="6908" y="15094"/>
                    <a:pt x="7234" y="14790"/>
                    <a:pt x="7519" y="14384"/>
                  </a:cubicBezTo>
                  <a:cubicBezTo>
                    <a:pt x="7804" y="13979"/>
                    <a:pt x="8049" y="13472"/>
                    <a:pt x="8253" y="13472"/>
                  </a:cubicBezTo>
                  <a:cubicBezTo>
                    <a:pt x="8456" y="13472"/>
                    <a:pt x="8620" y="13979"/>
                    <a:pt x="8742" y="14486"/>
                  </a:cubicBezTo>
                  <a:cubicBezTo>
                    <a:pt x="8864" y="14993"/>
                    <a:pt x="8946" y="15500"/>
                    <a:pt x="9190" y="15906"/>
                  </a:cubicBezTo>
                  <a:cubicBezTo>
                    <a:pt x="9435" y="16311"/>
                    <a:pt x="9842" y="16615"/>
                    <a:pt x="10209" y="16615"/>
                  </a:cubicBezTo>
                  <a:cubicBezTo>
                    <a:pt x="10576" y="16615"/>
                    <a:pt x="10902" y="16311"/>
                    <a:pt x="11432" y="14790"/>
                  </a:cubicBezTo>
                  <a:cubicBezTo>
                    <a:pt x="11961" y="13269"/>
                    <a:pt x="12695" y="10531"/>
                    <a:pt x="13266" y="8097"/>
                  </a:cubicBezTo>
                  <a:cubicBezTo>
                    <a:pt x="13836" y="5663"/>
                    <a:pt x="14244" y="3534"/>
                    <a:pt x="14488" y="2165"/>
                  </a:cubicBezTo>
                  <a:cubicBezTo>
                    <a:pt x="14733" y="796"/>
                    <a:pt x="14814" y="187"/>
                    <a:pt x="14692" y="35"/>
                  </a:cubicBezTo>
                  <a:cubicBezTo>
                    <a:pt x="14570" y="-117"/>
                    <a:pt x="14244" y="187"/>
                    <a:pt x="13755" y="1607"/>
                  </a:cubicBezTo>
                  <a:cubicBezTo>
                    <a:pt x="13266" y="3027"/>
                    <a:pt x="12613" y="5562"/>
                    <a:pt x="12247" y="7793"/>
                  </a:cubicBezTo>
                  <a:cubicBezTo>
                    <a:pt x="11880" y="10024"/>
                    <a:pt x="11798" y="11951"/>
                    <a:pt x="11798" y="13168"/>
                  </a:cubicBezTo>
                  <a:cubicBezTo>
                    <a:pt x="11798" y="14384"/>
                    <a:pt x="11880" y="14891"/>
                    <a:pt x="12124" y="15094"/>
                  </a:cubicBezTo>
                  <a:cubicBezTo>
                    <a:pt x="12369" y="15297"/>
                    <a:pt x="12776" y="15196"/>
                    <a:pt x="13429" y="14334"/>
                  </a:cubicBezTo>
                  <a:cubicBezTo>
                    <a:pt x="14081" y="13472"/>
                    <a:pt x="14977" y="11849"/>
                    <a:pt x="15629" y="10328"/>
                  </a:cubicBezTo>
                  <a:cubicBezTo>
                    <a:pt x="16281" y="8807"/>
                    <a:pt x="16689" y="7387"/>
                    <a:pt x="17015" y="6373"/>
                  </a:cubicBezTo>
                  <a:cubicBezTo>
                    <a:pt x="17341" y="5359"/>
                    <a:pt x="17586" y="4751"/>
                    <a:pt x="17830" y="3990"/>
                  </a:cubicBezTo>
                  <a:cubicBezTo>
                    <a:pt x="18075" y="3229"/>
                    <a:pt x="18319" y="2317"/>
                    <a:pt x="18278" y="2317"/>
                  </a:cubicBezTo>
                  <a:cubicBezTo>
                    <a:pt x="18238" y="2317"/>
                    <a:pt x="17912" y="3229"/>
                    <a:pt x="17626" y="4649"/>
                  </a:cubicBezTo>
                  <a:cubicBezTo>
                    <a:pt x="17341" y="6069"/>
                    <a:pt x="17096" y="7996"/>
                    <a:pt x="16974" y="9263"/>
                  </a:cubicBezTo>
                  <a:cubicBezTo>
                    <a:pt x="16852" y="10531"/>
                    <a:pt x="16852" y="11139"/>
                    <a:pt x="17056" y="11494"/>
                  </a:cubicBezTo>
                  <a:cubicBezTo>
                    <a:pt x="17260" y="11849"/>
                    <a:pt x="17667" y="11951"/>
                    <a:pt x="18197" y="11444"/>
                  </a:cubicBezTo>
                  <a:cubicBezTo>
                    <a:pt x="18727" y="10937"/>
                    <a:pt x="19379" y="9821"/>
                    <a:pt x="19949" y="8452"/>
                  </a:cubicBezTo>
                  <a:cubicBezTo>
                    <a:pt x="20520" y="7083"/>
                    <a:pt x="21009" y="5460"/>
                    <a:pt x="21253" y="4396"/>
                  </a:cubicBezTo>
                  <a:cubicBezTo>
                    <a:pt x="21498" y="3331"/>
                    <a:pt x="21498" y="2824"/>
                    <a:pt x="21376" y="2875"/>
                  </a:cubicBezTo>
                  <a:cubicBezTo>
                    <a:pt x="21253" y="2925"/>
                    <a:pt x="21009" y="3534"/>
                    <a:pt x="20683" y="5055"/>
                  </a:cubicBezTo>
                  <a:cubicBezTo>
                    <a:pt x="20357" y="6576"/>
                    <a:pt x="19949" y="9010"/>
                    <a:pt x="19909" y="11291"/>
                  </a:cubicBezTo>
                  <a:cubicBezTo>
                    <a:pt x="19868" y="13573"/>
                    <a:pt x="20194" y="15703"/>
                    <a:pt x="20357" y="17021"/>
                  </a:cubicBezTo>
                  <a:cubicBezTo>
                    <a:pt x="20520" y="18339"/>
                    <a:pt x="20520" y="18846"/>
                    <a:pt x="20520" y="19455"/>
                  </a:cubicBezTo>
                  <a:cubicBezTo>
                    <a:pt x="20520" y="20063"/>
                    <a:pt x="20520" y="20773"/>
                    <a:pt x="20316" y="21128"/>
                  </a:cubicBezTo>
                  <a:cubicBezTo>
                    <a:pt x="20112" y="21483"/>
                    <a:pt x="19705" y="21483"/>
                    <a:pt x="19134" y="21179"/>
                  </a:cubicBezTo>
                  <a:cubicBezTo>
                    <a:pt x="18564" y="20875"/>
                    <a:pt x="17830" y="20266"/>
                    <a:pt x="17300" y="19759"/>
                  </a:cubicBezTo>
                  <a:cubicBezTo>
                    <a:pt x="16770" y="19252"/>
                    <a:pt x="16444" y="18846"/>
                    <a:pt x="16444" y="18441"/>
                  </a:cubicBezTo>
                  <a:cubicBezTo>
                    <a:pt x="16444" y="18035"/>
                    <a:pt x="16770" y="17629"/>
                    <a:pt x="17586" y="16869"/>
                  </a:cubicBezTo>
                  <a:cubicBezTo>
                    <a:pt x="18401" y="16108"/>
                    <a:pt x="19705" y="14993"/>
                    <a:pt x="21009" y="1387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11210631" y="4167765"/>
              <a:ext cx="44451" cy="28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1600" y="7583"/>
                  </a:moveTo>
                  <a:cubicBezTo>
                    <a:pt x="18514" y="5995"/>
                    <a:pt x="15429" y="4407"/>
                    <a:pt x="13886" y="2977"/>
                  </a:cubicBezTo>
                  <a:cubicBezTo>
                    <a:pt x="12343" y="1548"/>
                    <a:pt x="12343" y="277"/>
                    <a:pt x="12343" y="39"/>
                  </a:cubicBezTo>
                  <a:cubicBezTo>
                    <a:pt x="12343" y="-199"/>
                    <a:pt x="12343" y="595"/>
                    <a:pt x="10800" y="3851"/>
                  </a:cubicBezTo>
                  <a:cubicBezTo>
                    <a:pt x="9257" y="7107"/>
                    <a:pt x="6171" y="12825"/>
                    <a:pt x="4114" y="16160"/>
                  </a:cubicBezTo>
                  <a:cubicBezTo>
                    <a:pt x="2057" y="19495"/>
                    <a:pt x="1029" y="20448"/>
                    <a:pt x="0" y="2140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11485798" y="4438078"/>
              <a:ext cx="48684" cy="15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fill="norm" stroke="1" extrusionOk="0">
                  <a:moveTo>
                    <a:pt x="21600" y="4500"/>
                  </a:moveTo>
                  <a:cubicBezTo>
                    <a:pt x="21600" y="3097"/>
                    <a:pt x="21600" y="1695"/>
                    <a:pt x="19252" y="853"/>
                  </a:cubicBezTo>
                  <a:cubicBezTo>
                    <a:pt x="16904" y="12"/>
                    <a:pt x="12209" y="-269"/>
                    <a:pt x="8922" y="292"/>
                  </a:cubicBezTo>
                  <a:cubicBezTo>
                    <a:pt x="5635" y="853"/>
                    <a:pt x="3757" y="2256"/>
                    <a:pt x="4226" y="4500"/>
                  </a:cubicBezTo>
                  <a:cubicBezTo>
                    <a:pt x="4696" y="6744"/>
                    <a:pt x="7513" y="9830"/>
                    <a:pt x="10800" y="12074"/>
                  </a:cubicBezTo>
                  <a:cubicBezTo>
                    <a:pt x="14087" y="14318"/>
                    <a:pt x="17843" y="15721"/>
                    <a:pt x="19722" y="17123"/>
                  </a:cubicBezTo>
                  <a:cubicBezTo>
                    <a:pt x="21600" y="18526"/>
                    <a:pt x="21600" y="19928"/>
                    <a:pt x="18313" y="20630"/>
                  </a:cubicBezTo>
                  <a:cubicBezTo>
                    <a:pt x="15026" y="21331"/>
                    <a:pt x="8452" y="21331"/>
                    <a:pt x="4696" y="20630"/>
                  </a:cubicBezTo>
                  <a:cubicBezTo>
                    <a:pt x="939" y="19928"/>
                    <a:pt x="0" y="18526"/>
                    <a:pt x="0" y="16983"/>
                  </a:cubicBezTo>
                  <a:cubicBezTo>
                    <a:pt x="0" y="15440"/>
                    <a:pt x="939" y="13757"/>
                    <a:pt x="1878" y="12074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11559881" y="4497430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11585281" y="445933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11634680" y="4491080"/>
              <a:ext cx="77602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9134" y="0"/>
                  </a:moveTo>
                  <a:cubicBezTo>
                    <a:pt x="16292" y="0"/>
                    <a:pt x="13450" y="0"/>
                    <a:pt x="10039" y="2204"/>
                  </a:cubicBezTo>
                  <a:cubicBezTo>
                    <a:pt x="6628" y="4408"/>
                    <a:pt x="2650" y="8816"/>
                    <a:pt x="944" y="12122"/>
                  </a:cubicBezTo>
                  <a:cubicBezTo>
                    <a:pt x="-761" y="15429"/>
                    <a:pt x="-193" y="17633"/>
                    <a:pt x="2934" y="19176"/>
                  </a:cubicBezTo>
                  <a:cubicBezTo>
                    <a:pt x="6060" y="20718"/>
                    <a:pt x="11744" y="21600"/>
                    <a:pt x="15155" y="21600"/>
                  </a:cubicBezTo>
                  <a:cubicBezTo>
                    <a:pt x="18565" y="21600"/>
                    <a:pt x="19702" y="20718"/>
                    <a:pt x="20839" y="1983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11763081" y="4313280"/>
              <a:ext cx="698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450"/>
                    <a:pt x="15055" y="900"/>
                    <a:pt x="12436" y="2325"/>
                  </a:cubicBezTo>
                  <a:cubicBezTo>
                    <a:pt x="9818" y="3750"/>
                    <a:pt x="7855" y="6150"/>
                    <a:pt x="5891" y="9525"/>
                  </a:cubicBezTo>
                  <a:cubicBezTo>
                    <a:pt x="3927" y="12900"/>
                    <a:pt x="1964" y="172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11787335" y="4478380"/>
              <a:ext cx="96397" cy="98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431" fill="norm" stroke="1" extrusionOk="0">
                  <a:moveTo>
                    <a:pt x="14036" y="0"/>
                  </a:moveTo>
                  <a:cubicBezTo>
                    <a:pt x="9441" y="4136"/>
                    <a:pt x="4845" y="8272"/>
                    <a:pt x="2317" y="11489"/>
                  </a:cubicBezTo>
                  <a:cubicBezTo>
                    <a:pt x="-210" y="14706"/>
                    <a:pt x="-670" y="17004"/>
                    <a:pt x="939" y="18613"/>
                  </a:cubicBezTo>
                  <a:cubicBezTo>
                    <a:pt x="2547" y="20221"/>
                    <a:pt x="6224" y="21140"/>
                    <a:pt x="9900" y="21370"/>
                  </a:cubicBezTo>
                  <a:cubicBezTo>
                    <a:pt x="13577" y="21600"/>
                    <a:pt x="17253" y="21140"/>
                    <a:pt x="20930" y="2068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218781" y="6562751"/>
              <a:ext cx="228601" cy="49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4" fill="norm" stroke="1" extrusionOk="0">
                  <a:moveTo>
                    <a:pt x="0" y="8269"/>
                  </a:moveTo>
                  <a:cubicBezTo>
                    <a:pt x="1000" y="9882"/>
                    <a:pt x="2000" y="11495"/>
                    <a:pt x="2500" y="14005"/>
                  </a:cubicBezTo>
                  <a:cubicBezTo>
                    <a:pt x="3000" y="16515"/>
                    <a:pt x="3000" y="19920"/>
                    <a:pt x="2900" y="20682"/>
                  </a:cubicBezTo>
                  <a:cubicBezTo>
                    <a:pt x="2800" y="21444"/>
                    <a:pt x="2600" y="19562"/>
                    <a:pt x="2400" y="17321"/>
                  </a:cubicBezTo>
                  <a:cubicBezTo>
                    <a:pt x="2200" y="15081"/>
                    <a:pt x="2000" y="12481"/>
                    <a:pt x="2400" y="9837"/>
                  </a:cubicBezTo>
                  <a:cubicBezTo>
                    <a:pt x="2800" y="7193"/>
                    <a:pt x="3800" y="4505"/>
                    <a:pt x="5000" y="2802"/>
                  </a:cubicBezTo>
                  <a:cubicBezTo>
                    <a:pt x="6200" y="1099"/>
                    <a:pt x="7600" y="382"/>
                    <a:pt x="9300" y="113"/>
                  </a:cubicBezTo>
                  <a:cubicBezTo>
                    <a:pt x="11000" y="-156"/>
                    <a:pt x="13000" y="23"/>
                    <a:pt x="14900" y="1009"/>
                  </a:cubicBezTo>
                  <a:cubicBezTo>
                    <a:pt x="16800" y="1995"/>
                    <a:pt x="18600" y="3788"/>
                    <a:pt x="19000" y="5849"/>
                  </a:cubicBezTo>
                  <a:cubicBezTo>
                    <a:pt x="19400" y="7910"/>
                    <a:pt x="18400" y="10241"/>
                    <a:pt x="16900" y="11899"/>
                  </a:cubicBezTo>
                  <a:cubicBezTo>
                    <a:pt x="15400" y="13557"/>
                    <a:pt x="13400" y="14543"/>
                    <a:pt x="11500" y="15081"/>
                  </a:cubicBezTo>
                  <a:cubicBezTo>
                    <a:pt x="9600" y="15618"/>
                    <a:pt x="7800" y="15708"/>
                    <a:pt x="6400" y="15618"/>
                  </a:cubicBezTo>
                  <a:cubicBezTo>
                    <a:pt x="5000" y="15529"/>
                    <a:pt x="4000" y="15260"/>
                    <a:pt x="4000" y="15081"/>
                  </a:cubicBezTo>
                  <a:cubicBezTo>
                    <a:pt x="4000" y="14901"/>
                    <a:pt x="5000" y="14812"/>
                    <a:pt x="7100" y="15081"/>
                  </a:cubicBezTo>
                  <a:cubicBezTo>
                    <a:pt x="9200" y="15349"/>
                    <a:pt x="12400" y="15977"/>
                    <a:pt x="15000" y="16828"/>
                  </a:cubicBezTo>
                  <a:cubicBezTo>
                    <a:pt x="17600" y="17680"/>
                    <a:pt x="19600" y="18755"/>
                    <a:pt x="21600" y="19831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520743" y="6816735"/>
              <a:ext cx="180639" cy="16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111" fill="norm" stroke="1" extrusionOk="0">
                  <a:moveTo>
                    <a:pt x="325" y="8604"/>
                  </a:moveTo>
                  <a:cubicBezTo>
                    <a:pt x="1539" y="8871"/>
                    <a:pt x="2752" y="9137"/>
                    <a:pt x="4451" y="8337"/>
                  </a:cubicBezTo>
                  <a:cubicBezTo>
                    <a:pt x="6150" y="7537"/>
                    <a:pt x="8334" y="5671"/>
                    <a:pt x="9548" y="4071"/>
                  </a:cubicBezTo>
                  <a:cubicBezTo>
                    <a:pt x="10761" y="2471"/>
                    <a:pt x="11004" y="1137"/>
                    <a:pt x="10519" y="471"/>
                  </a:cubicBezTo>
                  <a:cubicBezTo>
                    <a:pt x="10033" y="-196"/>
                    <a:pt x="8820" y="-196"/>
                    <a:pt x="7121" y="737"/>
                  </a:cubicBezTo>
                  <a:cubicBezTo>
                    <a:pt x="5422" y="1671"/>
                    <a:pt x="3238" y="3537"/>
                    <a:pt x="1660" y="6471"/>
                  </a:cubicBezTo>
                  <a:cubicBezTo>
                    <a:pt x="83" y="9404"/>
                    <a:pt x="-888" y="13404"/>
                    <a:pt x="1175" y="16204"/>
                  </a:cubicBezTo>
                  <a:cubicBezTo>
                    <a:pt x="3238" y="19004"/>
                    <a:pt x="8334" y="20604"/>
                    <a:pt x="12096" y="21004"/>
                  </a:cubicBezTo>
                  <a:cubicBezTo>
                    <a:pt x="15858" y="21404"/>
                    <a:pt x="18285" y="20604"/>
                    <a:pt x="20712" y="19804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780409" y="6546763"/>
              <a:ext cx="619473" cy="44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49" fill="norm" stroke="1" extrusionOk="0">
                  <a:moveTo>
                    <a:pt x="4751" y="12251"/>
                  </a:moveTo>
                  <a:cubicBezTo>
                    <a:pt x="3722" y="12454"/>
                    <a:pt x="2694" y="12656"/>
                    <a:pt x="1886" y="13772"/>
                  </a:cubicBezTo>
                  <a:cubicBezTo>
                    <a:pt x="1078" y="14887"/>
                    <a:pt x="490" y="16916"/>
                    <a:pt x="196" y="18183"/>
                  </a:cubicBezTo>
                  <a:cubicBezTo>
                    <a:pt x="-98" y="19451"/>
                    <a:pt x="-98" y="19958"/>
                    <a:pt x="453" y="20465"/>
                  </a:cubicBezTo>
                  <a:cubicBezTo>
                    <a:pt x="1004" y="20972"/>
                    <a:pt x="2106" y="21479"/>
                    <a:pt x="3429" y="20871"/>
                  </a:cubicBezTo>
                  <a:cubicBezTo>
                    <a:pt x="4751" y="20262"/>
                    <a:pt x="6294" y="18538"/>
                    <a:pt x="7102" y="17423"/>
                  </a:cubicBezTo>
                  <a:cubicBezTo>
                    <a:pt x="7910" y="16307"/>
                    <a:pt x="7984" y="15800"/>
                    <a:pt x="8057" y="15293"/>
                  </a:cubicBezTo>
                  <a:cubicBezTo>
                    <a:pt x="8131" y="14786"/>
                    <a:pt x="8204" y="14279"/>
                    <a:pt x="8057" y="13924"/>
                  </a:cubicBezTo>
                  <a:cubicBezTo>
                    <a:pt x="7910" y="13569"/>
                    <a:pt x="7543" y="13366"/>
                    <a:pt x="7029" y="13671"/>
                  </a:cubicBezTo>
                  <a:cubicBezTo>
                    <a:pt x="6514" y="13975"/>
                    <a:pt x="5853" y="14786"/>
                    <a:pt x="5412" y="15749"/>
                  </a:cubicBezTo>
                  <a:cubicBezTo>
                    <a:pt x="4971" y="16713"/>
                    <a:pt x="4751" y="17828"/>
                    <a:pt x="4714" y="18640"/>
                  </a:cubicBezTo>
                  <a:cubicBezTo>
                    <a:pt x="4678" y="19451"/>
                    <a:pt x="4824" y="19958"/>
                    <a:pt x="5265" y="20059"/>
                  </a:cubicBezTo>
                  <a:cubicBezTo>
                    <a:pt x="5706" y="20161"/>
                    <a:pt x="6441" y="19856"/>
                    <a:pt x="7029" y="19248"/>
                  </a:cubicBezTo>
                  <a:cubicBezTo>
                    <a:pt x="7616" y="18640"/>
                    <a:pt x="8057" y="17727"/>
                    <a:pt x="8351" y="16916"/>
                  </a:cubicBezTo>
                  <a:cubicBezTo>
                    <a:pt x="8645" y="16104"/>
                    <a:pt x="8792" y="15394"/>
                    <a:pt x="8792" y="15293"/>
                  </a:cubicBezTo>
                  <a:cubicBezTo>
                    <a:pt x="8792" y="15192"/>
                    <a:pt x="8645" y="15699"/>
                    <a:pt x="8535" y="16307"/>
                  </a:cubicBezTo>
                  <a:cubicBezTo>
                    <a:pt x="8424" y="16916"/>
                    <a:pt x="8351" y="17625"/>
                    <a:pt x="8388" y="18234"/>
                  </a:cubicBezTo>
                  <a:cubicBezTo>
                    <a:pt x="8424" y="18842"/>
                    <a:pt x="8571" y="19349"/>
                    <a:pt x="8829" y="19603"/>
                  </a:cubicBezTo>
                  <a:cubicBezTo>
                    <a:pt x="9086" y="19856"/>
                    <a:pt x="9453" y="19856"/>
                    <a:pt x="10004" y="19147"/>
                  </a:cubicBezTo>
                  <a:cubicBezTo>
                    <a:pt x="10555" y="18437"/>
                    <a:pt x="11290" y="17017"/>
                    <a:pt x="12061" y="14786"/>
                  </a:cubicBezTo>
                  <a:cubicBezTo>
                    <a:pt x="12833" y="12555"/>
                    <a:pt x="13641" y="9513"/>
                    <a:pt x="14082" y="7180"/>
                  </a:cubicBezTo>
                  <a:cubicBezTo>
                    <a:pt x="14522" y="4848"/>
                    <a:pt x="14596" y="3225"/>
                    <a:pt x="14633" y="2161"/>
                  </a:cubicBezTo>
                  <a:cubicBezTo>
                    <a:pt x="14669" y="1096"/>
                    <a:pt x="14669" y="589"/>
                    <a:pt x="14486" y="285"/>
                  </a:cubicBezTo>
                  <a:cubicBezTo>
                    <a:pt x="14302" y="-20"/>
                    <a:pt x="13935" y="-121"/>
                    <a:pt x="13641" y="183"/>
                  </a:cubicBezTo>
                  <a:cubicBezTo>
                    <a:pt x="13347" y="487"/>
                    <a:pt x="13126" y="1197"/>
                    <a:pt x="12759" y="3276"/>
                  </a:cubicBezTo>
                  <a:cubicBezTo>
                    <a:pt x="12392" y="5355"/>
                    <a:pt x="11878" y="8803"/>
                    <a:pt x="11694" y="11642"/>
                  </a:cubicBezTo>
                  <a:cubicBezTo>
                    <a:pt x="11510" y="14482"/>
                    <a:pt x="11657" y="16713"/>
                    <a:pt x="11878" y="18133"/>
                  </a:cubicBezTo>
                  <a:cubicBezTo>
                    <a:pt x="12098" y="19552"/>
                    <a:pt x="12392" y="20161"/>
                    <a:pt x="12722" y="20566"/>
                  </a:cubicBezTo>
                  <a:cubicBezTo>
                    <a:pt x="13053" y="20972"/>
                    <a:pt x="13420" y="21175"/>
                    <a:pt x="13935" y="20871"/>
                  </a:cubicBezTo>
                  <a:cubicBezTo>
                    <a:pt x="14449" y="20566"/>
                    <a:pt x="15110" y="19755"/>
                    <a:pt x="16102" y="17473"/>
                  </a:cubicBezTo>
                  <a:cubicBezTo>
                    <a:pt x="17094" y="15192"/>
                    <a:pt x="18416" y="11440"/>
                    <a:pt x="19261" y="8549"/>
                  </a:cubicBezTo>
                  <a:cubicBezTo>
                    <a:pt x="20106" y="5659"/>
                    <a:pt x="20473" y="3631"/>
                    <a:pt x="20657" y="2364"/>
                  </a:cubicBezTo>
                  <a:cubicBezTo>
                    <a:pt x="20841" y="1096"/>
                    <a:pt x="20841" y="589"/>
                    <a:pt x="20657" y="487"/>
                  </a:cubicBezTo>
                  <a:cubicBezTo>
                    <a:pt x="20473" y="386"/>
                    <a:pt x="20106" y="690"/>
                    <a:pt x="19702" y="2262"/>
                  </a:cubicBezTo>
                  <a:cubicBezTo>
                    <a:pt x="19298" y="3834"/>
                    <a:pt x="18857" y="6673"/>
                    <a:pt x="18894" y="9158"/>
                  </a:cubicBezTo>
                  <a:cubicBezTo>
                    <a:pt x="18931" y="11642"/>
                    <a:pt x="19445" y="13772"/>
                    <a:pt x="19959" y="15040"/>
                  </a:cubicBezTo>
                  <a:cubicBezTo>
                    <a:pt x="20473" y="16307"/>
                    <a:pt x="20988" y="16713"/>
                    <a:pt x="21502" y="17118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229679" y="7213235"/>
              <a:ext cx="154203" cy="27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242" fill="norm" stroke="1" extrusionOk="0">
                  <a:moveTo>
                    <a:pt x="18389" y="153"/>
                  </a:moveTo>
                  <a:cubicBezTo>
                    <a:pt x="16661" y="-10"/>
                    <a:pt x="14933" y="-172"/>
                    <a:pt x="13061" y="396"/>
                  </a:cubicBezTo>
                  <a:cubicBezTo>
                    <a:pt x="11189" y="965"/>
                    <a:pt x="9173" y="2264"/>
                    <a:pt x="6725" y="5106"/>
                  </a:cubicBezTo>
                  <a:cubicBezTo>
                    <a:pt x="4277" y="7948"/>
                    <a:pt x="1397" y="12333"/>
                    <a:pt x="389" y="15338"/>
                  </a:cubicBezTo>
                  <a:cubicBezTo>
                    <a:pt x="-619" y="18342"/>
                    <a:pt x="245" y="19966"/>
                    <a:pt x="3989" y="20697"/>
                  </a:cubicBezTo>
                  <a:cubicBezTo>
                    <a:pt x="7733" y="21428"/>
                    <a:pt x="14357" y="21266"/>
                    <a:pt x="20981" y="21103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423692" y="7309258"/>
              <a:ext cx="94654" cy="19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1013" fill="norm" stroke="1" extrusionOk="0">
                  <a:moveTo>
                    <a:pt x="17551" y="805"/>
                  </a:moveTo>
                  <a:cubicBezTo>
                    <a:pt x="15254" y="355"/>
                    <a:pt x="12956" y="-95"/>
                    <a:pt x="10888" y="18"/>
                  </a:cubicBezTo>
                  <a:cubicBezTo>
                    <a:pt x="8819" y="130"/>
                    <a:pt x="6981" y="805"/>
                    <a:pt x="4913" y="3168"/>
                  </a:cubicBezTo>
                  <a:cubicBezTo>
                    <a:pt x="2845" y="5530"/>
                    <a:pt x="547" y="9580"/>
                    <a:pt x="88" y="12843"/>
                  </a:cubicBezTo>
                  <a:cubicBezTo>
                    <a:pt x="-372" y="16105"/>
                    <a:pt x="1007" y="18580"/>
                    <a:pt x="3305" y="19930"/>
                  </a:cubicBezTo>
                  <a:cubicBezTo>
                    <a:pt x="5602" y="21280"/>
                    <a:pt x="8819" y="21505"/>
                    <a:pt x="12266" y="19817"/>
                  </a:cubicBezTo>
                  <a:cubicBezTo>
                    <a:pt x="15713" y="18130"/>
                    <a:pt x="19390" y="14530"/>
                    <a:pt x="20309" y="11605"/>
                  </a:cubicBezTo>
                  <a:cubicBezTo>
                    <a:pt x="21228" y="8680"/>
                    <a:pt x="19390" y="6430"/>
                    <a:pt x="17092" y="5530"/>
                  </a:cubicBezTo>
                  <a:cubicBezTo>
                    <a:pt x="14794" y="4630"/>
                    <a:pt x="12037" y="5080"/>
                    <a:pt x="9279" y="553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599781" y="734223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600576" y="7316830"/>
              <a:ext cx="107156" cy="15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72" fill="norm" stroke="1" extrusionOk="0">
                  <a:moveTo>
                    <a:pt x="2382" y="8640"/>
                  </a:moveTo>
                  <a:cubicBezTo>
                    <a:pt x="2382" y="7200"/>
                    <a:pt x="2382" y="5760"/>
                    <a:pt x="1959" y="4176"/>
                  </a:cubicBezTo>
                  <a:cubicBezTo>
                    <a:pt x="1535" y="2592"/>
                    <a:pt x="688" y="864"/>
                    <a:pt x="265" y="720"/>
                  </a:cubicBezTo>
                  <a:cubicBezTo>
                    <a:pt x="-159" y="576"/>
                    <a:pt x="-159" y="2016"/>
                    <a:pt x="900" y="5472"/>
                  </a:cubicBezTo>
                  <a:cubicBezTo>
                    <a:pt x="1959" y="8928"/>
                    <a:pt x="4076" y="14400"/>
                    <a:pt x="5982" y="17568"/>
                  </a:cubicBezTo>
                  <a:cubicBezTo>
                    <a:pt x="7888" y="20736"/>
                    <a:pt x="9582" y="21600"/>
                    <a:pt x="11065" y="21168"/>
                  </a:cubicBezTo>
                  <a:cubicBezTo>
                    <a:pt x="12547" y="20736"/>
                    <a:pt x="13817" y="19008"/>
                    <a:pt x="14876" y="15840"/>
                  </a:cubicBezTo>
                  <a:cubicBezTo>
                    <a:pt x="15935" y="12672"/>
                    <a:pt x="16782" y="8064"/>
                    <a:pt x="17841" y="5184"/>
                  </a:cubicBezTo>
                  <a:cubicBezTo>
                    <a:pt x="18900" y="2304"/>
                    <a:pt x="20170" y="1152"/>
                    <a:pt x="21441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752181" y="7284421"/>
              <a:ext cx="76201" cy="17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fill="norm" stroke="1" extrusionOk="0">
                  <a:moveTo>
                    <a:pt x="0" y="8669"/>
                  </a:moveTo>
                  <a:cubicBezTo>
                    <a:pt x="2400" y="7889"/>
                    <a:pt x="4800" y="7108"/>
                    <a:pt x="6900" y="5547"/>
                  </a:cubicBezTo>
                  <a:cubicBezTo>
                    <a:pt x="9000" y="3985"/>
                    <a:pt x="10800" y="1643"/>
                    <a:pt x="10200" y="602"/>
                  </a:cubicBezTo>
                  <a:cubicBezTo>
                    <a:pt x="9600" y="-439"/>
                    <a:pt x="6600" y="-179"/>
                    <a:pt x="4200" y="1773"/>
                  </a:cubicBezTo>
                  <a:cubicBezTo>
                    <a:pt x="1800" y="3725"/>
                    <a:pt x="0" y="7368"/>
                    <a:pt x="300" y="10621"/>
                  </a:cubicBezTo>
                  <a:cubicBezTo>
                    <a:pt x="600" y="13874"/>
                    <a:pt x="3000" y="16737"/>
                    <a:pt x="5700" y="18559"/>
                  </a:cubicBezTo>
                  <a:cubicBezTo>
                    <a:pt x="8400" y="20380"/>
                    <a:pt x="11400" y="21161"/>
                    <a:pt x="14100" y="21161"/>
                  </a:cubicBezTo>
                  <a:cubicBezTo>
                    <a:pt x="16800" y="21161"/>
                    <a:pt x="19200" y="20380"/>
                    <a:pt x="21600" y="19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847431" y="7244303"/>
              <a:ext cx="139701" cy="13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6605"/>
                  </a:moveTo>
                  <a:cubicBezTo>
                    <a:pt x="3273" y="10377"/>
                    <a:pt x="6545" y="14148"/>
                    <a:pt x="9000" y="16891"/>
                  </a:cubicBezTo>
                  <a:cubicBezTo>
                    <a:pt x="11455" y="19634"/>
                    <a:pt x="13091" y="21348"/>
                    <a:pt x="13418" y="21348"/>
                  </a:cubicBezTo>
                  <a:cubicBezTo>
                    <a:pt x="13745" y="21348"/>
                    <a:pt x="12764" y="19634"/>
                    <a:pt x="12109" y="16377"/>
                  </a:cubicBezTo>
                  <a:cubicBezTo>
                    <a:pt x="11455" y="13119"/>
                    <a:pt x="11127" y="8319"/>
                    <a:pt x="11618" y="5234"/>
                  </a:cubicBezTo>
                  <a:cubicBezTo>
                    <a:pt x="12109" y="2148"/>
                    <a:pt x="13418" y="777"/>
                    <a:pt x="15218" y="262"/>
                  </a:cubicBezTo>
                  <a:cubicBezTo>
                    <a:pt x="17018" y="-252"/>
                    <a:pt x="19309" y="91"/>
                    <a:pt x="21600" y="434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956704" y="7222740"/>
              <a:ext cx="513028" cy="350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20" fill="norm" stroke="1" extrusionOk="0">
                  <a:moveTo>
                    <a:pt x="3944" y="317"/>
                  </a:moveTo>
                  <a:cubicBezTo>
                    <a:pt x="3055" y="576"/>
                    <a:pt x="2166" y="834"/>
                    <a:pt x="1500" y="1546"/>
                  </a:cubicBezTo>
                  <a:cubicBezTo>
                    <a:pt x="833" y="2257"/>
                    <a:pt x="388" y="3421"/>
                    <a:pt x="166" y="4327"/>
                  </a:cubicBezTo>
                  <a:cubicBezTo>
                    <a:pt x="-56" y="5232"/>
                    <a:pt x="-56" y="5879"/>
                    <a:pt x="166" y="6331"/>
                  </a:cubicBezTo>
                  <a:cubicBezTo>
                    <a:pt x="388" y="6784"/>
                    <a:pt x="833" y="7043"/>
                    <a:pt x="1188" y="6913"/>
                  </a:cubicBezTo>
                  <a:cubicBezTo>
                    <a:pt x="1544" y="6784"/>
                    <a:pt x="1811" y="6267"/>
                    <a:pt x="1988" y="5685"/>
                  </a:cubicBezTo>
                  <a:cubicBezTo>
                    <a:pt x="2166" y="5103"/>
                    <a:pt x="2255" y="4456"/>
                    <a:pt x="2433" y="4456"/>
                  </a:cubicBezTo>
                  <a:cubicBezTo>
                    <a:pt x="2611" y="4456"/>
                    <a:pt x="2877" y="5103"/>
                    <a:pt x="3411" y="5749"/>
                  </a:cubicBezTo>
                  <a:cubicBezTo>
                    <a:pt x="3944" y="6396"/>
                    <a:pt x="4744" y="7043"/>
                    <a:pt x="5722" y="6849"/>
                  </a:cubicBezTo>
                  <a:cubicBezTo>
                    <a:pt x="6700" y="6655"/>
                    <a:pt x="7855" y="5620"/>
                    <a:pt x="8566" y="4779"/>
                  </a:cubicBezTo>
                  <a:cubicBezTo>
                    <a:pt x="9277" y="3939"/>
                    <a:pt x="9544" y="3292"/>
                    <a:pt x="9722" y="2516"/>
                  </a:cubicBezTo>
                  <a:cubicBezTo>
                    <a:pt x="9900" y="1740"/>
                    <a:pt x="9988" y="834"/>
                    <a:pt x="9766" y="382"/>
                  </a:cubicBezTo>
                  <a:cubicBezTo>
                    <a:pt x="9544" y="-71"/>
                    <a:pt x="9011" y="-71"/>
                    <a:pt x="8522" y="123"/>
                  </a:cubicBezTo>
                  <a:cubicBezTo>
                    <a:pt x="8033" y="317"/>
                    <a:pt x="7588" y="705"/>
                    <a:pt x="7322" y="1222"/>
                  </a:cubicBezTo>
                  <a:cubicBezTo>
                    <a:pt x="7055" y="1740"/>
                    <a:pt x="6966" y="2386"/>
                    <a:pt x="6922" y="3033"/>
                  </a:cubicBezTo>
                  <a:cubicBezTo>
                    <a:pt x="6877" y="3680"/>
                    <a:pt x="6877" y="4327"/>
                    <a:pt x="7100" y="4844"/>
                  </a:cubicBezTo>
                  <a:cubicBezTo>
                    <a:pt x="7322" y="5361"/>
                    <a:pt x="7766" y="5749"/>
                    <a:pt x="8211" y="6073"/>
                  </a:cubicBezTo>
                  <a:cubicBezTo>
                    <a:pt x="8655" y="6396"/>
                    <a:pt x="9100" y="6655"/>
                    <a:pt x="9544" y="7495"/>
                  </a:cubicBezTo>
                  <a:cubicBezTo>
                    <a:pt x="9988" y="8336"/>
                    <a:pt x="10433" y="9759"/>
                    <a:pt x="10433" y="11699"/>
                  </a:cubicBezTo>
                  <a:cubicBezTo>
                    <a:pt x="10433" y="13639"/>
                    <a:pt x="9988" y="16097"/>
                    <a:pt x="9633" y="17649"/>
                  </a:cubicBezTo>
                  <a:cubicBezTo>
                    <a:pt x="9277" y="19201"/>
                    <a:pt x="9011" y="19848"/>
                    <a:pt x="8611" y="20430"/>
                  </a:cubicBezTo>
                  <a:cubicBezTo>
                    <a:pt x="8211" y="21012"/>
                    <a:pt x="7677" y="21529"/>
                    <a:pt x="7366" y="21400"/>
                  </a:cubicBezTo>
                  <a:cubicBezTo>
                    <a:pt x="7055" y="21270"/>
                    <a:pt x="6966" y="20494"/>
                    <a:pt x="7277" y="19266"/>
                  </a:cubicBezTo>
                  <a:cubicBezTo>
                    <a:pt x="7588" y="18037"/>
                    <a:pt x="8300" y="16355"/>
                    <a:pt x="9722" y="14027"/>
                  </a:cubicBezTo>
                  <a:cubicBezTo>
                    <a:pt x="11144" y="11699"/>
                    <a:pt x="13277" y="8724"/>
                    <a:pt x="14566" y="6849"/>
                  </a:cubicBezTo>
                  <a:cubicBezTo>
                    <a:pt x="15855" y="4973"/>
                    <a:pt x="16300" y="4197"/>
                    <a:pt x="16700" y="3551"/>
                  </a:cubicBezTo>
                  <a:cubicBezTo>
                    <a:pt x="17100" y="2904"/>
                    <a:pt x="17455" y="2386"/>
                    <a:pt x="17500" y="1869"/>
                  </a:cubicBezTo>
                  <a:cubicBezTo>
                    <a:pt x="17544" y="1352"/>
                    <a:pt x="17277" y="834"/>
                    <a:pt x="16877" y="834"/>
                  </a:cubicBezTo>
                  <a:cubicBezTo>
                    <a:pt x="16477" y="834"/>
                    <a:pt x="15944" y="1352"/>
                    <a:pt x="15411" y="2322"/>
                  </a:cubicBezTo>
                  <a:cubicBezTo>
                    <a:pt x="14877" y="3292"/>
                    <a:pt x="14344" y="4715"/>
                    <a:pt x="14077" y="5749"/>
                  </a:cubicBezTo>
                  <a:cubicBezTo>
                    <a:pt x="13811" y="6784"/>
                    <a:pt x="13811" y="7431"/>
                    <a:pt x="14033" y="8013"/>
                  </a:cubicBezTo>
                  <a:cubicBezTo>
                    <a:pt x="14255" y="8595"/>
                    <a:pt x="14700" y="9112"/>
                    <a:pt x="15766" y="9436"/>
                  </a:cubicBezTo>
                  <a:cubicBezTo>
                    <a:pt x="16833" y="9759"/>
                    <a:pt x="18522" y="9888"/>
                    <a:pt x="19588" y="9565"/>
                  </a:cubicBezTo>
                  <a:cubicBezTo>
                    <a:pt x="20655" y="9242"/>
                    <a:pt x="21100" y="8466"/>
                    <a:pt x="21544" y="7689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1488781" y="7126330"/>
              <a:ext cx="97649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600" fill="norm" stroke="1" extrusionOk="0">
                  <a:moveTo>
                    <a:pt x="10800" y="0"/>
                  </a:moveTo>
                  <a:cubicBezTo>
                    <a:pt x="14850" y="2160"/>
                    <a:pt x="18900" y="4320"/>
                    <a:pt x="20250" y="7140"/>
                  </a:cubicBezTo>
                  <a:cubicBezTo>
                    <a:pt x="21600" y="9960"/>
                    <a:pt x="20250" y="13440"/>
                    <a:pt x="16425" y="15960"/>
                  </a:cubicBezTo>
                  <a:cubicBezTo>
                    <a:pt x="12600" y="18480"/>
                    <a:pt x="6300" y="200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0" y="7183480"/>
              <a:ext cx="256882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927" y="0"/>
                  </a:moveTo>
                  <a:cubicBezTo>
                    <a:pt x="2171" y="3429"/>
                    <a:pt x="414" y="6857"/>
                    <a:pt x="63" y="9714"/>
                  </a:cubicBezTo>
                  <a:cubicBezTo>
                    <a:pt x="-288" y="12571"/>
                    <a:pt x="766" y="14857"/>
                    <a:pt x="4541" y="16743"/>
                  </a:cubicBezTo>
                  <a:cubicBezTo>
                    <a:pt x="8317" y="18629"/>
                    <a:pt x="14814" y="20114"/>
                    <a:pt x="21312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2320631" y="6834230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2326981" y="7018380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3349331" y="6535780"/>
              <a:ext cx="980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3539"/>
                    <a:pt x="17280" y="7078"/>
                    <a:pt x="19440" y="10678"/>
                  </a:cubicBezTo>
                  <a:cubicBezTo>
                    <a:pt x="21600" y="14278"/>
                    <a:pt x="17280" y="17939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3146131" y="6548480"/>
              <a:ext cx="438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74" y="18720"/>
                    <a:pt x="3548" y="15840"/>
                    <a:pt x="6470" y="12960"/>
                  </a:cubicBezTo>
                  <a:cubicBezTo>
                    <a:pt x="9391" y="10080"/>
                    <a:pt x="13461" y="7200"/>
                    <a:pt x="16174" y="5040"/>
                  </a:cubicBezTo>
                  <a:cubicBezTo>
                    <a:pt x="18887" y="2880"/>
                    <a:pt x="20243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3638801" y="6520964"/>
              <a:ext cx="197274" cy="44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3655" y="4095"/>
                  </a:moveTo>
                  <a:cubicBezTo>
                    <a:pt x="4330" y="7678"/>
                    <a:pt x="5005" y="11261"/>
                    <a:pt x="5230" y="13973"/>
                  </a:cubicBezTo>
                  <a:cubicBezTo>
                    <a:pt x="5455" y="16686"/>
                    <a:pt x="5230" y="18529"/>
                    <a:pt x="4780" y="19757"/>
                  </a:cubicBezTo>
                  <a:cubicBezTo>
                    <a:pt x="4330" y="20986"/>
                    <a:pt x="3655" y="21600"/>
                    <a:pt x="2980" y="21600"/>
                  </a:cubicBezTo>
                  <a:cubicBezTo>
                    <a:pt x="2305" y="21600"/>
                    <a:pt x="1630" y="20986"/>
                    <a:pt x="955" y="18938"/>
                  </a:cubicBezTo>
                  <a:cubicBezTo>
                    <a:pt x="280" y="16891"/>
                    <a:pt x="-395" y="13410"/>
                    <a:pt x="280" y="10186"/>
                  </a:cubicBezTo>
                  <a:cubicBezTo>
                    <a:pt x="955" y="6961"/>
                    <a:pt x="2980" y="3992"/>
                    <a:pt x="5005" y="2252"/>
                  </a:cubicBezTo>
                  <a:cubicBezTo>
                    <a:pt x="7030" y="512"/>
                    <a:pt x="9055" y="0"/>
                    <a:pt x="11305" y="0"/>
                  </a:cubicBezTo>
                  <a:cubicBezTo>
                    <a:pt x="13555" y="0"/>
                    <a:pt x="16030" y="512"/>
                    <a:pt x="17718" y="1126"/>
                  </a:cubicBezTo>
                  <a:cubicBezTo>
                    <a:pt x="19405" y="1740"/>
                    <a:pt x="20305" y="2457"/>
                    <a:pt x="20755" y="3122"/>
                  </a:cubicBezTo>
                  <a:cubicBezTo>
                    <a:pt x="21205" y="3788"/>
                    <a:pt x="21205" y="4402"/>
                    <a:pt x="18167" y="5477"/>
                  </a:cubicBezTo>
                  <a:cubicBezTo>
                    <a:pt x="15130" y="6552"/>
                    <a:pt x="9055" y="8087"/>
                    <a:pt x="2980" y="9623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3215981" y="7139030"/>
              <a:ext cx="126391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0" y="21600"/>
                  </a:moveTo>
                  <a:cubicBezTo>
                    <a:pt x="722" y="19800"/>
                    <a:pt x="1445" y="18000"/>
                    <a:pt x="2601" y="17100"/>
                  </a:cubicBezTo>
                  <a:cubicBezTo>
                    <a:pt x="3757" y="16200"/>
                    <a:pt x="5346" y="16200"/>
                    <a:pt x="6845" y="15750"/>
                  </a:cubicBezTo>
                  <a:cubicBezTo>
                    <a:pt x="8344" y="15300"/>
                    <a:pt x="9753" y="14400"/>
                    <a:pt x="11179" y="13500"/>
                  </a:cubicBezTo>
                  <a:cubicBezTo>
                    <a:pt x="12606" y="12600"/>
                    <a:pt x="14051" y="11700"/>
                    <a:pt x="15387" y="10350"/>
                  </a:cubicBezTo>
                  <a:cubicBezTo>
                    <a:pt x="16724" y="9000"/>
                    <a:pt x="17952" y="7200"/>
                    <a:pt x="18909" y="5850"/>
                  </a:cubicBezTo>
                  <a:cubicBezTo>
                    <a:pt x="19866" y="4500"/>
                    <a:pt x="20553" y="3600"/>
                    <a:pt x="20986" y="2700"/>
                  </a:cubicBezTo>
                  <a:cubicBezTo>
                    <a:pt x="21419" y="1800"/>
                    <a:pt x="21600" y="900"/>
                    <a:pt x="21564" y="450"/>
                  </a:cubicBezTo>
                  <a:cubicBezTo>
                    <a:pt x="21528" y="0"/>
                    <a:pt x="21275" y="0"/>
                    <a:pt x="21022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3260431" y="7386680"/>
              <a:ext cx="63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300"/>
                    <a:pt x="0" y="12600"/>
                    <a:pt x="3600" y="16200"/>
                  </a:cubicBezTo>
                  <a:cubicBezTo>
                    <a:pt x="7200" y="19800"/>
                    <a:pt x="14400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3082631" y="7329530"/>
              <a:ext cx="3619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6457"/>
                    <a:pt x="8337" y="11314"/>
                    <a:pt x="11937" y="7714"/>
                  </a:cubicBezTo>
                  <a:cubicBezTo>
                    <a:pt x="15537" y="4114"/>
                    <a:pt x="18568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3497080" y="7317624"/>
              <a:ext cx="123105" cy="317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21480" fill="norm" stroke="1" extrusionOk="0">
                  <a:moveTo>
                    <a:pt x="3965" y="3379"/>
                  </a:moveTo>
                  <a:cubicBezTo>
                    <a:pt x="3965" y="8100"/>
                    <a:pt x="3965" y="12820"/>
                    <a:pt x="3965" y="15610"/>
                  </a:cubicBezTo>
                  <a:cubicBezTo>
                    <a:pt x="3965" y="18399"/>
                    <a:pt x="3965" y="19257"/>
                    <a:pt x="3965" y="20044"/>
                  </a:cubicBezTo>
                  <a:cubicBezTo>
                    <a:pt x="3965" y="20831"/>
                    <a:pt x="3965" y="21546"/>
                    <a:pt x="3611" y="21474"/>
                  </a:cubicBezTo>
                  <a:cubicBezTo>
                    <a:pt x="3257" y="21403"/>
                    <a:pt x="2549" y="20545"/>
                    <a:pt x="1664" y="18113"/>
                  </a:cubicBezTo>
                  <a:cubicBezTo>
                    <a:pt x="778" y="15681"/>
                    <a:pt x="-284" y="11676"/>
                    <a:pt x="70" y="8600"/>
                  </a:cubicBezTo>
                  <a:cubicBezTo>
                    <a:pt x="424" y="5525"/>
                    <a:pt x="2195" y="3379"/>
                    <a:pt x="3965" y="2092"/>
                  </a:cubicBezTo>
                  <a:cubicBezTo>
                    <a:pt x="5736" y="804"/>
                    <a:pt x="7506" y="375"/>
                    <a:pt x="9454" y="161"/>
                  </a:cubicBezTo>
                  <a:cubicBezTo>
                    <a:pt x="11401" y="-54"/>
                    <a:pt x="13526" y="-54"/>
                    <a:pt x="15296" y="161"/>
                  </a:cubicBezTo>
                  <a:cubicBezTo>
                    <a:pt x="17067" y="375"/>
                    <a:pt x="18483" y="804"/>
                    <a:pt x="19546" y="1734"/>
                  </a:cubicBezTo>
                  <a:cubicBezTo>
                    <a:pt x="20608" y="2664"/>
                    <a:pt x="21316" y="4094"/>
                    <a:pt x="19368" y="5668"/>
                  </a:cubicBezTo>
                  <a:cubicBezTo>
                    <a:pt x="17421" y="7241"/>
                    <a:pt x="12818" y="8958"/>
                    <a:pt x="9454" y="9959"/>
                  </a:cubicBezTo>
                  <a:cubicBezTo>
                    <a:pt x="6090" y="10961"/>
                    <a:pt x="3965" y="11247"/>
                    <a:pt x="1841" y="11533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3704931" y="7469230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7486"/>
                    <a:pt x="11520" y="13371"/>
                    <a:pt x="15120" y="9771"/>
                  </a:cubicBezTo>
                  <a:cubicBezTo>
                    <a:pt x="18720" y="6171"/>
                    <a:pt x="2016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3780568" y="7393030"/>
              <a:ext cx="1961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305"/>
                    <a:pt x="-1585" y="10611"/>
                    <a:pt x="575" y="14211"/>
                  </a:cubicBezTo>
                  <a:cubicBezTo>
                    <a:pt x="2735" y="17811"/>
                    <a:pt x="11375" y="19705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4003381" y="7373980"/>
              <a:ext cx="254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057"/>
                    <a:pt x="21600" y="4114"/>
                    <a:pt x="18900" y="7457"/>
                  </a:cubicBezTo>
                  <a:cubicBezTo>
                    <a:pt x="16200" y="10800"/>
                    <a:pt x="10800" y="15429"/>
                    <a:pt x="7200" y="18000"/>
                  </a:cubicBezTo>
                  <a:cubicBezTo>
                    <a:pt x="3600" y="20571"/>
                    <a:pt x="1800" y="210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4003381" y="7354930"/>
              <a:ext cx="203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4400"/>
                    <a:pt x="4050" y="7200"/>
                    <a:pt x="7650" y="3600"/>
                  </a:cubicBezTo>
                  <a:cubicBezTo>
                    <a:pt x="11250" y="0"/>
                    <a:pt x="1642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4009731" y="7500980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4272198" y="7373980"/>
              <a:ext cx="251884" cy="29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4175" y="1409"/>
                  </a:moveTo>
                  <a:cubicBezTo>
                    <a:pt x="3449" y="5635"/>
                    <a:pt x="2723" y="9861"/>
                    <a:pt x="2269" y="12757"/>
                  </a:cubicBezTo>
                  <a:cubicBezTo>
                    <a:pt x="1815" y="15652"/>
                    <a:pt x="1634" y="17217"/>
                    <a:pt x="1361" y="18548"/>
                  </a:cubicBezTo>
                  <a:cubicBezTo>
                    <a:pt x="1089" y="19878"/>
                    <a:pt x="726" y="20974"/>
                    <a:pt x="454" y="21052"/>
                  </a:cubicBezTo>
                  <a:cubicBezTo>
                    <a:pt x="182" y="21130"/>
                    <a:pt x="0" y="20191"/>
                    <a:pt x="0" y="17609"/>
                  </a:cubicBezTo>
                  <a:cubicBezTo>
                    <a:pt x="0" y="15026"/>
                    <a:pt x="182" y="10800"/>
                    <a:pt x="363" y="8296"/>
                  </a:cubicBezTo>
                  <a:cubicBezTo>
                    <a:pt x="545" y="5791"/>
                    <a:pt x="726" y="5009"/>
                    <a:pt x="1180" y="4070"/>
                  </a:cubicBezTo>
                  <a:cubicBezTo>
                    <a:pt x="1634" y="3130"/>
                    <a:pt x="2360" y="2035"/>
                    <a:pt x="3086" y="1878"/>
                  </a:cubicBezTo>
                  <a:cubicBezTo>
                    <a:pt x="3812" y="1722"/>
                    <a:pt x="4538" y="2504"/>
                    <a:pt x="5627" y="4852"/>
                  </a:cubicBezTo>
                  <a:cubicBezTo>
                    <a:pt x="6716" y="7200"/>
                    <a:pt x="8168" y="11113"/>
                    <a:pt x="9166" y="13852"/>
                  </a:cubicBezTo>
                  <a:cubicBezTo>
                    <a:pt x="10165" y="16591"/>
                    <a:pt x="10709" y="18157"/>
                    <a:pt x="11254" y="19252"/>
                  </a:cubicBezTo>
                  <a:cubicBezTo>
                    <a:pt x="11798" y="20348"/>
                    <a:pt x="12343" y="20974"/>
                    <a:pt x="13069" y="21287"/>
                  </a:cubicBezTo>
                  <a:cubicBezTo>
                    <a:pt x="13795" y="21600"/>
                    <a:pt x="14703" y="21600"/>
                    <a:pt x="15701" y="20739"/>
                  </a:cubicBezTo>
                  <a:cubicBezTo>
                    <a:pt x="16699" y="19878"/>
                    <a:pt x="17788" y="18157"/>
                    <a:pt x="18605" y="14948"/>
                  </a:cubicBezTo>
                  <a:cubicBezTo>
                    <a:pt x="19422" y="11739"/>
                    <a:pt x="19966" y="7043"/>
                    <a:pt x="20420" y="4304"/>
                  </a:cubicBezTo>
                  <a:cubicBezTo>
                    <a:pt x="20874" y="1565"/>
                    <a:pt x="21237" y="78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3430531" y="2274415"/>
              <a:ext cx="1048156" cy="95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16" fill="norm" stroke="1" extrusionOk="0">
                  <a:moveTo>
                    <a:pt x="18281" y="5173"/>
                  </a:moveTo>
                  <a:cubicBezTo>
                    <a:pt x="17847" y="4552"/>
                    <a:pt x="17412" y="3930"/>
                    <a:pt x="16782" y="3309"/>
                  </a:cubicBezTo>
                  <a:cubicBezTo>
                    <a:pt x="16152" y="2688"/>
                    <a:pt x="15326" y="2067"/>
                    <a:pt x="14544" y="1589"/>
                  </a:cubicBezTo>
                  <a:cubicBezTo>
                    <a:pt x="13762" y="1111"/>
                    <a:pt x="13023" y="776"/>
                    <a:pt x="12153" y="514"/>
                  </a:cubicBezTo>
                  <a:cubicBezTo>
                    <a:pt x="11284" y="251"/>
                    <a:pt x="10285" y="60"/>
                    <a:pt x="9263" y="12"/>
                  </a:cubicBezTo>
                  <a:cubicBezTo>
                    <a:pt x="8242" y="-36"/>
                    <a:pt x="7199" y="60"/>
                    <a:pt x="6243" y="370"/>
                  </a:cubicBezTo>
                  <a:cubicBezTo>
                    <a:pt x="5287" y="681"/>
                    <a:pt x="4417" y="1206"/>
                    <a:pt x="3527" y="2019"/>
                  </a:cubicBezTo>
                  <a:cubicBezTo>
                    <a:pt x="2636" y="2831"/>
                    <a:pt x="1723" y="3930"/>
                    <a:pt x="1114" y="4814"/>
                  </a:cubicBezTo>
                  <a:cubicBezTo>
                    <a:pt x="506" y="5699"/>
                    <a:pt x="202" y="6368"/>
                    <a:pt x="71" y="7060"/>
                  </a:cubicBezTo>
                  <a:cubicBezTo>
                    <a:pt x="-59" y="7753"/>
                    <a:pt x="-16" y="8470"/>
                    <a:pt x="245" y="9354"/>
                  </a:cubicBezTo>
                  <a:cubicBezTo>
                    <a:pt x="506" y="10238"/>
                    <a:pt x="984" y="11290"/>
                    <a:pt x="1506" y="12365"/>
                  </a:cubicBezTo>
                  <a:cubicBezTo>
                    <a:pt x="2027" y="13440"/>
                    <a:pt x="2592" y="14539"/>
                    <a:pt x="3027" y="15567"/>
                  </a:cubicBezTo>
                  <a:cubicBezTo>
                    <a:pt x="3461" y="16594"/>
                    <a:pt x="3766" y="17550"/>
                    <a:pt x="4178" y="18338"/>
                  </a:cubicBezTo>
                  <a:cubicBezTo>
                    <a:pt x="4591" y="19127"/>
                    <a:pt x="5113" y="19748"/>
                    <a:pt x="5830" y="20226"/>
                  </a:cubicBezTo>
                  <a:cubicBezTo>
                    <a:pt x="6547" y="20704"/>
                    <a:pt x="7460" y="21038"/>
                    <a:pt x="8677" y="21253"/>
                  </a:cubicBezTo>
                  <a:cubicBezTo>
                    <a:pt x="9894" y="21468"/>
                    <a:pt x="11415" y="21564"/>
                    <a:pt x="12762" y="21492"/>
                  </a:cubicBezTo>
                  <a:cubicBezTo>
                    <a:pt x="14109" y="21421"/>
                    <a:pt x="15283" y="21182"/>
                    <a:pt x="16347" y="20823"/>
                  </a:cubicBezTo>
                  <a:cubicBezTo>
                    <a:pt x="17412" y="20465"/>
                    <a:pt x="18368" y="19987"/>
                    <a:pt x="19151" y="19437"/>
                  </a:cubicBezTo>
                  <a:cubicBezTo>
                    <a:pt x="19933" y="18888"/>
                    <a:pt x="20541" y="18267"/>
                    <a:pt x="20933" y="17359"/>
                  </a:cubicBezTo>
                  <a:cubicBezTo>
                    <a:pt x="21324" y="16451"/>
                    <a:pt x="21498" y="15256"/>
                    <a:pt x="21519" y="14109"/>
                  </a:cubicBezTo>
                  <a:cubicBezTo>
                    <a:pt x="21541" y="12962"/>
                    <a:pt x="21411" y="11863"/>
                    <a:pt x="21106" y="10621"/>
                  </a:cubicBezTo>
                  <a:cubicBezTo>
                    <a:pt x="20802" y="9378"/>
                    <a:pt x="20324" y="7992"/>
                    <a:pt x="19911" y="6989"/>
                  </a:cubicBezTo>
                  <a:cubicBezTo>
                    <a:pt x="19498" y="5985"/>
                    <a:pt x="19151" y="5364"/>
                    <a:pt x="18629" y="4862"/>
                  </a:cubicBezTo>
                  <a:cubicBezTo>
                    <a:pt x="18108" y="4360"/>
                    <a:pt x="17412" y="3978"/>
                    <a:pt x="16804" y="3811"/>
                  </a:cubicBezTo>
                  <a:cubicBezTo>
                    <a:pt x="16195" y="3644"/>
                    <a:pt x="15674" y="3691"/>
                    <a:pt x="15152" y="3739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2052476" y="2224772"/>
              <a:ext cx="2663237" cy="11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8" fill="norm" stroke="1" extrusionOk="0">
                  <a:moveTo>
                    <a:pt x="5720" y="2821"/>
                  </a:moveTo>
                  <a:cubicBezTo>
                    <a:pt x="5703" y="2616"/>
                    <a:pt x="5686" y="2411"/>
                    <a:pt x="5643" y="2247"/>
                  </a:cubicBezTo>
                  <a:cubicBezTo>
                    <a:pt x="5600" y="2082"/>
                    <a:pt x="5531" y="1959"/>
                    <a:pt x="5274" y="1795"/>
                  </a:cubicBezTo>
                  <a:cubicBezTo>
                    <a:pt x="5017" y="1631"/>
                    <a:pt x="4571" y="1425"/>
                    <a:pt x="4160" y="1343"/>
                  </a:cubicBezTo>
                  <a:cubicBezTo>
                    <a:pt x="3748" y="1261"/>
                    <a:pt x="3371" y="1302"/>
                    <a:pt x="3011" y="1446"/>
                  </a:cubicBezTo>
                  <a:cubicBezTo>
                    <a:pt x="2651" y="1590"/>
                    <a:pt x="2308" y="1836"/>
                    <a:pt x="1948" y="2205"/>
                  </a:cubicBezTo>
                  <a:cubicBezTo>
                    <a:pt x="1588" y="2575"/>
                    <a:pt x="1211" y="3068"/>
                    <a:pt x="937" y="3622"/>
                  </a:cubicBezTo>
                  <a:cubicBezTo>
                    <a:pt x="663" y="4177"/>
                    <a:pt x="491" y="4793"/>
                    <a:pt x="346" y="5737"/>
                  </a:cubicBezTo>
                  <a:cubicBezTo>
                    <a:pt x="200" y="6682"/>
                    <a:pt x="80" y="7955"/>
                    <a:pt x="28" y="9310"/>
                  </a:cubicBezTo>
                  <a:cubicBezTo>
                    <a:pt x="-23" y="10665"/>
                    <a:pt x="-6" y="12102"/>
                    <a:pt x="80" y="13355"/>
                  </a:cubicBezTo>
                  <a:cubicBezTo>
                    <a:pt x="166" y="14607"/>
                    <a:pt x="320" y="15675"/>
                    <a:pt x="474" y="16496"/>
                  </a:cubicBezTo>
                  <a:cubicBezTo>
                    <a:pt x="628" y="17317"/>
                    <a:pt x="783" y="17892"/>
                    <a:pt x="1040" y="18447"/>
                  </a:cubicBezTo>
                  <a:cubicBezTo>
                    <a:pt x="1297" y="19001"/>
                    <a:pt x="1657" y="19535"/>
                    <a:pt x="2068" y="19945"/>
                  </a:cubicBezTo>
                  <a:cubicBezTo>
                    <a:pt x="2480" y="20356"/>
                    <a:pt x="2943" y="20644"/>
                    <a:pt x="3448" y="20808"/>
                  </a:cubicBezTo>
                  <a:cubicBezTo>
                    <a:pt x="3954" y="20972"/>
                    <a:pt x="4503" y="21013"/>
                    <a:pt x="5103" y="21054"/>
                  </a:cubicBezTo>
                  <a:cubicBezTo>
                    <a:pt x="5703" y="21095"/>
                    <a:pt x="6354" y="21136"/>
                    <a:pt x="6937" y="21177"/>
                  </a:cubicBezTo>
                  <a:cubicBezTo>
                    <a:pt x="7520" y="21218"/>
                    <a:pt x="8034" y="21259"/>
                    <a:pt x="8583" y="21259"/>
                  </a:cubicBezTo>
                  <a:cubicBezTo>
                    <a:pt x="9131" y="21259"/>
                    <a:pt x="9714" y="21218"/>
                    <a:pt x="10323" y="21198"/>
                  </a:cubicBezTo>
                  <a:cubicBezTo>
                    <a:pt x="10931" y="21177"/>
                    <a:pt x="11566" y="21177"/>
                    <a:pt x="12071" y="21218"/>
                  </a:cubicBezTo>
                  <a:cubicBezTo>
                    <a:pt x="12577" y="21259"/>
                    <a:pt x="12954" y="21342"/>
                    <a:pt x="13400" y="21424"/>
                  </a:cubicBezTo>
                  <a:cubicBezTo>
                    <a:pt x="13846" y="21506"/>
                    <a:pt x="14360" y="21588"/>
                    <a:pt x="14883" y="21588"/>
                  </a:cubicBezTo>
                  <a:cubicBezTo>
                    <a:pt x="15406" y="21588"/>
                    <a:pt x="15937" y="21506"/>
                    <a:pt x="16511" y="21342"/>
                  </a:cubicBezTo>
                  <a:cubicBezTo>
                    <a:pt x="17086" y="21177"/>
                    <a:pt x="17703" y="20931"/>
                    <a:pt x="18217" y="20623"/>
                  </a:cubicBezTo>
                  <a:cubicBezTo>
                    <a:pt x="18731" y="20315"/>
                    <a:pt x="19143" y="19945"/>
                    <a:pt x="19554" y="19329"/>
                  </a:cubicBezTo>
                  <a:cubicBezTo>
                    <a:pt x="19966" y="18713"/>
                    <a:pt x="20377" y="17851"/>
                    <a:pt x="20686" y="16948"/>
                  </a:cubicBezTo>
                  <a:cubicBezTo>
                    <a:pt x="20994" y="16044"/>
                    <a:pt x="21200" y="15100"/>
                    <a:pt x="21346" y="14032"/>
                  </a:cubicBezTo>
                  <a:cubicBezTo>
                    <a:pt x="21491" y="12964"/>
                    <a:pt x="21577" y="11774"/>
                    <a:pt x="21568" y="10747"/>
                  </a:cubicBezTo>
                  <a:cubicBezTo>
                    <a:pt x="21560" y="9720"/>
                    <a:pt x="21457" y="8858"/>
                    <a:pt x="21346" y="8139"/>
                  </a:cubicBezTo>
                  <a:cubicBezTo>
                    <a:pt x="21234" y="7421"/>
                    <a:pt x="21114" y="6846"/>
                    <a:pt x="20951" y="6209"/>
                  </a:cubicBezTo>
                  <a:cubicBezTo>
                    <a:pt x="20788" y="5573"/>
                    <a:pt x="20583" y="4875"/>
                    <a:pt x="20274" y="4218"/>
                  </a:cubicBezTo>
                  <a:cubicBezTo>
                    <a:pt x="19966" y="3561"/>
                    <a:pt x="19554" y="2945"/>
                    <a:pt x="19108" y="2431"/>
                  </a:cubicBezTo>
                  <a:cubicBezTo>
                    <a:pt x="18663" y="1918"/>
                    <a:pt x="18183" y="1507"/>
                    <a:pt x="17703" y="1199"/>
                  </a:cubicBezTo>
                  <a:cubicBezTo>
                    <a:pt x="17223" y="891"/>
                    <a:pt x="16743" y="686"/>
                    <a:pt x="16254" y="542"/>
                  </a:cubicBezTo>
                  <a:cubicBezTo>
                    <a:pt x="15766" y="399"/>
                    <a:pt x="15268" y="317"/>
                    <a:pt x="14728" y="234"/>
                  </a:cubicBezTo>
                  <a:cubicBezTo>
                    <a:pt x="14188" y="152"/>
                    <a:pt x="13606" y="70"/>
                    <a:pt x="13031" y="29"/>
                  </a:cubicBezTo>
                  <a:cubicBezTo>
                    <a:pt x="12457" y="-12"/>
                    <a:pt x="11891" y="-12"/>
                    <a:pt x="11411" y="50"/>
                  </a:cubicBezTo>
                  <a:cubicBezTo>
                    <a:pt x="10931" y="111"/>
                    <a:pt x="10537" y="234"/>
                    <a:pt x="10126" y="358"/>
                  </a:cubicBezTo>
                  <a:cubicBezTo>
                    <a:pt x="9714" y="481"/>
                    <a:pt x="9286" y="604"/>
                    <a:pt x="8857" y="789"/>
                  </a:cubicBezTo>
                  <a:cubicBezTo>
                    <a:pt x="8428" y="974"/>
                    <a:pt x="8000" y="1220"/>
                    <a:pt x="7606" y="1425"/>
                  </a:cubicBezTo>
                  <a:cubicBezTo>
                    <a:pt x="7211" y="1631"/>
                    <a:pt x="6851" y="1795"/>
                    <a:pt x="6483" y="1877"/>
                  </a:cubicBezTo>
                  <a:cubicBezTo>
                    <a:pt x="6114" y="1959"/>
                    <a:pt x="5737" y="1959"/>
                    <a:pt x="5480" y="2041"/>
                  </a:cubicBezTo>
                  <a:cubicBezTo>
                    <a:pt x="5223" y="2123"/>
                    <a:pt x="5086" y="2288"/>
                    <a:pt x="4948" y="2452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5082881" y="7024730"/>
              <a:ext cx="196851" cy="1"/>
            </a:xfrm>
            <a:prstGeom prst="ellipse">
              <a:avLst/>
            </a:pr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5101931" y="7158080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40" y="10800"/>
                    <a:pt x="5280" y="21600"/>
                    <a:pt x="8880" y="21600"/>
                  </a:cubicBezTo>
                  <a:cubicBezTo>
                    <a:pt x="12480" y="21600"/>
                    <a:pt x="17040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5870752" y="7286078"/>
              <a:ext cx="202466" cy="30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284" fill="norm" stroke="1" extrusionOk="0">
                  <a:moveTo>
                    <a:pt x="1300" y="813"/>
                  </a:moveTo>
                  <a:cubicBezTo>
                    <a:pt x="1075" y="5515"/>
                    <a:pt x="850" y="10217"/>
                    <a:pt x="737" y="13009"/>
                  </a:cubicBezTo>
                  <a:cubicBezTo>
                    <a:pt x="625" y="15800"/>
                    <a:pt x="625" y="16682"/>
                    <a:pt x="512" y="17637"/>
                  </a:cubicBezTo>
                  <a:cubicBezTo>
                    <a:pt x="400" y="18592"/>
                    <a:pt x="175" y="19621"/>
                    <a:pt x="62" y="19768"/>
                  </a:cubicBezTo>
                  <a:cubicBezTo>
                    <a:pt x="-50" y="19915"/>
                    <a:pt x="-50" y="19180"/>
                    <a:pt x="400" y="16535"/>
                  </a:cubicBezTo>
                  <a:cubicBezTo>
                    <a:pt x="850" y="13890"/>
                    <a:pt x="1750" y="9335"/>
                    <a:pt x="2312" y="6690"/>
                  </a:cubicBezTo>
                  <a:cubicBezTo>
                    <a:pt x="2875" y="4045"/>
                    <a:pt x="3100" y="3311"/>
                    <a:pt x="3662" y="2576"/>
                  </a:cubicBezTo>
                  <a:cubicBezTo>
                    <a:pt x="4225" y="1841"/>
                    <a:pt x="5125" y="1107"/>
                    <a:pt x="5800" y="1107"/>
                  </a:cubicBezTo>
                  <a:cubicBezTo>
                    <a:pt x="6475" y="1107"/>
                    <a:pt x="6925" y="1841"/>
                    <a:pt x="7937" y="4413"/>
                  </a:cubicBezTo>
                  <a:cubicBezTo>
                    <a:pt x="8950" y="6984"/>
                    <a:pt x="10525" y="11392"/>
                    <a:pt x="11425" y="14037"/>
                  </a:cubicBezTo>
                  <a:cubicBezTo>
                    <a:pt x="12325" y="16682"/>
                    <a:pt x="12550" y="17564"/>
                    <a:pt x="13113" y="18592"/>
                  </a:cubicBezTo>
                  <a:cubicBezTo>
                    <a:pt x="13675" y="19621"/>
                    <a:pt x="14575" y="20796"/>
                    <a:pt x="15475" y="21164"/>
                  </a:cubicBezTo>
                  <a:cubicBezTo>
                    <a:pt x="16375" y="21531"/>
                    <a:pt x="17275" y="21090"/>
                    <a:pt x="18175" y="19400"/>
                  </a:cubicBezTo>
                  <a:cubicBezTo>
                    <a:pt x="19075" y="17711"/>
                    <a:pt x="19975" y="14772"/>
                    <a:pt x="20538" y="11613"/>
                  </a:cubicBezTo>
                  <a:cubicBezTo>
                    <a:pt x="21100" y="8453"/>
                    <a:pt x="21325" y="5074"/>
                    <a:pt x="21438" y="2943"/>
                  </a:cubicBezTo>
                  <a:cubicBezTo>
                    <a:pt x="21550" y="813"/>
                    <a:pt x="21550" y="-69"/>
                    <a:pt x="21438" y="4"/>
                  </a:cubicBezTo>
                  <a:cubicBezTo>
                    <a:pt x="21325" y="78"/>
                    <a:pt x="21100" y="1107"/>
                    <a:pt x="20875" y="2135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6111581" y="7296093"/>
              <a:ext cx="266701" cy="31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8697"/>
                  </a:moveTo>
                  <a:cubicBezTo>
                    <a:pt x="0" y="11129"/>
                    <a:pt x="0" y="13560"/>
                    <a:pt x="0" y="15134"/>
                  </a:cubicBezTo>
                  <a:cubicBezTo>
                    <a:pt x="0" y="16707"/>
                    <a:pt x="0" y="17423"/>
                    <a:pt x="257" y="18066"/>
                  </a:cubicBezTo>
                  <a:cubicBezTo>
                    <a:pt x="514" y="18710"/>
                    <a:pt x="1029" y="19282"/>
                    <a:pt x="1543" y="19139"/>
                  </a:cubicBezTo>
                  <a:cubicBezTo>
                    <a:pt x="2057" y="18996"/>
                    <a:pt x="2571" y="18138"/>
                    <a:pt x="3171" y="16922"/>
                  </a:cubicBezTo>
                  <a:cubicBezTo>
                    <a:pt x="3771" y="15706"/>
                    <a:pt x="4457" y="14133"/>
                    <a:pt x="4971" y="12774"/>
                  </a:cubicBezTo>
                  <a:cubicBezTo>
                    <a:pt x="5486" y="11415"/>
                    <a:pt x="5829" y="10270"/>
                    <a:pt x="6000" y="10056"/>
                  </a:cubicBezTo>
                  <a:cubicBezTo>
                    <a:pt x="6171" y="9841"/>
                    <a:pt x="6171" y="10556"/>
                    <a:pt x="6171" y="11987"/>
                  </a:cubicBezTo>
                  <a:cubicBezTo>
                    <a:pt x="6171" y="13417"/>
                    <a:pt x="6171" y="15563"/>
                    <a:pt x="6171" y="17065"/>
                  </a:cubicBezTo>
                  <a:cubicBezTo>
                    <a:pt x="6171" y="18567"/>
                    <a:pt x="6171" y="19425"/>
                    <a:pt x="6514" y="20141"/>
                  </a:cubicBezTo>
                  <a:cubicBezTo>
                    <a:pt x="6857" y="20856"/>
                    <a:pt x="7543" y="21428"/>
                    <a:pt x="8314" y="21142"/>
                  </a:cubicBezTo>
                  <a:cubicBezTo>
                    <a:pt x="9086" y="20856"/>
                    <a:pt x="9943" y="19711"/>
                    <a:pt x="11314" y="17137"/>
                  </a:cubicBezTo>
                  <a:cubicBezTo>
                    <a:pt x="12686" y="14562"/>
                    <a:pt x="14571" y="10556"/>
                    <a:pt x="15771" y="7839"/>
                  </a:cubicBezTo>
                  <a:cubicBezTo>
                    <a:pt x="16971" y="5121"/>
                    <a:pt x="17486" y="3690"/>
                    <a:pt x="17657" y="2474"/>
                  </a:cubicBezTo>
                  <a:cubicBezTo>
                    <a:pt x="17829" y="1258"/>
                    <a:pt x="17657" y="257"/>
                    <a:pt x="17314" y="43"/>
                  </a:cubicBezTo>
                  <a:cubicBezTo>
                    <a:pt x="16971" y="-172"/>
                    <a:pt x="16457" y="400"/>
                    <a:pt x="15771" y="2331"/>
                  </a:cubicBezTo>
                  <a:cubicBezTo>
                    <a:pt x="15086" y="4262"/>
                    <a:pt x="14229" y="7553"/>
                    <a:pt x="13800" y="10127"/>
                  </a:cubicBezTo>
                  <a:cubicBezTo>
                    <a:pt x="13371" y="12702"/>
                    <a:pt x="13371" y="14562"/>
                    <a:pt x="13629" y="15992"/>
                  </a:cubicBezTo>
                  <a:cubicBezTo>
                    <a:pt x="13886" y="17423"/>
                    <a:pt x="14400" y="18424"/>
                    <a:pt x="15086" y="18710"/>
                  </a:cubicBezTo>
                  <a:cubicBezTo>
                    <a:pt x="15771" y="18996"/>
                    <a:pt x="16629" y="18567"/>
                    <a:pt x="17743" y="17566"/>
                  </a:cubicBezTo>
                  <a:cubicBezTo>
                    <a:pt x="18857" y="16564"/>
                    <a:pt x="20229" y="14991"/>
                    <a:pt x="21600" y="13417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6404771" y="7304130"/>
              <a:ext cx="3701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3782" y="3064"/>
                    <a:pt x="6582" y="6128"/>
                    <a:pt x="2982" y="9421"/>
                  </a:cubicBezTo>
                  <a:cubicBezTo>
                    <a:pt x="-618" y="12715"/>
                    <a:pt x="-618" y="16238"/>
                    <a:pt x="1182" y="18306"/>
                  </a:cubicBezTo>
                  <a:cubicBezTo>
                    <a:pt x="2982" y="20374"/>
                    <a:pt x="6582" y="20987"/>
                    <a:pt x="10182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6792191" y="7240630"/>
              <a:ext cx="9409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1337" y="2400"/>
                  </a:moveTo>
                  <a:cubicBezTo>
                    <a:pt x="21337" y="1829"/>
                    <a:pt x="21337" y="1257"/>
                    <a:pt x="20377" y="800"/>
                  </a:cubicBezTo>
                  <a:cubicBezTo>
                    <a:pt x="19417" y="343"/>
                    <a:pt x="17497" y="0"/>
                    <a:pt x="15577" y="0"/>
                  </a:cubicBezTo>
                  <a:cubicBezTo>
                    <a:pt x="13657" y="0"/>
                    <a:pt x="11737" y="343"/>
                    <a:pt x="9097" y="1486"/>
                  </a:cubicBezTo>
                  <a:cubicBezTo>
                    <a:pt x="6457" y="2629"/>
                    <a:pt x="3097" y="4571"/>
                    <a:pt x="1417" y="6857"/>
                  </a:cubicBezTo>
                  <a:cubicBezTo>
                    <a:pt x="-263" y="9143"/>
                    <a:pt x="-263" y="11771"/>
                    <a:pt x="457" y="14286"/>
                  </a:cubicBezTo>
                  <a:cubicBezTo>
                    <a:pt x="1177" y="16800"/>
                    <a:pt x="2617" y="19200"/>
                    <a:pt x="4057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6727531" y="7188162"/>
              <a:ext cx="415606" cy="37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77" fill="norm" stroke="1" extrusionOk="0">
                  <a:moveTo>
                    <a:pt x="0" y="19390"/>
                  </a:moveTo>
                  <a:cubicBezTo>
                    <a:pt x="2083" y="18662"/>
                    <a:pt x="4166" y="17934"/>
                    <a:pt x="6030" y="17570"/>
                  </a:cubicBezTo>
                  <a:cubicBezTo>
                    <a:pt x="7894" y="17206"/>
                    <a:pt x="9539" y="17206"/>
                    <a:pt x="10636" y="17206"/>
                  </a:cubicBezTo>
                  <a:cubicBezTo>
                    <a:pt x="11732" y="17206"/>
                    <a:pt x="12280" y="17206"/>
                    <a:pt x="12390" y="16963"/>
                  </a:cubicBezTo>
                  <a:cubicBezTo>
                    <a:pt x="12499" y="16720"/>
                    <a:pt x="12171" y="16235"/>
                    <a:pt x="11732" y="15992"/>
                  </a:cubicBezTo>
                  <a:cubicBezTo>
                    <a:pt x="11293" y="15750"/>
                    <a:pt x="10745" y="15750"/>
                    <a:pt x="9978" y="16174"/>
                  </a:cubicBezTo>
                  <a:cubicBezTo>
                    <a:pt x="9210" y="16599"/>
                    <a:pt x="8223" y="17449"/>
                    <a:pt x="7675" y="18237"/>
                  </a:cubicBezTo>
                  <a:cubicBezTo>
                    <a:pt x="7127" y="19026"/>
                    <a:pt x="7017" y="19754"/>
                    <a:pt x="7237" y="20240"/>
                  </a:cubicBezTo>
                  <a:cubicBezTo>
                    <a:pt x="7456" y="20725"/>
                    <a:pt x="8004" y="20968"/>
                    <a:pt x="8552" y="21089"/>
                  </a:cubicBezTo>
                  <a:cubicBezTo>
                    <a:pt x="9101" y="21210"/>
                    <a:pt x="9649" y="21210"/>
                    <a:pt x="10087" y="20968"/>
                  </a:cubicBezTo>
                  <a:cubicBezTo>
                    <a:pt x="10526" y="20725"/>
                    <a:pt x="10855" y="20240"/>
                    <a:pt x="11184" y="19754"/>
                  </a:cubicBezTo>
                  <a:cubicBezTo>
                    <a:pt x="11513" y="19269"/>
                    <a:pt x="11842" y="18783"/>
                    <a:pt x="12225" y="18965"/>
                  </a:cubicBezTo>
                  <a:cubicBezTo>
                    <a:pt x="12609" y="19147"/>
                    <a:pt x="13048" y="19997"/>
                    <a:pt x="13596" y="20240"/>
                  </a:cubicBezTo>
                  <a:cubicBezTo>
                    <a:pt x="14144" y="20482"/>
                    <a:pt x="14802" y="20118"/>
                    <a:pt x="15624" y="18723"/>
                  </a:cubicBezTo>
                  <a:cubicBezTo>
                    <a:pt x="16447" y="17327"/>
                    <a:pt x="17434" y="14900"/>
                    <a:pt x="18420" y="11927"/>
                  </a:cubicBezTo>
                  <a:cubicBezTo>
                    <a:pt x="19407" y="8954"/>
                    <a:pt x="20394" y="5435"/>
                    <a:pt x="20942" y="3251"/>
                  </a:cubicBezTo>
                  <a:cubicBezTo>
                    <a:pt x="21490" y="1066"/>
                    <a:pt x="21600" y="217"/>
                    <a:pt x="21490" y="35"/>
                  </a:cubicBezTo>
                  <a:cubicBezTo>
                    <a:pt x="21381" y="-147"/>
                    <a:pt x="21052" y="338"/>
                    <a:pt x="20449" y="2523"/>
                  </a:cubicBezTo>
                  <a:cubicBezTo>
                    <a:pt x="19846" y="4707"/>
                    <a:pt x="18969" y="8590"/>
                    <a:pt x="18475" y="11684"/>
                  </a:cubicBezTo>
                  <a:cubicBezTo>
                    <a:pt x="17982" y="14779"/>
                    <a:pt x="17872" y="17084"/>
                    <a:pt x="17872" y="18541"/>
                  </a:cubicBezTo>
                  <a:cubicBezTo>
                    <a:pt x="17872" y="19997"/>
                    <a:pt x="17982" y="20604"/>
                    <a:pt x="18365" y="20968"/>
                  </a:cubicBezTo>
                  <a:cubicBezTo>
                    <a:pt x="18749" y="21332"/>
                    <a:pt x="19407" y="21453"/>
                    <a:pt x="19955" y="21332"/>
                  </a:cubicBezTo>
                  <a:cubicBezTo>
                    <a:pt x="20504" y="21210"/>
                    <a:pt x="20942" y="20846"/>
                    <a:pt x="21381" y="20482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7191081" y="7412080"/>
              <a:ext cx="79023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18758" y="0"/>
                  </a:moveTo>
                  <a:cubicBezTo>
                    <a:pt x="15916" y="0"/>
                    <a:pt x="13074" y="0"/>
                    <a:pt x="10232" y="1144"/>
                  </a:cubicBezTo>
                  <a:cubicBezTo>
                    <a:pt x="7389" y="2287"/>
                    <a:pt x="4547" y="4574"/>
                    <a:pt x="5684" y="7242"/>
                  </a:cubicBezTo>
                  <a:cubicBezTo>
                    <a:pt x="6821" y="9911"/>
                    <a:pt x="11937" y="12960"/>
                    <a:pt x="15347" y="14993"/>
                  </a:cubicBezTo>
                  <a:cubicBezTo>
                    <a:pt x="18758" y="17026"/>
                    <a:pt x="20463" y="18042"/>
                    <a:pt x="21032" y="19186"/>
                  </a:cubicBezTo>
                  <a:cubicBezTo>
                    <a:pt x="21600" y="20329"/>
                    <a:pt x="21032" y="21600"/>
                    <a:pt x="17337" y="21600"/>
                  </a:cubicBezTo>
                  <a:cubicBezTo>
                    <a:pt x="13642" y="21600"/>
                    <a:pt x="6821" y="20329"/>
                    <a:pt x="0" y="19059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7305381" y="7431197"/>
              <a:ext cx="215901" cy="20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5337"/>
                  </a:moveTo>
                  <a:cubicBezTo>
                    <a:pt x="3176" y="5114"/>
                    <a:pt x="6353" y="4892"/>
                    <a:pt x="8365" y="4446"/>
                  </a:cubicBezTo>
                  <a:cubicBezTo>
                    <a:pt x="10376" y="4001"/>
                    <a:pt x="11224" y="3333"/>
                    <a:pt x="11859" y="2442"/>
                  </a:cubicBezTo>
                  <a:cubicBezTo>
                    <a:pt x="12494" y="1551"/>
                    <a:pt x="12918" y="438"/>
                    <a:pt x="12388" y="104"/>
                  </a:cubicBezTo>
                  <a:cubicBezTo>
                    <a:pt x="11859" y="-230"/>
                    <a:pt x="10376" y="215"/>
                    <a:pt x="8365" y="1774"/>
                  </a:cubicBezTo>
                  <a:cubicBezTo>
                    <a:pt x="6353" y="3333"/>
                    <a:pt x="3812" y="6005"/>
                    <a:pt x="2541" y="8232"/>
                  </a:cubicBezTo>
                  <a:cubicBezTo>
                    <a:pt x="1271" y="10459"/>
                    <a:pt x="1271" y="12240"/>
                    <a:pt x="2647" y="14022"/>
                  </a:cubicBezTo>
                  <a:cubicBezTo>
                    <a:pt x="4024" y="15803"/>
                    <a:pt x="6776" y="17584"/>
                    <a:pt x="10165" y="18809"/>
                  </a:cubicBezTo>
                  <a:cubicBezTo>
                    <a:pt x="13553" y="20034"/>
                    <a:pt x="17576" y="20702"/>
                    <a:pt x="21600" y="2137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5692481" y="7031080"/>
              <a:ext cx="18986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8" y="0"/>
                    <a:pt x="2215" y="0"/>
                    <a:pt x="3155" y="400"/>
                  </a:cubicBezTo>
                  <a:cubicBezTo>
                    <a:pt x="4094" y="800"/>
                    <a:pt x="4864" y="1600"/>
                    <a:pt x="5659" y="2400"/>
                  </a:cubicBezTo>
                  <a:cubicBezTo>
                    <a:pt x="6454" y="3200"/>
                    <a:pt x="7272" y="4000"/>
                    <a:pt x="8151" y="4800"/>
                  </a:cubicBezTo>
                  <a:cubicBezTo>
                    <a:pt x="9030" y="5600"/>
                    <a:pt x="9969" y="6400"/>
                    <a:pt x="10932" y="7400"/>
                  </a:cubicBezTo>
                  <a:cubicBezTo>
                    <a:pt x="11896" y="8400"/>
                    <a:pt x="12883" y="9600"/>
                    <a:pt x="13846" y="11000"/>
                  </a:cubicBezTo>
                  <a:cubicBezTo>
                    <a:pt x="14809" y="12400"/>
                    <a:pt x="15748" y="14000"/>
                    <a:pt x="16652" y="15400"/>
                  </a:cubicBezTo>
                  <a:cubicBezTo>
                    <a:pt x="17555" y="16800"/>
                    <a:pt x="18421" y="18000"/>
                    <a:pt x="19240" y="19000"/>
                  </a:cubicBezTo>
                  <a:cubicBezTo>
                    <a:pt x="20059" y="20000"/>
                    <a:pt x="20829" y="2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5746638" y="6599280"/>
              <a:ext cx="1569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1379"/>
                    <a:pt x="3818" y="2757"/>
                    <a:pt x="1118" y="6357"/>
                  </a:cubicBezTo>
                  <a:cubicBezTo>
                    <a:pt x="-1582" y="9957"/>
                    <a:pt x="1118" y="15779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5607669" y="6617767"/>
              <a:ext cx="300713" cy="7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134" fill="norm" stroke="1" extrusionOk="0">
                  <a:moveTo>
                    <a:pt x="161" y="21134"/>
                  </a:moveTo>
                  <a:cubicBezTo>
                    <a:pt x="10" y="17322"/>
                    <a:pt x="-141" y="13510"/>
                    <a:pt x="237" y="10969"/>
                  </a:cubicBezTo>
                  <a:cubicBezTo>
                    <a:pt x="614" y="8428"/>
                    <a:pt x="1521" y="7158"/>
                    <a:pt x="4542" y="5252"/>
                  </a:cubicBezTo>
                  <a:cubicBezTo>
                    <a:pt x="7562" y="3346"/>
                    <a:pt x="12698" y="805"/>
                    <a:pt x="15870" y="169"/>
                  </a:cubicBezTo>
                  <a:cubicBezTo>
                    <a:pt x="19042" y="-466"/>
                    <a:pt x="20251" y="805"/>
                    <a:pt x="21459" y="2075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5813131" y="6724201"/>
              <a:ext cx="196851" cy="13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2" fill="norm" stroke="1" extrusionOk="0">
                  <a:moveTo>
                    <a:pt x="0" y="3218"/>
                  </a:moveTo>
                  <a:cubicBezTo>
                    <a:pt x="697" y="4508"/>
                    <a:pt x="1394" y="5797"/>
                    <a:pt x="2323" y="6442"/>
                  </a:cubicBezTo>
                  <a:cubicBezTo>
                    <a:pt x="3252" y="7087"/>
                    <a:pt x="4413" y="7087"/>
                    <a:pt x="5574" y="6603"/>
                  </a:cubicBezTo>
                  <a:cubicBezTo>
                    <a:pt x="6735" y="6120"/>
                    <a:pt x="7897" y="5153"/>
                    <a:pt x="8594" y="3863"/>
                  </a:cubicBezTo>
                  <a:cubicBezTo>
                    <a:pt x="9290" y="2573"/>
                    <a:pt x="9523" y="962"/>
                    <a:pt x="9058" y="317"/>
                  </a:cubicBezTo>
                  <a:cubicBezTo>
                    <a:pt x="8594" y="-328"/>
                    <a:pt x="7432" y="-6"/>
                    <a:pt x="6039" y="1445"/>
                  </a:cubicBezTo>
                  <a:cubicBezTo>
                    <a:pt x="4645" y="2896"/>
                    <a:pt x="3019" y="5475"/>
                    <a:pt x="2206" y="7571"/>
                  </a:cubicBezTo>
                  <a:cubicBezTo>
                    <a:pt x="1394" y="9666"/>
                    <a:pt x="1394" y="11278"/>
                    <a:pt x="3368" y="13696"/>
                  </a:cubicBezTo>
                  <a:cubicBezTo>
                    <a:pt x="5342" y="16114"/>
                    <a:pt x="9290" y="19338"/>
                    <a:pt x="12658" y="20305"/>
                  </a:cubicBezTo>
                  <a:cubicBezTo>
                    <a:pt x="16026" y="21272"/>
                    <a:pt x="18813" y="19982"/>
                    <a:pt x="21600" y="18693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6009981" y="6708932"/>
              <a:ext cx="81607" cy="182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978" fill="norm" stroke="1" extrusionOk="0">
                  <a:moveTo>
                    <a:pt x="9969" y="1261"/>
                  </a:moveTo>
                  <a:cubicBezTo>
                    <a:pt x="7754" y="533"/>
                    <a:pt x="5538" y="-195"/>
                    <a:pt x="4431" y="48"/>
                  </a:cubicBezTo>
                  <a:cubicBezTo>
                    <a:pt x="3323" y="290"/>
                    <a:pt x="3323" y="1504"/>
                    <a:pt x="5815" y="3445"/>
                  </a:cubicBezTo>
                  <a:cubicBezTo>
                    <a:pt x="8308" y="5387"/>
                    <a:pt x="13292" y="8057"/>
                    <a:pt x="16615" y="10848"/>
                  </a:cubicBezTo>
                  <a:cubicBezTo>
                    <a:pt x="19938" y="13639"/>
                    <a:pt x="21600" y="16551"/>
                    <a:pt x="21323" y="18493"/>
                  </a:cubicBezTo>
                  <a:cubicBezTo>
                    <a:pt x="21046" y="20434"/>
                    <a:pt x="18831" y="21405"/>
                    <a:pt x="14954" y="20798"/>
                  </a:cubicBezTo>
                  <a:cubicBezTo>
                    <a:pt x="11077" y="20192"/>
                    <a:pt x="5538" y="18007"/>
                    <a:pt x="0" y="15823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6173863" y="6561180"/>
              <a:ext cx="71069" cy="32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85" fill="norm" stroke="1" extrusionOk="0">
                  <a:moveTo>
                    <a:pt x="21330" y="0"/>
                  </a:moveTo>
                  <a:cubicBezTo>
                    <a:pt x="15612" y="2842"/>
                    <a:pt x="9895" y="5684"/>
                    <a:pt x="6083" y="8882"/>
                  </a:cubicBezTo>
                  <a:cubicBezTo>
                    <a:pt x="2271" y="12079"/>
                    <a:pt x="365" y="15632"/>
                    <a:pt x="48" y="17763"/>
                  </a:cubicBezTo>
                  <a:cubicBezTo>
                    <a:pt x="-270" y="19895"/>
                    <a:pt x="1001" y="20605"/>
                    <a:pt x="3542" y="21032"/>
                  </a:cubicBezTo>
                  <a:cubicBezTo>
                    <a:pt x="6083" y="21458"/>
                    <a:pt x="9895" y="21600"/>
                    <a:pt x="13071" y="21387"/>
                  </a:cubicBezTo>
                  <a:cubicBezTo>
                    <a:pt x="16248" y="21174"/>
                    <a:pt x="18789" y="20605"/>
                    <a:pt x="21330" y="20037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6124281" y="6719930"/>
              <a:ext cx="177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6200"/>
                    <a:pt x="9257" y="10800"/>
                    <a:pt x="12857" y="7200"/>
                  </a:cubicBezTo>
                  <a:cubicBezTo>
                    <a:pt x="16457" y="3600"/>
                    <a:pt x="19029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6416191" y="6749952"/>
              <a:ext cx="133541" cy="1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167" fill="norm" stroke="1" extrusionOk="0">
                  <a:moveTo>
                    <a:pt x="14983" y="215"/>
                  </a:moveTo>
                  <a:cubicBezTo>
                    <a:pt x="13322" y="-49"/>
                    <a:pt x="11660" y="-312"/>
                    <a:pt x="9002" y="1005"/>
                  </a:cubicBezTo>
                  <a:cubicBezTo>
                    <a:pt x="6343" y="2322"/>
                    <a:pt x="2688" y="5220"/>
                    <a:pt x="1027" y="8512"/>
                  </a:cubicBezTo>
                  <a:cubicBezTo>
                    <a:pt x="-635" y="11805"/>
                    <a:pt x="-303" y="15493"/>
                    <a:pt x="2190" y="17864"/>
                  </a:cubicBezTo>
                  <a:cubicBezTo>
                    <a:pt x="4682" y="20234"/>
                    <a:pt x="9334" y="21288"/>
                    <a:pt x="12823" y="21156"/>
                  </a:cubicBezTo>
                  <a:cubicBezTo>
                    <a:pt x="16313" y="21025"/>
                    <a:pt x="18639" y="19708"/>
                    <a:pt x="20965" y="1839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6540454" y="6788558"/>
              <a:ext cx="80815" cy="10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120" fill="norm" stroke="1" extrusionOk="0">
                  <a:moveTo>
                    <a:pt x="15327" y="1487"/>
                  </a:moveTo>
                  <a:cubicBezTo>
                    <a:pt x="12627" y="656"/>
                    <a:pt x="9927" y="-175"/>
                    <a:pt x="7497" y="33"/>
                  </a:cubicBezTo>
                  <a:cubicBezTo>
                    <a:pt x="5067" y="240"/>
                    <a:pt x="2907" y="1487"/>
                    <a:pt x="1557" y="4187"/>
                  </a:cubicBezTo>
                  <a:cubicBezTo>
                    <a:pt x="207" y="6887"/>
                    <a:pt x="-333" y="11040"/>
                    <a:pt x="207" y="14156"/>
                  </a:cubicBezTo>
                  <a:cubicBezTo>
                    <a:pt x="747" y="17271"/>
                    <a:pt x="2367" y="19348"/>
                    <a:pt x="5877" y="20387"/>
                  </a:cubicBezTo>
                  <a:cubicBezTo>
                    <a:pt x="9387" y="21425"/>
                    <a:pt x="14787" y="21425"/>
                    <a:pt x="17757" y="19971"/>
                  </a:cubicBezTo>
                  <a:cubicBezTo>
                    <a:pt x="20727" y="18517"/>
                    <a:pt x="21267" y="15610"/>
                    <a:pt x="19917" y="12702"/>
                  </a:cubicBezTo>
                  <a:cubicBezTo>
                    <a:pt x="18567" y="9794"/>
                    <a:pt x="15327" y="6887"/>
                    <a:pt x="12087" y="3979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6600531" y="6777080"/>
              <a:ext cx="120651" cy="11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2356"/>
                  </a:moveTo>
                  <a:cubicBezTo>
                    <a:pt x="1895" y="1571"/>
                    <a:pt x="3789" y="785"/>
                    <a:pt x="5495" y="1178"/>
                  </a:cubicBezTo>
                  <a:cubicBezTo>
                    <a:pt x="7200" y="1571"/>
                    <a:pt x="8716" y="3142"/>
                    <a:pt x="10800" y="5891"/>
                  </a:cubicBezTo>
                  <a:cubicBezTo>
                    <a:pt x="12884" y="8640"/>
                    <a:pt x="15537" y="12567"/>
                    <a:pt x="16484" y="15513"/>
                  </a:cubicBezTo>
                  <a:cubicBezTo>
                    <a:pt x="17432" y="18458"/>
                    <a:pt x="16674" y="20422"/>
                    <a:pt x="15347" y="21011"/>
                  </a:cubicBezTo>
                  <a:cubicBezTo>
                    <a:pt x="14021" y="21600"/>
                    <a:pt x="12126" y="20815"/>
                    <a:pt x="10989" y="19440"/>
                  </a:cubicBezTo>
                  <a:cubicBezTo>
                    <a:pt x="9853" y="18065"/>
                    <a:pt x="9474" y="16102"/>
                    <a:pt x="9284" y="14138"/>
                  </a:cubicBezTo>
                  <a:cubicBezTo>
                    <a:pt x="9095" y="12175"/>
                    <a:pt x="9095" y="10211"/>
                    <a:pt x="11179" y="7855"/>
                  </a:cubicBezTo>
                  <a:cubicBezTo>
                    <a:pt x="13263" y="5498"/>
                    <a:pt x="17432" y="274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6746581" y="6758030"/>
              <a:ext cx="107951" cy="14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0"/>
                  </a:moveTo>
                  <a:cubicBezTo>
                    <a:pt x="2541" y="2579"/>
                    <a:pt x="5082" y="5158"/>
                    <a:pt x="6988" y="8221"/>
                  </a:cubicBezTo>
                  <a:cubicBezTo>
                    <a:pt x="8894" y="11284"/>
                    <a:pt x="10165" y="14830"/>
                    <a:pt x="10588" y="17409"/>
                  </a:cubicBezTo>
                  <a:cubicBezTo>
                    <a:pt x="11012" y="19988"/>
                    <a:pt x="10588" y="21600"/>
                    <a:pt x="9318" y="21439"/>
                  </a:cubicBezTo>
                  <a:cubicBezTo>
                    <a:pt x="8047" y="21278"/>
                    <a:pt x="5929" y="19343"/>
                    <a:pt x="4659" y="17570"/>
                  </a:cubicBezTo>
                  <a:cubicBezTo>
                    <a:pt x="3388" y="15797"/>
                    <a:pt x="2965" y="14185"/>
                    <a:pt x="4024" y="12090"/>
                  </a:cubicBezTo>
                  <a:cubicBezTo>
                    <a:pt x="5082" y="9994"/>
                    <a:pt x="7624" y="7415"/>
                    <a:pt x="10800" y="6125"/>
                  </a:cubicBezTo>
                  <a:cubicBezTo>
                    <a:pt x="13976" y="4836"/>
                    <a:pt x="17788" y="4836"/>
                    <a:pt x="21600" y="4836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6873581" y="6752210"/>
              <a:ext cx="114301" cy="13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7" fill="norm" stroke="1" extrusionOk="0">
                  <a:moveTo>
                    <a:pt x="4800" y="7773"/>
                  </a:moveTo>
                  <a:cubicBezTo>
                    <a:pt x="6400" y="6791"/>
                    <a:pt x="8000" y="5809"/>
                    <a:pt x="9600" y="4336"/>
                  </a:cubicBezTo>
                  <a:cubicBezTo>
                    <a:pt x="11200" y="2864"/>
                    <a:pt x="12800" y="900"/>
                    <a:pt x="12600" y="246"/>
                  </a:cubicBezTo>
                  <a:cubicBezTo>
                    <a:pt x="12400" y="-409"/>
                    <a:pt x="10400" y="246"/>
                    <a:pt x="8000" y="2209"/>
                  </a:cubicBezTo>
                  <a:cubicBezTo>
                    <a:pt x="5600" y="4173"/>
                    <a:pt x="2800" y="7446"/>
                    <a:pt x="1400" y="9900"/>
                  </a:cubicBezTo>
                  <a:cubicBezTo>
                    <a:pt x="0" y="12355"/>
                    <a:pt x="0" y="13991"/>
                    <a:pt x="0" y="15627"/>
                  </a:cubicBezTo>
                  <a:cubicBezTo>
                    <a:pt x="0" y="17264"/>
                    <a:pt x="0" y="18900"/>
                    <a:pt x="1000" y="19882"/>
                  </a:cubicBezTo>
                  <a:cubicBezTo>
                    <a:pt x="2000" y="20864"/>
                    <a:pt x="4000" y="21191"/>
                    <a:pt x="7600" y="20536"/>
                  </a:cubicBezTo>
                  <a:cubicBezTo>
                    <a:pt x="11200" y="19882"/>
                    <a:pt x="16400" y="18246"/>
                    <a:pt x="21600" y="16609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7060651" y="6788120"/>
              <a:ext cx="124081" cy="13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0514" fill="norm" stroke="1" extrusionOk="0">
                  <a:moveTo>
                    <a:pt x="12675" y="257"/>
                  </a:moveTo>
                  <a:cubicBezTo>
                    <a:pt x="10844" y="-71"/>
                    <a:pt x="9014" y="-398"/>
                    <a:pt x="7000" y="1402"/>
                  </a:cubicBezTo>
                  <a:cubicBezTo>
                    <a:pt x="4986" y="3202"/>
                    <a:pt x="2790" y="7129"/>
                    <a:pt x="1508" y="10238"/>
                  </a:cubicBezTo>
                  <a:cubicBezTo>
                    <a:pt x="227" y="13347"/>
                    <a:pt x="-139" y="15638"/>
                    <a:pt x="44" y="17602"/>
                  </a:cubicBezTo>
                  <a:cubicBezTo>
                    <a:pt x="227" y="19566"/>
                    <a:pt x="959" y="21202"/>
                    <a:pt x="4620" y="20220"/>
                  </a:cubicBezTo>
                  <a:cubicBezTo>
                    <a:pt x="8281" y="19238"/>
                    <a:pt x="14871" y="15638"/>
                    <a:pt x="21461" y="12038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7251146" y="6561180"/>
              <a:ext cx="66936" cy="36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65" fill="norm" stroke="1" extrusionOk="0">
                  <a:moveTo>
                    <a:pt x="21345" y="0"/>
                  </a:moveTo>
                  <a:cubicBezTo>
                    <a:pt x="15270" y="3871"/>
                    <a:pt x="9195" y="7741"/>
                    <a:pt x="5482" y="10987"/>
                  </a:cubicBezTo>
                  <a:cubicBezTo>
                    <a:pt x="1770" y="14234"/>
                    <a:pt x="420" y="16855"/>
                    <a:pt x="82" y="18479"/>
                  </a:cubicBezTo>
                  <a:cubicBezTo>
                    <a:pt x="-255" y="20102"/>
                    <a:pt x="420" y="20726"/>
                    <a:pt x="2445" y="21101"/>
                  </a:cubicBezTo>
                  <a:cubicBezTo>
                    <a:pt x="4470" y="21475"/>
                    <a:pt x="7845" y="21600"/>
                    <a:pt x="10545" y="21288"/>
                  </a:cubicBezTo>
                  <a:cubicBezTo>
                    <a:pt x="13245" y="20976"/>
                    <a:pt x="15270" y="20227"/>
                    <a:pt x="17295" y="19477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7197431" y="6609555"/>
              <a:ext cx="270141" cy="48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348" fill="norm" stroke="1" extrusionOk="0">
                  <a:moveTo>
                    <a:pt x="0" y="7997"/>
                  </a:moveTo>
                  <a:cubicBezTo>
                    <a:pt x="3881" y="6212"/>
                    <a:pt x="7762" y="4428"/>
                    <a:pt x="9956" y="3301"/>
                  </a:cubicBezTo>
                  <a:cubicBezTo>
                    <a:pt x="12150" y="2174"/>
                    <a:pt x="12656" y="1704"/>
                    <a:pt x="13331" y="1188"/>
                  </a:cubicBezTo>
                  <a:cubicBezTo>
                    <a:pt x="14006" y="671"/>
                    <a:pt x="14850" y="108"/>
                    <a:pt x="15019" y="14"/>
                  </a:cubicBezTo>
                  <a:cubicBezTo>
                    <a:pt x="15187" y="-80"/>
                    <a:pt x="14681" y="296"/>
                    <a:pt x="13922" y="1563"/>
                  </a:cubicBezTo>
                  <a:cubicBezTo>
                    <a:pt x="13162" y="2831"/>
                    <a:pt x="12150" y="4991"/>
                    <a:pt x="11644" y="6353"/>
                  </a:cubicBezTo>
                  <a:cubicBezTo>
                    <a:pt x="11137" y="7715"/>
                    <a:pt x="11137" y="8278"/>
                    <a:pt x="11137" y="8795"/>
                  </a:cubicBezTo>
                  <a:cubicBezTo>
                    <a:pt x="11137" y="9311"/>
                    <a:pt x="11137" y="9781"/>
                    <a:pt x="11475" y="10157"/>
                  </a:cubicBezTo>
                  <a:cubicBezTo>
                    <a:pt x="11812" y="10532"/>
                    <a:pt x="12487" y="10814"/>
                    <a:pt x="13162" y="10814"/>
                  </a:cubicBezTo>
                  <a:cubicBezTo>
                    <a:pt x="13838" y="10814"/>
                    <a:pt x="14512" y="10532"/>
                    <a:pt x="15272" y="10438"/>
                  </a:cubicBezTo>
                  <a:cubicBezTo>
                    <a:pt x="16031" y="10344"/>
                    <a:pt x="16875" y="10438"/>
                    <a:pt x="17719" y="10250"/>
                  </a:cubicBezTo>
                  <a:cubicBezTo>
                    <a:pt x="18563" y="10063"/>
                    <a:pt x="19406" y="9593"/>
                    <a:pt x="19912" y="9593"/>
                  </a:cubicBezTo>
                  <a:cubicBezTo>
                    <a:pt x="20419" y="9593"/>
                    <a:pt x="20588" y="10063"/>
                    <a:pt x="20841" y="11565"/>
                  </a:cubicBezTo>
                  <a:cubicBezTo>
                    <a:pt x="21094" y="13068"/>
                    <a:pt x="21431" y="15603"/>
                    <a:pt x="21516" y="17341"/>
                  </a:cubicBezTo>
                  <a:cubicBezTo>
                    <a:pt x="21600" y="19078"/>
                    <a:pt x="21431" y="20017"/>
                    <a:pt x="21009" y="20628"/>
                  </a:cubicBezTo>
                  <a:cubicBezTo>
                    <a:pt x="20588" y="21238"/>
                    <a:pt x="19912" y="21520"/>
                    <a:pt x="18563" y="21238"/>
                  </a:cubicBezTo>
                  <a:cubicBezTo>
                    <a:pt x="17212" y="20957"/>
                    <a:pt x="15187" y="20111"/>
                    <a:pt x="13162" y="19266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7654631" y="6796223"/>
              <a:ext cx="273051" cy="24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0" y="1653"/>
                  </a:moveTo>
                  <a:cubicBezTo>
                    <a:pt x="1507" y="2761"/>
                    <a:pt x="3014" y="3869"/>
                    <a:pt x="3935" y="5161"/>
                  </a:cubicBezTo>
                  <a:cubicBezTo>
                    <a:pt x="4856" y="6453"/>
                    <a:pt x="5191" y="7930"/>
                    <a:pt x="5191" y="9130"/>
                  </a:cubicBezTo>
                  <a:cubicBezTo>
                    <a:pt x="5191" y="10330"/>
                    <a:pt x="4856" y="11253"/>
                    <a:pt x="4437" y="11253"/>
                  </a:cubicBezTo>
                  <a:cubicBezTo>
                    <a:pt x="4019" y="11253"/>
                    <a:pt x="3516" y="10330"/>
                    <a:pt x="3516" y="8945"/>
                  </a:cubicBezTo>
                  <a:cubicBezTo>
                    <a:pt x="3516" y="7561"/>
                    <a:pt x="4019" y="5715"/>
                    <a:pt x="5023" y="4238"/>
                  </a:cubicBezTo>
                  <a:cubicBezTo>
                    <a:pt x="6028" y="2761"/>
                    <a:pt x="7535" y="1653"/>
                    <a:pt x="8707" y="1099"/>
                  </a:cubicBezTo>
                  <a:cubicBezTo>
                    <a:pt x="9879" y="545"/>
                    <a:pt x="10716" y="545"/>
                    <a:pt x="11219" y="1099"/>
                  </a:cubicBezTo>
                  <a:cubicBezTo>
                    <a:pt x="11721" y="1653"/>
                    <a:pt x="11888" y="2761"/>
                    <a:pt x="12307" y="3038"/>
                  </a:cubicBezTo>
                  <a:cubicBezTo>
                    <a:pt x="12726" y="3315"/>
                    <a:pt x="13395" y="2761"/>
                    <a:pt x="13814" y="2022"/>
                  </a:cubicBezTo>
                  <a:cubicBezTo>
                    <a:pt x="14233" y="1284"/>
                    <a:pt x="14400" y="361"/>
                    <a:pt x="14065" y="84"/>
                  </a:cubicBezTo>
                  <a:cubicBezTo>
                    <a:pt x="13730" y="-193"/>
                    <a:pt x="12893" y="176"/>
                    <a:pt x="12140" y="1745"/>
                  </a:cubicBezTo>
                  <a:cubicBezTo>
                    <a:pt x="11386" y="3315"/>
                    <a:pt x="10716" y="6084"/>
                    <a:pt x="10381" y="7930"/>
                  </a:cubicBezTo>
                  <a:cubicBezTo>
                    <a:pt x="10047" y="9776"/>
                    <a:pt x="10047" y="10699"/>
                    <a:pt x="10549" y="11345"/>
                  </a:cubicBezTo>
                  <a:cubicBezTo>
                    <a:pt x="11051" y="11992"/>
                    <a:pt x="12056" y="12361"/>
                    <a:pt x="12977" y="12361"/>
                  </a:cubicBezTo>
                  <a:cubicBezTo>
                    <a:pt x="13898" y="12361"/>
                    <a:pt x="14735" y="11992"/>
                    <a:pt x="15991" y="10422"/>
                  </a:cubicBezTo>
                  <a:cubicBezTo>
                    <a:pt x="17247" y="8853"/>
                    <a:pt x="18921" y="6084"/>
                    <a:pt x="19926" y="4238"/>
                  </a:cubicBezTo>
                  <a:cubicBezTo>
                    <a:pt x="20930" y="2392"/>
                    <a:pt x="21265" y="1469"/>
                    <a:pt x="21433" y="1469"/>
                  </a:cubicBezTo>
                  <a:cubicBezTo>
                    <a:pt x="21600" y="1469"/>
                    <a:pt x="21600" y="2392"/>
                    <a:pt x="21600" y="5345"/>
                  </a:cubicBezTo>
                  <a:cubicBezTo>
                    <a:pt x="21600" y="8299"/>
                    <a:pt x="21600" y="13284"/>
                    <a:pt x="21516" y="16238"/>
                  </a:cubicBezTo>
                  <a:cubicBezTo>
                    <a:pt x="21433" y="19192"/>
                    <a:pt x="21265" y="20115"/>
                    <a:pt x="20763" y="20669"/>
                  </a:cubicBezTo>
                  <a:cubicBezTo>
                    <a:pt x="20260" y="21222"/>
                    <a:pt x="19423" y="21407"/>
                    <a:pt x="18753" y="20207"/>
                  </a:cubicBezTo>
                  <a:cubicBezTo>
                    <a:pt x="18084" y="19007"/>
                    <a:pt x="17581" y="16422"/>
                    <a:pt x="17079" y="13838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7934031" y="6738980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7979661" y="6787899"/>
              <a:ext cx="100421" cy="11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019" fill="norm" stroke="1" extrusionOk="0">
                  <a:moveTo>
                    <a:pt x="6499" y="8295"/>
                  </a:moveTo>
                  <a:cubicBezTo>
                    <a:pt x="8749" y="7537"/>
                    <a:pt x="10999" y="6779"/>
                    <a:pt x="12349" y="5263"/>
                  </a:cubicBezTo>
                  <a:cubicBezTo>
                    <a:pt x="13699" y="3747"/>
                    <a:pt x="14149" y="1474"/>
                    <a:pt x="13024" y="526"/>
                  </a:cubicBezTo>
                  <a:cubicBezTo>
                    <a:pt x="11899" y="-421"/>
                    <a:pt x="9199" y="-42"/>
                    <a:pt x="6724" y="1284"/>
                  </a:cubicBezTo>
                  <a:cubicBezTo>
                    <a:pt x="4249" y="2611"/>
                    <a:pt x="1999" y="4884"/>
                    <a:pt x="874" y="7916"/>
                  </a:cubicBezTo>
                  <a:cubicBezTo>
                    <a:pt x="-251" y="10947"/>
                    <a:pt x="-251" y="14737"/>
                    <a:pt x="649" y="17200"/>
                  </a:cubicBezTo>
                  <a:cubicBezTo>
                    <a:pt x="1549" y="19663"/>
                    <a:pt x="3349" y="20800"/>
                    <a:pt x="6949" y="20990"/>
                  </a:cubicBezTo>
                  <a:cubicBezTo>
                    <a:pt x="10549" y="21179"/>
                    <a:pt x="15949" y="20421"/>
                    <a:pt x="21349" y="19663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8109891" y="6796130"/>
              <a:ext cx="65441" cy="116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230" fill="norm" stroke="1" extrusionOk="0">
                  <a:moveTo>
                    <a:pt x="20869" y="0"/>
                  </a:moveTo>
                  <a:cubicBezTo>
                    <a:pt x="17494" y="0"/>
                    <a:pt x="14119" y="0"/>
                    <a:pt x="10407" y="2507"/>
                  </a:cubicBezTo>
                  <a:cubicBezTo>
                    <a:pt x="6694" y="5014"/>
                    <a:pt x="2644" y="10029"/>
                    <a:pt x="957" y="13500"/>
                  </a:cubicBezTo>
                  <a:cubicBezTo>
                    <a:pt x="-731" y="16971"/>
                    <a:pt x="-56" y="18900"/>
                    <a:pt x="1969" y="20057"/>
                  </a:cubicBezTo>
                  <a:cubicBezTo>
                    <a:pt x="3994" y="21214"/>
                    <a:pt x="7369" y="21600"/>
                    <a:pt x="10744" y="20829"/>
                  </a:cubicBezTo>
                  <a:cubicBezTo>
                    <a:pt x="14119" y="20057"/>
                    <a:pt x="17494" y="18129"/>
                    <a:pt x="20869" y="162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8226637" y="6605630"/>
              <a:ext cx="69345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1444" y="0"/>
                  </a:moveTo>
                  <a:cubicBezTo>
                    <a:pt x="18171" y="1636"/>
                    <a:pt x="14899" y="3273"/>
                    <a:pt x="11626" y="5891"/>
                  </a:cubicBezTo>
                  <a:cubicBezTo>
                    <a:pt x="8353" y="8509"/>
                    <a:pt x="5080" y="12109"/>
                    <a:pt x="3117" y="14400"/>
                  </a:cubicBezTo>
                  <a:cubicBezTo>
                    <a:pt x="1153" y="16691"/>
                    <a:pt x="499" y="17673"/>
                    <a:pt x="171" y="18573"/>
                  </a:cubicBezTo>
                  <a:cubicBezTo>
                    <a:pt x="-156" y="19473"/>
                    <a:pt x="-156" y="20291"/>
                    <a:pt x="1480" y="20782"/>
                  </a:cubicBezTo>
                  <a:cubicBezTo>
                    <a:pt x="3117" y="21273"/>
                    <a:pt x="6389" y="21436"/>
                    <a:pt x="9662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8199600" y="6755828"/>
              <a:ext cx="133159" cy="1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382" fill="norm" stroke="1" extrusionOk="0">
                  <a:moveTo>
                    <a:pt x="3218" y="5011"/>
                  </a:moveTo>
                  <a:cubicBezTo>
                    <a:pt x="1530" y="4557"/>
                    <a:pt x="-157" y="4102"/>
                    <a:pt x="12" y="3875"/>
                  </a:cubicBezTo>
                  <a:cubicBezTo>
                    <a:pt x="180" y="3647"/>
                    <a:pt x="2205" y="3647"/>
                    <a:pt x="5243" y="3761"/>
                  </a:cubicBezTo>
                  <a:cubicBezTo>
                    <a:pt x="8280" y="3875"/>
                    <a:pt x="12330" y="4102"/>
                    <a:pt x="15199" y="3988"/>
                  </a:cubicBezTo>
                  <a:cubicBezTo>
                    <a:pt x="18068" y="3875"/>
                    <a:pt x="19755" y="3420"/>
                    <a:pt x="20599" y="2624"/>
                  </a:cubicBezTo>
                  <a:cubicBezTo>
                    <a:pt x="21443" y="1828"/>
                    <a:pt x="21443" y="691"/>
                    <a:pt x="20599" y="237"/>
                  </a:cubicBezTo>
                  <a:cubicBezTo>
                    <a:pt x="19755" y="-218"/>
                    <a:pt x="18068" y="9"/>
                    <a:pt x="17055" y="691"/>
                  </a:cubicBezTo>
                  <a:cubicBezTo>
                    <a:pt x="16043" y="1374"/>
                    <a:pt x="15706" y="2510"/>
                    <a:pt x="16381" y="4443"/>
                  </a:cubicBezTo>
                  <a:cubicBezTo>
                    <a:pt x="17055" y="6376"/>
                    <a:pt x="18743" y="9104"/>
                    <a:pt x="19587" y="11378"/>
                  </a:cubicBezTo>
                  <a:cubicBezTo>
                    <a:pt x="20431" y="13651"/>
                    <a:pt x="20431" y="15470"/>
                    <a:pt x="18574" y="17062"/>
                  </a:cubicBezTo>
                  <a:cubicBezTo>
                    <a:pt x="16718" y="18654"/>
                    <a:pt x="13005" y="20018"/>
                    <a:pt x="9293" y="21382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7902707" y="7017251"/>
              <a:ext cx="171025" cy="19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88" fill="norm" stroke="1" extrusionOk="0">
                  <a:moveTo>
                    <a:pt x="746" y="4896"/>
                  </a:moveTo>
                  <a:cubicBezTo>
                    <a:pt x="746" y="9671"/>
                    <a:pt x="746" y="14446"/>
                    <a:pt x="613" y="17401"/>
                  </a:cubicBezTo>
                  <a:cubicBezTo>
                    <a:pt x="479" y="20357"/>
                    <a:pt x="213" y="21494"/>
                    <a:pt x="79" y="21380"/>
                  </a:cubicBezTo>
                  <a:cubicBezTo>
                    <a:pt x="-54" y="21267"/>
                    <a:pt x="-54" y="19902"/>
                    <a:pt x="346" y="16492"/>
                  </a:cubicBezTo>
                  <a:cubicBezTo>
                    <a:pt x="746" y="13081"/>
                    <a:pt x="1546" y="7625"/>
                    <a:pt x="2346" y="4328"/>
                  </a:cubicBezTo>
                  <a:cubicBezTo>
                    <a:pt x="3146" y="1031"/>
                    <a:pt x="3946" y="-106"/>
                    <a:pt x="4613" y="8"/>
                  </a:cubicBezTo>
                  <a:cubicBezTo>
                    <a:pt x="5279" y="121"/>
                    <a:pt x="5813" y="1486"/>
                    <a:pt x="6613" y="4214"/>
                  </a:cubicBezTo>
                  <a:cubicBezTo>
                    <a:pt x="7413" y="6942"/>
                    <a:pt x="8479" y="11035"/>
                    <a:pt x="9413" y="14105"/>
                  </a:cubicBezTo>
                  <a:cubicBezTo>
                    <a:pt x="10346" y="17174"/>
                    <a:pt x="11146" y="19220"/>
                    <a:pt x="12079" y="19675"/>
                  </a:cubicBezTo>
                  <a:cubicBezTo>
                    <a:pt x="13013" y="20130"/>
                    <a:pt x="14079" y="18993"/>
                    <a:pt x="15413" y="15810"/>
                  </a:cubicBezTo>
                  <a:cubicBezTo>
                    <a:pt x="16746" y="12627"/>
                    <a:pt x="18346" y="7397"/>
                    <a:pt x="19413" y="4555"/>
                  </a:cubicBezTo>
                  <a:cubicBezTo>
                    <a:pt x="20479" y="1713"/>
                    <a:pt x="21013" y="1258"/>
                    <a:pt x="21546" y="803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8080081" y="7031591"/>
              <a:ext cx="312371" cy="19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167" fill="norm" stroke="1" extrusionOk="0">
                  <a:moveTo>
                    <a:pt x="0" y="12486"/>
                  </a:moveTo>
                  <a:cubicBezTo>
                    <a:pt x="146" y="13647"/>
                    <a:pt x="292" y="14809"/>
                    <a:pt x="730" y="15622"/>
                  </a:cubicBezTo>
                  <a:cubicBezTo>
                    <a:pt x="1168" y="16435"/>
                    <a:pt x="1897" y="16899"/>
                    <a:pt x="2846" y="16202"/>
                  </a:cubicBezTo>
                  <a:cubicBezTo>
                    <a:pt x="3795" y="15506"/>
                    <a:pt x="4962" y="13647"/>
                    <a:pt x="5692" y="12138"/>
                  </a:cubicBezTo>
                  <a:cubicBezTo>
                    <a:pt x="6422" y="10628"/>
                    <a:pt x="6714" y="9467"/>
                    <a:pt x="6859" y="8306"/>
                  </a:cubicBezTo>
                  <a:cubicBezTo>
                    <a:pt x="7005" y="7144"/>
                    <a:pt x="7005" y="5983"/>
                    <a:pt x="6859" y="5983"/>
                  </a:cubicBezTo>
                  <a:cubicBezTo>
                    <a:pt x="6714" y="5983"/>
                    <a:pt x="6422" y="7144"/>
                    <a:pt x="6276" y="9235"/>
                  </a:cubicBezTo>
                  <a:cubicBezTo>
                    <a:pt x="6130" y="11325"/>
                    <a:pt x="6130" y="14344"/>
                    <a:pt x="6203" y="16435"/>
                  </a:cubicBezTo>
                  <a:cubicBezTo>
                    <a:pt x="6276" y="18525"/>
                    <a:pt x="6422" y="19686"/>
                    <a:pt x="6859" y="20383"/>
                  </a:cubicBezTo>
                  <a:cubicBezTo>
                    <a:pt x="7297" y="21080"/>
                    <a:pt x="8027" y="21312"/>
                    <a:pt x="8684" y="21080"/>
                  </a:cubicBezTo>
                  <a:cubicBezTo>
                    <a:pt x="9341" y="20847"/>
                    <a:pt x="9924" y="20151"/>
                    <a:pt x="10946" y="17247"/>
                  </a:cubicBezTo>
                  <a:cubicBezTo>
                    <a:pt x="11968" y="14344"/>
                    <a:pt x="13427" y="9235"/>
                    <a:pt x="14230" y="5751"/>
                  </a:cubicBezTo>
                  <a:cubicBezTo>
                    <a:pt x="15032" y="2267"/>
                    <a:pt x="15178" y="409"/>
                    <a:pt x="15032" y="60"/>
                  </a:cubicBezTo>
                  <a:cubicBezTo>
                    <a:pt x="14886" y="-288"/>
                    <a:pt x="14449" y="873"/>
                    <a:pt x="14084" y="3660"/>
                  </a:cubicBezTo>
                  <a:cubicBezTo>
                    <a:pt x="13719" y="6447"/>
                    <a:pt x="13427" y="10860"/>
                    <a:pt x="13354" y="13764"/>
                  </a:cubicBezTo>
                  <a:cubicBezTo>
                    <a:pt x="13281" y="16667"/>
                    <a:pt x="13427" y="18060"/>
                    <a:pt x="13865" y="18757"/>
                  </a:cubicBezTo>
                  <a:cubicBezTo>
                    <a:pt x="14303" y="19454"/>
                    <a:pt x="15032" y="19454"/>
                    <a:pt x="15908" y="18177"/>
                  </a:cubicBezTo>
                  <a:cubicBezTo>
                    <a:pt x="16784" y="16899"/>
                    <a:pt x="17805" y="14344"/>
                    <a:pt x="18681" y="11673"/>
                  </a:cubicBezTo>
                  <a:cubicBezTo>
                    <a:pt x="19557" y="9002"/>
                    <a:pt x="20286" y="6215"/>
                    <a:pt x="20797" y="4241"/>
                  </a:cubicBezTo>
                  <a:cubicBezTo>
                    <a:pt x="21308" y="2267"/>
                    <a:pt x="21600" y="1106"/>
                    <a:pt x="21527" y="1106"/>
                  </a:cubicBezTo>
                  <a:cubicBezTo>
                    <a:pt x="21454" y="1106"/>
                    <a:pt x="21016" y="2267"/>
                    <a:pt x="20797" y="5054"/>
                  </a:cubicBezTo>
                  <a:cubicBezTo>
                    <a:pt x="20578" y="7841"/>
                    <a:pt x="20578" y="12254"/>
                    <a:pt x="20724" y="15041"/>
                  </a:cubicBezTo>
                  <a:cubicBezTo>
                    <a:pt x="20870" y="17828"/>
                    <a:pt x="21162" y="18989"/>
                    <a:pt x="21454" y="20151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11690681" y="3884161"/>
              <a:ext cx="129551" cy="359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40" fill="norm" stroke="1" extrusionOk="0">
                  <a:moveTo>
                    <a:pt x="20278" y="21440"/>
                  </a:moveTo>
                  <a:cubicBezTo>
                    <a:pt x="19581" y="18787"/>
                    <a:pt x="18884" y="16135"/>
                    <a:pt x="18013" y="13229"/>
                  </a:cubicBezTo>
                  <a:cubicBezTo>
                    <a:pt x="17142" y="10324"/>
                    <a:pt x="16097" y="7166"/>
                    <a:pt x="15575" y="5272"/>
                  </a:cubicBezTo>
                  <a:cubicBezTo>
                    <a:pt x="15052" y="3377"/>
                    <a:pt x="15052" y="2745"/>
                    <a:pt x="15052" y="2051"/>
                  </a:cubicBezTo>
                  <a:cubicBezTo>
                    <a:pt x="15052" y="1356"/>
                    <a:pt x="15052" y="598"/>
                    <a:pt x="14704" y="535"/>
                  </a:cubicBezTo>
                  <a:cubicBezTo>
                    <a:pt x="14355" y="472"/>
                    <a:pt x="13658" y="1103"/>
                    <a:pt x="11917" y="2745"/>
                  </a:cubicBezTo>
                  <a:cubicBezTo>
                    <a:pt x="10175" y="4387"/>
                    <a:pt x="7388" y="7040"/>
                    <a:pt x="5297" y="8745"/>
                  </a:cubicBezTo>
                  <a:cubicBezTo>
                    <a:pt x="3207" y="10451"/>
                    <a:pt x="1813" y="11208"/>
                    <a:pt x="942" y="11272"/>
                  </a:cubicBezTo>
                  <a:cubicBezTo>
                    <a:pt x="71" y="11335"/>
                    <a:pt x="-277" y="10703"/>
                    <a:pt x="246" y="9251"/>
                  </a:cubicBezTo>
                  <a:cubicBezTo>
                    <a:pt x="768" y="7798"/>
                    <a:pt x="2162" y="5524"/>
                    <a:pt x="3207" y="4072"/>
                  </a:cubicBezTo>
                  <a:cubicBezTo>
                    <a:pt x="4252" y="2619"/>
                    <a:pt x="4949" y="1987"/>
                    <a:pt x="6342" y="1293"/>
                  </a:cubicBezTo>
                  <a:cubicBezTo>
                    <a:pt x="7736" y="598"/>
                    <a:pt x="9826" y="-160"/>
                    <a:pt x="12265" y="29"/>
                  </a:cubicBezTo>
                  <a:cubicBezTo>
                    <a:pt x="14704" y="219"/>
                    <a:pt x="17491" y="1356"/>
                    <a:pt x="19058" y="2240"/>
                  </a:cubicBezTo>
                  <a:cubicBezTo>
                    <a:pt x="20626" y="3124"/>
                    <a:pt x="20975" y="3756"/>
                    <a:pt x="21323" y="438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10267396" y="3550149"/>
              <a:ext cx="136786" cy="34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77" fill="norm" stroke="1" extrusionOk="0">
                  <a:moveTo>
                    <a:pt x="21475" y="14690"/>
                  </a:moveTo>
                  <a:cubicBezTo>
                    <a:pt x="17487" y="13637"/>
                    <a:pt x="13500" y="12583"/>
                    <a:pt x="10841" y="10673"/>
                  </a:cubicBezTo>
                  <a:cubicBezTo>
                    <a:pt x="8183" y="8763"/>
                    <a:pt x="6853" y="5998"/>
                    <a:pt x="6521" y="4285"/>
                  </a:cubicBezTo>
                  <a:cubicBezTo>
                    <a:pt x="6189" y="2573"/>
                    <a:pt x="6853" y="1915"/>
                    <a:pt x="7684" y="1256"/>
                  </a:cubicBezTo>
                  <a:cubicBezTo>
                    <a:pt x="8515" y="598"/>
                    <a:pt x="9512" y="-61"/>
                    <a:pt x="10177" y="5"/>
                  </a:cubicBezTo>
                  <a:cubicBezTo>
                    <a:pt x="10841" y="71"/>
                    <a:pt x="11173" y="861"/>
                    <a:pt x="10343" y="2968"/>
                  </a:cubicBezTo>
                  <a:cubicBezTo>
                    <a:pt x="9512" y="5076"/>
                    <a:pt x="7518" y="8500"/>
                    <a:pt x="5690" y="11529"/>
                  </a:cubicBezTo>
                  <a:cubicBezTo>
                    <a:pt x="3863" y="14559"/>
                    <a:pt x="2201" y="17193"/>
                    <a:pt x="1204" y="18905"/>
                  </a:cubicBezTo>
                  <a:cubicBezTo>
                    <a:pt x="207" y="20617"/>
                    <a:pt x="-125" y="21407"/>
                    <a:pt x="41" y="21473"/>
                  </a:cubicBezTo>
                  <a:cubicBezTo>
                    <a:pt x="207" y="21539"/>
                    <a:pt x="872" y="20880"/>
                    <a:pt x="1703" y="20288"/>
                  </a:cubicBezTo>
                  <a:cubicBezTo>
                    <a:pt x="2533" y="19695"/>
                    <a:pt x="3530" y="19168"/>
                    <a:pt x="5026" y="19102"/>
                  </a:cubicBezTo>
                  <a:cubicBezTo>
                    <a:pt x="6521" y="19037"/>
                    <a:pt x="8515" y="19432"/>
                    <a:pt x="10343" y="19629"/>
                  </a:cubicBezTo>
                  <a:cubicBezTo>
                    <a:pt x="12170" y="19827"/>
                    <a:pt x="13832" y="19827"/>
                    <a:pt x="15493" y="1982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10626431" y="3582467"/>
              <a:ext cx="107951" cy="16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12706" y="893"/>
                  </a:moveTo>
                  <a:cubicBezTo>
                    <a:pt x="10588" y="346"/>
                    <a:pt x="8471" y="-201"/>
                    <a:pt x="6776" y="72"/>
                  </a:cubicBezTo>
                  <a:cubicBezTo>
                    <a:pt x="5082" y="346"/>
                    <a:pt x="3812" y="1440"/>
                    <a:pt x="2541" y="3764"/>
                  </a:cubicBezTo>
                  <a:cubicBezTo>
                    <a:pt x="1271" y="6088"/>
                    <a:pt x="0" y="9642"/>
                    <a:pt x="0" y="12786"/>
                  </a:cubicBezTo>
                  <a:cubicBezTo>
                    <a:pt x="0" y="15931"/>
                    <a:pt x="1271" y="18665"/>
                    <a:pt x="4447" y="20032"/>
                  </a:cubicBezTo>
                  <a:cubicBezTo>
                    <a:pt x="7624" y="21399"/>
                    <a:pt x="12706" y="21399"/>
                    <a:pt x="15882" y="20715"/>
                  </a:cubicBezTo>
                  <a:cubicBezTo>
                    <a:pt x="19059" y="20032"/>
                    <a:pt x="20329" y="18665"/>
                    <a:pt x="21600" y="17298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10753431" y="3379830"/>
              <a:ext cx="762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1"/>
                    <a:pt x="0" y="6022"/>
                    <a:pt x="2100" y="9295"/>
                  </a:cubicBezTo>
                  <a:cubicBezTo>
                    <a:pt x="4200" y="12567"/>
                    <a:pt x="8400" y="16102"/>
                    <a:pt x="12000" y="18196"/>
                  </a:cubicBezTo>
                  <a:cubicBezTo>
                    <a:pt x="15600" y="20291"/>
                    <a:pt x="18600" y="209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10821029" y="3464167"/>
              <a:ext cx="239790" cy="18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0970" fill="norm" stroke="1" extrusionOk="0">
                  <a:moveTo>
                    <a:pt x="5271" y="10481"/>
                  </a:moveTo>
                  <a:cubicBezTo>
                    <a:pt x="4332" y="10481"/>
                    <a:pt x="3393" y="10481"/>
                    <a:pt x="2547" y="10955"/>
                  </a:cubicBezTo>
                  <a:cubicBezTo>
                    <a:pt x="1702" y="11430"/>
                    <a:pt x="951" y="12380"/>
                    <a:pt x="481" y="13448"/>
                  </a:cubicBezTo>
                  <a:cubicBezTo>
                    <a:pt x="12" y="14516"/>
                    <a:pt x="-176" y="15703"/>
                    <a:pt x="200" y="16533"/>
                  </a:cubicBezTo>
                  <a:cubicBezTo>
                    <a:pt x="575" y="17364"/>
                    <a:pt x="1514" y="17839"/>
                    <a:pt x="2454" y="17839"/>
                  </a:cubicBezTo>
                  <a:cubicBezTo>
                    <a:pt x="3393" y="17839"/>
                    <a:pt x="4332" y="17364"/>
                    <a:pt x="5083" y="17602"/>
                  </a:cubicBezTo>
                  <a:cubicBezTo>
                    <a:pt x="5834" y="17839"/>
                    <a:pt x="6398" y="18788"/>
                    <a:pt x="7149" y="19026"/>
                  </a:cubicBezTo>
                  <a:cubicBezTo>
                    <a:pt x="7901" y="19263"/>
                    <a:pt x="8840" y="18788"/>
                    <a:pt x="9591" y="17127"/>
                  </a:cubicBezTo>
                  <a:cubicBezTo>
                    <a:pt x="10342" y="15465"/>
                    <a:pt x="10906" y="12617"/>
                    <a:pt x="11281" y="10006"/>
                  </a:cubicBezTo>
                  <a:cubicBezTo>
                    <a:pt x="11657" y="7395"/>
                    <a:pt x="11845" y="5021"/>
                    <a:pt x="11657" y="3360"/>
                  </a:cubicBezTo>
                  <a:cubicBezTo>
                    <a:pt x="11469" y="1698"/>
                    <a:pt x="10906" y="749"/>
                    <a:pt x="10061" y="393"/>
                  </a:cubicBezTo>
                  <a:cubicBezTo>
                    <a:pt x="9215" y="37"/>
                    <a:pt x="8088" y="274"/>
                    <a:pt x="7431" y="986"/>
                  </a:cubicBezTo>
                  <a:cubicBezTo>
                    <a:pt x="6774" y="1698"/>
                    <a:pt x="6586" y="2885"/>
                    <a:pt x="7525" y="4309"/>
                  </a:cubicBezTo>
                  <a:cubicBezTo>
                    <a:pt x="8464" y="5733"/>
                    <a:pt x="10530" y="7395"/>
                    <a:pt x="12127" y="9175"/>
                  </a:cubicBezTo>
                  <a:cubicBezTo>
                    <a:pt x="13723" y="10955"/>
                    <a:pt x="14850" y="12854"/>
                    <a:pt x="15507" y="14397"/>
                  </a:cubicBezTo>
                  <a:cubicBezTo>
                    <a:pt x="16165" y="15940"/>
                    <a:pt x="16353" y="17127"/>
                    <a:pt x="16259" y="18314"/>
                  </a:cubicBezTo>
                  <a:cubicBezTo>
                    <a:pt x="16165" y="19500"/>
                    <a:pt x="15789" y="20687"/>
                    <a:pt x="15226" y="20925"/>
                  </a:cubicBezTo>
                  <a:cubicBezTo>
                    <a:pt x="14662" y="21162"/>
                    <a:pt x="13911" y="20450"/>
                    <a:pt x="13629" y="18907"/>
                  </a:cubicBezTo>
                  <a:cubicBezTo>
                    <a:pt x="13347" y="17364"/>
                    <a:pt x="13535" y="14991"/>
                    <a:pt x="14005" y="12617"/>
                  </a:cubicBezTo>
                  <a:cubicBezTo>
                    <a:pt x="14474" y="10243"/>
                    <a:pt x="15226" y="7870"/>
                    <a:pt x="15789" y="5496"/>
                  </a:cubicBezTo>
                  <a:cubicBezTo>
                    <a:pt x="16353" y="3122"/>
                    <a:pt x="16728" y="749"/>
                    <a:pt x="16728" y="155"/>
                  </a:cubicBezTo>
                  <a:cubicBezTo>
                    <a:pt x="16728" y="-438"/>
                    <a:pt x="16353" y="749"/>
                    <a:pt x="16728" y="2292"/>
                  </a:cubicBezTo>
                  <a:cubicBezTo>
                    <a:pt x="17104" y="3835"/>
                    <a:pt x="18231" y="5733"/>
                    <a:pt x="19076" y="7158"/>
                  </a:cubicBezTo>
                  <a:cubicBezTo>
                    <a:pt x="19921" y="8582"/>
                    <a:pt x="20485" y="9531"/>
                    <a:pt x="20861" y="10718"/>
                  </a:cubicBezTo>
                  <a:cubicBezTo>
                    <a:pt x="21236" y="11905"/>
                    <a:pt x="21424" y="13329"/>
                    <a:pt x="21142" y="14397"/>
                  </a:cubicBezTo>
                  <a:cubicBezTo>
                    <a:pt x="20861" y="15465"/>
                    <a:pt x="20109" y="16177"/>
                    <a:pt x="19452" y="16059"/>
                  </a:cubicBezTo>
                  <a:cubicBezTo>
                    <a:pt x="18794" y="15940"/>
                    <a:pt x="18231" y="14991"/>
                    <a:pt x="17667" y="14041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11064581" y="3494130"/>
              <a:ext cx="31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11077281" y="3360780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11137927" y="3218636"/>
              <a:ext cx="66355" cy="345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62" fill="norm" stroke="1" extrusionOk="0">
                  <a:moveTo>
                    <a:pt x="21160" y="151"/>
                  </a:moveTo>
                  <a:cubicBezTo>
                    <a:pt x="15760" y="20"/>
                    <a:pt x="10360" y="-111"/>
                    <a:pt x="6648" y="151"/>
                  </a:cubicBezTo>
                  <a:cubicBezTo>
                    <a:pt x="2935" y="413"/>
                    <a:pt x="910" y="1067"/>
                    <a:pt x="235" y="2834"/>
                  </a:cubicBezTo>
                  <a:cubicBezTo>
                    <a:pt x="-440" y="4602"/>
                    <a:pt x="235" y="7482"/>
                    <a:pt x="3610" y="10100"/>
                  </a:cubicBezTo>
                  <a:cubicBezTo>
                    <a:pt x="6985" y="12718"/>
                    <a:pt x="13060" y="15074"/>
                    <a:pt x="16435" y="16645"/>
                  </a:cubicBezTo>
                  <a:cubicBezTo>
                    <a:pt x="19810" y="18216"/>
                    <a:pt x="20485" y="19002"/>
                    <a:pt x="20147" y="19722"/>
                  </a:cubicBezTo>
                  <a:cubicBezTo>
                    <a:pt x="19810" y="20442"/>
                    <a:pt x="18460" y="21096"/>
                    <a:pt x="16097" y="21293"/>
                  </a:cubicBezTo>
                  <a:cubicBezTo>
                    <a:pt x="13735" y="21489"/>
                    <a:pt x="10360" y="21227"/>
                    <a:pt x="6985" y="20965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11134431" y="3373480"/>
              <a:ext cx="8853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3086" y="21600"/>
                  </a:moveTo>
                  <a:cubicBezTo>
                    <a:pt x="1543" y="20571"/>
                    <a:pt x="0" y="19543"/>
                    <a:pt x="0" y="17743"/>
                  </a:cubicBezTo>
                  <a:cubicBezTo>
                    <a:pt x="0" y="15943"/>
                    <a:pt x="1543" y="13371"/>
                    <a:pt x="3857" y="12086"/>
                  </a:cubicBezTo>
                  <a:cubicBezTo>
                    <a:pt x="6171" y="10800"/>
                    <a:pt x="9257" y="10800"/>
                    <a:pt x="11829" y="11186"/>
                  </a:cubicBezTo>
                  <a:cubicBezTo>
                    <a:pt x="14400" y="11571"/>
                    <a:pt x="16457" y="12343"/>
                    <a:pt x="18000" y="13371"/>
                  </a:cubicBezTo>
                  <a:cubicBezTo>
                    <a:pt x="19543" y="14400"/>
                    <a:pt x="20571" y="15686"/>
                    <a:pt x="21086" y="15686"/>
                  </a:cubicBezTo>
                  <a:cubicBezTo>
                    <a:pt x="21600" y="15686"/>
                    <a:pt x="21600" y="14400"/>
                    <a:pt x="21343" y="11571"/>
                  </a:cubicBezTo>
                  <a:cubicBezTo>
                    <a:pt x="21086" y="8743"/>
                    <a:pt x="20571" y="4371"/>
                    <a:pt x="20057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11248731" y="3150221"/>
              <a:ext cx="231230" cy="378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21" fill="norm" stroke="1" extrusionOk="0">
                  <a:moveTo>
                    <a:pt x="0" y="15809"/>
                  </a:moveTo>
                  <a:cubicBezTo>
                    <a:pt x="785" y="16167"/>
                    <a:pt x="1571" y="16525"/>
                    <a:pt x="2455" y="16525"/>
                  </a:cubicBezTo>
                  <a:cubicBezTo>
                    <a:pt x="3338" y="16525"/>
                    <a:pt x="4320" y="16167"/>
                    <a:pt x="5105" y="15451"/>
                  </a:cubicBezTo>
                  <a:cubicBezTo>
                    <a:pt x="5891" y="14735"/>
                    <a:pt x="6480" y="13661"/>
                    <a:pt x="6284" y="13243"/>
                  </a:cubicBezTo>
                  <a:cubicBezTo>
                    <a:pt x="6087" y="12826"/>
                    <a:pt x="5105" y="13064"/>
                    <a:pt x="4320" y="13900"/>
                  </a:cubicBezTo>
                  <a:cubicBezTo>
                    <a:pt x="3535" y="14735"/>
                    <a:pt x="2945" y="16167"/>
                    <a:pt x="3240" y="17361"/>
                  </a:cubicBezTo>
                  <a:cubicBezTo>
                    <a:pt x="3535" y="18554"/>
                    <a:pt x="4713" y="19509"/>
                    <a:pt x="6382" y="19986"/>
                  </a:cubicBezTo>
                  <a:cubicBezTo>
                    <a:pt x="8051" y="20463"/>
                    <a:pt x="10211" y="20463"/>
                    <a:pt x="12076" y="19986"/>
                  </a:cubicBezTo>
                  <a:cubicBezTo>
                    <a:pt x="13942" y="19509"/>
                    <a:pt x="15513" y="18554"/>
                    <a:pt x="16396" y="17778"/>
                  </a:cubicBezTo>
                  <a:cubicBezTo>
                    <a:pt x="17280" y="17003"/>
                    <a:pt x="17476" y="16406"/>
                    <a:pt x="17673" y="15809"/>
                  </a:cubicBezTo>
                  <a:cubicBezTo>
                    <a:pt x="17869" y="15212"/>
                    <a:pt x="18065" y="14616"/>
                    <a:pt x="17673" y="14496"/>
                  </a:cubicBezTo>
                  <a:cubicBezTo>
                    <a:pt x="17280" y="14377"/>
                    <a:pt x="16298" y="14735"/>
                    <a:pt x="15513" y="15630"/>
                  </a:cubicBezTo>
                  <a:cubicBezTo>
                    <a:pt x="14727" y="16525"/>
                    <a:pt x="14138" y="17957"/>
                    <a:pt x="14040" y="18972"/>
                  </a:cubicBezTo>
                  <a:cubicBezTo>
                    <a:pt x="13942" y="19986"/>
                    <a:pt x="14335" y="20583"/>
                    <a:pt x="15022" y="20941"/>
                  </a:cubicBezTo>
                  <a:cubicBezTo>
                    <a:pt x="15709" y="21299"/>
                    <a:pt x="16691" y="21418"/>
                    <a:pt x="17476" y="21239"/>
                  </a:cubicBezTo>
                  <a:cubicBezTo>
                    <a:pt x="18262" y="21060"/>
                    <a:pt x="18851" y="20583"/>
                    <a:pt x="19538" y="18554"/>
                  </a:cubicBezTo>
                  <a:cubicBezTo>
                    <a:pt x="20225" y="16525"/>
                    <a:pt x="21011" y="12945"/>
                    <a:pt x="21305" y="9962"/>
                  </a:cubicBezTo>
                  <a:cubicBezTo>
                    <a:pt x="21600" y="6978"/>
                    <a:pt x="21404" y="4591"/>
                    <a:pt x="21109" y="2921"/>
                  </a:cubicBezTo>
                  <a:cubicBezTo>
                    <a:pt x="20815" y="1250"/>
                    <a:pt x="20422" y="295"/>
                    <a:pt x="19931" y="57"/>
                  </a:cubicBezTo>
                  <a:cubicBezTo>
                    <a:pt x="19440" y="-182"/>
                    <a:pt x="18851" y="295"/>
                    <a:pt x="18360" y="2145"/>
                  </a:cubicBezTo>
                  <a:cubicBezTo>
                    <a:pt x="17869" y="3995"/>
                    <a:pt x="17476" y="7217"/>
                    <a:pt x="17476" y="10260"/>
                  </a:cubicBezTo>
                  <a:cubicBezTo>
                    <a:pt x="17476" y="13303"/>
                    <a:pt x="17869" y="16167"/>
                    <a:pt x="18262" y="19031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10789329" y="3824057"/>
              <a:ext cx="247561" cy="14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0873" fill="norm" stroke="1" extrusionOk="0">
                  <a:moveTo>
                    <a:pt x="6723" y="8027"/>
                  </a:moveTo>
                  <a:cubicBezTo>
                    <a:pt x="6723" y="6547"/>
                    <a:pt x="6723" y="5068"/>
                    <a:pt x="6451" y="3737"/>
                  </a:cubicBezTo>
                  <a:cubicBezTo>
                    <a:pt x="6179" y="2405"/>
                    <a:pt x="5634" y="1221"/>
                    <a:pt x="4999" y="1221"/>
                  </a:cubicBezTo>
                  <a:cubicBezTo>
                    <a:pt x="4364" y="1221"/>
                    <a:pt x="3638" y="2405"/>
                    <a:pt x="2821" y="5068"/>
                  </a:cubicBezTo>
                  <a:cubicBezTo>
                    <a:pt x="2004" y="7731"/>
                    <a:pt x="1097" y="11874"/>
                    <a:pt x="552" y="14832"/>
                  </a:cubicBezTo>
                  <a:cubicBezTo>
                    <a:pt x="8" y="17791"/>
                    <a:pt x="-174" y="19567"/>
                    <a:pt x="189" y="20158"/>
                  </a:cubicBezTo>
                  <a:cubicBezTo>
                    <a:pt x="552" y="20750"/>
                    <a:pt x="1460" y="20158"/>
                    <a:pt x="2458" y="18235"/>
                  </a:cubicBezTo>
                  <a:cubicBezTo>
                    <a:pt x="3456" y="16312"/>
                    <a:pt x="4545" y="13057"/>
                    <a:pt x="5362" y="10542"/>
                  </a:cubicBezTo>
                  <a:cubicBezTo>
                    <a:pt x="6179" y="8027"/>
                    <a:pt x="6723" y="6252"/>
                    <a:pt x="6996" y="6104"/>
                  </a:cubicBezTo>
                  <a:cubicBezTo>
                    <a:pt x="7268" y="5956"/>
                    <a:pt x="7268" y="7435"/>
                    <a:pt x="7359" y="8915"/>
                  </a:cubicBezTo>
                  <a:cubicBezTo>
                    <a:pt x="7450" y="10394"/>
                    <a:pt x="7631" y="11874"/>
                    <a:pt x="8176" y="12909"/>
                  </a:cubicBezTo>
                  <a:cubicBezTo>
                    <a:pt x="8720" y="13945"/>
                    <a:pt x="9628" y="14537"/>
                    <a:pt x="10717" y="13797"/>
                  </a:cubicBezTo>
                  <a:cubicBezTo>
                    <a:pt x="11806" y="13057"/>
                    <a:pt x="13076" y="10986"/>
                    <a:pt x="13802" y="9210"/>
                  </a:cubicBezTo>
                  <a:cubicBezTo>
                    <a:pt x="14529" y="7435"/>
                    <a:pt x="14710" y="5956"/>
                    <a:pt x="14710" y="4180"/>
                  </a:cubicBezTo>
                  <a:cubicBezTo>
                    <a:pt x="14710" y="2405"/>
                    <a:pt x="14529" y="334"/>
                    <a:pt x="14256" y="38"/>
                  </a:cubicBezTo>
                  <a:cubicBezTo>
                    <a:pt x="13984" y="-258"/>
                    <a:pt x="13621" y="1221"/>
                    <a:pt x="13802" y="2553"/>
                  </a:cubicBezTo>
                  <a:cubicBezTo>
                    <a:pt x="13984" y="3884"/>
                    <a:pt x="14710" y="5068"/>
                    <a:pt x="16071" y="7139"/>
                  </a:cubicBezTo>
                  <a:cubicBezTo>
                    <a:pt x="17433" y="9210"/>
                    <a:pt x="19429" y="12169"/>
                    <a:pt x="20428" y="14389"/>
                  </a:cubicBezTo>
                  <a:cubicBezTo>
                    <a:pt x="21426" y="16608"/>
                    <a:pt x="21426" y="18087"/>
                    <a:pt x="20791" y="19271"/>
                  </a:cubicBezTo>
                  <a:cubicBezTo>
                    <a:pt x="20155" y="20454"/>
                    <a:pt x="18885" y="21342"/>
                    <a:pt x="18159" y="20602"/>
                  </a:cubicBezTo>
                  <a:cubicBezTo>
                    <a:pt x="17433" y="19863"/>
                    <a:pt x="17251" y="17495"/>
                    <a:pt x="17070" y="15128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11142065" y="3771141"/>
              <a:ext cx="87617" cy="17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125" fill="norm" stroke="1" extrusionOk="0">
                  <a:moveTo>
                    <a:pt x="20793" y="2605"/>
                  </a:moveTo>
                  <a:cubicBezTo>
                    <a:pt x="18784" y="1576"/>
                    <a:pt x="16774" y="547"/>
                    <a:pt x="13509" y="162"/>
                  </a:cubicBezTo>
                  <a:cubicBezTo>
                    <a:pt x="10244" y="-224"/>
                    <a:pt x="5723" y="33"/>
                    <a:pt x="2960" y="1447"/>
                  </a:cubicBezTo>
                  <a:cubicBezTo>
                    <a:pt x="198" y="2862"/>
                    <a:pt x="-807" y="5433"/>
                    <a:pt x="700" y="7619"/>
                  </a:cubicBezTo>
                  <a:cubicBezTo>
                    <a:pt x="2207" y="9805"/>
                    <a:pt x="6226" y="11605"/>
                    <a:pt x="9742" y="13276"/>
                  </a:cubicBezTo>
                  <a:cubicBezTo>
                    <a:pt x="13258" y="14947"/>
                    <a:pt x="16272" y="16490"/>
                    <a:pt x="17277" y="17905"/>
                  </a:cubicBezTo>
                  <a:cubicBezTo>
                    <a:pt x="18281" y="19319"/>
                    <a:pt x="17277" y="20605"/>
                    <a:pt x="15016" y="20990"/>
                  </a:cubicBezTo>
                  <a:cubicBezTo>
                    <a:pt x="12756" y="21376"/>
                    <a:pt x="9240" y="20862"/>
                    <a:pt x="5723" y="2034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11229681" y="3767180"/>
              <a:ext cx="29635" cy="12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13407"/>
                  </a:moveTo>
                  <a:cubicBezTo>
                    <a:pt x="6171" y="14897"/>
                    <a:pt x="12343" y="16386"/>
                    <a:pt x="16200" y="18062"/>
                  </a:cubicBezTo>
                  <a:cubicBezTo>
                    <a:pt x="20057" y="19738"/>
                    <a:pt x="21600" y="21600"/>
                    <a:pt x="21600" y="21414"/>
                  </a:cubicBezTo>
                  <a:cubicBezTo>
                    <a:pt x="21600" y="21228"/>
                    <a:pt x="20057" y="18993"/>
                    <a:pt x="17743" y="16014"/>
                  </a:cubicBezTo>
                  <a:cubicBezTo>
                    <a:pt x="15429" y="13034"/>
                    <a:pt x="12343" y="9310"/>
                    <a:pt x="11571" y="6517"/>
                  </a:cubicBezTo>
                  <a:cubicBezTo>
                    <a:pt x="10800" y="3724"/>
                    <a:pt x="12343" y="1862"/>
                    <a:pt x="13886" y="931"/>
                  </a:cubicBezTo>
                  <a:cubicBezTo>
                    <a:pt x="15429" y="0"/>
                    <a:pt x="16971" y="0"/>
                    <a:pt x="18514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11334201" y="3774476"/>
              <a:ext cx="85981" cy="11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849" fill="norm" stroke="1" extrusionOk="0">
                  <a:moveTo>
                    <a:pt x="15078" y="3299"/>
                  </a:moveTo>
                  <a:cubicBezTo>
                    <a:pt x="13498" y="1757"/>
                    <a:pt x="11917" y="214"/>
                    <a:pt x="9810" y="21"/>
                  </a:cubicBezTo>
                  <a:cubicBezTo>
                    <a:pt x="7702" y="-172"/>
                    <a:pt x="5068" y="985"/>
                    <a:pt x="3224" y="3685"/>
                  </a:cubicBezTo>
                  <a:cubicBezTo>
                    <a:pt x="1380" y="6385"/>
                    <a:pt x="327" y="10628"/>
                    <a:pt x="63" y="13714"/>
                  </a:cubicBezTo>
                  <a:cubicBezTo>
                    <a:pt x="-200" y="16799"/>
                    <a:pt x="327" y="18728"/>
                    <a:pt x="2171" y="19885"/>
                  </a:cubicBezTo>
                  <a:cubicBezTo>
                    <a:pt x="4015" y="21042"/>
                    <a:pt x="7176" y="21428"/>
                    <a:pt x="10600" y="19499"/>
                  </a:cubicBezTo>
                  <a:cubicBezTo>
                    <a:pt x="14024" y="17571"/>
                    <a:pt x="17712" y="13328"/>
                    <a:pt x="21400" y="9085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11439231" y="3606950"/>
              <a:ext cx="31751" cy="28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3497"/>
                  </a:moveTo>
                  <a:cubicBezTo>
                    <a:pt x="1440" y="1886"/>
                    <a:pt x="2880" y="274"/>
                    <a:pt x="3600" y="32"/>
                  </a:cubicBezTo>
                  <a:cubicBezTo>
                    <a:pt x="4320" y="-210"/>
                    <a:pt x="4320" y="918"/>
                    <a:pt x="5760" y="3256"/>
                  </a:cubicBezTo>
                  <a:cubicBezTo>
                    <a:pt x="7200" y="5593"/>
                    <a:pt x="10080" y="9139"/>
                    <a:pt x="12960" y="12363"/>
                  </a:cubicBezTo>
                  <a:cubicBezTo>
                    <a:pt x="15840" y="15587"/>
                    <a:pt x="18720" y="18489"/>
                    <a:pt x="21600" y="2139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11435233" y="3697330"/>
              <a:ext cx="12464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4720" y="0"/>
                  </a:moveTo>
                  <a:cubicBezTo>
                    <a:pt x="11480" y="1371"/>
                    <a:pt x="8240" y="2743"/>
                    <a:pt x="5720" y="4971"/>
                  </a:cubicBezTo>
                  <a:cubicBezTo>
                    <a:pt x="3200" y="7200"/>
                    <a:pt x="1400" y="10286"/>
                    <a:pt x="500" y="12686"/>
                  </a:cubicBezTo>
                  <a:cubicBezTo>
                    <a:pt x="-400" y="15086"/>
                    <a:pt x="-400" y="16800"/>
                    <a:pt x="3200" y="18171"/>
                  </a:cubicBezTo>
                  <a:cubicBezTo>
                    <a:pt x="6800" y="19543"/>
                    <a:pt x="14000" y="20571"/>
                    <a:pt x="2120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9797475" y="6592930"/>
              <a:ext cx="980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261"/>
                    <a:pt x="2735" y="8522"/>
                    <a:pt x="575" y="12122"/>
                  </a:cubicBezTo>
                  <a:cubicBezTo>
                    <a:pt x="-1585" y="15722"/>
                    <a:pt x="2735" y="18661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9887715" y="6586580"/>
              <a:ext cx="27517" cy="36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16615" y="0"/>
                  </a:moveTo>
                  <a:cubicBezTo>
                    <a:pt x="13292" y="3642"/>
                    <a:pt x="9969" y="7284"/>
                    <a:pt x="6646" y="10674"/>
                  </a:cubicBezTo>
                  <a:cubicBezTo>
                    <a:pt x="3323" y="14065"/>
                    <a:pt x="0" y="17205"/>
                    <a:pt x="0" y="19088"/>
                  </a:cubicBezTo>
                  <a:cubicBezTo>
                    <a:pt x="0" y="20972"/>
                    <a:pt x="3323" y="21600"/>
                    <a:pt x="7477" y="21474"/>
                  </a:cubicBezTo>
                  <a:cubicBezTo>
                    <a:pt x="11631" y="21349"/>
                    <a:pt x="16615" y="20470"/>
                    <a:pt x="21600" y="19591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9712031" y="6738980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8" y="14400"/>
                    <a:pt x="11435" y="7200"/>
                    <a:pt x="15035" y="3600"/>
                  </a:cubicBezTo>
                  <a:cubicBezTo>
                    <a:pt x="18635" y="0"/>
                    <a:pt x="2011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9736302" y="6796130"/>
              <a:ext cx="312280" cy="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0682" fill="norm" stroke="1" extrusionOk="0">
                  <a:moveTo>
                    <a:pt x="1829" y="14087"/>
                  </a:moveTo>
                  <a:cubicBezTo>
                    <a:pt x="954" y="15965"/>
                    <a:pt x="78" y="17843"/>
                    <a:pt x="5" y="19252"/>
                  </a:cubicBezTo>
                  <a:cubicBezTo>
                    <a:pt x="-68" y="20661"/>
                    <a:pt x="662" y="21600"/>
                    <a:pt x="3289" y="19252"/>
                  </a:cubicBezTo>
                  <a:cubicBezTo>
                    <a:pt x="5916" y="16904"/>
                    <a:pt x="10440" y="11270"/>
                    <a:pt x="13797" y="7513"/>
                  </a:cubicBezTo>
                  <a:cubicBezTo>
                    <a:pt x="17154" y="3757"/>
                    <a:pt x="19343" y="1878"/>
                    <a:pt x="21532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10095917" y="6689553"/>
              <a:ext cx="86015" cy="20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458" fill="norm" stroke="1" extrusionOk="0">
                  <a:moveTo>
                    <a:pt x="20899" y="4440"/>
                  </a:moveTo>
                  <a:cubicBezTo>
                    <a:pt x="17299" y="2913"/>
                    <a:pt x="13699" y="1385"/>
                    <a:pt x="10613" y="622"/>
                  </a:cubicBezTo>
                  <a:cubicBezTo>
                    <a:pt x="7528" y="-142"/>
                    <a:pt x="4956" y="-142"/>
                    <a:pt x="2899" y="294"/>
                  </a:cubicBezTo>
                  <a:cubicBezTo>
                    <a:pt x="842" y="731"/>
                    <a:pt x="-701" y="1603"/>
                    <a:pt x="328" y="3458"/>
                  </a:cubicBezTo>
                  <a:cubicBezTo>
                    <a:pt x="1356" y="5313"/>
                    <a:pt x="4956" y="8149"/>
                    <a:pt x="8042" y="10549"/>
                  </a:cubicBezTo>
                  <a:cubicBezTo>
                    <a:pt x="11128" y="12949"/>
                    <a:pt x="13699" y="14913"/>
                    <a:pt x="14985" y="16440"/>
                  </a:cubicBezTo>
                  <a:cubicBezTo>
                    <a:pt x="16270" y="17967"/>
                    <a:pt x="16270" y="19058"/>
                    <a:pt x="13699" y="19822"/>
                  </a:cubicBezTo>
                  <a:cubicBezTo>
                    <a:pt x="11128" y="20585"/>
                    <a:pt x="5985" y="21022"/>
                    <a:pt x="842" y="21458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10194631" y="6758030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10213681" y="666913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10272007" y="6692870"/>
              <a:ext cx="75025" cy="14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0872" fill="norm" stroke="1" extrusionOk="0">
                  <a:moveTo>
                    <a:pt x="20692" y="232"/>
                  </a:moveTo>
                  <a:cubicBezTo>
                    <a:pt x="17773" y="-64"/>
                    <a:pt x="14854" y="-360"/>
                    <a:pt x="10768" y="1267"/>
                  </a:cubicBezTo>
                  <a:cubicBezTo>
                    <a:pt x="6681" y="2895"/>
                    <a:pt x="1427" y="6445"/>
                    <a:pt x="260" y="10144"/>
                  </a:cubicBezTo>
                  <a:cubicBezTo>
                    <a:pt x="-908" y="13843"/>
                    <a:pt x="2011" y="17689"/>
                    <a:pt x="6097" y="19465"/>
                  </a:cubicBezTo>
                  <a:cubicBezTo>
                    <a:pt x="10184" y="21240"/>
                    <a:pt x="15438" y="20944"/>
                    <a:pt x="20692" y="20648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10420238" y="6573880"/>
              <a:ext cx="1569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236"/>
                    <a:pt x="-1582" y="10473"/>
                    <a:pt x="1118" y="14073"/>
                  </a:cubicBezTo>
                  <a:cubicBezTo>
                    <a:pt x="3818" y="17673"/>
                    <a:pt x="11918" y="19636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10423223" y="6716496"/>
              <a:ext cx="101609" cy="6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345" fill="norm" stroke="1" extrusionOk="0">
                  <a:moveTo>
                    <a:pt x="15871" y="3120"/>
                  </a:moveTo>
                  <a:cubicBezTo>
                    <a:pt x="13226" y="1770"/>
                    <a:pt x="10581" y="420"/>
                    <a:pt x="8157" y="82"/>
                  </a:cubicBezTo>
                  <a:cubicBezTo>
                    <a:pt x="5732" y="-255"/>
                    <a:pt x="3528" y="420"/>
                    <a:pt x="1985" y="2445"/>
                  </a:cubicBezTo>
                  <a:cubicBezTo>
                    <a:pt x="443" y="4470"/>
                    <a:pt x="-439" y="7845"/>
                    <a:pt x="222" y="10545"/>
                  </a:cubicBezTo>
                  <a:cubicBezTo>
                    <a:pt x="883" y="13245"/>
                    <a:pt x="3088" y="15270"/>
                    <a:pt x="6834" y="16957"/>
                  </a:cubicBezTo>
                  <a:cubicBezTo>
                    <a:pt x="10581" y="18645"/>
                    <a:pt x="15871" y="19995"/>
                    <a:pt x="21161" y="21345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Shape"/>
            <p:cNvSpPr/>
            <p:nvPr/>
          </p:nvSpPr>
          <p:spPr>
            <a:xfrm>
              <a:off x="10797881" y="6642950"/>
              <a:ext cx="80202" cy="368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248" fill="norm" stroke="1" extrusionOk="0">
                  <a:moveTo>
                    <a:pt x="0" y="9930"/>
                  </a:moveTo>
                  <a:cubicBezTo>
                    <a:pt x="0" y="12981"/>
                    <a:pt x="0" y="16032"/>
                    <a:pt x="0" y="18045"/>
                  </a:cubicBezTo>
                  <a:cubicBezTo>
                    <a:pt x="0" y="20059"/>
                    <a:pt x="0" y="21035"/>
                    <a:pt x="0" y="21218"/>
                  </a:cubicBezTo>
                  <a:cubicBezTo>
                    <a:pt x="0" y="21401"/>
                    <a:pt x="0" y="20791"/>
                    <a:pt x="0" y="17862"/>
                  </a:cubicBezTo>
                  <a:cubicBezTo>
                    <a:pt x="0" y="14933"/>
                    <a:pt x="0" y="9686"/>
                    <a:pt x="554" y="6330"/>
                  </a:cubicBezTo>
                  <a:cubicBezTo>
                    <a:pt x="1108" y="2974"/>
                    <a:pt x="2215" y="1509"/>
                    <a:pt x="4431" y="716"/>
                  </a:cubicBezTo>
                  <a:cubicBezTo>
                    <a:pt x="6646" y="-77"/>
                    <a:pt x="9969" y="-199"/>
                    <a:pt x="13292" y="289"/>
                  </a:cubicBezTo>
                  <a:cubicBezTo>
                    <a:pt x="16615" y="777"/>
                    <a:pt x="19938" y="1876"/>
                    <a:pt x="20769" y="3401"/>
                  </a:cubicBezTo>
                  <a:cubicBezTo>
                    <a:pt x="21600" y="4926"/>
                    <a:pt x="19938" y="6879"/>
                    <a:pt x="17446" y="8160"/>
                  </a:cubicBezTo>
                  <a:cubicBezTo>
                    <a:pt x="14954" y="9442"/>
                    <a:pt x="11631" y="10052"/>
                    <a:pt x="8585" y="10235"/>
                  </a:cubicBezTo>
                  <a:cubicBezTo>
                    <a:pt x="5538" y="10418"/>
                    <a:pt x="2769" y="10174"/>
                    <a:pt x="0" y="993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10921455" y="6478630"/>
              <a:ext cx="41527" cy="32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9" h="21439" fill="norm" stroke="1" extrusionOk="0">
                  <a:moveTo>
                    <a:pt x="17094" y="0"/>
                  </a:moveTo>
                  <a:cubicBezTo>
                    <a:pt x="19151" y="1376"/>
                    <a:pt x="21208" y="2752"/>
                    <a:pt x="18637" y="5434"/>
                  </a:cubicBezTo>
                  <a:cubicBezTo>
                    <a:pt x="16065" y="8117"/>
                    <a:pt x="8865" y="12107"/>
                    <a:pt x="4751" y="14652"/>
                  </a:cubicBezTo>
                  <a:cubicBezTo>
                    <a:pt x="637" y="17197"/>
                    <a:pt x="-392" y="18298"/>
                    <a:pt x="122" y="19261"/>
                  </a:cubicBezTo>
                  <a:cubicBezTo>
                    <a:pt x="637" y="20224"/>
                    <a:pt x="2694" y="21050"/>
                    <a:pt x="6294" y="21325"/>
                  </a:cubicBezTo>
                  <a:cubicBezTo>
                    <a:pt x="9894" y="21600"/>
                    <a:pt x="15037" y="21325"/>
                    <a:pt x="20179" y="2105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10899481" y="6662780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10984677" y="6618330"/>
              <a:ext cx="65889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6" h="21600" fill="norm" stroke="1" extrusionOk="0">
                  <a:moveTo>
                    <a:pt x="18265" y="0"/>
                  </a:moveTo>
                  <a:cubicBezTo>
                    <a:pt x="11912" y="1234"/>
                    <a:pt x="5559" y="2469"/>
                    <a:pt x="2382" y="3703"/>
                  </a:cubicBezTo>
                  <a:cubicBezTo>
                    <a:pt x="-794" y="4937"/>
                    <a:pt x="-794" y="6171"/>
                    <a:pt x="2382" y="7714"/>
                  </a:cubicBezTo>
                  <a:cubicBezTo>
                    <a:pt x="5559" y="9257"/>
                    <a:pt x="11912" y="11109"/>
                    <a:pt x="15724" y="13063"/>
                  </a:cubicBezTo>
                  <a:cubicBezTo>
                    <a:pt x="19535" y="15017"/>
                    <a:pt x="20806" y="17074"/>
                    <a:pt x="18900" y="18514"/>
                  </a:cubicBezTo>
                  <a:cubicBezTo>
                    <a:pt x="16994" y="19954"/>
                    <a:pt x="11912" y="20777"/>
                    <a:pt x="683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9540846" y="7112433"/>
              <a:ext cx="94986" cy="21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1293" fill="norm" stroke="1" extrusionOk="0">
                  <a:moveTo>
                    <a:pt x="19244" y="3329"/>
                  </a:moveTo>
                  <a:cubicBezTo>
                    <a:pt x="19704" y="2259"/>
                    <a:pt x="20163" y="1190"/>
                    <a:pt x="19244" y="548"/>
                  </a:cubicBezTo>
                  <a:cubicBezTo>
                    <a:pt x="18325" y="-93"/>
                    <a:pt x="16027" y="-307"/>
                    <a:pt x="12580" y="655"/>
                  </a:cubicBezTo>
                  <a:cubicBezTo>
                    <a:pt x="9134" y="1618"/>
                    <a:pt x="4538" y="3756"/>
                    <a:pt x="2010" y="6643"/>
                  </a:cubicBezTo>
                  <a:cubicBezTo>
                    <a:pt x="-517" y="9531"/>
                    <a:pt x="-977" y="13166"/>
                    <a:pt x="2470" y="15733"/>
                  </a:cubicBezTo>
                  <a:cubicBezTo>
                    <a:pt x="5917" y="18299"/>
                    <a:pt x="13270" y="19796"/>
                    <a:pt x="20623" y="21293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9714148" y="7050130"/>
              <a:ext cx="33688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3510" y="0"/>
                  </a:moveTo>
                  <a:cubicBezTo>
                    <a:pt x="2835" y="313"/>
                    <a:pt x="2160" y="626"/>
                    <a:pt x="1620" y="2191"/>
                  </a:cubicBezTo>
                  <a:cubicBezTo>
                    <a:pt x="1080" y="3757"/>
                    <a:pt x="675" y="6574"/>
                    <a:pt x="405" y="9313"/>
                  </a:cubicBezTo>
                  <a:cubicBezTo>
                    <a:pt x="135" y="12052"/>
                    <a:pt x="0" y="14713"/>
                    <a:pt x="0" y="16670"/>
                  </a:cubicBezTo>
                  <a:cubicBezTo>
                    <a:pt x="0" y="18626"/>
                    <a:pt x="135" y="19878"/>
                    <a:pt x="540" y="20583"/>
                  </a:cubicBezTo>
                  <a:cubicBezTo>
                    <a:pt x="945" y="21287"/>
                    <a:pt x="1620" y="21443"/>
                    <a:pt x="2430" y="20896"/>
                  </a:cubicBezTo>
                  <a:cubicBezTo>
                    <a:pt x="3240" y="20348"/>
                    <a:pt x="4185" y="19096"/>
                    <a:pt x="4793" y="18078"/>
                  </a:cubicBezTo>
                  <a:cubicBezTo>
                    <a:pt x="5400" y="17061"/>
                    <a:pt x="5670" y="16278"/>
                    <a:pt x="5873" y="15496"/>
                  </a:cubicBezTo>
                  <a:cubicBezTo>
                    <a:pt x="6075" y="14713"/>
                    <a:pt x="6210" y="13930"/>
                    <a:pt x="6075" y="13852"/>
                  </a:cubicBezTo>
                  <a:cubicBezTo>
                    <a:pt x="5940" y="13774"/>
                    <a:pt x="5535" y="14400"/>
                    <a:pt x="5670" y="14791"/>
                  </a:cubicBezTo>
                  <a:cubicBezTo>
                    <a:pt x="5805" y="15183"/>
                    <a:pt x="6480" y="15339"/>
                    <a:pt x="7020" y="15730"/>
                  </a:cubicBezTo>
                  <a:cubicBezTo>
                    <a:pt x="7560" y="16122"/>
                    <a:pt x="7965" y="16748"/>
                    <a:pt x="8572" y="16826"/>
                  </a:cubicBezTo>
                  <a:cubicBezTo>
                    <a:pt x="9180" y="16904"/>
                    <a:pt x="9990" y="16435"/>
                    <a:pt x="10868" y="15261"/>
                  </a:cubicBezTo>
                  <a:cubicBezTo>
                    <a:pt x="11745" y="14087"/>
                    <a:pt x="12690" y="12209"/>
                    <a:pt x="13230" y="10800"/>
                  </a:cubicBezTo>
                  <a:cubicBezTo>
                    <a:pt x="13770" y="9391"/>
                    <a:pt x="13905" y="8452"/>
                    <a:pt x="13702" y="7748"/>
                  </a:cubicBezTo>
                  <a:cubicBezTo>
                    <a:pt x="13500" y="7043"/>
                    <a:pt x="12960" y="6574"/>
                    <a:pt x="12690" y="6730"/>
                  </a:cubicBezTo>
                  <a:cubicBezTo>
                    <a:pt x="12420" y="6887"/>
                    <a:pt x="12420" y="7670"/>
                    <a:pt x="12960" y="9704"/>
                  </a:cubicBezTo>
                  <a:cubicBezTo>
                    <a:pt x="13500" y="11739"/>
                    <a:pt x="14580" y="15026"/>
                    <a:pt x="15053" y="17061"/>
                  </a:cubicBezTo>
                  <a:cubicBezTo>
                    <a:pt x="15525" y="19096"/>
                    <a:pt x="15390" y="19878"/>
                    <a:pt x="15390" y="19800"/>
                  </a:cubicBezTo>
                  <a:cubicBezTo>
                    <a:pt x="15390" y="19722"/>
                    <a:pt x="15525" y="18783"/>
                    <a:pt x="16268" y="17296"/>
                  </a:cubicBezTo>
                  <a:cubicBezTo>
                    <a:pt x="17010" y="15809"/>
                    <a:pt x="18360" y="13774"/>
                    <a:pt x="19170" y="12287"/>
                  </a:cubicBezTo>
                  <a:cubicBezTo>
                    <a:pt x="19980" y="10800"/>
                    <a:pt x="20250" y="9861"/>
                    <a:pt x="20048" y="9548"/>
                  </a:cubicBezTo>
                  <a:cubicBezTo>
                    <a:pt x="19845" y="9235"/>
                    <a:pt x="19170" y="9548"/>
                    <a:pt x="18833" y="10096"/>
                  </a:cubicBezTo>
                  <a:cubicBezTo>
                    <a:pt x="18495" y="10643"/>
                    <a:pt x="18495" y="11426"/>
                    <a:pt x="18698" y="12130"/>
                  </a:cubicBezTo>
                  <a:cubicBezTo>
                    <a:pt x="18900" y="12835"/>
                    <a:pt x="19305" y="13461"/>
                    <a:pt x="19913" y="14322"/>
                  </a:cubicBezTo>
                  <a:cubicBezTo>
                    <a:pt x="20520" y="15183"/>
                    <a:pt x="21330" y="16278"/>
                    <a:pt x="21465" y="17530"/>
                  </a:cubicBezTo>
                  <a:cubicBezTo>
                    <a:pt x="21600" y="18783"/>
                    <a:pt x="21060" y="20191"/>
                    <a:pt x="2052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10112081" y="7202530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10137481" y="7081880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10223413" y="6979396"/>
              <a:ext cx="155369" cy="35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39" fill="norm" stroke="1" extrusionOk="0">
                  <a:moveTo>
                    <a:pt x="21426" y="1587"/>
                  </a:moveTo>
                  <a:cubicBezTo>
                    <a:pt x="20550" y="1076"/>
                    <a:pt x="19675" y="565"/>
                    <a:pt x="18361" y="245"/>
                  </a:cubicBezTo>
                  <a:cubicBezTo>
                    <a:pt x="17048" y="-74"/>
                    <a:pt x="15296" y="-202"/>
                    <a:pt x="13253" y="629"/>
                  </a:cubicBezTo>
                  <a:cubicBezTo>
                    <a:pt x="11210" y="1460"/>
                    <a:pt x="8875" y="3249"/>
                    <a:pt x="7415" y="6061"/>
                  </a:cubicBezTo>
                  <a:cubicBezTo>
                    <a:pt x="5956" y="8873"/>
                    <a:pt x="5372" y="12707"/>
                    <a:pt x="5080" y="15263"/>
                  </a:cubicBezTo>
                  <a:cubicBezTo>
                    <a:pt x="4788" y="17819"/>
                    <a:pt x="4788" y="19097"/>
                    <a:pt x="4350" y="19992"/>
                  </a:cubicBezTo>
                  <a:cubicBezTo>
                    <a:pt x="3912" y="20887"/>
                    <a:pt x="3037" y="21398"/>
                    <a:pt x="2307" y="21334"/>
                  </a:cubicBezTo>
                  <a:cubicBezTo>
                    <a:pt x="1577" y="21270"/>
                    <a:pt x="994" y="20631"/>
                    <a:pt x="556" y="19609"/>
                  </a:cubicBezTo>
                  <a:cubicBezTo>
                    <a:pt x="118" y="18586"/>
                    <a:pt x="-174" y="17180"/>
                    <a:pt x="118" y="16158"/>
                  </a:cubicBezTo>
                  <a:cubicBezTo>
                    <a:pt x="410" y="15135"/>
                    <a:pt x="1285" y="14496"/>
                    <a:pt x="2453" y="14113"/>
                  </a:cubicBezTo>
                  <a:cubicBezTo>
                    <a:pt x="3621" y="13729"/>
                    <a:pt x="5080" y="13602"/>
                    <a:pt x="6685" y="13857"/>
                  </a:cubicBezTo>
                  <a:cubicBezTo>
                    <a:pt x="8291" y="14113"/>
                    <a:pt x="10042" y="14752"/>
                    <a:pt x="10918" y="15519"/>
                  </a:cubicBezTo>
                  <a:cubicBezTo>
                    <a:pt x="11794" y="16286"/>
                    <a:pt x="11794" y="17180"/>
                    <a:pt x="12085" y="17308"/>
                  </a:cubicBezTo>
                  <a:cubicBezTo>
                    <a:pt x="12377" y="17436"/>
                    <a:pt x="12961" y="16797"/>
                    <a:pt x="13837" y="15583"/>
                  </a:cubicBezTo>
                  <a:cubicBezTo>
                    <a:pt x="14712" y="14368"/>
                    <a:pt x="15880" y="12579"/>
                    <a:pt x="17048" y="1079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10378781" y="6955406"/>
              <a:ext cx="367575" cy="337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242" fill="norm" stroke="1" extrusionOk="0">
                  <a:moveTo>
                    <a:pt x="0" y="13967"/>
                  </a:moveTo>
                  <a:cubicBezTo>
                    <a:pt x="0" y="14634"/>
                    <a:pt x="0" y="15301"/>
                    <a:pt x="559" y="15767"/>
                  </a:cubicBezTo>
                  <a:cubicBezTo>
                    <a:pt x="1117" y="16234"/>
                    <a:pt x="2234" y="16501"/>
                    <a:pt x="3290" y="16167"/>
                  </a:cubicBezTo>
                  <a:cubicBezTo>
                    <a:pt x="4345" y="15834"/>
                    <a:pt x="5338" y="14901"/>
                    <a:pt x="6021" y="14167"/>
                  </a:cubicBezTo>
                  <a:cubicBezTo>
                    <a:pt x="6703" y="13434"/>
                    <a:pt x="7076" y="12901"/>
                    <a:pt x="6952" y="12834"/>
                  </a:cubicBezTo>
                  <a:cubicBezTo>
                    <a:pt x="6828" y="12767"/>
                    <a:pt x="6207" y="13167"/>
                    <a:pt x="5710" y="13701"/>
                  </a:cubicBezTo>
                  <a:cubicBezTo>
                    <a:pt x="5214" y="14234"/>
                    <a:pt x="4841" y="14901"/>
                    <a:pt x="4593" y="15701"/>
                  </a:cubicBezTo>
                  <a:cubicBezTo>
                    <a:pt x="4345" y="16501"/>
                    <a:pt x="4221" y="17434"/>
                    <a:pt x="4407" y="18101"/>
                  </a:cubicBezTo>
                  <a:cubicBezTo>
                    <a:pt x="4593" y="18767"/>
                    <a:pt x="5090" y="19167"/>
                    <a:pt x="6331" y="19234"/>
                  </a:cubicBezTo>
                  <a:cubicBezTo>
                    <a:pt x="7572" y="19301"/>
                    <a:pt x="9559" y="19034"/>
                    <a:pt x="11172" y="18501"/>
                  </a:cubicBezTo>
                  <a:cubicBezTo>
                    <a:pt x="12786" y="17967"/>
                    <a:pt x="14028" y="17167"/>
                    <a:pt x="14834" y="16501"/>
                  </a:cubicBezTo>
                  <a:cubicBezTo>
                    <a:pt x="15641" y="15834"/>
                    <a:pt x="16014" y="15301"/>
                    <a:pt x="15890" y="15034"/>
                  </a:cubicBezTo>
                  <a:cubicBezTo>
                    <a:pt x="15766" y="14767"/>
                    <a:pt x="15145" y="14767"/>
                    <a:pt x="14152" y="15234"/>
                  </a:cubicBezTo>
                  <a:cubicBezTo>
                    <a:pt x="13159" y="15701"/>
                    <a:pt x="11793" y="16634"/>
                    <a:pt x="10924" y="17367"/>
                  </a:cubicBezTo>
                  <a:cubicBezTo>
                    <a:pt x="10055" y="18101"/>
                    <a:pt x="9683" y="18634"/>
                    <a:pt x="9434" y="19234"/>
                  </a:cubicBezTo>
                  <a:cubicBezTo>
                    <a:pt x="9186" y="19834"/>
                    <a:pt x="9062" y="20501"/>
                    <a:pt x="9310" y="20901"/>
                  </a:cubicBezTo>
                  <a:cubicBezTo>
                    <a:pt x="9559" y="21301"/>
                    <a:pt x="10179" y="21434"/>
                    <a:pt x="11421" y="20834"/>
                  </a:cubicBezTo>
                  <a:cubicBezTo>
                    <a:pt x="12662" y="20234"/>
                    <a:pt x="14524" y="18901"/>
                    <a:pt x="16200" y="16167"/>
                  </a:cubicBezTo>
                  <a:cubicBezTo>
                    <a:pt x="17876" y="13434"/>
                    <a:pt x="19366" y="9301"/>
                    <a:pt x="20234" y="6767"/>
                  </a:cubicBezTo>
                  <a:cubicBezTo>
                    <a:pt x="21103" y="4234"/>
                    <a:pt x="21352" y="3301"/>
                    <a:pt x="21476" y="2301"/>
                  </a:cubicBezTo>
                  <a:cubicBezTo>
                    <a:pt x="21600" y="1301"/>
                    <a:pt x="21600" y="234"/>
                    <a:pt x="21352" y="34"/>
                  </a:cubicBezTo>
                  <a:cubicBezTo>
                    <a:pt x="21103" y="-166"/>
                    <a:pt x="20607" y="501"/>
                    <a:pt x="20110" y="2767"/>
                  </a:cubicBezTo>
                  <a:cubicBezTo>
                    <a:pt x="19614" y="5034"/>
                    <a:pt x="19117" y="8901"/>
                    <a:pt x="19117" y="11767"/>
                  </a:cubicBezTo>
                  <a:cubicBezTo>
                    <a:pt x="19117" y="14634"/>
                    <a:pt x="19614" y="16501"/>
                    <a:pt x="20110" y="18367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10867681" y="7135035"/>
              <a:ext cx="210812" cy="15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266" fill="norm" stroke="1" extrusionOk="0">
                  <a:moveTo>
                    <a:pt x="5087" y="7766"/>
                  </a:moveTo>
                  <a:cubicBezTo>
                    <a:pt x="4028" y="7466"/>
                    <a:pt x="2969" y="7166"/>
                    <a:pt x="2228" y="7766"/>
                  </a:cubicBezTo>
                  <a:cubicBezTo>
                    <a:pt x="1487" y="8366"/>
                    <a:pt x="1064" y="9866"/>
                    <a:pt x="640" y="11666"/>
                  </a:cubicBezTo>
                  <a:cubicBezTo>
                    <a:pt x="217" y="13466"/>
                    <a:pt x="-207" y="15566"/>
                    <a:pt x="111" y="16466"/>
                  </a:cubicBezTo>
                  <a:cubicBezTo>
                    <a:pt x="428" y="17366"/>
                    <a:pt x="1487" y="17066"/>
                    <a:pt x="2334" y="16316"/>
                  </a:cubicBezTo>
                  <a:cubicBezTo>
                    <a:pt x="3181" y="15566"/>
                    <a:pt x="3817" y="14366"/>
                    <a:pt x="4558" y="13016"/>
                  </a:cubicBezTo>
                  <a:cubicBezTo>
                    <a:pt x="5299" y="11666"/>
                    <a:pt x="6146" y="10166"/>
                    <a:pt x="6993" y="9866"/>
                  </a:cubicBezTo>
                  <a:cubicBezTo>
                    <a:pt x="7840" y="9566"/>
                    <a:pt x="8687" y="10466"/>
                    <a:pt x="9640" y="11216"/>
                  </a:cubicBezTo>
                  <a:cubicBezTo>
                    <a:pt x="10593" y="11966"/>
                    <a:pt x="11652" y="12566"/>
                    <a:pt x="13028" y="11966"/>
                  </a:cubicBezTo>
                  <a:cubicBezTo>
                    <a:pt x="14405" y="11366"/>
                    <a:pt x="16099" y="9566"/>
                    <a:pt x="16946" y="7616"/>
                  </a:cubicBezTo>
                  <a:cubicBezTo>
                    <a:pt x="17793" y="5666"/>
                    <a:pt x="17793" y="3566"/>
                    <a:pt x="17369" y="2066"/>
                  </a:cubicBezTo>
                  <a:cubicBezTo>
                    <a:pt x="16946" y="566"/>
                    <a:pt x="16099" y="-334"/>
                    <a:pt x="15675" y="116"/>
                  </a:cubicBezTo>
                  <a:cubicBezTo>
                    <a:pt x="15252" y="566"/>
                    <a:pt x="15252" y="2366"/>
                    <a:pt x="16205" y="5366"/>
                  </a:cubicBezTo>
                  <a:cubicBezTo>
                    <a:pt x="17158" y="8366"/>
                    <a:pt x="19064" y="12566"/>
                    <a:pt x="20122" y="15416"/>
                  </a:cubicBezTo>
                  <a:cubicBezTo>
                    <a:pt x="21181" y="18266"/>
                    <a:pt x="21393" y="19766"/>
                    <a:pt x="20652" y="20516"/>
                  </a:cubicBezTo>
                  <a:cubicBezTo>
                    <a:pt x="19911" y="21266"/>
                    <a:pt x="18217" y="21266"/>
                    <a:pt x="16522" y="21266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11203349" y="7112411"/>
              <a:ext cx="121583" cy="16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144" fill="norm" stroke="1" extrusionOk="0">
                  <a:moveTo>
                    <a:pt x="21029" y="1754"/>
                  </a:moveTo>
                  <a:cubicBezTo>
                    <a:pt x="15904" y="954"/>
                    <a:pt x="10778" y="154"/>
                    <a:pt x="7300" y="20"/>
                  </a:cubicBezTo>
                  <a:cubicBezTo>
                    <a:pt x="3822" y="-113"/>
                    <a:pt x="1992" y="420"/>
                    <a:pt x="893" y="1354"/>
                  </a:cubicBezTo>
                  <a:cubicBezTo>
                    <a:pt x="-205" y="2287"/>
                    <a:pt x="-571" y="3620"/>
                    <a:pt x="1443" y="5887"/>
                  </a:cubicBezTo>
                  <a:cubicBezTo>
                    <a:pt x="3456" y="8154"/>
                    <a:pt x="7849" y="11354"/>
                    <a:pt x="10412" y="14020"/>
                  </a:cubicBezTo>
                  <a:cubicBezTo>
                    <a:pt x="12975" y="16687"/>
                    <a:pt x="13707" y="18820"/>
                    <a:pt x="12792" y="20020"/>
                  </a:cubicBezTo>
                  <a:cubicBezTo>
                    <a:pt x="11876" y="21220"/>
                    <a:pt x="9314" y="21487"/>
                    <a:pt x="7666" y="20687"/>
                  </a:cubicBezTo>
                  <a:cubicBezTo>
                    <a:pt x="6019" y="19887"/>
                    <a:pt x="5287" y="18020"/>
                    <a:pt x="4554" y="16154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11324931" y="7183480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11337631" y="7075530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062"/>
                    <a:pt x="0" y="10523"/>
                    <a:pt x="3600" y="6923"/>
                  </a:cubicBezTo>
                  <a:cubicBezTo>
                    <a:pt x="7200" y="3323"/>
                    <a:pt x="14400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11396104" y="7126330"/>
              <a:ext cx="68528" cy="113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422" fill="norm" stroke="1" extrusionOk="0">
                  <a:moveTo>
                    <a:pt x="19227" y="0"/>
                  </a:moveTo>
                  <a:cubicBezTo>
                    <a:pt x="15955" y="0"/>
                    <a:pt x="12682" y="0"/>
                    <a:pt x="9409" y="2200"/>
                  </a:cubicBezTo>
                  <a:cubicBezTo>
                    <a:pt x="6136" y="4400"/>
                    <a:pt x="2864" y="8800"/>
                    <a:pt x="1227" y="12000"/>
                  </a:cubicBezTo>
                  <a:cubicBezTo>
                    <a:pt x="-409" y="15200"/>
                    <a:pt x="-409" y="17200"/>
                    <a:pt x="1227" y="18800"/>
                  </a:cubicBezTo>
                  <a:cubicBezTo>
                    <a:pt x="2864" y="20400"/>
                    <a:pt x="6136" y="21600"/>
                    <a:pt x="9736" y="21400"/>
                  </a:cubicBezTo>
                  <a:cubicBezTo>
                    <a:pt x="13336" y="21200"/>
                    <a:pt x="17264" y="19600"/>
                    <a:pt x="21191" y="180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11515431" y="6935830"/>
              <a:ext cx="762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350"/>
                    <a:pt x="12000" y="8700"/>
                    <a:pt x="8400" y="12300"/>
                  </a:cubicBezTo>
                  <a:cubicBezTo>
                    <a:pt x="4800" y="15900"/>
                    <a:pt x="2400" y="187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11548128" y="7093358"/>
              <a:ext cx="100654" cy="12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43" fill="norm" stroke="1" extrusionOk="0">
                  <a:moveTo>
                    <a:pt x="18699" y="1333"/>
                  </a:moveTo>
                  <a:cubicBezTo>
                    <a:pt x="13749" y="588"/>
                    <a:pt x="8799" y="-157"/>
                    <a:pt x="5424" y="29"/>
                  </a:cubicBezTo>
                  <a:cubicBezTo>
                    <a:pt x="2049" y="215"/>
                    <a:pt x="249" y="1333"/>
                    <a:pt x="24" y="3940"/>
                  </a:cubicBezTo>
                  <a:cubicBezTo>
                    <a:pt x="-201" y="6546"/>
                    <a:pt x="1149" y="10643"/>
                    <a:pt x="4974" y="13809"/>
                  </a:cubicBezTo>
                  <a:cubicBezTo>
                    <a:pt x="8799" y="16974"/>
                    <a:pt x="15099" y="19209"/>
                    <a:pt x="21399" y="21443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9604081" y="7481930"/>
              <a:ext cx="1778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03" y="20571"/>
                    <a:pt x="2006" y="19543"/>
                    <a:pt x="2996" y="16971"/>
                  </a:cubicBezTo>
                  <a:cubicBezTo>
                    <a:pt x="3986" y="14400"/>
                    <a:pt x="4963" y="10286"/>
                    <a:pt x="5953" y="7200"/>
                  </a:cubicBezTo>
                  <a:cubicBezTo>
                    <a:pt x="6943" y="4114"/>
                    <a:pt x="7946" y="2057"/>
                    <a:pt x="8961" y="1029"/>
                  </a:cubicBezTo>
                  <a:cubicBezTo>
                    <a:pt x="9977" y="0"/>
                    <a:pt x="11006" y="0"/>
                    <a:pt x="12034" y="0"/>
                  </a:cubicBezTo>
                  <a:cubicBezTo>
                    <a:pt x="13063" y="0"/>
                    <a:pt x="14091" y="0"/>
                    <a:pt x="15171" y="1029"/>
                  </a:cubicBezTo>
                  <a:cubicBezTo>
                    <a:pt x="16251" y="2057"/>
                    <a:pt x="17383" y="4114"/>
                    <a:pt x="18463" y="6171"/>
                  </a:cubicBezTo>
                  <a:cubicBezTo>
                    <a:pt x="19543" y="8229"/>
                    <a:pt x="20571" y="10286"/>
                    <a:pt x="21600" y="12343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9795007" y="7678780"/>
              <a:ext cx="18625" cy="20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14" fill="norm" stroke="1" extrusionOk="0">
                  <a:moveTo>
                    <a:pt x="6718" y="0"/>
                  </a:moveTo>
                  <a:cubicBezTo>
                    <a:pt x="6718" y="4849"/>
                    <a:pt x="6718" y="9698"/>
                    <a:pt x="5518" y="12784"/>
                  </a:cubicBezTo>
                  <a:cubicBezTo>
                    <a:pt x="4318" y="15869"/>
                    <a:pt x="1918" y="17192"/>
                    <a:pt x="718" y="18514"/>
                  </a:cubicBezTo>
                  <a:cubicBezTo>
                    <a:pt x="-482" y="19837"/>
                    <a:pt x="-482" y="21159"/>
                    <a:pt x="3118" y="21380"/>
                  </a:cubicBezTo>
                  <a:cubicBezTo>
                    <a:pt x="6718" y="21600"/>
                    <a:pt x="13918" y="20718"/>
                    <a:pt x="21118" y="19837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9906204" y="7595958"/>
              <a:ext cx="25962" cy="33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9" h="21480" fill="norm" stroke="1" extrusionOk="0">
                  <a:moveTo>
                    <a:pt x="17056" y="1256"/>
                  </a:moveTo>
                  <a:cubicBezTo>
                    <a:pt x="18717" y="568"/>
                    <a:pt x="20379" y="-120"/>
                    <a:pt x="20379" y="18"/>
                  </a:cubicBezTo>
                  <a:cubicBezTo>
                    <a:pt x="20379" y="155"/>
                    <a:pt x="18717" y="1118"/>
                    <a:pt x="14564" y="3526"/>
                  </a:cubicBezTo>
                  <a:cubicBezTo>
                    <a:pt x="10410" y="5934"/>
                    <a:pt x="3764" y="9786"/>
                    <a:pt x="1271" y="13019"/>
                  </a:cubicBezTo>
                  <a:cubicBezTo>
                    <a:pt x="-1221" y="16252"/>
                    <a:pt x="441" y="18866"/>
                    <a:pt x="2102" y="2148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9673931" y="7716880"/>
              <a:ext cx="374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51" y="20571"/>
                    <a:pt x="6102" y="19543"/>
                    <a:pt x="9702" y="15943"/>
                  </a:cubicBezTo>
                  <a:cubicBezTo>
                    <a:pt x="13302" y="12343"/>
                    <a:pt x="17451" y="61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9712031" y="7856580"/>
              <a:ext cx="273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93" y="17280"/>
                    <a:pt x="11386" y="12960"/>
                    <a:pt x="14986" y="9360"/>
                  </a:cubicBezTo>
                  <a:cubicBezTo>
                    <a:pt x="18586" y="5760"/>
                    <a:pt x="20093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10256445" y="7670351"/>
              <a:ext cx="77887" cy="194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123" fill="norm" stroke="1" extrusionOk="0">
                  <a:moveTo>
                    <a:pt x="20916" y="6430"/>
                  </a:moveTo>
                  <a:cubicBezTo>
                    <a:pt x="20916" y="5281"/>
                    <a:pt x="20916" y="4132"/>
                    <a:pt x="20348" y="2983"/>
                  </a:cubicBezTo>
                  <a:cubicBezTo>
                    <a:pt x="19779" y="1834"/>
                    <a:pt x="18642" y="685"/>
                    <a:pt x="16653" y="226"/>
                  </a:cubicBezTo>
                  <a:cubicBezTo>
                    <a:pt x="14663" y="-234"/>
                    <a:pt x="11821" y="-4"/>
                    <a:pt x="8695" y="1030"/>
                  </a:cubicBezTo>
                  <a:cubicBezTo>
                    <a:pt x="5569" y="2064"/>
                    <a:pt x="2158" y="3902"/>
                    <a:pt x="737" y="5396"/>
                  </a:cubicBezTo>
                  <a:cubicBezTo>
                    <a:pt x="-684" y="6889"/>
                    <a:pt x="-116" y="8038"/>
                    <a:pt x="3011" y="9302"/>
                  </a:cubicBezTo>
                  <a:cubicBezTo>
                    <a:pt x="6137" y="10566"/>
                    <a:pt x="11821" y="11945"/>
                    <a:pt x="15516" y="13094"/>
                  </a:cubicBezTo>
                  <a:cubicBezTo>
                    <a:pt x="19211" y="14243"/>
                    <a:pt x="20916" y="15162"/>
                    <a:pt x="20348" y="16540"/>
                  </a:cubicBezTo>
                  <a:cubicBezTo>
                    <a:pt x="19779" y="17919"/>
                    <a:pt x="16937" y="19757"/>
                    <a:pt x="14095" y="20562"/>
                  </a:cubicBezTo>
                  <a:cubicBezTo>
                    <a:pt x="11253" y="21366"/>
                    <a:pt x="8411" y="21136"/>
                    <a:pt x="5569" y="20906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10378781" y="7761330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10397831" y="7685130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10436357" y="7698772"/>
              <a:ext cx="69425" cy="160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38" fill="norm" stroke="1" extrusionOk="0">
                  <a:moveTo>
                    <a:pt x="21468" y="1558"/>
                  </a:moveTo>
                  <a:cubicBezTo>
                    <a:pt x="16886" y="717"/>
                    <a:pt x="12304" y="-125"/>
                    <a:pt x="9032" y="15"/>
                  </a:cubicBezTo>
                  <a:cubicBezTo>
                    <a:pt x="5759" y="156"/>
                    <a:pt x="3795" y="1278"/>
                    <a:pt x="2486" y="3522"/>
                  </a:cubicBezTo>
                  <a:cubicBezTo>
                    <a:pt x="1177" y="5766"/>
                    <a:pt x="523" y="9132"/>
                    <a:pt x="195" y="11657"/>
                  </a:cubicBezTo>
                  <a:cubicBezTo>
                    <a:pt x="-132" y="14181"/>
                    <a:pt x="-132" y="15865"/>
                    <a:pt x="850" y="17548"/>
                  </a:cubicBezTo>
                  <a:cubicBezTo>
                    <a:pt x="1832" y="19231"/>
                    <a:pt x="3795" y="20914"/>
                    <a:pt x="7068" y="21194"/>
                  </a:cubicBezTo>
                  <a:cubicBezTo>
                    <a:pt x="10341" y="21475"/>
                    <a:pt x="14923" y="20353"/>
                    <a:pt x="19504" y="19231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10580759" y="7583530"/>
              <a:ext cx="13923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023"/>
                    <a:pt x="1783" y="10047"/>
                    <a:pt x="240" y="13647"/>
                  </a:cubicBezTo>
                  <a:cubicBezTo>
                    <a:pt x="-1303" y="17247"/>
                    <a:pt x="4868" y="19423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10582556" y="7723230"/>
              <a:ext cx="120076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15276" y="0"/>
                  </a:moveTo>
                  <a:cubicBezTo>
                    <a:pt x="13446" y="0"/>
                    <a:pt x="11615" y="0"/>
                    <a:pt x="9053" y="1516"/>
                  </a:cubicBezTo>
                  <a:cubicBezTo>
                    <a:pt x="6490" y="3032"/>
                    <a:pt x="3195" y="6063"/>
                    <a:pt x="1365" y="8905"/>
                  </a:cubicBezTo>
                  <a:cubicBezTo>
                    <a:pt x="-466" y="11747"/>
                    <a:pt x="-832" y="14400"/>
                    <a:pt x="2646" y="16484"/>
                  </a:cubicBezTo>
                  <a:cubicBezTo>
                    <a:pt x="6124" y="18568"/>
                    <a:pt x="13446" y="20084"/>
                    <a:pt x="20768" y="2160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10925307" y="7727654"/>
              <a:ext cx="81484" cy="31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317" fill="norm" stroke="1" extrusionOk="0">
                  <a:moveTo>
                    <a:pt x="6535" y="11795"/>
                  </a:moveTo>
                  <a:cubicBezTo>
                    <a:pt x="4874" y="14531"/>
                    <a:pt x="3212" y="17267"/>
                    <a:pt x="2104" y="18995"/>
                  </a:cubicBezTo>
                  <a:cubicBezTo>
                    <a:pt x="997" y="20723"/>
                    <a:pt x="443" y="21443"/>
                    <a:pt x="166" y="21299"/>
                  </a:cubicBezTo>
                  <a:cubicBezTo>
                    <a:pt x="-111" y="21155"/>
                    <a:pt x="-111" y="20147"/>
                    <a:pt x="720" y="17123"/>
                  </a:cubicBezTo>
                  <a:cubicBezTo>
                    <a:pt x="1551" y="14099"/>
                    <a:pt x="3212" y="9059"/>
                    <a:pt x="4597" y="6179"/>
                  </a:cubicBezTo>
                  <a:cubicBezTo>
                    <a:pt x="5981" y="3299"/>
                    <a:pt x="7089" y="2579"/>
                    <a:pt x="7920" y="1859"/>
                  </a:cubicBezTo>
                  <a:cubicBezTo>
                    <a:pt x="8751" y="1139"/>
                    <a:pt x="9304" y="419"/>
                    <a:pt x="10966" y="131"/>
                  </a:cubicBezTo>
                  <a:cubicBezTo>
                    <a:pt x="12627" y="-157"/>
                    <a:pt x="15397" y="-13"/>
                    <a:pt x="17335" y="995"/>
                  </a:cubicBezTo>
                  <a:cubicBezTo>
                    <a:pt x="19274" y="2003"/>
                    <a:pt x="20381" y="3875"/>
                    <a:pt x="20935" y="5171"/>
                  </a:cubicBezTo>
                  <a:cubicBezTo>
                    <a:pt x="21489" y="6467"/>
                    <a:pt x="21489" y="7187"/>
                    <a:pt x="20658" y="7907"/>
                  </a:cubicBezTo>
                  <a:cubicBezTo>
                    <a:pt x="19827" y="8627"/>
                    <a:pt x="18166" y="9347"/>
                    <a:pt x="15951" y="9779"/>
                  </a:cubicBezTo>
                  <a:cubicBezTo>
                    <a:pt x="13735" y="10211"/>
                    <a:pt x="10966" y="10355"/>
                    <a:pt x="9304" y="10067"/>
                  </a:cubicBezTo>
                  <a:cubicBezTo>
                    <a:pt x="7643" y="9779"/>
                    <a:pt x="7089" y="9059"/>
                    <a:pt x="6535" y="8339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11061151" y="7583530"/>
              <a:ext cx="54231" cy="26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21" fill="norm" stroke="1" extrusionOk="0">
                  <a:moveTo>
                    <a:pt x="16300" y="0"/>
                  </a:moveTo>
                  <a:cubicBezTo>
                    <a:pt x="11316" y="4932"/>
                    <a:pt x="6331" y="9865"/>
                    <a:pt x="3423" y="13181"/>
                  </a:cubicBezTo>
                  <a:cubicBezTo>
                    <a:pt x="516" y="16498"/>
                    <a:pt x="-315" y="18198"/>
                    <a:pt x="100" y="19474"/>
                  </a:cubicBezTo>
                  <a:cubicBezTo>
                    <a:pt x="516" y="20750"/>
                    <a:pt x="2177" y="21600"/>
                    <a:pt x="5916" y="21515"/>
                  </a:cubicBezTo>
                  <a:cubicBezTo>
                    <a:pt x="9654" y="21430"/>
                    <a:pt x="15470" y="20409"/>
                    <a:pt x="21285" y="19389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11058231" y="7698426"/>
              <a:ext cx="157045" cy="19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35" fill="norm" stroke="1" extrusionOk="0">
                  <a:moveTo>
                    <a:pt x="0" y="4812"/>
                  </a:moveTo>
                  <a:cubicBezTo>
                    <a:pt x="5184" y="5045"/>
                    <a:pt x="10368" y="5277"/>
                    <a:pt x="13680" y="5045"/>
                  </a:cubicBezTo>
                  <a:cubicBezTo>
                    <a:pt x="16992" y="4812"/>
                    <a:pt x="18432" y="4116"/>
                    <a:pt x="19584" y="3303"/>
                  </a:cubicBezTo>
                  <a:cubicBezTo>
                    <a:pt x="20736" y="2490"/>
                    <a:pt x="21600" y="1561"/>
                    <a:pt x="21312" y="980"/>
                  </a:cubicBezTo>
                  <a:cubicBezTo>
                    <a:pt x="21024" y="400"/>
                    <a:pt x="19584" y="167"/>
                    <a:pt x="18144" y="51"/>
                  </a:cubicBezTo>
                  <a:cubicBezTo>
                    <a:pt x="16704" y="-65"/>
                    <a:pt x="15264" y="-65"/>
                    <a:pt x="13680" y="980"/>
                  </a:cubicBezTo>
                  <a:cubicBezTo>
                    <a:pt x="12096" y="2025"/>
                    <a:pt x="10368" y="4116"/>
                    <a:pt x="10512" y="6090"/>
                  </a:cubicBezTo>
                  <a:cubicBezTo>
                    <a:pt x="10656" y="8064"/>
                    <a:pt x="12672" y="9922"/>
                    <a:pt x="14256" y="11316"/>
                  </a:cubicBezTo>
                  <a:cubicBezTo>
                    <a:pt x="15840" y="12709"/>
                    <a:pt x="16992" y="13638"/>
                    <a:pt x="17712" y="14683"/>
                  </a:cubicBezTo>
                  <a:cubicBezTo>
                    <a:pt x="18432" y="15729"/>
                    <a:pt x="18720" y="16890"/>
                    <a:pt x="17856" y="18051"/>
                  </a:cubicBezTo>
                  <a:cubicBezTo>
                    <a:pt x="16992" y="19212"/>
                    <a:pt x="14976" y="20374"/>
                    <a:pt x="12960" y="21535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11204281" y="7901030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982A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7477682" y="160380"/>
              <a:ext cx="4501300" cy="279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87" y="0"/>
                  </a:moveTo>
                  <a:cubicBezTo>
                    <a:pt x="138" y="556"/>
                    <a:pt x="189" y="1112"/>
                    <a:pt x="209" y="1709"/>
                  </a:cubicBezTo>
                  <a:cubicBezTo>
                    <a:pt x="230" y="2306"/>
                    <a:pt x="219" y="2943"/>
                    <a:pt x="230" y="3597"/>
                  </a:cubicBezTo>
                  <a:cubicBezTo>
                    <a:pt x="240" y="4251"/>
                    <a:pt x="270" y="4922"/>
                    <a:pt x="306" y="5592"/>
                  </a:cubicBezTo>
                  <a:cubicBezTo>
                    <a:pt x="341" y="6263"/>
                    <a:pt x="382" y="6933"/>
                    <a:pt x="407" y="7554"/>
                  </a:cubicBezTo>
                  <a:cubicBezTo>
                    <a:pt x="433" y="8176"/>
                    <a:pt x="443" y="8748"/>
                    <a:pt x="448" y="9361"/>
                  </a:cubicBezTo>
                  <a:cubicBezTo>
                    <a:pt x="453" y="9974"/>
                    <a:pt x="453" y="10628"/>
                    <a:pt x="443" y="11282"/>
                  </a:cubicBezTo>
                  <a:cubicBezTo>
                    <a:pt x="433" y="11936"/>
                    <a:pt x="412" y="12590"/>
                    <a:pt x="387" y="13220"/>
                  </a:cubicBezTo>
                  <a:cubicBezTo>
                    <a:pt x="362" y="13850"/>
                    <a:pt x="331" y="14455"/>
                    <a:pt x="306" y="15100"/>
                  </a:cubicBezTo>
                  <a:cubicBezTo>
                    <a:pt x="280" y="15746"/>
                    <a:pt x="260" y="16433"/>
                    <a:pt x="245" y="17103"/>
                  </a:cubicBezTo>
                  <a:cubicBezTo>
                    <a:pt x="230" y="17774"/>
                    <a:pt x="219" y="18428"/>
                    <a:pt x="189" y="19033"/>
                  </a:cubicBezTo>
                  <a:cubicBezTo>
                    <a:pt x="158" y="19638"/>
                    <a:pt x="108" y="20194"/>
                    <a:pt x="72" y="20562"/>
                  </a:cubicBezTo>
                  <a:cubicBezTo>
                    <a:pt x="37" y="20930"/>
                    <a:pt x="16" y="21109"/>
                    <a:pt x="6" y="21240"/>
                  </a:cubicBezTo>
                  <a:cubicBezTo>
                    <a:pt x="-4" y="21371"/>
                    <a:pt x="-4" y="21453"/>
                    <a:pt x="26" y="21510"/>
                  </a:cubicBezTo>
                  <a:cubicBezTo>
                    <a:pt x="57" y="21567"/>
                    <a:pt x="118" y="21600"/>
                    <a:pt x="311" y="21600"/>
                  </a:cubicBezTo>
                  <a:cubicBezTo>
                    <a:pt x="504" y="21600"/>
                    <a:pt x="829" y="21567"/>
                    <a:pt x="1169" y="21510"/>
                  </a:cubicBezTo>
                  <a:cubicBezTo>
                    <a:pt x="1509" y="21453"/>
                    <a:pt x="1865" y="21371"/>
                    <a:pt x="2210" y="21298"/>
                  </a:cubicBezTo>
                  <a:cubicBezTo>
                    <a:pt x="2555" y="21224"/>
                    <a:pt x="2890" y="21159"/>
                    <a:pt x="3241" y="21093"/>
                  </a:cubicBezTo>
                  <a:cubicBezTo>
                    <a:pt x="3591" y="21028"/>
                    <a:pt x="3957" y="20962"/>
                    <a:pt x="4363" y="20897"/>
                  </a:cubicBezTo>
                  <a:cubicBezTo>
                    <a:pt x="4769" y="20831"/>
                    <a:pt x="5216" y="20766"/>
                    <a:pt x="5602" y="20709"/>
                  </a:cubicBezTo>
                  <a:cubicBezTo>
                    <a:pt x="5988" y="20652"/>
                    <a:pt x="6313" y="20603"/>
                    <a:pt x="6658" y="20554"/>
                  </a:cubicBezTo>
                  <a:cubicBezTo>
                    <a:pt x="7003" y="20504"/>
                    <a:pt x="7369" y="20455"/>
                    <a:pt x="7729" y="20406"/>
                  </a:cubicBezTo>
                  <a:cubicBezTo>
                    <a:pt x="8090" y="20357"/>
                    <a:pt x="8445" y="20308"/>
                    <a:pt x="8795" y="20267"/>
                  </a:cubicBezTo>
                  <a:cubicBezTo>
                    <a:pt x="9146" y="20226"/>
                    <a:pt x="9491" y="20194"/>
                    <a:pt x="9852" y="20169"/>
                  </a:cubicBezTo>
                  <a:cubicBezTo>
                    <a:pt x="10212" y="20145"/>
                    <a:pt x="10588" y="20128"/>
                    <a:pt x="10984" y="20120"/>
                  </a:cubicBezTo>
                  <a:cubicBezTo>
                    <a:pt x="11380" y="20112"/>
                    <a:pt x="11796" y="20112"/>
                    <a:pt x="12197" y="20112"/>
                  </a:cubicBezTo>
                  <a:cubicBezTo>
                    <a:pt x="12599" y="20112"/>
                    <a:pt x="12984" y="20112"/>
                    <a:pt x="13380" y="20112"/>
                  </a:cubicBezTo>
                  <a:cubicBezTo>
                    <a:pt x="13777" y="20112"/>
                    <a:pt x="14183" y="20112"/>
                    <a:pt x="14579" y="20120"/>
                  </a:cubicBezTo>
                  <a:cubicBezTo>
                    <a:pt x="14975" y="20128"/>
                    <a:pt x="15361" y="20145"/>
                    <a:pt x="15742" y="20161"/>
                  </a:cubicBezTo>
                  <a:cubicBezTo>
                    <a:pt x="16122" y="20177"/>
                    <a:pt x="16498" y="20194"/>
                    <a:pt x="16980" y="20218"/>
                  </a:cubicBezTo>
                  <a:cubicBezTo>
                    <a:pt x="17463" y="20243"/>
                    <a:pt x="18052" y="20276"/>
                    <a:pt x="18524" y="20300"/>
                  </a:cubicBezTo>
                  <a:cubicBezTo>
                    <a:pt x="18996" y="20325"/>
                    <a:pt x="19352" y="20341"/>
                    <a:pt x="19799" y="20374"/>
                  </a:cubicBezTo>
                  <a:cubicBezTo>
                    <a:pt x="20245" y="20406"/>
                    <a:pt x="20784" y="20455"/>
                    <a:pt x="21098" y="20480"/>
                  </a:cubicBezTo>
                  <a:cubicBezTo>
                    <a:pt x="21413" y="20504"/>
                    <a:pt x="21505" y="20504"/>
                    <a:pt x="21596" y="20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7737181" y="204331"/>
              <a:ext cx="224368" cy="35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5014"/>
                  </a:moveTo>
                  <a:cubicBezTo>
                    <a:pt x="4075" y="4375"/>
                    <a:pt x="8151" y="3736"/>
                    <a:pt x="11411" y="3097"/>
                  </a:cubicBezTo>
                  <a:cubicBezTo>
                    <a:pt x="14672" y="2458"/>
                    <a:pt x="17117" y="1819"/>
                    <a:pt x="18849" y="1244"/>
                  </a:cubicBezTo>
                  <a:cubicBezTo>
                    <a:pt x="20581" y="669"/>
                    <a:pt x="21600" y="158"/>
                    <a:pt x="21600" y="30"/>
                  </a:cubicBezTo>
                  <a:cubicBezTo>
                    <a:pt x="21600" y="-98"/>
                    <a:pt x="20581" y="158"/>
                    <a:pt x="18340" y="1244"/>
                  </a:cubicBezTo>
                  <a:cubicBezTo>
                    <a:pt x="16098" y="2330"/>
                    <a:pt x="12634" y="4248"/>
                    <a:pt x="10596" y="5462"/>
                  </a:cubicBezTo>
                  <a:cubicBezTo>
                    <a:pt x="8558" y="6676"/>
                    <a:pt x="7947" y="7187"/>
                    <a:pt x="7540" y="7762"/>
                  </a:cubicBezTo>
                  <a:cubicBezTo>
                    <a:pt x="7132" y="8338"/>
                    <a:pt x="6928" y="8977"/>
                    <a:pt x="7336" y="9360"/>
                  </a:cubicBezTo>
                  <a:cubicBezTo>
                    <a:pt x="7743" y="9743"/>
                    <a:pt x="8762" y="9871"/>
                    <a:pt x="9781" y="9935"/>
                  </a:cubicBezTo>
                  <a:cubicBezTo>
                    <a:pt x="10800" y="9999"/>
                    <a:pt x="11819" y="9999"/>
                    <a:pt x="12634" y="10255"/>
                  </a:cubicBezTo>
                  <a:cubicBezTo>
                    <a:pt x="13449" y="10510"/>
                    <a:pt x="14060" y="11022"/>
                    <a:pt x="14162" y="11597"/>
                  </a:cubicBezTo>
                  <a:cubicBezTo>
                    <a:pt x="14264" y="12172"/>
                    <a:pt x="13857" y="12811"/>
                    <a:pt x="12634" y="14089"/>
                  </a:cubicBezTo>
                  <a:cubicBezTo>
                    <a:pt x="11411" y="15367"/>
                    <a:pt x="9374" y="17284"/>
                    <a:pt x="8457" y="18626"/>
                  </a:cubicBezTo>
                  <a:cubicBezTo>
                    <a:pt x="7540" y="19968"/>
                    <a:pt x="7743" y="20735"/>
                    <a:pt x="8457" y="21119"/>
                  </a:cubicBezTo>
                  <a:cubicBezTo>
                    <a:pt x="9170" y="21502"/>
                    <a:pt x="10392" y="21502"/>
                    <a:pt x="12634" y="20863"/>
                  </a:cubicBezTo>
                  <a:cubicBezTo>
                    <a:pt x="14875" y="20224"/>
                    <a:pt x="18136" y="18946"/>
                    <a:pt x="21396" y="17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8010231" y="373015"/>
              <a:ext cx="222251" cy="13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0" y="1510"/>
                  </a:moveTo>
                  <a:cubicBezTo>
                    <a:pt x="1851" y="3836"/>
                    <a:pt x="3703" y="6162"/>
                    <a:pt x="4629" y="9153"/>
                  </a:cubicBezTo>
                  <a:cubicBezTo>
                    <a:pt x="5554" y="12143"/>
                    <a:pt x="5554" y="15799"/>
                    <a:pt x="5143" y="18125"/>
                  </a:cubicBezTo>
                  <a:cubicBezTo>
                    <a:pt x="4731" y="20451"/>
                    <a:pt x="3909" y="21448"/>
                    <a:pt x="3703" y="21116"/>
                  </a:cubicBezTo>
                  <a:cubicBezTo>
                    <a:pt x="3497" y="20783"/>
                    <a:pt x="3909" y="19122"/>
                    <a:pt x="5246" y="15965"/>
                  </a:cubicBezTo>
                  <a:cubicBezTo>
                    <a:pt x="6583" y="12808"/>
                    <a:pt x="8846" y="8156"/>
                    <a:pt x="10389" y="4999"/>
                  </a:cubicBezTo>
                  <a:cubicBezTo>
                    <a:pt x="11931" y="1842"/>
                    <a:pt x="12754" y="180"/>
                    <a:pt x="12754" y="14"/>
                  </a:cubicBezTo>
                  <a:cubicBezTo>
                    <a:pt x="12754" y="-152"/>
                    <a:pt x="11931" y="1177"/>
                    <a:pt x="11109" y="2506"/>
                  </a:cubicBezTo>
                  <a:cubicBezTo>
                    <a:pt x="10286" y="3836"/>
                    <a:pt x="9463" y="5165"/>
                    <a:pt x="8949" y="6660"/>
                  </a:cubicBezTo>
                  <a:cubicBezTo>
                    <a:pt x="8434" y="8156"/>
                    <a:pt x="8229" y="9817"/>
                    <a:pt x="8434" y="11313"/>
                  </a:cubicBezTo>
                  <a:cubicBezTo>
                    <a:pt x="8640" y="12808"/>
                    <a:pt x="9257" y="14137"/>
                    <a:pt x="11520" y="14968"/>
                  </a:cubicBezTo>
                  <a:cubicBezTo>
                    <a:pt x="13783" y="15799"/>
                    <a:pt x="17691" y="16131"/>
                    <a:pt x="21600" y="16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7813381" y="617580"/>
              <a:ext cx="323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" y="19029"/>
                    <a:pt x="282" y="16457"/>
                    <a:pt x="1976" y="12857"/>
                  </a:cubicBezTo>
                  <a:cubicBezTo>
                    <a:pt x="3671" y="9257"/>
                    <a:pt x="6918" y="4629"/>
                    <a:pt x="10447" y="2314"/>
                  </a:cubicBezTo>
                  <a:cubicBezTo>
                    <a:pt x="13976" y="0"/>
                    <a:pt x="1778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8054681" y="560430"/>
              <a:ext cx="184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7550"/>
                    <a:pt x="7945" y="13500"/>
                    <a:pt x="11545" y="9900"/>
                  </a:cubicBezTo>
                  <a:cubicBezTo>
                    <a:pt x="15145" y="6300"/>
                    <a:pt x="18372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8353131" y="363580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8316856" y="205778"/>
              <a:ext cx="145442" cy="32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33" fill="norm" stroke="1" extrusionOk="0">
                  <a:moveTo>
                    <a:pt x="651" y="5019"/>
                  </a:moveTo>
                  <a:cubicBezTo>
                    <a:pt x="42" y="3749"/>
                    <a:pt x="-566" y="2478"/>
                    <a:pt x="955" y="1561"/>
                  </a:cubicBezTo>
                  <a:cubicBezTo>
                    <a:pt x="2476" y="643"/>
                    <a:pt x="6127" y="78"/>
                    <a:pt x="9321" y="8"/>
                  </a:cubicBezTo>
                  <a:cubicBezTo>
                    <a:pt x="12516" y="-63"/>
                    <a:pt x="15254" y="361"/>
                    <a:pt x="16623" y="1702"/>
                  </a:cubicBezTo>
                  <a:cubicBezTo>
                    <a:pt x="17992" y="3043"/>
                    <a:pt x="17992" y="5302"/>
                    <a:pt x="16927" y="6996"/>
                  </a:cubicBezTo>
                  <a:cubicBezTo>
                    <a:pt x="15862" y="8690"/>
                    <a:pt x="13733" y="9819"/>
                    <a:pt x="12211" y="10666"/>
                  </a:cubicBezTo>
                  <a:cubicBezTo>
                    <a:pt x="10690" y="11513"/>
                    <a:pt x="9778" y="12078"/>
                    <a:pt x="10234" y="12361"/>
                  </a:cubicBezTo>
                  <a:cubicBezTo>
                    <a:pt x="10690" y="12643"/>
                    <a:pt x="12516" y="12643"/>
                    <a:pt x="14189" y="12713"/>
                  </a:cubicBezTo>
                  <a:cubicBezTo>
                    <a:pt x="15862" y="12784"/>
                    <a:pt x="17383" y="12925"/>
                    <a:pt x="18600" y="13278"/>
                  </a:cubicBezTo>
                  <a:cubicBezTo>
                    <a:pt x="19817" y="13631"/>
                    <a:pt x="20730" y="14196"/>
                    <a:pt x="20882" y="15255"/>
                  </a:cubicBezTo>
                  <a:cubicBezTo>
                    <a:pt x="21034" y="16313"/>
                    <a:pt x="20426" y="17866"/>
                    <a:pt x="18904" y="18996"/>
                  </a:cubicBezTo>
                  <a:cubicBezTo>
                    <a:pt x="17383" y="20125"/>
                    <a:pt x="14949" y="20831"/>
                    <a:pt x="12668" y="21184"/>
                  </a:cubicBezTo>
                  <a:cubicBezTo>
                    <a:pt x="10386" y="21537"/>
                    <a:pt x="8257" y="21537"/>
                    <a:pt x="7040" y="21043"/>
                  </a:cubicBezTo>
                  <a:cubicBezTo>
                    <a:pt x="5823" y="20549"/>
                    <a:pt x="5519" y="19561"/>
                    <a:pt x="5214" y="18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8486481" y="143346"/>
              <a:ext cx="207435" cy="50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0" y="1264"/>
                  </a:moveTo>
                  <a:cubicBezTo>
                    <a:pt x="661" y="814"/>
                    <a:pt x="1322" y="364"/>
                    <a:pt x="2424" y="139"/>
                  </a:cubicBezTo>
                  <a:cubicBezTo>
                    <a:pt x="3527" y="-86"/>
                    <a:pt x="5069" y="-86"/>
                    <a:pt x="7384" y="499"/>
                  </a:cubicBezTo>
                  <a:cubicBezTo>
                    <a:pt x="9698" y="1084"/>
                    <a:pt x="12784" y="2254"/>
                    <a:pt x="15759" y="4099"/>
                  </a:cubicBezTo>
                  <a:cubicBezTo>
                    <a:pt x="18735" y="5944"/>
                    <a:pt x="21600" y="8464"/>
                    <a:pt x="21600" y="10984"/>
                  </a:cubicBezTo>
                  <a:cubicBezTo>
                    <a:pt x="21600" y="13504"/>
                    <a:pt x="18735" y="16024"/>
                    <a:pt x="15429" y="17779"/>
                  </a:cubicBezTo>
                  <a:cubicBezTo>
                    <a:pt x="12122" y="19534"/>
                    <a:pt x="8376" y="20524"/>
                    <a:pt x="4629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8939735" y="240080"/>
              <a:ext cx="80147" cy="29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1222" fill="norm" stroke="1" extrusionOk="0">
                  <a:moveTo>
                    <a:pt x="20447" y="5262"/>
                  </a:moveTo>
                  <a:cubicBezTo>
                    <a:pt x="20447" y="4496"/>
                    <a:pt x="20447" y="3730"/>
                    <a:pt x="19637" y="2734"/>
                  </a:cubicBezTo>
                  <a:cubicBezTo>
                    <a:pt x="18827" y="1738"/>
                    <a:pt x="17207" y="513"/>
                    <a:pt x="13967" y="130"/>
                  </a:cubicBezTo>
                  <a:cubicBezTo>
                    <a:pt x="10727" y="-253"/>
                    <a:pt x="5867" y="207"/>
                    <a:pt x="2897" y="1585"/>
                  </a:cubicBezTo>
                  <a:cubicBezTo>
                    <a:pt x="-73" y="2964"/>
                    <a:pt x="-1153" y="5262"/>
                    <a:pt x="1547" y="7636"/>
                  </a:cubicBezTo>
                  <a:cubicBezTo>
                    <a:pt x="4247" y="10011"/>
                    <a:pt x="10727" y="12462"/>
                    <a:pt x="13427" y="14607"/>
                  </a:cubicBezTo>
                  <a:cubicBezTo>
                    <a:pt x="16127" y="16751"/>
                    <a:pt x="15047" y="18590"/>
                    <a:pt x="13427" y="19738"/>
                  </a:cubicBezTo>
                  <a:cubicBezTo>
                    <a:pt x="11807" y="20887"/>
                    <a:pt x="9647" y="21347"/>
                    <a:pt x="7757" y="21194"/>
                  </a:cubicBezTo>
                  <a:cubicBezTo>
                    <a:pt x="5867" y="21041"/>
                    <a:pt x="4247" y="20275"/>
                    <a:pt x="2627" y="19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9045281" y="314482"/>
              <a:ext cx="317501" cy="18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10228"/>
                  </a:moveTo>
                  <a:cubicBezTo>
                    <a:pt x="2304" y="7745"/>
                    <a:pt x="4608" y="5262"/>
                    <a:pt x="5976" y="3524"/>
                  </a:cubicBezTo>
                  <a:cubicBezTo>
                    <a:pt x="7344" y="1786"/>
                    <a:pt x="7776" y="793"/>
                    <a:pt x="7632" y="297"/>
                  </a:cubicBezTo>
                  <a:cubicBezTo>
                    <a:pt x="7488" y="-200"/>
                    <a:pt x="6768" y="-200"/>
                    <a:pt x="5760" y="1290"/>
                  </a:cubicBezTo>
                  <a:cubicBezTo>
                    <a:pt x="4752" y="2779"/>
                    <a:pt x="3456" y="5759"/>
                    <a:pt x="2736" y="8738"/>
                  </a:cubicBezTo>
                  <a:cubicBezTo>
                    <a:pt x="2016" y="11717"/>
                    <a:pt x="1872" y="14697"/>
                    <a:pt x="2736" y="17055"/>
                  </a:cubicBezTo>
                  <a:cubicBezTo>
                    <a:pt x="3600" y="19414"/>
                    <a:pt x="5472" y="21152"/>
                    <a:pt x="7488" y="21152"/>
                  </a:cubicBezTo>
                  <a:cubicBezTo>
                    <a:pt x="9504" y="21152"/>
                    <a:pt x="11664" y="19414"/>
                    <a:pt x="13032" y="17676"/>
                  </a:cubicBezTo>
                  <a:cubicBezTo>
                    <a:pt x="14400" y="15938"/>
                    <a:pt x="14976" y="14200"/>
                    <a:pt x="15264" y="12090"/>
                  </a:cubicBezTo>
                  <a:cubicBezTo>
                    <a:pt x="15552" y="9979"/>
                    <a:pt x="15552" y="7497"/>
                    <a:pt x="15192" y="6131"/>
                  </a:cubicBezTo>
                  <a:cubicBezTo>
                    <a:pt x="14832" y="4766"/>
                    <a:pt x="14112" y="4517"/>
                    <a:pt x="13248" y="5634"/>
                  </a:cubicBezTo>
                  <a:cubicBezTo>
                    <a:pt x="12384" y="6752"/>
                    <a:pt x="11376" y="9234"/>
                    <a:pt x="10800" y="11717"/>
                  </a:cubicBezTo>
                  <a:cubicBezTo>
                    <a:pt x="10224" y="14200"/>
                    <a:pt x="10080" y="16683"/>
                    <a:pt x="10224" y="18421"/>
                  </a:cubicBezTo>
                  <a:cubicBezTo>
                    <a:pt x="10368" y="20159"/>
                    <a:pt x="10800" y="21152"/>
                    <a:pt x="11664" y="21276"/>
                  </a:cubicBezTo>
                  <a:cubicBezTo>
                    <a:pt x="12528" y="21400"/>
                    <a:pt x="13824" y="20655"/>
                    <a:pt x="14688" y="19662"/>
                  </a:cubicBezTo>
                  <a:cubicBezTo>
                    <a:pt x="15552" y="18669"/>
                    <a:pt x="15984" y="17428"/>
                    <a:pt x="16560" y="16683"/>
                  </a:cubicBezTo>
                  <a:cubicBezTo>
                    <a:pt x="17136" y="15938"/>
                    <a:pt x="17856" y="15690"/>
                    <a:pt x="18720" y="15938"/>
                  </a:cubicBezTo>
                  <a:cubicBezTo>
                    <a:pt x="19584" y="16186"/>
                    <a:pt x="20592" y="16931"/>
                    <a:pt x="21600" y="17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9343731" y="170658"/>
              <a:ext cx="520701" cy="367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0" y="12221"/>
                  </a:moveTo>
                  <a:cubicBezTo>
                    <a:pt x="878" y="12099"/>
                    <a:pt x="1756" y="11977"/>
                    <a:pt x="2810" y="12710"/>
                  </a:cubicBezTo>
                  <a:cubicBezTo>
                    <a:pt x="3863" y="13442"/>
                    <a:pt x="5093" y="15028"/>
                    <a:pt x="5751" y="16188"/>
                  </a:cubicBezTo>
                  <a:cubicBezTo>
                    <a:pt x="6410" y="17347"/>
                    <a:pt x="6498" y="18079"/>
                    <a:pt x="6541" y="18811"/>
                  </a:cubicBezTo>
                  <a:cubicBezTo>
                    <a:pt x="6585" y="19543"/>
                    <a:pt x="6585" y="20276"/>
                    <a:pt x="6322" y="20764"/>
                  </a:cubicBezTo>
                  <a:cubicBezTo>
                    <a:pt x="6059" y="21252"/>
                    <a:pt x="5532" y="21496"/>
                    <a:pt x="5180" y="20703"/>
                  </a:cubicBezTo>
                  <a:cubicBezTo>
                    <a:pt x="4829" y="19910"/>
                    <a:pt x="4654" y="18079"/>
                    <a:pt x="4829" y="16676"/>
                  </a:cubicBezTo>
                  <a:cubicBezTo>
                    <a:pt x="5005" y="15272"/>
                    <a:pt x="5532" y="14296"/>
                    <a:pt x="6454" y="13503"/>
                  </a:cubicBezTo>
                  <a:cubicBezTo>
                    <a:pt x="7376" y="12710"/>
                    <a:pt x="8693" y="12099"/>
                    <a:pt x="9527" y="11611"/>
                  </a:cubicBezTo>
                  <a:cubicBezTo>
                    <a:pt x="10361" y="11123"/>
                    <a:pt x="10712" y="10757"/>
                    <a:pt x="10624" y="10635"/>
                  </a:cubicBezTo>
                  <a:cubicBezTo>
                    <a:pt x="10537" y="10513"/>
                    <a:pt x="10010" y="10635"/>
                    <a:pt x="9439" y="11245"/>
                  </a:cubicBezTo>
                  <a:cubicBezTo>
                    <a:pt x="8868" y="11855"/>
                    <a:pt x="8254" y="12954"/>
                    <a:pt x="7946" y="14235"/>
                  </a:cubicBezTo>
                  <a:cubicBezTo>
                    <a:pt x="7639" y="15516"/>
                    <a:pt x="7639" y="16981"/>
                    <a:pt x="7859" y="18079"/>
                  </a:cubicBezTo>
                  <a:cubicBezTo>
                    <a:pt x="8078" y="19177"/>
                    <a:pt x="8517" y="19910"/>
                    <a:pt x="9000" y="20276"/>
                  </a:cubicBezTo>
                  <a:cubicBezTo>
                    <a:pt x="9483" y="20642"/>
                    <a:pt x="10010" y="20642"/>
                    <a:pt x="10844" y="19910"/>
                  </a:cubicBezTo>
                  <a:cubicBezTo>
                    <a:pt x="11678" y="19177"/>
                    <a:pt x="12820" y="17713"/>
                    <a:pt x="13698" y="14906"/>
                  </a:cubicBezTo>
                  <a:cubicBezTo>
                    <a:pt x="14576" y="12099"/>
                    <a:pt x="15190" y="7950"/>
                    <a:pt x="15541" y="5510"/>
                  </a:cubicBezTo>
                  <a:cubicBezTo>
                    <a:pt x="15893" y="3069"/>
                    <a:pt x="15980" y="2337"/>
                    <a:pt x="16024" y="1604"/>
                  </a:cubicBezTo>
                  <a:cubicBezTo>
                    <a:pt x="16068" y="872"/>
                    <a:pt x="16068" y="140"/>
                    <a:pt x="15937" y="18"/>
                  </a:cubicBezTo>
                  <a:cubicBezTo>
                    <a:pt x="15805" y="-104"/>
                    <a:pt x="15541" y="384"/>
                    <a:pt x="15322" y="2215"/>
                  </a:cubicBezTo>
                  <a:cubicBezTo>
                    <a:pt x="15102" y="4045"/>
                    <a:pt x="14927" y="7218"/>
                    <a:pt x="14839" y="9781"/>
                  </a:cubicBezTo>
                  <a:cubicBezTo>
                    <a:pt x="14751" y="12343"/>
                    <a:pt x="14751" y="14296"/>
                    <a:pt x="14839" y="15577"/>
                  </a:cubicBezTo>
                  <a:cubicBezTo>
                    <a:pt x="14927" y="16859"/>
                    <a:pt x="15102" y="17469"/>
                    <a:pt x="15322" y="17469"/>
                  </a:cubicBezTo>
                  <a:cubicBezTo>
                    <a:pt x="15541" y="17469"/>
                    <a:pt x="15805" y="16859"/>
                    <a:pt x="16200" y="15882"/>
                  </a:cubicBezTo>
                  <a:cubicBezTo>
                    <a:pt x="16595" y="14906"/>
                    <a:pt x="17122" y="13564"/>
                    <a:pt x="17605" y="12771"/>
                  </a:cubicBezTo>
                  <a:cubicBezTo>
                    <a:pt x="18088" y="11977"/>
                    <a:pt x="18527" y="11733"/>
                    <a:pt x="18922" y="11855"/>
                  </a:cubicBezTo>
                  <a:cubicBezTo>
                    <a:pt x="19317" y="11977"/>
                    <a:pt x="19668" y="12465"/>
                    <a:pt x="20107" y="13259"/>
                  </a:cubicBezTo>
                  <a:cubicBezTo>
                    <a:pt x="20546" y="14052"/>
                    <a:pt x="21073" y="15150"/>
                    <a:pt x="21600" y="16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10136305" y="298227"/>
              <a:ext cx="178977" cy="18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0958" fill="norm" stroke="1" extrusionOk="0">
                  <a:moveTo>
                    <a:pt x="1646" y="9362"/>
                  </a:moveTo>
                  <a:cubicBezTo>
                    <a:pt x="3907" y="7249"/>
                    <a:pt x="6167" y="5136"/>
                    <a:pt x="7297" y="3493"/>
                  </a:cubicBezTo>
                  <a:cubicBezTo>
                    <a:pt x="8428" y="1849"/>
                    <a:pt x="8428" y="675"/>
                    <a:pt x="7800" y="206"/>
                  </a:cubicBezTo>
                  <a:cubicBezTo>
                    <a:pt x="7172" y="-264"/>
                    <a:pt x="5916" y="-29"/>
                    <a:pt x="4409" y="1966"/>
                  </a:cubicBezTo>
                  <a:cubicBezTo>
                    <a:pt x="2902" y="3962"/>
                    <a:pt x="1144" y="7719"/>
                    <a:pt x="390" y="10771"/>
                  </a:cubicBezTo>
                  <a:cubicBezTo>
                    <a:pt x="-363" y="13823"/>
                    <a:pt x="-112" y="16171"/>
                    <a:pt x="1897" y="18049"/>
                  </a:cubicBezTo>
                  <a:cubicBezTo>
                    <a:pt x="3907" y="19927"/>
                    <a:pt x="7674" y="21336"/>
                    <a:pt x="11190" y="20866"/>
                  </a:cubicBezTo>
                  <a:cubicBezTo>
                    <a:pt x="14707" y="20397"/>
                    <a:pt x="17972" y="18049"/>
                    <a:pt x="21237" y="15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10358506" y="304967"/>
              <a:ext cx="248876" cy="349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53" fill="norm" stroke="1" extrusionOk="0">
                  <a:moveTo>
                    <a:pt x="106" y="2030"/>
                  </a:moveTo>
                  <a:cubicBezTo>
                    <a:pt x="289" y="3970"/>
                    <a:pt x="472" y="5910"/>
                    <a:pt x="564" y="7203"/>
                  </a:cubicBezTo>
                  <a:cubicBezTo>
                    <a:pt x="655" y="8497"/>
                    <a:pt x="655" y="9144"/>
                    <a:pt x="655" y="9855"/>
                  </a:cubicBezTo>
                  <a:cubicBezTo>
                    <a:pt x="655" y="10566"/>
                    <a:pt x="655" y="11342"/>
                    <a:pt x="472" y="11342"/>
                  </a:cubicBezTo>
                  <a:cubicBezTo>
                    <a:pt x="289" y="11342"/>
                    <a:pt x="-77" y="10566"/>
                    <a:pt x="15" y="9144"/>
                  </a:cubicBezTo>
                  <a:cubicBezTo>
                    <a:pt x="106" y="7721"/>
                    <a:pt x="655" y="5651"/>
                    <a:pt x="1387" y="4293"/>
                  </a:cubicBezTo>
                  <a:cubicBezTo>
                    <a:pt x="2120" y="2935"/>
                    <a:pt x="3035" y="2288"/>
                    <a:pt x="3859" y="2159"/>
                  </a:cubicBezTo>
                  <a:cubicBezTo>
                    <a:pt x="4682" y="2030"/>
                    <a:pt x="5415" y="2418"/>
                    <a:pt x="5872" y="3065"/>
                  </a:cubicBezTo>
                  <a:cubicBezTo>
                    <a:pt x="6330" y="3711"/>
                    <a:pt x="6513" y="4617"/>
                    <a:pt x="7154" y="5651"/>
                  </a:cubicBezTo>
                  <a:cubicBezTo>
                    <a:pt x="7794" y="6686"/>
                    <a:pt x="8892" y="7850"/>
                    <a:pt x="10448" y="8174"/>
                  </a:cubicBezTo>
                  <a:cubicBezTo>
                    <a:pt x="12004" y="8497"/>
                    <a:pt x="14018" y="7980"/>
                    <a:pt x="15482" y="7074"/>
                  </a:cubicBezTo>
                  <a:cubicBezTo>
                    <a:pt x="16947" y="6169"/>
                    <a:pt x="17862" y="4875"/>
                    <a:pt x="18045" y="3582"/>
                  </a:cubicBezTo>
                  <a:cubicBezTo>
                    <a:pt x="18228" y="2288"/>
                    <a:pt x="17679" y="995"/>
                    <a:pt x="16947" y="413"/>
                  </a:cubicBezTo>
                  <a:cubicBezTo>
                    <a:pt x="16215" y="-169"/>
                    <a:pt x="15299" y="-40"/>
                    <a:pt x="14476" y="219"/>
                  </a:cubicBezTo>
                  <a:cubicBezTo>
                    <a:pt x="13652" y="478"/>
                    <a:pt x="12920" y="866"/>
                    <a:pt x="12462" y="1383"/>
                  </a:cubicBezTo>
                  <a:cubicBezTo>
                    <a:pt x="12004" y="1900"/>
                    <a:pt x="11821" y="2547"/>
                    <a:pt x="11730" y="3259"/>
                  </a:cubicBezTo>
                  <a:cubicBezTo>
                    <a:pt x="11638" y="3970"/>
                    <a:pt x="11638" y="4746"/>
                    <a:pt x="12737" y="5716"/>
                  </a:cubicBezTo>
                  <a:cubicBezTo>
                    <a:pt x="13835" y="6686"/>
                    <a:pt x="16031" y="7850"/>
                    <a:pt x="17679" y="9532"/>
                  </a:cubicBezTo>
                  <a:cubicBezTo>
                    <a:pt x="19326" y="11213"/>
                    <a:pt x="20425" y="13412"/>
                    <a:pt x="20974" y="15029"/>
                  </a:cubicBezTo>
                  <a:cubicBezTo>
                    <a:pt x="21523" y="16645"/>
                    <a:pt x="21523" y="17680"/>
                    <a:pt x="21523" y="18521"/>
                  </a:cubicBezTo>
                  <a:cubicBezTo>
                    <a:pt x="21523" y="19362"/>
                    <a:pt x="21523" y="20008"/>
                    <a:pt x="21065" y="20461"/>
                  </a:cubicBezTo>
                  <a:cubicBezTo>
                    <a:pt x="20608" y="20914"/>
                    <a:pt x="19692" y="21172"/>
                    <a:pt x="18777" y="21302"/>
                  </a:cubicBezTo>
                  <a:cubicBezTo>
                    <a:pt x="17862" y="21431"/>
                    <a:pt x="16947" y="21431"/>
                    <a:pt x="16123" y="19879"/>
                  </a:cubicBezTo>
                  <a:cubicBezTo>
                    <a:pt x="15299" y="18327"/>
                    <a:pt x="14567" y="15223"/>
                    <a:pt x="13835" y="12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10626431" y="293730"/>
              <a:ext cx="39321" cy="14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30" fill="norm" stroke="1" extrusionOk="0">
                  <a:moveTo>
                    <a:pt x="0" y="12960"/>
                  </a:moveTo>
                  <a:cubicBezTo>
                    <a:pt x="5684" y="14194"/>
                    <a:pt x="11368" y="15429"/>
                    <a:pt x="15347" y="17126"/>
                  </a:cubicBezTo>
                  <a:cubicBezTo>
                    <a:pt x="19326" y="18823"/>
                    <a:pt x="21600" y="20983"/>
                    <a:pt x="21032" y="21291"/>
                  </a:cubicBezTo>
                  <a:cubicBezTo>
                    <a:pt x="20463" y="21600"/>
                    <a:pt x="17053" y="20057"/>
                    <a:pt x="13642" y="16200"/>
                  </a:cubicBezTo>
                  <a:cubicBezTo>
                    <a:pt x="10232" y="12343"/>
                    <a:pt x="6821" y="6171"/>
                    <a:pt x="34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10651831" y="261980"/>
              <a:ext cx="495301" cy="190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0"/>
                  </a:moveTo>
                  <a:cubicBezTo>
                    <a:pt x="923" y="3323"/>
                    <a:pt x="1846" y="6646"/>
                    <a:pt x="2354" y="9613"/>
                  </a:cubicBezTo>
                  <a:cubicBezTo>
                    <a:pt x="2862" y="12580"/>
                    <a:pt x="2954" y="15191"/>
                    <a:pt x="3000" y="17327"/>
                  </a:cubicBezTo>
                  <a:cubicBezTo>
                    <a:pt x="3046" y="19464"/>
                    <a:pt x="3046" y="21125"/>
                    <a:pt x="3000" y="21363"/>
                  </a:cubicBezTo>
                  <a:cubicBezTo>
                    <a:pt x="2954" y="21600"/>
                    <a:pt x="2862" y="20413"/>
                    <a:pt x="2908" y="18396"/>
                  </a:cubicBezTo>
                  <a:cubicBezTo>
                    <a:pt x="2954" y="16378"/>
                    <a:pt x="3138" y="13530"/>
                    <a:pt x="3462" y="11275"/>
                  </a:cubicBezTo>
                  <a:cubicBezTo>
                    <a:pt x="3785" y="9020"/>
                    <a:pt x="4246" y="7358"/>
                    <a:pt x="4754" y="6527"/>
                  </a:cubicBezTo>
                  <a:cubicBezTo>
                    <a:pt x="5262" y="5697"/>
                    <a:pt x="5815" y="5697"/>
                    <a:pt x="6185" y="6290"/>
                  </a:cubicBezTo>
                  <a:cubicBezTo>
                    <a:pt x="6554" y="6884"/>
                    <a:pt x="6738" y="8070"/>
                    <a:pt x="6877" y="9495"/>
                  </a:cubicBezTo>
                  <a:cubicBezTo>
                    <a:pt x="7015" y="10919"/>
                    <a:pt x="7108" y="12580"/>
                    <a:pt x="7338" y="13767"/>
                  </a:cubicBezTo>
                  <a:cubicBezTo>
                    <a:pt x="7569" y="14954"/>
                    <a:pt x="7938" y="15666"/>
                    <a:pt x="8723" y="15903"/>
                  </a:cubicBezTo>
                  <a:cubicBezTo>
                    <a:pt x="9508" y="16141"/>
                    <a:pt x="10708" y="15903"/>
                    <a:pt x="11677" y="14479"/>
                  </a:cubicBezTo>
                  <a:cubicBezTo>
                    <a:pt x="12646" y="13055"/>
                    <a:pt x="13385" y="10444"/>
                    <a:pt x="13754" y="8545"/>
                  </a:cubicBezTo>
                  <a:cubicBezTo>
                    <a:pt x="14123" y="6646"/>
                    <a:pt x="14123" y="5459"/>
                    <a:pt x="13846" y="4747"/>
                  </a:cubicBezTo>
                  <a:cubicBezTo>
                    <a:pt x="13569" y="4035"/>
                    <a:pt x="13015" y="3798"/>
                    <a:pt x="12508" y="3916"/>
                  </a:cubicBezTo>
                  <a:cubicBezTo>
                    <a:pt x="12000" y="4035"/>
                    <a:pt x="11538" y="4510"/>
                    <a:pt x="11215" y="5341"/>
                  </a:cubicBezTo>
                  <a:cubicBezTo>
                    <a:pt x="10892" y="6171"/>
                    <a:pt x="10708" y="7358"/>
                    <a:pt x="10615" y="8664"/>
                  </a:cubicBezTo>
                  <a:cubicBezTo>
                    <a:pt x="10523" y="9969"/>
                    <a:pt x="10523" y="11393"/>
                    <a:pt x="11031" y="12936"/>
                  </a:cubicBezTo>
                  <a:cubicBezTo>
                    <a:pt x="11538" y="14479"/>
                    <a:pt x="12554" y="16141"/>
                    <a:pt x="14400" y="16497"/>
                  </a:cubicBezTo>
                  <a:cubicBezTo>
                    <a:pt x="16246" y="16853"/>
                    <a:pt x="18923" y="15903"/>
                    <a:pt x="21600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7842929" y="877930"/>
              <a:ext cx="192703" cy="36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42" fill="norm" stroke="1" extrusionOk="0">
                  <a:moveTo>
                    <a:pt x="245" y="0"/>
                  </a:moveTo>
                  <a:cubicBezTo>
                    <a:pt x="1184" y="2234"/>
                    <a:pt x="2123" y="4469"/>
                    <a:pt x="2592" y="7759"/>
                  </a:cubicBezTo>
                  <a:cubicBezTo>
                    <a:pt x="3062" y="11048"/>
                    <a:pt x="3062" y="15393"/>
                    <a:pt x="3297" y="18000"/>
                  </a:cubicBezTo>
                  <a:cubicBezTo>
                    <a:pt x="3532" y="20607"/>
                    <a:pt x="4001" y="21476"/>
                    <a:pt x="4118" y="21538"/>
                  </a:cubicBezTo>
                  <a:cubicBezTo>
                    <a:pt x="4236" y="21600"/>
                    <a:pt x="4001" y="20855"/>
                    <a:pt x="3297" y="19676"/>
                  </a:cubicBezTo>
                  <a:cubicBezTo>
                    <a:pt x="2592" y="18497"/>
                    <a:pt x="1418" y="16883"/>
                    <a:pt x="714" y="15766"/>
                  </a:cubicBezTo>
                  <a:cubicBezTo>
                    <a:pt x="10" y="14648"/>
                    <a:pt x="-225" y="14028"/>
                    <a:pt x="245" y="13655"/>
                  </a:cubicBezTo>
                  <a:cubicBezTo>
                    <a:pt x="714" y="13283"/>
                    <a:pt x="1888" y="13159"/>
                    <a:pt x="3414" y="12662"/>
                  </a:cubicBezTo>
                  <a:cubicBezTo>
                    <a:pt x="4940" y="12166"/>
                    <a:pt x="6818" y="11297"/>
                    <a:pt x="8814" y="9559"/>
                  </a:cubicBezTo>
                  <a:cubicBezTo>
                    <a:pt x="10810" y="7821"/>
                    <a:pt x="12923" y="5214"/>
                    <a:pt x="14097" y="3600"/>
                  </a:cubicBezTo>
                  <a:cubicBezTo>
                    <a:pt x="15271" y="1986"/>
                    <a:pt x="15505" y="1366"/>
                    <a:pt x="15623" y="1366"/>
                  </a:cubicBezTo>
                  <a:cubicBezTo>
                    <a:pt x="15740" y="1366"/>
                    <a:pt x="15740" y="1986"/>
                    <a:pt x="15975" y="4283"/>
                  </a:cubicBezTo>
                  <a:cubicBezTo>
                    <a:pt x="16210" y="6579"/>
                    <a:pt x="16679" y="10552"/>
                    <a:pt x="17618" y="13283"/>
                  </a:cubicBezTo>
                  <a:cubicBezTo>
                    <a:pt x="18558" y="16014"/>
                    <a:pt x="19966" y="17503"/>
                    <a:pt x="21375" y="18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8054681" y="1093830"/>
              <a:ext cx="75143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10800" y="0"/>
                  </a:moveTo>
                  <a:cubicBezTo>
                    <a:pt x="8400" y="1440"/>
                    <a:pt x="6000" y="2880"/>
                    <a:pt x="4800" y="6000"/>
                  </a:cubicBezTo>
                  <a:cubicBezTo>
                    <a:pt x="3600" y="9120"/>
                    <a:pt x="3600" y="13920"/>
                    <a:pt x="5400" y="17040"/>
                  </a:cubicBezTo>
                  <a:cubicBezTo>
                    <a:pt x="7200" y="20160"/>
                    <a:pt x="10800" y="21600"/>
                    <a:pt x="13800" y="21600"/>
                  </a:cubicBezTo>
                  <a:cubicBezTo>
                    <a:pt x="16800" y="21600"/>
                    <a:pt x="19200" y="20160"/>
                    <a:pt x="20400" y="18240"/>
                  </a:cubicBezTo>
                  <a:cubicBezTo>
                    <a:pt x="21600" y="16320"/>
                    <a:pt x="21600" y="13920"/>
                    <a:pt x="20400" y="10800"/>
                  </a:cubicBezTo>
                  <a:cubicBezTo>
                    <a:pt x="19200" y="7680"/>
                    <a:pt x="16800" y="3840"/>
                    <a:pt x="14100" y="2160"/>
                  </a:cubicBezTo>
                  <a:cubicBezTo>
                    <a:pt x="11400" y="480"/>
                    <a:pt x="8400" y="960"/>
                    <a:pt x="6000" y="2400"/>
                  </a:cubicBezTo>
                  <a:cubicBezTo>
                    <a:pt x="3600" y="3840"/>
                    <a:pt x="1800" y="6240"/>
                    <a:pt x="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8213431" y="960480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8251531" y="1106530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8517686" y="933140"/>
              <a:ext cx="71455" cy="36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4" h="21408" fill="norm" stroke="1" extrusionOk="0">
                  <a:moveTo>
                    <a:pt x="3754" y="5328"/>
                  </a:moveTo>
                  <a:cubicBezTo>
                    <a:pt x="6154" y="8928"/>
                    <a:pt x="8554" y="12528"/>
                    <a:pt x="10054" y="14949"/>
                  </a:cubicBezTo>
                  <a:cubicBezTo>
                    <a:pt x="11554" y="17369"/>
                    <a:pt x="12154" y="18611"/>
                    <a:pt x="12154" y="19604"/>
                  </a:cubicBezTo>
                  <a:cubicBezTo>
                    <a:pt x="12154" y="20597"/>
                    <a:pt x="11554" y="21342"/>
                    <a:pt x="10354" y="21404"/>
                  </a:cubicBezTo>
                  <a:cubicBezTo>
                    <a:pt x="9154" y="21466"/>
                    <a:pt x="7354" y="20845"/>
                    <a:pt x="5254" y="18611"/>
                  </a:cubicBezTo>
                  <a:cubicBezTo>
                    <a:pt x="3154" y="16376"/>
                    <a:pt x="754" y="12528"/>
                    <a:pt x="154" y="9487"/>
                  </a:cubicBezTo>
                  <a:cubicBezTo>
                    <a:pt x="-446" y="6445"/>
                    <a:pt x="754" y="4211"/>
                    <a:pt x="2854" y="2783"/>
                  </a:cubicBezTo>
                  <a:cubicBezTo>
                    <a:pt x="4954" y="1356"/>
                    <a:pt x="7954" y="735"/>
                    <a:pt x="10954" y="363"/>
                  </a:cubicBezTo>
                  <a:cubicBezTo>
                    <a:pt x="13954" y="-10"/>
                    <a:pt x="16954" y="-134"/>
                    <a:pt x="18754" y="176"/>
                  </a:cubicBezTo>
                  <a:cubicBezTo>
                    <a:pt x="20554" y="487"/>
                    <a:pt x="21154" y="1232"/>
                    <a:pt x="18154" y="2659"/>
                  </a:cubicBezTo>
                  <a:cubicBezTo>
                    <a:pt x="15154" y="4087"/>
                    <a:pt x="8554" y="6197"/>
                    <a:pt x="1954" y="8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8633540" y="949369"/>
              <a:ext cx="251813" cy="25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48" fill="norm" stroke="1" extrusionOk="0">
                  <a:moveTo>
                    <a:pt x="6934" y="1975"/>
                  </a:moveTo>
                  <a:cubicBezTo>
                    <a:pt x="6394" y="1273"/>
                    <a:pt x="5854" y="570"/>
                    <a:pt x="5134" y="219"/>
                  </a:cubicBezTo>
                  <a:cubicBezTo>
                    <a:pt x="4414" y="-132"/>
                    <a:pt x="3514" y="-132"/>
                    <a:pt x="2614" y="746"/>
                  </a:cubicBezTo>
                  <a:cubicBezTo>
                    <a:pt x="1714" y="1624"/>
                    <a:pt x="814" y="3380"/>
                    <a:pt x="364" y="4697"/>
                  </a:cubicBezTo>
                  <a:cubicBezTo>
                    <a:pt x="-86" y="6014"/>
                    <a:pt x="-86" y="6892"/>
                    <a:pt x="184" y="7683"/>
                  </a:cubicBezTo>
                  <a:cubicBezTo>
                    <a:pt x="454" y="8473"/>
                    <a:pt x="994" y="9175"/>
                    <a:pt x="1714" y="9351"/>
                  </a:cubicBezTo>
                  <a:cubicBezTo>
                    <a:pt x="2434" y="9527"/>
                    <a:pt x="3334" y="9175"/>
                    <a:pt x="4234" y="8209"/>
                  </a:cubicBezTo>
                  <a:cubicBezTo>
                    <a:pt x="5134" y="7244"/>
                    <a:pt x="6034" y="5663"/>
                    <a:pt x="6484" y="4170"/>
                  </a:cubicBezTo>
                  <a:cubicBezTo>
                    <a:pt x="6934" y="2678"/>
                    <a:pt x="6934" y="1273"/>
                    <a:pt x="6844" y="1009"/>
                  </a:cubicBezTo>
                  <a:cubicBezTo>
                    <a:pt x="6754" y="746"/>
                    <a:pt x="6574" y="1624"/>
                    <a:pt x="6484" y="2502"/>
                  </a:cubicBezTo>
                  <a:cubicBezTo>
                    <a:pt x="6394" y="3380"/>
                    <a:pt x="6394" y="4258"/>
                    <a:pt x="7114" y="5136"/>
                  </a:cubicBezTo>
                  <a:cubicBezTo>
                    <a:pt x="7834" y="6014"/>
                    <a:pt x="9274" y="6892"/>
                    <a:pt x="10624" y="6629"/>
                  </a:cubicBezTo>
                  <a:cubicBezTo>
                    <a:pt x="11974" y="6366"/>
                    <a:pt x="13234" y="4961"/>
                    <a:pt x="14134" y="3819"/>
                  </a:cubicBezTo>
                  <a:cubicBezTo>
                    <a:pt x="15034" y="2678"/>
                    <a:pt x="15574" y="1800"/>
                    <a:pt x="15484" y="1712"/>
                  </a:cubicBezTo>
                  <a:cubicBezTo>
                    <a:pt x="15394" y="1624"/>
                    <a:pt x="14674" y="2327"/>
                    <a:pt x="14404" y="3117"/>
                  </a:cubicBezTo>
                  <a:cubicBezTo>
                    <a:pt x="14134" y="3907"/>
                    <a:pt x="14314" y="4785"/>
                    <a:pt x="14764" y="4873"/>
                  </a:cubicBezTo>
                  <a:cubicBezTo>
                    <a:pt x="15214" y="4961"/>
                    <a:pt x="15934" y="4258"/>
                    <a:pt x="16654" y="4170"/>
                  </a:cubicBezTo>
                  <a:cubicBezTo>
                    <a:pt x="17374" y="4083"/>
                    <a:pt x="18094" y="4609"/>
                    <a:pt x="18904" y="6453"/>
                  </a:cubicBezTo>
                  <a:cubicBezTo>
                    <a:pt x="19714" y="8297"/>
                    <a:pt x="20614" y="11458"/>
                    <a:pt x="21064" y="13917"/>
                  </a:cubicBezTo>
                  <a:cubicBezTo>
                    <a:pt x="21514" y="16375"/>
                    <a:pt x="21514" y="18131"/>
                    <a:pt x="21154" y="19273"/>
                  </a:cubicBezTo>
                  <a:cubicBezTo>
                    <a:pt x="20794" y="20414"/>
                    <a:pt x="20074" y="20941"/>
                    <a:pt x="19264" y="21205"/>
                  </a:cubicBezTo>
                  <a:cubicBezTo>
                    <a:pt x="18454" y="21468"/>
                    <a:pt x="17554" y="21468"/>
                    <a:pt x="16744" y="20327"/>
                  </a:cubicBezTo>
                  <a:cubicBezTo>
                    <a:pt x="15934" y="19185"/>
                    <a:pt x="15214" y="16902"/>
                    <a:pt x="14494" y="14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8921368" y="899908"/>
              <a:ext cx="136614" cy="12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885" fill="norm" stroke="1" extrusionOk="0">
                  <a:moveTo>
                    <a:pt x="4500" y="11382"/>
                  </a:moveTo>
                  <a:cubicBezTo>
                    <a:pt x="5165" y="9582"/>
                    <a:pt x="5830" y="7782"/>
                    <a:pt x="6328" y="5622"/>
                  </a:cubicBezTo>
                  <a:cubicBezTo>
                    <a:pt x="6826" y="3462"/>
                    <a:pt x="7159" y="942"/>
                    <a:pt x="6660" y="222"/>
                  </a:cubicBezTo>
                  <a:cubicBezTo>
                    <a:pt x="6162" y="-498"/>
                    <a:pt x="4833" y="582"/>
                    <a:pt x="3337" y="2742"/>
                  </a:cubicBezTo>
                  <a:cubicBezTo>
                    <a:pt x="1842" y="4902"/>
                    <a:pt x="180" y="8142"/>
                    <a:pt x="14" y="11382"/>
                  </a:cubicBezTo>
                  <a:cubicBezTo>
                    <a:pt x="-152" y="14622"/>
                    <a:pt x="1177" y="17862"/>
                    <a:pt x="4002" y="19482"/>
                  </a:cubicBezTo>
                  <a:cubicBezTo>
                    <a:pt x="6826" y="21102"/>
                    <a:pt x="11146" y="21102"/>
                    <a:pt x="14303" y="20562"/>
                  </a:cubicBezTo>
                  <a:cubicBezTo>
                    <a:pt x="17460" y="20022"/>
                    <a:pt x="19454" y="18942"/>
                    <a:pt x="21448" y="17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9324681" y="890630"/>
              <a:ext cx="25452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0" y="0"/>
                  </a:moveTo>
                  <a:cubicBezTo>
                    <a:pt x="8308" y="5305"/>
                    <a:pt x="16615" y="10611"/>
                    <a:pt x="19108" y="14211"/>
                  </a:cubicBezTo>
                  <a:cubicBezTo>
                    <a:pt x="21600" y="17811"/>
                    <a:pt x="18277" y="19705"/>
                    <a:pt x="149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9324681" y="847177"/>
              <a:ext cx="31751" cy="3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20922"/>
                  </a:moveTo>
                  <a:cubicBezTo>
                    <a:pt x="0" y="10842"/>
                    <a:pt x="0" y="762"/>
                    <a:pt x="3600" y="42"/>
                  </a:cubicBezTo>
                  <a:cubicBezTo>
                    <a:pt x="7200" y="-678"/>
                    <a:pt x="14400" y="7962"/>
                    <a:pt x="21600" y="16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9388181" y="857683"/>
              <a:ext cx="133351" cy="194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5" fill="norm" stroke="1" extrusionOk="0">
                  <a:moveTo>
                    <a:pt x="0" y="3576"/>
                  </a:moveTo>
                  <a:cubicBezTo>
                    <a:pt x="0" y="2427"/>
                    <a:pt x="0" y="1279"/>
                    <a:pt x="1200" y="589"/>
                  </a:cubicBezTo>
                  <a:cubicBezTo>
                    <a:pt x="2400" y="-100"/>
                    <a:pt x="4800" y="-330"/>
                    <a:pt x="7371" y="704"/>
                  </a:cubicBezTo>
                  <a:cubicBezTo>
                    <a:pt x="9943" y="1738"/>
                    <a:pt x="12686" y="4036"/>
                    <a:pt x="14571" y="7138"/>
                  </a:cubicBezTo>
                  <a:cubicBezTo>
                    <a:pt x="16457" y="10240"/>
                    <a:pt x="17486" y="14147"/>
                    <a:pt x="17486" y="16789"/>
                  </a:cubicBezTo>
                  <a:cubicBezTo>
                    <a:pt x="17486" y="19432"/>
                    <a:pt x="16457" y="20810"/>
                    <a:pt x="15429" y="21040"/>
                  </a:cubicBezTo>
                  <a:cubicBezTo>
                    <a:pt x="14400" y="21270"/>
                    <a:pt x="13371" y="20351"/>
                    <a:pt x="12857" y="18053"/>
                  </a:cubicBezTo>
                  <a:cubicBezTo>
                    <a:pt x="12343" y="15755"/>
                    <a:pt x="12343" y="12079"/>
                    <a:pt x="13886" y="8861"/>
                  </a:cubicBezTo>
                  <a:cubicBezTo>
                    <a:pt x="15429" y="5644"/>
                    <a:pt x="18514" y="2887"/>
                    <a:pt x="21600" y="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9559631" y="852530"/>
              <a:ext cx="88901" cy="144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1878"/>
                  </a:moveTo>
                  <a:cubicBezTo>
                    <a:pt x="4629" y="6574"/>
                    <a:pt x="9257" y="11270"/>
                    <a:pt x="11829" y="14870"/>
                  </a:cubicBezTo>
                  <a:cubicBezTo>
                    <a:pt x="14400" y="18470"/>
                    <a:pt x="14914" y="20974"/>
                    <a:pt x="14400" y="21287"/>
                  </a:cubicBezTo>
                  <a:cubicBezTo>
                    <a:pt x="13886" y="21600"/>
                    <a:pt x="12343" y="19722"/>
                    <a:pt x="12086" y="16278"/>
                  </a:cubicBezTo>
                  <a:cubicBezTo>
                    <a:pt x="11829" y="12835"/>
                    <a:pt x="12857" y="7826"/>
                    <a:pt x="14657" y="4852"/>
                  </a:cubicBezTo>
                  <a:cubicBezTo>
                    <a:pt x="16457" y="1878"/>
                    <a:pt x="19029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9686631" y="831759"/>
              <a:ext cx="76201" cy="15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7243"/>
                  </a:moveTo>
                  <a:cubicBezTo>
                    <a:pt x="3000" y="7827"/>
                    <a:pt x="6000" y="8411"/>
                    <a:pt x="8400" y="7973"/>
                  </a:cubicBezTo>
                  <a:cubicBezTo>
                    <a:pt x="10800" y="7535"/>
                    <a:pt x="12600" y="6076"/>
                    <a:pt x="13800" y="4324"/>
                  </a:cubicBezTo>
                  <a:cubicBezTo>
                    <a:pt x="15000" y="2573"/>
                    <a:pt x="15600" y="530"/>
                    <a:pt x="14400" y="92"/>
                  </a:cubicBezTo>
                  <a:cubicBezTo>
                    <a:pt x="13200" y="-346"/>
                    <a:pt x="10200" y="822"/>
                    <a:pt x="7800" y="2865"/>
                  </a:cubicBezTo>
                  <a:cubicBezTo>
                    <a:pt x="5400" y="4908"/>
                    <a:pt x="3600" y="7827"/>
                    <a:pt x="3900" y="11038"/>
                  </a:cubicBezTo>
                  <a:cubicBezTo>
                    <a:pt x="4200" y="14249"/>
                    <a:pt x="6600" y="17751"/>
                    <a:pt x="9900" y="19503"/>
                  </a:cubicBezTo>
                  <a:cubicBezTo>
                    <a:pt x="13200" y="21254"/>
                    <a:pt x="17400" y="21254"/>
                    <a:pt x="21600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9832681" y="686301"/>
              <a:ext cx="19051" cy="29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1906"/>
                  </a:moveTo>
                  <a:cubicBezTo>
                    <a:pt x="0" y="994"/>
                    <a:pt x="0" y="81"/>
                    <a:pt x="1200" y="5"/>
                  </a:cubicBezTo>
                  <a:cubicBezTo>
                    <a:pt x="2400" y="-71"/>
                    <a:pt x="4800" y="690"/>
                    <a:pt x="4800" y="3352"/>
                  </a:cubicBezTo>
                  <a:cubicBezTo>
                    <a:pt x="4800" y="6014"/>
                    <a:pt x="2400" y="10577"/>
                    <a:pt x="4800" y="13923"/>
                  </a:cubicBezTo>
                  <a:cubicBezTo>
                    <a:pt x="7200" y="17270"/>
                    <a:pt x="14400" y="19399"/>
                    <a:pt x="2160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9878655" y="824732"/>
              <a:ext cx="188977" cy="139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0396" fill="norm" stroke="1" extrusionOk="0">
                  <a:moveTo>
                    <a:pt x="1987" y="8681"/>
                  </a:moveTo>
                  <a:cubicBezTo>
                    <a:pt x="3187" y="8064"/>
                    <a:pt x="4387" y="7447"/>
                    <a:pt x="5107" y="5750"/>
                  </a:cubicBezTo>
                  <a:cubicBezTo>
                    <a:pt x="5827" y="4053"/>
                    <a:pt x="6067" y="1275"/>
                    <a:pt x="5587" y="350"/>
                  </a:cubicBezTo>
                  <a:cubicBezTo>
                    <a:pt x="5107" y="-576"/>
                    <a:pt x="3907" y="350"/>
                    <a:pt x="2827" y="2973"/>
                  </a:cubicBezTo>
                  <a:cubicBezTo>
                    <a:pt x="1747" y="5595"/>
                    <a:pt x="787" y="9915"/>
                    <a:pt x="307" y="13001"/>
                  </a:cubicBezTo>
                  <a:cubicBezTo>
                    <a:pt x="-173" y="16087"/>
                    <a:pt x="-173" y="17938"/>
                    <a:pt x="907" y="19173"/>
                  </a:cubicBezTo>
                  <a:cubicBezTo>
                    <a:pt x="1987" y="20407"/>
                    <a:pt x="4147" y="21024"/>
                    <a:pt x="5947" y="19481"/>
                  </a:cubicBezTo>
                  <a:cubicBezTo>
                    <a:pt x="7747" y="17938"/>
                    <a:pt x="9187" y="14235"/>
                    <a:pt x="10147" y="11150"/>
                  </a:cubicBezTo>
                  <a:cubicBezTo>
                    <a:pt x="11107" y="8064"/>
                    <a:pt x="11587" y="5595"/>
                    <a:pt x="11947" y="5133"/>
                  </a:cubicBezTo>
                  <a:cubicBezTo>
                    <a:pt x="12307" y="4670"/>
                    <a:pt x="12547" y="6213"/>
                    <a:pt x="12667" y="7910"/>
                  </a:cubicBezTo>
                  <a:cubicBezTo>
                    <a:pt x="12787" y="9607"/>
                    <a:pt x="12787" y="11458"/>
                    <a:pt x="12907" y="13464"/>
                  </a:cubicBezTo>
                  <a:cubicBezTo>
                    <a:pt x="13027" y="15470"/>
                    <a:pt x="13267" y="17630"/>
                    <a:pt x="13867" y="17938"/>
                  </a:cubicBezTo>
                  <a:cubicBezTo>
                    <a:pt x="14467" y="18247"/>
                    <a:pt x="15427" y="16704"/>
                    <a:pt x="16747" y="13773"/>
                  </a:cubicBezTo>
                  <a:cubicBezTo>
                    <a:pt x="18067" y="10841"/>
                    <a:pt x="19747" y="6521"/>
                    <a:pt x="21427" y="2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10055725" y="839830"/>
              <a:ext cx="221457" cy="10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00" fill="norm" stroke="1" extrusionOk="0">
                  <a:moveTo>
                    <a:pt x="7946" y="0"/>
                  </a:moveTo>
                  <a:cubicBezTo>
                    <a:pt x="5889" y="900"/>
                    <a:pt x="3832" y="1800"/>
                    <a:pt x="2494" y="3375"/>
                  </a:cubicBezTo>
                  <a:cubicBezTo>
                    <a:pt x="1157" y="4950"/>
                    <a:pt x="540" y="7200"/>
                    <a:pt x="232" y="9675"/>
                  </a:cubicBezTo>
                  <a:cubicBezTo>
                    <a:pt x="-77" y="12150"/>
                    <a:pt x="-77" y="14850"/>
                    <a:pt x="232" y="17100"/>
                  </a:cubicBezTo>
                  <a:cubicBezTo>
                    <a:pt x="540" y="19350"/>
                    <a:pt x="1157" y="21150"/>
                    <a:pt x="1877" y="21375"/>
                  </a:cubicBezTo>
                  <a:cubicBezTo>
                    <a:pt x="2597" y="21600"/>
                    <a:pt x="3420" y="20250"/>
                    <a:pt x="4140" y="18450"/>
                  </a:cubicBezTo>
                  <a:cubicBezTo>
                    <a:pt x="4860" y="16650"/>
                    <a:pt x="5477" y="14400"/>
                    <a:pt x="5889" y="12150"/>
                  </a:cubicBezTo>
                  <a:cubicBezTo>
                    <a:pt x="6300" y="9900"/>
                    <a:pt x="6506" y="7650"/>
                    <a:pt x="6609" y="7650"/>
                  </a:cubicBezTo>
                  <a:cubicBezTo>
                    <a:pt x="6712" y="7650"/>
                    <a:pt x="6712" y="9900"/>
                    <a:pt x="7226" y="10800"/>
                  </a:cubicBezTo>
                  <a:cubicBezTo>
                    <a:pt x="7740" y="11700"/>
                    <a:pt x="8769" y="11250"/>
                    <a:pt x="9797" y="10125"/>
                  </a:cubicBezTo>
                  <a:cubicBezTo>
                    <a:pt x="10826" y="9000"/>
                    <a:pt x="11854" y="7200"/>
                    <a:pt x="12369" y="7650"/>
                  </a:cubicBezTo>
                  <a:cubicBezTo>
                    <a:pt x="12883" y="8100"/>
                    <a:pt x="12883" y="10800"/>
                    <a:pt x="12780" y="13275"/>
                  </a:cubicBezTo>
                  <a:cubicBezTo>
                    <a:pt x="12677" y="15750"/>
                    <a:pt x="12472" y="18000"/>
                    <a:pt x="12472" y="18000"/>
                  </a:cubicBezTo>
                  <a:cubicBezTo>
                    <a:pt x="12472" y="18000"/>
                    <a:pt x="12677" y="15750"/>
                    <a:pt x="12986" y="13275"/>
                  </a:cubicBezTo>
                  <a:cubicBezTo>
                    <a:pt x="13294" y="10800"/>
                    <a:pt x="13706" y="8100"/>
                    <a:pt x="14220" y="5625"/>
                  </a:cubicBezTo>
                  <a:cubicBezTo>
                    <a:pt x="14734" y="3150"/>
                    <a:pt x="15352" y="900"/>
                    <a:pt x="16072" y="450"/>
                  </a:cubicBezTo>
                  <a:cubicBezTo>
                    <a:pt x="16792" y="0"/>
                    <a:pt x="17614" y="1350"/>
                    <a:pt x="18129" y="3150"/>
                  </a:cubicBezTo>
                  <a:cubicBezTo>
                    <a:pt x="18643" y="4950"/>
                    <a:pt x="18849" y="7200"/>
                    <a:pt x="18952" y="10125"/>
                  </a:cubicBezTo>
                  <a:cubicBezTo>
                    <a:pt x="19054" y="13050"/>
                    <a:pt x="19054" y="16650"/>
                    <a:pt x="19363" y="17325"/>
                  </a:cubicBezTo>
                  <a:cubicBezTo>
                    <a:pt x="19672" y="18000"/>
                    <a:pt x="20289" y="15750"/>
                    <a:pt x="20700" y="14175"/>
                  </a:cubicBezTo>
                  <a:cubicBezTo>
                    <a:pt x="21112" y="12600"/>
                    <a:pt x="21317" y="11700"/>
                    <a:pt x="21523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10322721" y="615142"/>
              <a:ext cx="62411" cy="318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16" fill="norm" stroke="1" extrusionOk="0">
                  <a:moveTo>
                    <a:pt x="1789" y="5280"/>
                  </a:moveTo>
                  <a:cubicBezTo>
                    <a:pt x="3949" y="3859"/>
                    <a:pt x="6109" y="2438"/>
                    <a:pt x="8269" y="1443"/>
                  </a:cubicBezTo>
                  <a:cubicBezTo>
                    <a:pt x="10429" y="448"/>
                    <a:pt x="12589" y="-120"/>
                    <a:pt x="13309" y="22"/>
                  </a:cubicBezTo>
                  <a:cubicBezTo>
                    <a:pt x="14029" y="164"/>
                    <a:pt x="13309" y="1017"/>
                    <a:pt x="10789" y="3717"/>
                  </a:cubicBezTo>
                  <a:cubicBezTo>
                    <a:pt x="8269" y="6417"/>
                    <a:pt x="3949" y="10964"/>
                    <a:pt x="1789" y="14019"/>
                  </a:cubicBezTo>
                  <a:cubicBezTo>
                    <a:pt x="-371" y="17075"/>
                    <a:pt x="-371" y="18638"/>
                    <a:pt x="709" y="19704"/>
                  </a:cubicBezTo>
                  <a:cubicBezTo>
                    <a:pt x="1789" y="20769"/>
                    <a:pt x="3949" y="21338"/>
                    <a:pt x="6469" y="21409"/>
                  </a:cubicBezTo>
                  <a:cubicBezTo>
                    <a:pt x="8989" y="21480"/>
                    <a:pt x="11869" y="21054"/>
                    <a:pt x="14389" y="20627"/>
                  </a:cubicBezTo>
                  <a:cubicBezTo>
                    <a:pt x="16909" y="20201"/>
                    <a:pt x="19069" y="19775"/>
                    <a:pt x="21229" y="19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10289881" y="776330"/>
              <a:ext cx="114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10808465" y="691664"/>
              <a:ext cx="119881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1490" y="771"/>
                  </a:moveTo>
                  <a:cubicBezTo>
                    <a:pt x="1490" y="5593"/>
                    <a:pt x="1490" y="10414"/>
                    <a:pt x="1490" y="13307"/>
                  </a:cubicBezTo>
                  <a:cubicBezTo>
                    <a:pt x="1490" y="16200"/>
                    <a:pt x="1490" y="17164"/>
                    <a:pt x="1304" y="18129"/>
                  </a:cubicBezTo>
                  <a:cubicBezTo>
                    <a:pt x="1118" y="19093"/>
                    <a:pt x="745" y="20057"/>
                    <a:pt x="373" y="20057"/>
                  </a:cubicBezTo>
                  <a:cubicBezTo>
                    <a:pt x="0" y="20057"/>
                    <a:pt x="-372" y="19093"/>
                    <a:pt x="745" y="17839"/>
                  </a:cubicBezTo>
                  <a:cubicBezTo>
                    <a:pt x="1862" y="16586"/>
                    <a:pt x="4469" y="15043"/>
                    <a:pt x="7449" y="12343"/>
                  </a:cubicBezTo>
                  <a:cubicBezTo>
                    <a:pt x="10428" y="9643"/>
                    <a:pt x="13780" y="5786"/>
                    <a:pt x="15828" y="3375"/>
                  </a:cubicBezTo>
                  <a:cubicBezTo>
                    <a:pt x="17876" y="964"/>
                    <a:pt x="18621" y="0"/>
                    <a:pt x="19366" y="0"/>
                  </a:cubicBezTo>
                  <a:cubicBezTo>
                    <a:pt x="20111" y="0"/>
                    <a:pt x="20856" y="964"/>
                    <a:pt x="21042" y="4146"/>
                  </a:cubicBezTo>
                  <a:cubicBezTo>
                    <a:pt x="21228" y="7329"/>
                    <a:pt x="20856" y="12729"/>
                    <a:pt x="20669" y="16007"/>
                  </a:cubicBezTo>
                  <a:cubicBezTo>
                    <a:pt x="20483" y="19286"/>
                    <a:pt x="20483" y="20443"/>
                    <a:pt x="204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10988381" y="852530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11058231" y="782680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11083631" y="896980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11223331" y="751876"/>
              <a:ext cx="74828" cy="34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283" fill="norm" stroke="1" extrusionOk="0">
                  <a:moveTo>
                    <a:pt x="12600" y="7053"/>
                  </a:moveTo>
                  <a:cubicBezTo>
                    <a:pt x="10800" y="9424"/>
                    <a:pt x="9000" y="11795"/>
                    <a:pt x="7800" y="13704"/>
                  </a:cubicBezTo>
                  <a:cubicBezTo>
                    <a:pt x="6600" y="15614"/>
                    <a:pt x="6000" y="17063"/>
                    <a:pt x="5700" y="18117"/>
                  </a:cubicBezTo>
                  <a:cubicBezTo>
                    <a:pt x="5400" y="19170"/>
                    <a:pt x="5400" y="19829"/>
                    <a:pt x="4500" y="20421"/>
                  </a:cubicBezTo>
                  <a:cubicBezTo>
                    <a:pt x="3600" y="21014"/>
                    <a:pt x="1800" y="21541"/>
                    <a:pt x="900" y="21146"/>
                  </a:cubicBezTo>
                  <a:cubicBezTo>
                    <a:pt x="0" y="20751"/>
                    <a:pt x="0" y="19434"/>
                    <a:pt x="0" y="16602"/>
                  </a:cubicBezTo>
                  <a:cubicBezTo>
                    <a:pt x="0" y="13770"/>
                    <a:pt x="0" y="9424"/>
                    <a:pt x="900" y="6526"/>
                  </a:cubicBezTo>
                  <a:cubicBezTo>
                    <a:pt x="1800" y="3629"/>
                    <a:pt x="3600" y="2180"/>
                    <a:pt x="6000" y="1258"/>
                  </a:cubicBezTo>
                  <a:cubicBezTo>
                    <a:pt x="8400" y="336"/>
                    <a:pt x="11400" y="-59"/>
                    <a:pt x="14100" y="7"/>
                  </a:cubicBezTo>
                  <a:cubicBezTo>
                    <a:pt x="16800" y="73"/>
                    <a:pt x="19200" y="600"/>
                    <a:pt x="20400" y="1521"/>
                  </a:cubicBezTo>
                  <a:cubicBezTo>
                    <a:pt x="21600" y="2443"/>
                    <a:pt x="21600" y="3761"/>
                    <a:pt x="19500" y="4814"/>
                  </a:cubicBezTo>
                  <a:cubicBezTo>
                    <a:pt x="17400" y="5868"/>
                    <a:pt x="13200" y="6658"/>
                    <a:pt x="9000" y="7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11337596" y="742464"/>
              <a:ext cx="311186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09" fill="norm" stroke="1" extrusionOk="0">
                  <a:moveTo>
                    <a:pt x="2629" y="6499"/>
                  </a:moveTo>
                  <a:cubicBezTo>
                    <a:pt x="3067" y="5735"/>
                    <a:pt x="3505" y="4970"/>
                    <a:pt x="3359" y="4588"/>
                  </a:cubicBezTo>
                  <a:cubicBezTo>
                    <a:pt x="3213" y="4205"/>
                    <a:pt x="2483" y="4205"/>
                    <a:pt x="1899" y="4588"/>
                  </a:cubicBezTo>
                  <a:cubicBezTo>
                    <a:pt x="1315" y="4970"/>
                    <a:pt x="878" y="5735"/>
                    <a:pt x="513" y="6690"/>
                  </a:cubicBezTo>
                  <a:cubicBezTo>
                    <a:pt x="148" y="7646"/>
                    <a:pt x="-144" y="8793"/>
                    <a:pt x="75" y="9175"/>
                  </a:cubicBezTo>
                  <a:cubicBezTo>
                    <a:pt x="294" y="9558"/>
                    <a:pt x="1024" y="9175"/>
                    <a:pt x="1607" y="8602"/>
                  </a:cubicBezTo>
                  <a:cubicBezTo>
                    <a:pt x="2191" y="8028"/>
                    <a:pt x="2629" y="7264"/>
                    <a:pt x="2994" y="7359"/>
                  </a:cubicBezTo>
                  <a:cubicBezTo>
                    <a:pt x="3359" y="7455"/>
                    <a:pt x="3651" y="8411"/>
                    <a:pt x="4161" y="9080"/>
                  </a:cubicBezTo>
                  <a:cubicBezTo>
                    <a:pt x="4672" y="9749"/>
                    <a:pt x="5402" y="10131"/>
                    <a:pt x="6497" y="9844"/>
                  </a:cubicBezTo>
                  <a:cubicBezTo>
                    <a:pt x="7591" y="9558"/>
                    <a:pt x="9051" y="8602"/>
                    <a:pt x="9999" y="7646"/>
                  </a:cubicBezTo>
                  <a:cubicBezTo>
                    <a:pt x="10948" y="6690"/>
                    <a:pt x="11386" y="5735"/>
                    <a:pt x="11605" y="4779"/>
                  </a:cubicBezTo>
                  <a:cubicBezTo>
                    <a:pt x="11824" y="3823"/>
                    <a:pt x="11824" y="2867"/>
                    <a:pt x="11459" y="2485"/>
                  </a:cubicBezTo>
                  <a:cubicBezTo>
                    <a:pt x="11094" y="2103"/>
                    <a:pt x="10364" y="2294"/>
                    <a:pt x="9853" y="2867"/>
                  </a:cubicBezTo>
                  <a:cubicBezTo>
                    <a:pt x="9342" y="3441"/>
                    <a:pt x="9051" y="4397"/>
                    <a:pt x="9197" y="5161"/>
                  </a:cubicBezTo>
                  <a:cubicBezTo>
                    <a:pt x="9342" y="5926"/>
                    <a:pt x="9926" y="6499"/>
                    <a:pt x="10802" y="8028"/>
                  </a:cubicBezTo>
                  <a:cubicBezTo>
                    <a:pt x="11678" y="9558"/>
                    <a:pt x="12845" y="12043"/>
                    <a:pt x="13356" y="14241"/>
                  </a:cubicBezTo>
                  <a:cubicBezTo>
                    <a:pt x="13867" y="16439"/>
                    <a:pt x="13721" y="18351"/>
                    <a:pt x="13137" y="19593"/>
                  </a:cubicBezTo>
                  <a:cubicBezTo>
                    <a:pt x="12553" y="20836"/>
                    <a:pt x="11532" y="21409"/>
                    <a:pt x="10729" y="21409"/>
                  </a:cubicBezTo>
                  <a:cubicBezTo>
                    <a:pt x="9926" y="21409"/>
                    <a:pt x="9342" y="20836"/>
                    <a:pt x="8978" y="19880"/>
                  </a:cubicBezTo>
                  <a:cubicBezTo>
                    <a:pt x="8613" y="18924"/>
                    <a:pt x="8467" y="17586"/>
                    <a:pt x="9270" y="16057"/>
                  </a:cubicBezTo>
                  <a:cubicBezTo>
                    <a:pt x="10072" y="14528"/>
                    <a:pt x="11824" y="12807"/>
                    <a:pt x="13575" y="10896"/>
                  </a:cubicBezTo>
                  <a:cubicBezTo>
                    <a:pt x="15326" y="8984"/>
                    <a:pt x="17078" y="6882"/>
                    <a:pt x="18172" y="5448"/>
                  </a:cubicBezTo>
                  <a:cubicBezTo>
                    <a:pt x="19267" y="4014"/>
                    <a:pt x="19705" y="3250"/>
                    <a:pt x="20070" y="2390"/>
                  </a:cubicBezTo>
                  <a:cubicBezTo>
                    <a:pt x="20434" y="1529"/>
                    <a:pt x="20726" y="574"/>
                    <a:pt x="20434" y="191"/>
                  </a:cubicBezTo>
                  <a:cubicBezTo>
                    <a:pt x="20142" y="-191"/>
                    <a:pt x="19267" y="0"/>
                    <a:pt x="18318" y="765"/>
                  </a:cubicBezTo>
                  <a:cubicBezTo>
                    <a:pt x="17370" y="1529"/>
                    <a:pt x="16348" y="2867"/>
                    <a:pt x="15764" y="4014"/>
                  </a:cubicBezTo>
                  <a:cubicBezTo>
                    <a:pt x="15180" y="5161"/>
                    <a:pt x="15034" y="6117"/>
                    <a:pt x="15618" y="7264"/>
                  </a:cubicBezTo>
                  <a:cubicBezTo>
                    <a:pt x="16202" y="8411"/>
                    <a:pt x="17515" y="9749"/>
                    <a:pt x="18610" y="10609"/>
                  </a:cubicBezTo>
                  <a:cubicBezTo>
                    <a:pt x="19705" y="11469"/>
                    <a:pt x="20580" y="11851"/>
                    <a:pt x="21456" y="12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11115381" y="1182730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11153481" y="111923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11159831" y="1138280"/>
              <a:ext cx="89512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600" fill="norm" stroke="1" extrusionOk="0">
                  <a:moveTo>
                    <a:pt x="14727" y="0"/>
                  </a:moveTo>
                  <a:cubicBezTo>
                    <a:pt x="12273" y="0"/>
                    <a:pt x="9818" y="0"/>
                    <a:pt x="7364" y="360"/>
                  </a:cubicBezTo>
                  <a:cubicBezTo>
                    <a:pt x="4909" y="720"/>
                    <a:pt x="2455" y="1440"/>
                    <a:pt x="1964" y="2520"/>
                  </a:cubicBezTo>
                  <a:cubicBezTo>
                    <a:pt x="1473" y="3600"/>
                    <a:pt x="2945" y="5040"/>
                    <a:pt x="5155" y="6120"/>
                  </a:cubicBezTo>
                  <a:cubicBezTo>
                    <a:pt x="7364" y="7200"/>
                    <a:pt x="10309" y="7920"/>
                    <a:pt x="13009" y="8820"/>
                  </a:cubicBezTo>
                  <a:cubicBezTo>
                    <a:pt x="15709" y="9720"/>
                    <a:pt x="18164" y="10800"/>
                    <a:pt x="19636" y="12240"/>
                  </a:cubicBezTo>
                  <a:cubicBezTo>
                    <a:pt x="21109" y="13680"/>
                    <a:pt x="21600" y="15480"/>
                    <a:pt x="18164" y="17100"/>
                  </a:cubicBezTo>
                  <a:cubicBezTo>
                    <a:pt x="14727" y="18720"/>
                    <a:pt x="7364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10975681" y="1329299"/>
              <a:ext cx="527051" cy="24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0" y="14355"/>
                  </a:moveTo>
                  <a:cubicBezTo>
                    <a:pt x="954" y="13432"/>
                    <a:pt x="1908" y="12508"/>
                    <a:pt x="2776" y="12508"/>
                  </a:cubicBezTo>
                  <a:cubicBezTo>
                    <a:pt x="3643" y="12508"/>
                    <a:pt x="4424" y="13432"/>
                    <a:pt x="4945" y="14355"/>
                  </a:cubicBezTo>
                  <a:cubicBezTo>
                    <a:pt x="5465" y="15278"/>
                    <a:pt x="5725" y="16201"/>
                    <a:pt x="5812" y="17124"/>
                  </a:cubicBezTo>
                  <a:cubicBezTo>
                    <a:pt x="5899" y="18047"/>
                    <a:pt x="5812" y="18970"/>
                    <a:pt x="5595" y="19708"/>
                  </a:cubicBezTo>
                  <a:cubicBezTo>
                    <a:pt x="5378" y="20447"/>
                    <a:pt x="5031" y="21001"/>
                    <a:pt x="4771" y="20816"/>
                  </a:cubicBezTo>
                  <a:cubicBezTo>
                    <a:pt x="4511" y="20632"/>
                    <a:pt x="4337" y="19708"/>
                    <a:pt x="4294" y="18693"/>
                  </a:cubicBezTo>
                  <a:cubicBezTo>
                    <a:pt x="4251" y="17678"/>
                    <a:pt x="4337" y="16570"/>
                    <a:pt x="4988" y="15555"/>
                  </a:cubicBezTo>
                  <a:cubicBezTo>
                    <a:pt x="5639" y="14539"/>
                    <a:pt x="6853" y="13616"/>
                    <a:pt x="7677" y="13062"/>
                  </a:cubicBezTo>
                  <a:cubicBezTo>
                    <a:pt x="8501" y="12508"/>
                    <a:pt x="8935" y="12324"/>
                    <a:pt x="9239" y="11770"/>
                  </a:cubicBezTo>
                  <a:cubicBezTo>
                    <a:pt x="9542" y="11216"/>
                    <a:pt x="9716" y="10293"/>
                    <a:pt x="9586" y="9832"/>
                  </a:cubicBezTo>
                  <a:cubicBezTo>
                    <a:pt x="9455" y="9370"/>
                    <a:pt x="9022" y="9370"/>
                    <a:pt x="8501" y="10201"/>
                  </a:cubicBezTo>
                  <a:cubicBezTo>
                    <a:pt x="7981" y="11032"/>
                    <a:pt x="7373" y="12693"/>
                    <a:pt x="7070" y="14170"/>
                  </a:cubicBezTo>
                  <a:cubicBezTo>
                    <a:pt x="6766" y="15647"/>
                    <a:pt x="6766" y="16939"/>
                    <a:pt x="6853" y="18047"/>
                  </a:cubicBezTo>
                  <a:cubicBezTo>
                    <a:pt x="6940" y="19155"/>
                    <a:pt x="7113" y="20078"/>
                    <a:pt x="7460" y="20632"/>
                  </a:cubicBezTo>
                  <a:cubicBezTo>
                    <a:pt x="7807" y="21185"/>
                    <a:pt x="8328" y="21370"/>
                    <a:pt x="8935" y="20632"/>
                  </a:cubicBezTo>
                  <a:cubicBezTo>
                    <a:pt x="9542" y="19893"/>
                    <a:pt x="10236" y="18232"/>
                    <a:pt x="11017" y="15185"/>
                  </a:cubicBezTo>
                  <a:cubicBezTo>
                    <a:pt x="11798" y="12139"/>
                    <a:pt x="12665" y="7708"/>
                    <a:pt x="13142" y="4755"/>
                  </a:cubicBezTo>
                  <a:cubicBezTo>
                    <a:pt x="13619" y="1801"/>
                    <a:pt x="13706" y="324"/>
                    <a:pt x="13663" y="47"/>
                  </a:cubicBezTo>
                  <a:cubicBezTo>
                    <a:pt x="13619" y="-230"/>
                    <a:pt x="13446" y="693"/>
                    <a:pt x="13142" y="3370"/>
                  </a:cubicBezTo>
                  <a:cubicBezTo>
                    <a:pt x="12839" y="6047"/>
                    <a:pt x="12405" y="10478"/>
                    <a:pt x="12188" y="13155"/>
                  </a:cubicBezTo>
                  <a:cubicBezTo>
                    <a:pt x="11971" y="15832"/>
                    <a:pt x="11971" y="16755"/>
                    <a:pt x="12188" y="17216"/>
                  </a:cubicBezTo>
                  <a:cubicBezTo>
                    <a:pt x="12405" y="17678"/>
                    <a:pt x="12839" y="17678"/>
                    <a:pt x="13402" y="17124"/>
                  </a:cubicBezTo>
                  <a:cubicBezTo>
                    <a:pt x="13966" y="16570"/>
                    <a:pt x="14660" y="15462"/>
                    <a:pt x="15181" y="14539"/>
                  </a:cubicBezTo>
                  <a:cubicBezTo>
                    <a:pt x="15701" y="13616"/>
                    <a:pt x="16048" y="12878"/>
                    <a:pt x="16092" y="12139"/>
                  </a:cubicBezTo>
                  <a:cubicBezTo>
                    <a:pt x="16135" y="11401"/>
                    <a:pt x="15875" y="10662"/>
                    <a:pt x="15528" y="10662"/>
                  </a:cubicBezTo>
                  <a:cubicBezTo>
                    <a:pt x="15181" y="10662"/>
                    <a:pt x="14747" y="11401"/>
                    <a:pt x="14530" y="12232"/>
                  </a:cubicBezTo>
                  <a:cubicBezTo>
                    <a:pt x="14313" y="13062"/>
                    <a:pt x="14313" y="13985"/>
                    <a:pt x="14443" y="14816"/>
                  </a:cubicBezTo>
                  <a:cubicBezTo>
                    <a:pt x="14573" y="15647"/>
                    <a:pt x="14834" y="16385"/>
                    <a:pt x="15181" y="16847"/>
                  </a:cubicBezTo>
                  <a:cubicBezTo>
                    <a:pt x="15528" y="17308"/>
                    <a:pt x="15961" y="17493"/>
                    <a:pt x="16482" y="16755"/>
                  </a:cubicBezTo>
                  <a:cubicBezTo>
                    <a:pt x="17002" y="16016"/>
                    <a:pt x="17610" y="14355"/>
                    <a:pt x="18043" y="13062"/>
                  </a:cubicBezTo>
                  <a:cubicBezTo>
                    <a:pt x="18477" y="11770"/>
                    <a:pt x="18737" y="10847"/>
                    <a:pt x="18911" y="10939"/>
                  </a:cubicBezTo>
                  <a:cubicBezTo>
                    <a:pt x="19084" y="11032"/>
                    <a:pt x="19171" y="12139"/>
                    <a:pt x="19345" y="13339"/>
                  </a:cubicBezTo>
                  <a:cubicBezTo>
                    <a:pt x="19518" y="14539"/>
                    <a:pt x="19778" y="15832"/>
                    <a:pt x="19995" y="16016"/>
                  </a:cubicBezTo>
                  <a:cubicBezTo>
                    <a:pt x="20212" y="16201"/>
                    <a:pt x="20386" y="15278"/>
                    <a:pt x="20646" y="13893"/>
                  </a:cubicBezTo>
                  <a:cubicBezTo>
                    <a:pt x="20906" y="12508"/>
                    <a:pt x="21253" y="10662"/>
                    <a:pt x="21600" y="8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11503526" y="1423758"/>
              <a:ext cx="176107" cy="84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0541" fill="norm" stroke="1" extrusionOk="0">
                  <a:moveTo>
                    <a:pt x="5304" y="7781"/>
                  </a:moveTo>
                  <a:cubicBezTo>
                    <a:pt x="4018" y="6752"/>
                    <a:pt x="2733" y="5723"/>
                    <a:pt x="1833" y="6495"/>
                  </a:cubicBezTo>
                  <a:cubicBezTo>
                    <a:pt x="933" y="7266"/>
                    <a:pt x="418" y="9838"/>
                    <a:pt x="161" y="12409"/>
                  </a:cubicBezTo>
                  <a:cubicBezTo>
                    <a:pt x="-96" y="14981"/>
                    <a:pt x="-96" y="17552"/>
                    <a:pt x="547" y="19095"/>
                  </a:cubicBezTo>
                  <a:cubicBezTo>
                    <a:pt x="1190" y="20638"/>
                    <a:pt x="2475" y="21152"/>
                    <a:pt x="3633" y="19609"/>
                  </a:cubicBezTo>
                  <a:cubicBezTo>
                    <a:pt x="4790" y="18066"/>
                    <a:pt x="5818" y="14466"/>
                    <a:pt x="6847" y="13438"/>
                  </a:cubicBezTo>
                  <a:cubicBezTo>
                    <a:pt x="7875" y="12409"/>
                    <a:pt x="8904" y="13952"/>
                    <a:pt x="10061" y="14209"/>
                  </a:cubicBezTo>
                  <a:cubicBezTo>
                    <a:pt x="11218" y="14466"/>
                    <a:pt x="12504" y="13438"/>
                    <a:pt x="13533" y="11638"/>
                  </a:cubicBezTo>
                  <a:cubicBezTo>
                    <a:pt x="14561" y="9838"/>
                    <a:pt x="15333" y="7266"/>
                    <a:pt x="16618" y="4695"/>
                  </a:cubicBezTo>
                  <a:cubicBezTo>
                    <a:pt x="17904" y="2123"/>
                    <a:pt x="19704" y="-448"/>
                    <a:pt x="20604" y="66"/>
                  </a:cubicBezTo>
                  <a:cubicBezTo>
                    <a:pt x="21504" y="581"/>
                    <a:pt x="21504" y="4181"/>
                    <a:pt x="21247" y="7266"/>
                  </a:cubicBezTo>
                  <a:cubicBezTo>
                    <a:pt x="20990" y="10352"/>
                    <a:pt x="20475" y="12923"/>
                    <a:pt x="19961" y="15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11727892" y="1182730"/>
              <a:ext cx="47890" cy="31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484" fill="norm" stroke="1" extrusionOk="0">
                  <a:moveTo>
                    <a:pt x="21248" y="0"/>
                  </a:moveTo>
                  <a:cubicBezTo>
                    <a:pt x="15613" y="4032"/>
                    <a:pt x="9978" y="8064"/>
                    <a:pt x="6222" y="11376"/>
                  </a:cubicBezTo>
                  <a:cubicBezTo>
                    <a:pt x="2465" y="14688"/>
                    <a:pt x="587" y="17280"/>
                    <a:pt x="118" y="18936"/>
                  </a:cubicBezTo>
                  <a:cubicBezTo>
                    <a:pt x="-352" y="20592"/>
                    <a:pt x="587" y="21312"/>
                    <a:pt x="2935" y="21456"/>
                  </a:cubicBezTo>
                  <a:cubicBezTo>
                    <a:pt x="5283" y="21600"/>
                    <a:pt x="9039" y="21168"/>
                    <a:pt x="12796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11699581" y="1335130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7832431" y="2027280"/>
              <a:ext cx="31246" cy="32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23" fill="norm" stroke="1" extrusionOk="0">
                  <a:moveTo>
                    <a:pt x="0" y="0"/>
                  </a:moveTo>
                  <a:cubicBezTo>
                    <a:pt x="7200" y="2908"/>
                    <a:pt x="14400" y="5815"/>
                    <a:pt x="18000" y="9138"/>
                  </a:cubicBezTo>
                  <a:cubicBezTo>
                    <a:pt x="21600" y="12462"/>
                    <a:pt x="21600" y="16200"/>
                    <a:pt x="20880" y="18485"/>
                  </a:cubicBezTo>
                  <a:cubicBezTo>
                    <a:pt x="20160" y="20769"/>
                    <a:pt x="18720" y="21600"/>
                    <a:pt x="15840" y="21392"/>
                  </a:cubicBezTo>
                  <a:cubicBezTo>
                    <a:pt x="12960" y="21185"/>
                    <a:pt x="8640" y="19938"/>
                    <a:pt x="4320" y="18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7680031" y="2020930"/>
              <a:ext cx="3048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6400"/>
                    <a:pt x="9900" y="11200"/>
                    <a:pt x="13425" y="7600"/>
                  </a:cubicBezTo>
                  <a:cubicBezTo>
                    <a:pt x="16950" y="4000"/>
                    <a:pt x="19050" y="2000"/>
                    <a:pt x="20175" y="1000"/>
                  </a:cubicBezTo>
                  <a:cubicBezTo>
                    <a:pt x="21300" y="0"/>
                    <a:pt x="214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8016581" y="1966162"/>
              <a:ext cx="100605" cy="36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53" fill="norm" stroke="1" extrusionOk="0">
                  <a:moveTo>
                    <a:pt x="2700" y="5415"/>
                  </a:moveTo>
                  <a:cubicBezTo>
                    <a:pt x="4050" y="8501"/>
                    <a:pt x="5400" y="11587"/>
                    <a:pt x="6525" y="14055"/>
                  </a:cubicBezTo>
                  <a:cubicBezTo>
                    <a:pt x="7650" y="16524"/>
                    <a:pt x="8550" y="18375"/>
                    <a:pt x="9000" y="19610"/>
                  </a:cubicBezTo>
                  <a:cubicBezTo>
                    <a:pt x="9450" y="20844"/>
                    <a:pt x="9450" y="21461"/>
                    <a:pt x="8775" y="21338"/>
                  </a:cubicBezTo>
                  <a:cubicBezTo>
                    <a:pt x="8100" y="21214"/>
                    <a:pt x="6750" y="20350"/>
                    <a:pt x="5400" y="18067"/>
                  </a:cubicBezTo>
                  <a:cubicBezTo>
                    <a:pt x="4050" y="15783"/>
                    <a:pt x="2700" y="12080"/>
                    <a:pt x="2250" y="9242"/>
                  </a:cubicBezTo>
                  <a:cubicBezTo>
                    <a:pt x="1800" y="6403"/>
                    <a:pt x="2250" y="4428"/>
                    <a:pt x="3375" y="3008"/>
                  </a:cubicBezTo>
                  <a:cubicBezTo>
                    <a:pt x="4500" y="1589"/>
                    <a:pt x="6300" y="725"/>
                    <a:pt x="8550" y="293"/>
                  </a:cubicBezTo>
                  <a:cubicBezTo>
                    <a:pt x="10800" y="-139"/>
                    <a:pt x="13500" y="-139"/>
                    <a:pt x="16200" y="602"/>
                  </a:cubicBezTo>
                  <a:cubicBezTo>
                    <a:pt x="18900" y="1342"/>
                    <a:pt x="21600" y="2823"/>
                    <a:pt x="21375" y="4181"/>
                  </a:cubicBezTo>
                  <a:cubicBezTo>
                    <a:pt x="21150" y="5539"/>
                    <a:pt x="18000" y="6773"/>
                    <a:pt x="13950" y="7267"/>
                  </a:cubicBezTo>
                  <a:cubicBezTo>
                    <a:pt x="9900" y="7760"/>
                    <a:pt x="4950" y="7514"/>
                    <a:pt x="0" y="7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8194381" y="2059030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8213431" y="2230480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8505267" y="1927417"/>
              <a:ext cx="149755" cy="31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377" fill="norm" stroke="1" extrusionOk="0">
                  <a:moveTo>
                    <a:pt x="12464" y="4174"/>
                  </a:moveTo>
                  <a:cubicBezTo>
                    <a:pt x="12464" y="3459"/>
                    <a:pt x="12464" y="2744"/>
                    <a:pt x="12316" y="2029"/>
                  </a:cubicBezTo>
                  <a:cubicBezTo>
                    <a:pt x="12168" y="1313"/>
                    <a:pt x="11872" y="598"/>
                    <a:pt x="10985" y="241"/>
                  </a:cubicBezTo>
                  <a:cubicBezTo>
                    <a:pt x="10097" y="-117"/>
                    <a:pt x="8618" y="-117"/>
                    <a:pt x="6694" y="527"/>
                  </a:cubicBezTo>
                  <a:cubicBezTo>
                    <a:pt x="4771" y="1170"/>
                    <a:pt x="2404" y="2458"/>
                    <a:pt x="1072" y="3817"/>
                  </a:cubicBezTo>
                  <a:cubicBezTo>
                    <a:pt x="-259" y="5176"/>
                    <a:pt x="-555" y="6606"/>
                    <a:pt x="1368" y="8037"/>
                  </a:cubicBezTo>
                  <a:cubicBezTo>
                    <a:pt x="3292" y="9467"/>
                    <a:pt x="7434" y="10898"/>
                    <a:pt x="10837" y="12042"/>
                  </a:cubicBezTo>
                  <a:cubicBezTo>
                    <a:pt x="14240" y="13186"/>
                    <a:pt x="16903" y="14045"/>
                    <a:pt x="18530" y="14831"/>
                  </a:cubicBezTo>
                  <a:cubicBezTo>
                    <a:pt x="20157" y="15618"/>
                    <a:pt x="20749" y="16333"/>
                    <a:pt x="20897" y="17049"/>
                  </a:cubicBezTo>
                  <a:cubicBezTo>
                    <a:pt x="21045" y="17764"/>
                    <a:pt x="20749" y="18479"/>
                    <a:pt x="20009" y="19123"/>
                  </a:cubicBezTo>
                  <a:cubicBezTo>
                    <a:pt x="19270" y="19766"/>
                    <a:pt x="18086" y="20339"/>
                    <a:pt x="16607" y="20768"/>
                  </a:cubicBezTo>
                  <a:cubicBezTo>
                    <a:pt x="15127" y="21197"/>
                    <a:pt x="13352" y="21483"/>
                    <a:pt x="12020" y="21340"/>
                  </a:cubicBezTo>
                  <a:cubicBezTo>
                    <a:pt x="10689" y="21197"/>
                    <a:pt x="9801" y="20625"/>
                    <a:pt x="8913" y="20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8794168" y="1873665"/>
              <a:ext cx="111414" cy="37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16" fill="norm" stroke="1" extrusionOk="0">
                  <a:moveTo>
                    <a:pt x="20229" y="802"/>
                  </a:moveTo>
                  <a:cubicBezTo>
                    <a:pt x="18599" y="436"/>
                    <a:pt x="16969" y="70"/>
                    <a:pt x="15135" y="9"/>
                  </a:cubicBezTo>
                  <a:cubicBezTo>
                    <a:pt x="13301" y="-52"/>
                    <a:pt x="11263" y="192"/>
                    <a:pt x="9022" y="863"/>
                  </a:cubicBezTo>
                  <a:cubicBezTo>
                    <a:pt x="6780" y="1534"/>
                    <a:pt x="4335" y="2633"/>
                    <a:pt x="2705" y="5134"/>
                  </a:cubicBezTo>
                  <a:cubicBezTo>
                    <a:pt x="1075" y="7636"/>
                    <a:pt x="260" y="11541"/>
                    <a:pt x="56" y="14165"/>
                  </a:cubicBezTo>
                  <a:cubicBezTo>
                    <a:pt x="-148" y="16789"/>
                    <a:pt x="260" y="18131"/>
                    <a:pt x="463" y="19107"/>
                  </a:cubicBezTo>
                  <a:cubicBezTo>
                    <a:pt x="667" y="20084"/>
                    <a:pt x="667" y="20694"/>
                    <a:pt x="1686" y="21060"/>
                  </a:cubicBezTo>
                  <a:cubicBezTo>
                    <a:pt x="2705" y="21426"/>
                    <a:pt x="4743" y="21548"/>
                    <a:pt x="7595" y="21243"/>
                  </a:cubicBezTo>
                  <a:cubicBezTo>
                    <a:pt x="10448" y="20938"/>
                    <a:pt x="14116" y="20206"/>
                    <a:pt x="16561" y="19595"/>
                  </a:cubicBezTo>
                  <a:cubicBezTo>
                    <a:pt x="19007" y="18985"/>
                    <a:pt x="20229" y="18497"/>
                    <a:pt x="21452" y="18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8803981" y="2052680"/>
              <a:ext cx="133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3600" y="12462"/>
                  </a:cubicBezTo>
                  <a:cubicBezTo>
                    <a:pt x="7200" y="8862"/>
                    <a:pt x="14400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9180155" y="1991511"/>
              <a:ext cx="119127" cy="20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118" fill="norm" stroke="1" extrusionOk="0">
                  <a:moveTo>
                    <a:pt x="14506" y="1069"/>
                  </a:moveTo>
                  <a:cubicBezTo>
                    <a:pt x="12990" y="415"/>
                    <a:pt x="11474" y="-240"/>
                    <a:pt x="9769" y="87"/>
                  </a:cubicBezTo>
                  <a:cubicBezTo>
                    <a:pt x="8064" y="415"/>
                    <a:pt x="6169" y="1724"/>
                    <a:pt x="4464" y="4669"/>
                  </a:cubicBezTo>
                  <a:cubicBezTo>
                    <a:pt x="2759" y="7615"/>
                    <a:pt x="1243" y="12196"/>
                    <a:pt x="485" y="15033"/>
                  </a:cubicBezTo>
                  <a:cubicBezTo>
                    <a:pt x="-273" y="17869"/>
                    <a:pt x="-273" y="18960"/>
                    <a:pt x="1432" y="19833"/>
                  </a:cubicBezTo>
                  <a:cubicBezTo>
                    <a:pt x="3138" y="20705"/>
                    <a:pt x="6548" y="21360"/>
                    <a:pt x="10148" y="21033"/>
                  </a:cubicBezTo>
                  <a:cubicBezTo>
                    <a:pt x="13748" y="20705"/>
                    <a:pt x="17538" y="19396"/>
                    <a:pt x="21327" y="18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9306543" y="2038263"/>
              <a:ext cx="66053" cy="12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0947" fill="norm" stroke="1" extrusionOk="0">
                  <a:moveTo>
                    <a:pt x="15427" y="5509"/>
                  </a:moveTo>
                  <a:cubicBezTo>
                    <a:pt x="15427" y="3767"/>
                    <a:pt x="15427" y="2025"/>
                    <a:pt x="13791" y="980"/>
                  </a:cubicBezTo>
                  <a:cubicBezTo>
                    <a:pt x="12154" y="-66"/>
                    <a:pt x="8882" y="-414"/>
                    <a:pt x="6263" y="631"/>
                  </a:cubicBezTo>
                  <a:cubicBezTo>
                    <a:pt x="3645" y="1676"/>
                    <a:pt x="1682" y="4115"/>
                    <a:pt x="700" y="7251"/>
                  </a:cubicBezTo>
                  <a:cubicBezTo>
                    <a:pt x="-282" y="10386"/>
                    <a:pt x="-282" y="14218"/>
                    <a:pt x="1027" y="16657"/>
                  </a:cubicBezTo>
                  <a:cubicBezTo>
                    <a:pt x="2336" y="19096"/>
                    <a:pt x="4954" y="20141"/>
                    <a:pt x="7900" y="20663"/>
                  </a:cubicBezTo>
                  <a:cubicBezTo>
                    <a:pt x="10845" y="21186"/>
                    <a:pt x="14118" y="21186"/>
                    <a:pt x="16736" y="18921"/>
                  </a:cubicBezTo>
                  <a:cubicBezTo>
                    <a:pt x="19354" y="16657"/>
                    <a:pt x="21318" y="12128"/>
                    <a:pt x="20009" y="9863"/>
                  </a:cubicBezTo>
                  <a:cubicBezTo>
                    <a:pt x="18700" y="7599"/>
                    <a:pt x="14118" y="7599"/>
                    <a:pt x="9536" y="7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9369131" y="1961880"/>
              <a:ext cx="381001" cy="173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10260"/>
                  </a:moveTo>
                  <a:cubicBezTo>
                    <a:pt x="360" y="9231"/>
                    <a:pt x="720" y="8203"/>
                    <a:pt x="1260" y="7431"/>
                  </a:cubicBezTo>
                  <a:cubicBezTo>
                    <a:pt x="1800" y="6660"/>
                    <a:pt x="2520" y="6146"/>
                    <a:pt x="3420" y="7688"/>
                  </a:cubicBezTo>
                  <a:cubicBezTo>
                    <a:pt x="4320" y="9231"/>
                    <a:pt x="5400" y="12831"/>
                    <a:pt x="5880" y="15274"/>
                  </a:cubicBezTo>
                  <a:cubicBezTo>
                    <a:pt x="6360" y="17717"/>
                    <a:pt x="6240" y="19003"/>
                    <a:pt x="5880" y="19903"/>
                  </a:cubicBezTo>
                  <a:cubicBezTo>
                    <a:pt x="5520" y="20803"/>
                    <a:pt x="4920" y="21317"/>
                    <a:pt x="4380" y="20931"/>
                  </a:cubicBezTo>
                  <a:cubicBezTo>
                    <a:pt x="3840" y="20546"/>
                    <a:pt x="3360" y="19260"/>
                    <a:pt x="3120" y="17331"/>
                  </a:cubicBezTo>
                  <a:cubicBezTo>
                    <a:pt x="2880" y="15403"/>
                    <a:pt x="2880" y="12831"/>
                    <a:pt x="3420" y="10646"/>
                  </a:cubicBezTo>
                  <a:cubicBezTo>
                    <a:pt x="3960" y="8460"/>
                    <a:pt x="5040" y="6660"/>
                    <a:pt x="6120" y="5246"/>
                  </a:cubicBezTo>
                  <a:cubicBezTo>
                    <a:pt x="7200" y="3831"/>
                    <a:pt x="8280" y="2803"/>
                    <a:pt x="9060" y="2803"/>
                  </a:cubicBezTo>
                  <a:cubicBezTo>
                    <a:pt x="9840" y="2803"/>
                    <a:pt x="10320" y="3831"/>
                    <a:pt x="10740" y="6017"/>
                  </a:cubicBezTo>
                  <a:cubicBezTo>
                    <a:pt x="11160" y="8203"/>
                    <a:pt x="11520" y="11546"/>
                    <a:pt x="11460" y="13603"/>
                  </a:cubicBezTo>
                  <a:cubicBezTo>
                    <a:pt x="11400" y="15660"/>
                    <a:pt x="10920" y="16431"/>
                    <a:pt x="10620" y="16174"/>
                  </a:cubicBezTo>
                  <a:cubicBezTo>
                    <a:pt x="10320" y="15917"/>
                    <a:pt x="10200" y="14631"/>
                    <a:pt x="10140" y="13346"/>
                  </a:cubicBezTo>
                  <a:cubicBezTo>
                    <a:pt x="10080" y="12060"/>
                    <a:pt x="10080" y="10774"/>
                    <a:pt x="10260" y="9617"/>
                  </a:cubicBezTo>
                  <a:cubicBezTo>
                    <a:pt x="10440" y="8460"/>
                    <a:pt x="10800" y="7431"/>
                    <a:pt x="11580" y="6788"/>
                  </a:cubicBezTo>
                  <a:cubicBezTo>
                    <a:pt x="12360" y="6146"/>
                    <a:pt x="13560" y="5888"/>
                    <a:pt x="14580" y="5888"/>
                  </a:cubicBezTo>
                  <a:cubicBezTo>
                    <a:pt x="15600" y="5888"/>
                    <a:pt x="16440" y="6146"/>
                    <a:pt x="17040" y="5760"/>
                  </a:cubicBezTo>
                  <a:cubicBezTo>
                    <a:pt x="17640" y="5374"/>
                    <a:pt x="18000" y="4346"/>
                    <a:pt x="18180" y="3188"/>
                  </a:cubicBezTo>
                  <a:cubicBezTo>
                    <a:pt x="18360" y="2031"/>
                    <a:pt x="18360" y="746"/>
                    <a:pt x="18060" y="231"/>
                  </a:cubicBezTo>
                  <a:cubicBezTo>
                    <a:pt x="17760" y="-283"/>
                    <a:pt x="17160" y="-26"/>
                    <a:pt x="16620" y="1903"/>
                  </a:cubicBezTo>
                  <a:cubicBezTo>
                    <a:pt x="16080" y="3831"/>
                    <a:pt x="15600" y="7431"/>
                    <a:pt x="15420" y="9874"/>
                  </a:cubicBezTo>
                  <a:cubicBezTo>
                    <a:pt x="15240" y="12317"/>
                    <a:pt x="15360" y="13603"/>
                    <a:pt x="15720" y="14503"/>
                  </a:cubicBezTo>
                  <a:cubicBezTo>
                    <a:pt x="16080" y="15403"/>
                    <a:pt x="16680" y="15917"/>
                    <a:pt x="17700" y="15531"/>
                  </a:cubicBezTo>
                  <a:cubicBezTo>
                    <a:pt x="18720" y="15146"/>
                    <a:pt x="20160" y="13860"/>
                    <a:pt x="21600" y="12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9765746" y="1937817"/>
              <a:ext cx="105036" cy="1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0798" fill="norm" stroke="1" extrusionOk="0">
                  <a:moveTo>
                    <a:pt x="12365" y="1038"/>
                  </a:moveTo>
                  <a:cubicBezTo>
                    <a:pt x="10205" y="402"/>
                    <a:pt x="8045" y="-233"/>
                    <a:pt x="6317" y="85"/>
                  </a:cubicBezTo>
                  <a:cubicBezTo>
                    <a:pt x="4589" y="402"/>
                    <a:pt x="3293" y="1673"/>
                    <a:pt x="2213" y="4373"/>
                  </a:cubicBezTo>
                  <a:cubicBezTo>
                    <a:pt x="1133" y="7073"/>
                    <a:pt x="269" y="11202"/>
                    <a:pt x="53" y="14061"/>
                  </a:cubicBezTo>
                  <a:cubicBezTo>
                    <a:pt x="-163" y="16920"/>
                    <a:pt x="269" y="18508"/>
                    <a:pt x="1565" y="19620"/>
                  </a:cubicBezTo>
                  <a:cubicBezTo>
                    <a:pt x="2861" y="20732"/>
                    <a:pt x="5021" y="21367"/>
                    <a:pt x="8477" y="20096"/>
                  </a:cubicBezTo>
                  <a:cubicBezTo>
                    <a:pt x="11933" y="18826"/>
                    <a:pt x="16685" y="15649"/>
                    <a:pt x="21437" y="12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9892737" y="1771164"/>
              <a:ext cx="60595" cy="26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44" fill="norm" stroke="1" extrusionOk="0">
                  <a:moveTo>
                    <a:pt x="14619" y="1687"/>
                  </a:moveTo>
                  <a:cubicBezTo>
                    <a:pt x="13874" y="844"/>
                    <a:pt x="13129" y="0"/>
                    <a:pt x="11267" y="0"/>
                  </a:cubicBezTo>
                  <a:cubicBezTo>
                    <a:pt x="9405" y="0"/>
                    <a:pt x="6425" y="844"/>
                    <a:pt x="4191" y="3122"/>
                  </a:cubicBezTo>
                  <a:cubicBezTo>
                    <a:pt x="1956" y="5400"/>
                    <a:pt x="467" y="9112"/>
                    <a:pt x="94" y="11981"/>
                  </a:cubicBezTo>
                  <a:cubicBezTo>
                    <a:pt x="-278" y="14850"/>
                    <a:pt x="467" y="16875"/>
                    <a:pt x="1956" y="18225"/>
                  </a:cubicBezTo>
                  <a:cubicBezTo>
                    <a:pt x="3446" y="19575"/>
                    <a:pt x="5681" y="20250"/>
                    <a:pt x="8660" y="20756"/>
                  </a:cubicBezTo>
                  <a:cubicBezTo>
                    <a:pt x="11639" y="21262"/>
                    <a:pt x="15363" y="21600"/>
                    <a:pt x="17598" y="21094"/>
                  </a:cubicBezTo>
                  <a:cubicBezTo>
                    <a:pt x="19832" y="20588"/>
                    <a:pt x="20577" y="19237"/>
                    <a:pt x="21322" y="17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9853620" y="1821964"/>
              <a:ext cx="271725" cy="394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21" fill="norm" stroke="1" extrusionOk="0">
                  <a:moveTo>
                    <a:pt x="2843" y="5660"/>
                  </a:moveTo>
                  <a:cubicBezTo>
                    <a:pt x="1514" y="5891"/>
                    <a:pt x="184" y="6122"/>
                    <a:pt x="18" y="6180"/>
                  </a:cubicBezTo>
                  <a:cubicBezTo>
                    <a:pt x="-148" y="6237"/>
                    <a:pt x="849" y="6122"/>
                    <a:pt x="2843" y="5256"/>
                  </a:cubicBezTo>
                  <a:cubicBezTo>
                    <a:pt x="4837" y="4389"/>
                    <a:pt x="7827" y="2772"/>
                    <a:pt x="9572" y="1675"/>
                  </a:cubicBezTo>
                  <a:cubicBezTo>
                    <a:pt x="11317" y="578"/>
                    <a:pt x="11815" y="0"/>
                    <a:pt x="11815" y="0"/>
                  </a:cubicBezTo>
                  <a:cubicBezTo>
                    <a:pt x="11815" y="0"/>
                    <a:pt x="11317" y="578"/>
                    <a:pt x="10901" y="1790"/>
                  </a:cubicBezTo>
                  <a:cubicBezTo>
                    <a:pt x="10486" y="3003"/>
                    <a:pt x="10154" y="4851"/>
                    <a:pt x="9987" y="6237"/>
                  </a:cubicBezTo>
                  <a:cubicBezTo>
                    <a:pt x="9821" y="7624"/>
                    <a:pt x="9821" y="8548"/>
                    <a:pt x="10237" y="8894"/>
                  </a:cubicBezTo>
                  <a:cubicBezTo>
                    <a:pt x="10652" y="9241"/>
                    <a:pt x="11483" y="9010"/>
                    <a:pt x="12147" y="8663"/>
                  </a:cubicBezTo>
                  <a:cubicBezTo>
                    <a:pt x="12812" y="8317"/>
                    <a:pt x="13310" y="7855"/>
                    <a:pt x="13726" y="7335"/>
                  </a:cubicBezTo>
                  <a:cubicBezTo>
                    <a:pt x="14141" y="6815"/>
                    <a:pt x="14474" y="6237"/>
                    <a:pt x="14640" y="6237"/>
                  </a:cubicBezTo>
                  <a:cubicBezTo>
                    <a:pt x="14806" y="6237"/>
                    <a:pt x="14806" y="6815"/>
                    <a:pt x="15055" y="7335"/>
                  </a:cubicBezTo>
                  <a:cubicBezTo>
                    <a:pt x="15304" y="7855"/>
                    <a:pt x="15803" y="8317"/>
                    <a:pt x="16634" y="8548"/>
                  </a:cubicBezTo>
                  <a:cubicBezTo>
                    <a:pt x="17464" y="8779"/>
                    <a:pt x="18627" y="8779"/>
                    <a:pt x="19375" y="9241"/>
                  </a:cubicBezTo>
                  <a:cubicBezTo>
                    <a:pt x="20123" y="9703"/>
                    <a:pt x="20455" y="10627"/>
                    <a:pt x="20787" y="12590"/>
                  </a:cubicBezTo>
                  <a:cubicBezTo>
                    <a:pt x="21120" y="14554"/>
                    <a:pt x="21452" y="17557"/>
                    <a:pt x="21286" y="19232"/>
                  </a:cubicBezTo>
                  <a:cubicBezTo>
                    <a:pt x="21120" y="20907"/>
                    <a:pt x="20455" y="21253"/>
                    <a:pt x="19707" y="21427"/>
                  </a:cubicBezTo>
                  <a:cubicBezTo>
                    <a:pt x="18960" y="21600"/>
                    <a:pt x="18129" y="21600"/>
                    <a:pt x="17049" y="20849"/>
                  </a:cubicBezTo>
                  <a:cubicBezTo>
                    <a:pt x="15969" y="20098"/>
                    <a:pt x="14640" y="18597"/>
                    <a:pt x="13310" y="17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10412648" y="1690470"/>
              <a:ext cx="150284" cy="408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17037" y="15632"/>
                  </a:moveTo>
                  <a:cubicBezTo>
                    <a:pt x="15820" y="15300"/>
                    <a:pt x="14603" y="14968"/>
                    <a:pt x="11865" y="15300"/>
                  </a:cubicBezTo>
                  <a:cubicBezTo>
                    <a:pt x="9127" y="15632"/>
                    <a:pt x="4868" y="16629"/>
                    <a:pt x="2586" y="17460"/>
                  </a:cubicBezTo>
                  <a:cubicBezTo>
                    <a:pt x="304" y="18291"/>
                    <a:pt x="0" y="18955"/>
                    <a:pt x="0" y="19565"/>
                  </a:cubicBezTo>
                  <a:cubicBezTo>
                    <a:pt x="0" y="20174"/>
                    <a:pt x="304" y="20728"/>
                    <a:pt x="1369" y="21060"/>
                  </a:cubicBezTo>
                  <a:cubicBezTo>
                    <a:pt x="2434" y="21392"/>
                    <a:pt x="4259" y="21503"/>
                    <a:pt x="6237" y="21115"/>
                  </a:cubicBezTo>
                  <a:cubicBezTo>
                    <a:pt x="8214" y="20728"/>
                    <a:pt x="10344" y="19841"/>
                    <a:pt x="12473" y="17737"/>
                  </a:cubicBezTo>
                  <a:cubicBezTo>
                    <a:pt x="14603" y="15632"/>
                    <a:pt x="16732" y="12309"/>
                    <a:pt x="17949" y="9318"/>
                  </a:cubicBezTo>
                  <a:cubicBezTo>
                    <a:pt x="19166" y="6328"/>
                    <a:pt x="19470" y="3669"/>
                    <a:pt x="19623" y="2063"/>
                  </a:cubicBezTo>
                  <a:cubicBezTo>
                    <a:pt x="19775" y="457"/>
                    <a:pt x="19775" y="-97"/>
                    <a:pt x="19470" y="14"/>
                  </a:cubicBezTo>
                  <a:cubicBezTo>
                    <a:pt x="19166" y="125"/>
                    <a:pt x="18558" y="900"/>
                    <a:pt x="17949" y="3060"/>
                  </a:cubicBezTo>
                  <a:cubicBezTo>
                    <a:pt x="17341" y="5220"/>
                    <a:pt x="16732" y="8765"/>
                    <a:pt x="16580" y="11201"/>
                  </a:cubicBezTo>
                  <a:cubicBezTo>
                    <a:pt x="16428" y="13638"/>
                    <a:pt x="16732" y="14968"/>
                    <a:pt x="17037" y="15909"/>
                  </a:cubicBezTo>
                  <a:cubicBezTo>
                    <a:pt x="17341" y="16851"/>
                    <a:pt x="17645" y="17405"/>
                    <a:pt x="18406" y="17626"/>
                  </a:cubicBezTo>
                  <a:cubicBezTo>
                    <a:pt x="19166" y="17848"/>
                    <a:pt x="20383" y="17737"/>
                    <a:pt x="21600" y="17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10588331" y="1874880"/>
              <a:ext cx="44451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886"/>
                  </a:moveTo>
                  <a:cubicBezTo>
                    <a:pt x="1029" y="15429"/>
                    <a:pt x="2057" y="16971"/>
                    <a:pt x="3086" y="18514"/>
                  </a:cubicBezTo>
                  <a:cubicBezTo>
                    <a:pt x="4114" y="20057"/>
                    <a:pt x="5143" y="21600"/>
                    <a:pt x="6171" y="21600"/>
                  </a:cubicBezTo>
                  <a:cubicBezTo>
                    <a:pt x="7200" y="21600"/>
                    <a:pt x="8229" y="20057"/>
                    <a:pt x="8743" y="16663"/>
                  </a:cubicBezTo>
                  <a:cubicBezTo>
                    <a:pt x="9257" y="13269"/>
                    <a:pt x="9257" y="8023"/>
                    <a:pt x="11314" y="4937"/>
                  </a:cubicBezTo>
                  <a:cubicBezTo>
                    <a:pt x="13371" y="1851"/>
                    <a:pt x="17486" y="9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10657515" y="1878743"/>
              <a:ext cx="98034" cy="17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6" h="21172" fill="norm" stroke="1" extrusionOk="0">
                  <a:moveTo>
                    <a:pt x="13363" y="2648"/>
                  </a:moveTo>
                  <a:cubicBezTo>
                    <a:pt x="12041" y="1607"/>
                    <a:pt x="10718" y="566"/>
                    <a:pt x="8514" y="175"/>
                  </a:cubicBezTo>
                  <a:cubicBezTo>
                    <a:pt x="6310" y="-215"/>
                    <a:pt x="3224" y="45"/>
                    <a:pt x="1461" y="956"/>
                  </a:cubicBezTo>
                  <a:cubicBezTo>
                    <a:pt x="-302" y="1867"/>
                    <a:pt x="-743" y="3428"/>
                    <a:pt x="1681" y="5510"/>
                  </a:cubicBezTo>
                  <a:cubicBezTo>
                    <a:pt x="4106" y="7592"/>
                    <a:pt x="9396" y="10195"/>
                    <a:pt x="13143" y="12277"/>
                  </a:cubicBezTo>
                  <a:cubicBezTo>
                    <a:pt x="16890" y="14358"/>
                    <a:pt x="19094" y="15920"/>
                    <a:pt x="19975" y="17351"/>
                  </a:cubicBezTo>
                  <a:cubicBezTo>
                    <a:pt x="20857" y="18783"/>
                    <a:pt x="20416" y="20084"/>
                    <a:pt x="18653" y="20734"/>
                  </a:cubicBezTo>
                  <a:cubicBezTo>
                    <a:pt x="16890" y="21385"/>
                    <a:pt x="13804" y="21385"/>
                    <a:pt x="11159" y="20214"/>
                  </a:cubicBezTo>
                  <a:cubicBezTo>
                    <a:pt x="8514" y="19043"/>
                    <a:pt x="6310" y="16701"/>
                    <a:pt x="4106" y="14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10813481" y="1859693"/>
              <a:ext cx="91818" cy="35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81" fill="norm" stroke="1" extrusionOk="0">
                  <a:moveTo>
                    <a:pt x="6691" y="3623"/>
                  </a:moveTo>
                  <a:cubicBezTo>
                    <a:pt x="7182" y="7094"/>
                    <a:pt x="7673" y="10565"/>
                    <a:pt x="7673" y="13330"/>
                  </a:cubicBezTo>
                  <a:cubicBezTo>
                    <a:pt x="7673" y="16094"/>
                    <a:pt x="7182" y="18151"/>
                    <a:pt x="6445" y="19501"/>
                  </a:cubicBezTo>
                  <a:cubicBezTo>
                    <a:pt x="5709" y="20851"/>
                    <a:pt x="4727" y="21494"/>
                    <a:pt x="3745" y="21365"/>
                  </a:cubicBezTo>
                  <a:cubicBezTo>
                    <a:pt x="2763" y="21237"/>
                    <a:pt x="1782" y="20337"/>
                    <a:pt x="1045" y="17830"/>
                  </a:cubicBezTo>
                  <a:cubicBezTo>
                    <a:pt x="309" y="15323"/>
                    <a:pt x="-182" y="11208"/>
                    <a:pt x="63" y="8380"/>
                  </a:cubicBezTo>
                  <a:cubicBezTo>
                    <a:pt x="309" y="5551"/>
                    <a:pt x="1291" y="4008"/>
                    <a:pt x="2763" y="2851"/>
                  </a:cubicBezTo>
                  <a:cubicBezTo>
                    <a:pt x="4236" y="1694"/>
                    <a:pt x="6200" y="923"/>
                    <a:pt x="8409" y="473"/>
                  </a:cubicBezTo>
                  <a:cubicBezTo>
                    <a:pt x="10618" y="23"/>
                    <a:pt x="13073" y="-106"/>
                    <a:pt x="15036" y="87"/>
                  </a:cubicBezTo>
                  <a:cubicBezTo>
                    <a:pt x="17000" y="280"/>
                    <a:pt x="18473" y="794"/>
                    <a:pt x="19454" y="1565"/>
                  </a:cubicBezTo>
                  <a:cubicBezTo>
                    <a:pt x="20436" y="2337"/>
                    <a:pt x="20927" y="3365"/>
                    <a:pt x="21173" y="4265"/>
                  </a:cubicBezTo>
                  <a:cubicBezTo>
                    <a:pt x="21418" y="5165"/>
                    <a:pt x="21418" y="5937"/>
                    <a:pt x="19945" y="6644"/>
                  </a:cubicBezTo>
                  <a:cubicBezTo>
                    <a:pt x="18473" y="7351"/>
                    <a:pt x="15527" y="7994"/>
                    <a:pt x="12827" y="8315"/>
                  </a:cubicBezTo>
                  <a:cubicBezTo>
                    <a:pt x="10127" y="8637"/>
                    <a:pt x="7673" y="8637"/>
                    <a:pt x="6200" y="8123"/>
                  </a:cubicBezTo>
                  <a:cubicBezTo>
                    <a:pt x="4727" y="7608"/>
                    <a:pt x="4236" y="6580"/>
                    <a:pt x="3745" y="5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10950281" y="1703430"/>
              <a:ext cx="635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4582"/>
                    <a:pt x="1440" y="9164"/>
                    <a:pt x="5040" y="12764"/>
                  </a:cubicBezTo>
                  <a:cubicBezTo>
                    <a:pt x="8640" y="16364"/>
                    <a:pt x="1512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10985864" y="1862180"/>
              <a:ext cx="249110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69" fill="norm" stroke="1" extrusionOk="0">
                  <a:moveTo>
                    <a:pt x="7295" y="0"/>
                  </a:moveTo>
                  <a:cubicBezTo>
                    <a:pt x="5480" y="351"/>
                    <a:pt x="3665" y="702"/>
                    <a:pt x="2394" y="2020"/>
                  </a:cubicBezTo>
                  <a:cubicBezTo>
                    <a:pt x="1124" y="3337"/>
                    <a:pt x="398" y="5620"/>
                    <a:pt x="125" y="7200"/>
                  </a:cubicBezTo>
                  <a:cubicBezTo>
                    <a:pt x="-147" y="8780"/>
                    <a:pt x="35" y="9659"/>
                    <a:pt x="579" y="10273"/>
                  </a:cubicBezTo>
                  <a:cubicBezTo>
                    <a:pt x="1124" y="10888"/>
                    <a:pt x="2031" y="11239"/>
                    <a:pt x="3029" y="10624"/>
                  </a:cubicBezTo>
                  <a:cubicBezTo>
                    <a:pt x="4028" y="10010"/>
                    <a:pt x="5117" y="8429"/>
                    <a:pt x="5843" y="7112"/>
                  </a:cubicBezTo>
                  <a:cubicBezTo>
                    <a:pt x="6569" y="5795"/>
                    <a:pt x="6932" y="4741"/>
                    <a:pt x="6932" y="4654"/>
                  </a:cubicBezTo>
                  <a:cubicBezTo>
                    <a:pt x="6932" y="4566"/>
                    <a:pt x="6569" y="5444"/>
                    <a:pt x="6387" y="6322"/>
                  </a:cubicBezTo>
                  <a:cubicBezTo>
                    <a:pt x="6206" y="7200"/>
                    <a:pt x="6206" y="8078"/>
                    <a:pt x="6660" y="8517"/>
                  </a:cubicBezTo>
                  <a:cubicBezTo>
                    <a:pt x="7114" y="8956"/>
                    <a:pt x="8021" y="8956"/>
                    <a:pt x="8929" y="8166"/>
                  </a:cubicBezTo>
                  <a:cubicBezTo>
                    <a:pt x="9836" y="7376"/>
                    <a:pt x="10744" y="5795"/>
                    <a:pt x="11379" y="4566"/>
                  </a:cubicBezTo>
                  <a:cubicBezTo>
                    <a:pt x="12014" y="3337"/>
                    <a:pt x="12377" y="2459"/>
                    <a:pt x="12650" y="2459"/>
                  </a:cubicBezTo>
                  <a:cubicBezTo>
                    <a:pt x="12922" y="2459"/>
                    <a:pt x="13103" y="3337"/>
                    <a:pt x="13194" y="4215"/>
                  </a:cubicBezTo>
                  <a:cubicBezTo>
                    <a:pt x="13285" y="5093"/>
                    <a:pt x="13285" y="5971"/>
                    <a:pt x="13739" y="6585"/>
                  </a:cubicBezTo>
                  <a:cubicBezTo>
                    <a:pt x="14192" y="7200"/>
                    <a:pt x="15100" y="7551"/>
                    <a:pt x="15826" y="7200"/>
                  </a:cubicBezTo>
                  <a:cubicBezTo>
                    <a:pt x="16552" y="6849"/>
                    <a:pt x="17097" y="5795"/>
                    <a:pt x="17641" y="4917"/>
                  </a:cubicBezTo>
                  <a:cubicBezTo>
                    <a:pt x="18186" y="4039"/>
                    <a:pt x="18730" y="3337"/>
                    <a:pt x="19003" y="3512"/>
                  </a:cubicBezTo>
                  <a:cubicBezTo>
                    <a:pt x="19275" y="3688"/>
                    <a:pt x="19275" y="4741"/>
                    <a:pt x="19638" y="7112"/>
                  </a:cubicBezTo>
                  <a:cubicBezTo>
                    <a:pt x="20001" y="9483"/>
                    <a:pt x="20727" y="13171"/>
                    <a:pt x="21090" y="15541"/>
                  </a:cubicBezTo>
                  <a:cubicBezTo>
                    <a:pt x="21453" y="17912"/>
                    <a:pt x="21453" y="18966"/>
                    <a:pt x="21090" y="19756"/>
                  </a:cubicBezTo>
                  <a:cubicBezTo>
                    <a:pt x="20727" y="20546"/>
                    <a:pt x="20001" y="21073"/>
                    <a:pt x="19093" y="21337"/>
                  </a:cubicBezTo>
                  <a:cubicBezTo>
                    <a:pt x="18186" y="21600"/>
                    <a:pt x="17097" y="21600"/>
                    <a:pt x="16280" y="20107"/>
                  </a:cubicBezTo>
                  <a:cubicBezTo>
                    <a:pt x="15463" y="18615"/>
                    <a:pt x="14919" y="15629"/>
                    <a:pt x="14374" y="12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11242381" y="1822394"/>
              <a:ext cx="70983" cy="23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70" fill="norm" stroke="1" extrusionOk="0">
                  <a:moveTo>
                    <a:pt x="0" y="7607"/>
                  </a:moveTo>
                  <a:cubicBezTo>
                    <a:pt x="4447" y="6078"/>
                    <a:pt x="8894" y="4549"/>
                    <a:pt x="13024" y="3211"/>
                  </a:cubicBezTo>
                  <a:cubicBezTo>
                    <a:pt x="17153" y="1873"/>
                    <a:pt x="20965" y="726"/>
                    <a:pt x="21282" y="248"/>
                  </a:cubicBezTo>
                  <a:cubicBezTo>
                    <a:pt x="21600" y="-230"/>
                    <a:pt x="18424" y="-39"/>
                    <a:pt x="14612" y="1012"/>
                  </a:cubicBezTo>
                  <a:cubicBezTo>
                    <a:pt x="10800" y="2064"/>
                    <a:pt x="6353" y="3975"/>
                    <a:pt x="5718" y="5982"/>
                  </a:cubicBezTo>
                  <a:cubicBezTo>
                    <a:pt x="5082" y="7989"/>
                    <a:pt x="8259" y="10092"/>
                    <a:pt x="11435" y="11812"/>
                  </a:cubicBezTo>
                  <a:cubicBezTo>
                    <a:pt x="14612" y="13533"/>
                    <a:pt x="17788" y="14871"/>
                    <a:pt x="16200" y="16400"/>
                  </a:cubicBezTo>
                  <a:cubicBezTo>
                    <a:pt x="14612" y="17929"/>
                    <a:pt x="8259" y="19650"/>
                    <a:pt x="1906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9680787" y="2432689"/>
              <a:ext cx="221745" cy="12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066" fill="norm" stroke="1" extrusionOk="0">
                  <a:moveTo>
                    <a:pt x="6122" y="14795"/>
                  </a:moveTo>
                  <a:cubicBezTo>
                    <a:pt x="6328" y="13053"/>
                    <a:pt x="6534" y="11311"/>
                    <a:pt x="6534" y="8872"/>
                  </a:cubicBezTo>
                  <a:cubicBezTo>
                    <a:pt x="6534" y="6434"/>
                    <a:pt x="6328" y="3298"/>
                    <a:pt x="5711" y="1556"/>
                  </a:cubicBezTo>
                  <a:cubicBezTo>
                    <a:pt x="5094" y="-186"/>
                    <a:pt x="4065" y="-534"/>
                    <a:pt x="3037" y="860"/>
                  </a:cubicBezTo>
                  <a:cubicBezTo>
                    <a:pt x="2008" y="2253"/>
                    <a:pt x="980" y="5389"/>
                    <a:pt x="465" y="7827"/>
                  </a:cubicBezTo>
                  <a:cubicBezTo>
                    <a:pt x="-49" y="10266"/>
                    <a:pt x="-49" y="12008"/>
                    <a:pt x="54" y="13750"/>
                  </a:cubicBezTo>
                  <a:cubicBezTo>
                    <a:pt x="157" y="15492"/>
                    <a:pt x="362" y="17234"/>
                    <a:pt x="1597" y="17234"/>
                  </a:cubicBezTo>
                  <a:cubicBezTo>
                    <a:pt x="2831" y="17234"/>
                    <a:pt x="5094" y="15492"/>
                    <a:pt x="6431" y="13576"/>
                  </a:cubicBezTo>
                  <a:cubicBezTo>
                    <a:pt x="7768" y="11660"/>
                    <a:pt x="8180" y="9569"/>
                    <a:pt x="8797" y="9395"/>
                  </a:cubicBezTo>
                  <a:cubicBezTo>
                    <a:pt x="9414" y="9221"/>
                    <a:pt x="10237" y="10963"/>
                    <a:pt x="12397" y="13227"/>
                  </a:cubicBezTo>
                  <a:cubicBezTo>
                    <a:pt x="14557" y="15492"/>
                    <a:pt x="18054" y="18279"/>
                    <a:pt x="21551" y="21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10118431" y="2391347"/>
              <a:ext cx="228601" cy="11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11389"/>
                  </a:moveTo>
                  <a:cubicBezTo>
                    <a:pt x="0" y="9425"/>
                    <a:pt x="0" y="7462"/>
                    <a:pt x="500" y="6480"/>
                  </a:cubicBezTo>
                  <a:cubicBezTo>
                    <a:pt x="1000" y="5498"/>
                    <a:pt x="2000" y="5498"/>
                    <a:pt x="3200" y="5498"/>
                  </a:cubicBezTo>
                  <a:cubicBezTo>
                    <a:pt x="4400" y="5498"/>
                    <a:pt x="5800" y="5498"/>
                    <a:pt x="7000" y="7265"/>
                  </a:cubicBezTo>
                  <a:cubicBezTo>
                    <a:pt x="8200" y="9033"/>
                    <a:pt x="9200" y="12567"/>
                    <a:pt x="9400" y="15120"/>
                  </a:cubicBezTo>
                  <a:cubicBezTo>
                    <a:pt x="9600" y="17673"/>
                    <a:pt x="9000" y="19244"/>
                    <a:pt x="8200" y="19636"/>
                  </a:cubicBezTo>
                  <a:cubicBezTo>
                    <a:pt x="7400" y="20029"/>
                    <a:pt x="6400" y="19244"/>
                    <a:pt x="5800" y="17673"/>
                  </a:cubicBezTo>
                  <a:cubicBezTo>
                    <a:pt x="5200" y="16102"/>
                    <a:pt x="5000" y="13745"/>
                    <a:pt x="5500" y="10800"/>
                  </a:cubicBezTo>
                  <a:cubicBezTo>
                    <a:pt x="6000" y="7855"/>
                    <a:pt x="7200" y="4320"/>
                    <a:pt x="8400" y="2553"/>
                  </a:cubicBezTo>
                  <a:cubicBezTo>
                    <a:pt x="9600" y="785"/>
                    <a:pt x="10800" y="785"/>
                    <a:pt x="11800" y="1375"/>
                  </a:cubicBezTo>
                  <a:cubicBezTo>
                    <a:pt x="12800" y="1964"/>
                    <a:pt x="13600" y="3142"/>
                    <a:pt x="14200" y="4713"/>
                  </a:cubicBezTo>
                  <a:cubicBezTo>
                    <a:pt x="14800" y="6284"/>
                    <a:pt x="15200" y="8247"/>
                    <a:pt x="15700" y="8051"/>
                  </a:cubicBezTo>
                  <a:cubicBezTo>
                    <a:pt x="16200" y="7855"/>
                    <a:pt x="16800" y="5498"/>
                    <a:pt x="16800" y="3535"/>
                  </a:cubicBezTo>
                  <a:cubicBezTo>
                    <a:pt x="16800" y="1571"/>
                    <a:pt x="16200" y="0"/>
                    <a:pt x="15600" y="0"/>
                  </a:cubicBezTo>
                  <a:cubicBezTo>
                    <a:pt x="15000" y="0"/>
                    <a:pt x="14400" y="1571"/>
                    <a:pt x="13900" y="4713"/>
                  </a:cubicBezTo>
                  <a:cubicBezTo>
                    <a:pt x="13400" y="7855"/>
                    <a:pt x="13000" y="12567"/>
                    <a:pt x="13000" y="15905"/>
                  </a:cubicBezTo>
                  <a:cubicBezTo>
                    <a:pt x="13000" y="19244"/>
                    <a:pt x="13400" y="21207"/>
                    <a:pt x="14900" y="21404"/>
                  </a:cubicBezTo>
                  <a:cubicBezTo>
                    <a:pt x="16400" y="21600"/>
                    <a:pt x="19000" y="20029"/>
                    <a:pt x="21600" y="18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10378731" y="2205080"/>
              <a:ext cx="254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4640"/>
                    <a:pt x="-1622" y="9280"/>
                    <a:pt x="870" y="12880"/>
                  </a:cubicBezTo>
                  <a:cubicBezTo>
                    <a:pt x="3363" y="16480"/>
                    <a:pt x="11670" y="19040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10420365" y="2366776"/>
              <a:ext cx="53667" cy="117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073" fill="norm" stroke="1" extrusionOk="0">
                  <a:moveTo>
                    <a:pt x="6110" y="9705"/>
                  </a:moveTo>
                  <a:cubicBezTo>
                    <a:pt x="9433" y="8568"/>
                    <a:pt x="12756" y="7431"/>
                    <a:pt x="14833" y="5536"/>
                  </a:cubicBezTo>
                  <a:cubicBezTo>
                    <a:pt x="16910" y="3641"/>
                    <a:pt x="17741" y="989"/>
                    <a:pt x="16079" y="231"/>
                  </a:cubicBezTo>
                  <a:cubicBezTo>
                    <a:pt x="14418" y="-527"/>
                    <a:pt x="10264" y="610"/>
                    <a:pt x="6941" y="3262"/>
                  </a:cubicBezTo>
                  <a:cubicBezTo>
                    <a:pt x="3618" y="5915"/>
                    <a:pt x="1126" y="10084"/>
                    <a:pt x="295" y="13305"/>
                  </a:cubicBezTo>
                  <a:cubicBezTo>
                    <a:pt x="-536" y="16526"/>
                    <a:pt x="295" y="18799"/>
                    <a:pt x="4033" y="19936"/>
                  </a:cubicBezTo>
                  <a:cubicBezTo>
                    <a:pt x="7772" y="21073"/>
                    <a:pt x="14418" y="21073"/>
                    <a:pt x="21064" y="21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10518481" y="2357480"/>
              <a:ext cx="76201" cy="9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136"/>
                  </a:moveTo>
                  <a:cubicBezTo>
                    <a:pt x="600" y="8732"/>
                    <a:pt x="1200" y="13328"/>
                    <a:pt x="2400" y="16545"/>
                  </a:cubicBezTo>
                  <a:cubicBezTo>
                    <a:pt x="3600" y="19762"/>
                    <a:pt x="5400" y="21600"/>
                    <a:pt x="7200" y="21600"/>
                  </a:cubicBezTo>
                  <a:cubicBezTo>
                    <a:pt x="9000" y="21600"/>
                    <a:pt x="10800" y="19762"/>
                    <a:pt x="12600" y="16315"/>
                  </a:cubicBezTo>
                  <a:cubicBezTo>
                    <a:pt x="14400" y="12868"/>
                    <a:pt x="16200" y="7813"/>
                    <a:pt x="17700" y="4826"/>
                  </a:cubicBezTo>
                  <a:cubicBezTo>
                    <a:pt x="19200" y="1838"/>
                    <a:pt x="20400" y="9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10581981" y="2370130"/>
              <a:ext cx="190501" cy="10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6480" y="1306"/>
                  </a:moveTo>
                  <a:cubicBezTo>
                    <a:pt x="5280" y="442"/>
                    <a:pt x="4080" y="-422"/>
                    <a:pt x="3000" y="226"/>
                  </a:cubicBezTo>
                  <a:cubicBezTo>
                    <a:pt x="1920" y="874"/>
                    <a:pt x="960" y="3034"/>
                    <a:pt x="480" y="5194"/>
                  </a:cubicBezTo>
                  <a:cubicBezTo>
                    <a:pt x="0" y="7354"/>
                    <a:pt x="0" y="9514"/>
                    <a:pt x="0" y="11674"/>
                  </a:cubicBezTo>
                  <a:cubicBezTo>
                    <a:pt x="0" y="13834"/>
                    <a:pt x="0" y="15994"/>
                    <a:pt x="480" y="17722"/>
                  </a:cubicBezTo>
                  <a:cubicBezTo>
                    <a:pt x="960" y="19450"/>
                    <a:pt x="1920" y="20746"/>
                    <a:pt x="2880" y="20746"/>
                  </a:cubicBezTo>
                  <a:cubicBezTo>
                    <a:pt x="3840" y="20746"/>
                    <a:pt x="4800" y="19450"/>
                    <a:pt x="5520" y="17722"/>
                  </a:cubicBezTo>
                  <a:cubicBezTo>
                    <a:pt x="6240" y="15994"/>
                    <a:pt x="6720" y="13834"/>
                    <a:pt x="7080" y="11674"/>
                  </a:cubicBezTo>
                  <a:cubicBezTo>
                    <a:pt x="7440" y="9514"/>
                    <a:pt x="7680" y="7354"/>
                    <a:pt x="7800" y="7354"/>
                  </a:cubicBezTo>
                  <a:cubicBezTo>
                    <a:pt x="7920" y="7354"/>
                    <a:pt x="7920" y="9514"/>
                    <a:pt x="8280" y="11458"/>
                  </a:cubicBezTo>
                  <a:cubicBezTo>
                    <a:pt x="8640" y="13402"/>
                    <a:pt x="9360" y="15130"/>
                    <a:pt x="10320" y="14914"/>
                  </a:cubicBezTo>
                  <a:cubicBezTo>
                    <a:pt x="11280" y="14698"/>
                    <a:pt x="12480" y="12538"/>
                    <a:pt x="13080" y="12538"/>
                  </a:cubicBezTo>
                  <a:cubicBezTo>
                    <a:pt x="13680" y="12538"/>
                    <a:pt x="13680" y="14698"/>
                    <a:pt x="13680" y="16858"/>
                  </a:cubicBezTo>
                  <a:cubicBezTo>
                    <a:pt x="13680" y="19018"/>
                    <a:pt x="13680" y="21178"/>
                    <a:pt x="13800" y="21178"/>
                  </a:cubicBezTo>
                  <a:cubicBezTo>
                    <a:pt x="13920" y="21178"/>
                    <a:pt x="14160" y="19018"/>
                    <a:pt x="15240" y="15562"/>
                  </a:cubicBezTo>
                  <a:cubicBezTo>
                    <a:pt x="16320" y="12106"/>
                    <a:pt x="18240" y="7354"/>
                    <a:pt x="19320" y="6922"/>
                  </a:cubicBezTo>
                  <a:cubicBezTo>
                    <a:pt x="20400" y="6490"/>
                    <a:pt x="20640" y="10378"/>
                    <a:pt x="20880" y="13402"/>
                  </a:cubicBezTo>
                  <a:cubicBezTo>
                    <a:pt x="21120" y="16426"/>
                    <a:pt x="21360" y="18586"/>
                    <a:pt x="21600" y="20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10851587" y="2179680"/>
              <a:ext cx="4154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1478" y="0"/>
                  </a:moveTo>
                  <a:cubicBezTo>
                    <a:pt x="8238" y="4226"/>
                    <a:pt x="4998" y="8452"/>
                    <a:pt x="2838" y="11348"/>
                  </a:cubicBezTo>
                  <a:cubicBezTo>
                    <a:pt x="678" y="14243"/>
                    <a:pt x="-402" y="15809"/>
                    <a:pt x="138" y="17296"/>
                  </a:cubicBezTo>
                  <a:cubicBezTo>
                    <a:pt x="678" y="18783"/>
                    <a:pt x="2838" y="20191"/>
                    <a:pt x="6618" y="20896"/>
                  </a:cubicBezTo>
                  <a:cubicBezTo>
                    <a:pt x="10398" y="21600"/>
                    <a:pt x="15798" y="21600"/>
                    <a:pt x="211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10808465" y="2357480"/>
              <a:ext cx="91017" cy="1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9" fill="norm" stroke="1" extrusionOk="0">
                  <a:moveTo>
                    <a:pt x="5023" y="16200"/>
                  </a:moveTo>
                  <a:cubicBezTo>
                    <a:pt x="2512" y="18900"/>
                    <a:pt x="0" y="21600"/>
                    <a:pt x="0" y="20250"/>
                  </a:cubicBezTo>
                  <a:cubicBezTo>
                    <a:pt x="0" y="18900"/>
                    <a:pt x="2512" y="13500"/>
                    <a:pt x="6530" y="9450"/>
                  </a:cubicBezTo>
                  <a:cubicBezTo>
                    <a:pt x="10549" y="5400"/>
                    <a:pt x="16074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11099688" y="2308327"/>
              <a:ext cx="81311" cy="308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272" fill="norm" stroke="1" extrusionOk="0">
                  <a:moveTo>
                    <a:pt x="14076" y="7768"/>
                  </a:moveTo>
                  <a:cubicBezTo>
                    <a:pt x="12414" y="9373"/>
                    <a:pt x="10753" y="10979"/>
                    <a:pt x="9368" y="12876"/>
                  </a:cubicBezTo>
                  <a:cubicBezTo>
                    <a:pt x="7984" y="14773"/>
                    <a:pt x="6876" y="16963"/>
                    <a:pt x="5768" y="18568"/>
                  </a:cubicBezTo>
                  <a:cubicBezTo>
                    <a:pt x="4661" y="20173"/>
                    <a:pt x="3553" y="21195"/>
                    <a:pt x="2722" y="21268"/>
                  </a:cubicBezTo>
                  <a:cubicBezTo>
                    <a:pt x="1891" y="21341"/>
                    <a:pt x="1338" y="20465"/>
                    <a:pt x="784" y="17546"/>
                  </a:cubicBezTo>
                  <a:cubicBezTo>
                    <a:pt x="230" y="14627"/>
                    <a:pt x="-324" y="9665"/>
                    <a:pt x="230" y="6455"/>
                  </a:cubicBezTo>
                  <a:cubicBezTo>
                    <a:pt x="784" y="3244"/>
                    <a:pt x="2445" y="1784"/>
                    <a:pt x="4661" y="909"/>
                  </a:cubicBezTo>
                  <a:cubicBezTo>
                    <a:pt x="6876" y="33"/>
                    <a:pt x="9645" y="-259"/>
                    <a:pt x="13245" y="252"/>
                  </a:cubicBezTo>
                  <a:cubicBezTo>
                    <a:pt x="16845" y="763"/>
                    <a:pt x="21276" y="2076"/>
                    <a:pt x="21276" y="3463"/>
                  </a:cubicBezTo>
                  <a:cubicBezTo>
                    <a:pt x="21276" y="4849"/>
                    <a:pt x="16845" y="6309"/>
                    <a:pt x="12414" y="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11207205" y="2324013"/>
              <a:ext cx="422527" cy="321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24" fill="norm" stroke="1" extrusionOk="0">
                  <a:moveTo>
                    <a:pt x="5035" y="2217"/>
                  </a:moveTo>
                  <a:cubicBezTo>
                    <a:pt x="4927" y="1516"/>
                    <a:pt x="4819" y="815"/>
                    <a:pt x="4387" y="394"/>
                  </a:cubicBezTo>
                  <a:cubicBezTo>
                    <a:pt x="3955" y="-27"/>
                    <a:pt x="3199" y="-167"/>
                    <a:pt x="2443" y="254"/>
                  </a:cubicBezTo>
                  <a:cubicBezTo>
                    <a:pt x="1687" y="675"/>
                    <a:pt x="931" y="1656"/>
                    <a:pt x="499" y="2638"/>
                  </a:cubicBezTo>
                  <a:cubicBezTo>
                    <a:pt x="67" y="3620"/>
                    <a:pt x="-41" y="4602"/>
                    <a:pt x="13" y="5443"/>
                  </a:cubicBezTo>
                  <a:cubicBezTo>
                    <a:pt x="67" y="6285"/>
                    <a:pt x="283" y="6986"/>
                    <a:pt x="931" y="7337"/>
                  </a:cubicBezTo>
                  <a:cubicBezTo>
                    <a:pt x="1579" y="7688"/>
                    <a:pt x="2659" y="7688"/>
                    <a:pt x="3415" y="7407"/>
                  </a:cubicBezTo>
                  <a:cubicBezTo>
                    <a:pt x="4171" y="7127"/>
                    <a:pt x="4603" y="6565"/>
                    <a:pt x="5305" y="6145"/>
                  </a:cubicBezTo>
                  <a:cubicBezTo>
                    <a:pt x="6007" y="5724"/>
                    <a:pt x="6979" y="5443"/>
                    <a:pt x="7735" y="5163"/>
                  </a:cubicBezTo>
                  <a:cubicBezTo>
                    <a:pt x="8491" y="4882"/>
                    <a:pt x="9031" y="4602"/>
                    <a:pt x="9463" y="4111"/>
                  </a:cubicBezTo>
                  <a:cubicBezTo>
                    <a:pt x="9895" y="3620"/>
                    <a:pt x="10219" y="2919"/>
                    <a:pt x="10219" y="2849"/>
                  </a:cubicBezTo>
                  <a:cubicBezTo>
                    <a:pt x="10219" y="2778"/>
                    <a:pt x="9895" y="3339"/>
                    <a:pt x="9949" y="3830"/>
                  </a:cubicBezTo>
                  <a:cubicBezTo>
                    <a:pt x="10003" y="4321"/>
                    <a:pt x="10435" y="4742"/>
                    <a:pt x="10813" y="4672"/>
                  </a:cubicBezTo>
                  <a:cubicBezTo>
                    <a:pt x="11191" y="4602"/>
                    <a:pt x="11515" y="4041"/>
                    <a:pt x="11515" y="4111"/>
                  </a:cubicBezTo>
                  <a:cubicBezTo>
                    <a:pt x="11515" y="4181"/>
                    <a:pt x="11191" y="4882"/>
                    <a:pt x="11083" y="6425"/>
                  </a:cubicBezTo>
                  <a:cubicBezTo>
                    <a:pt x="10975" y="7968"/>
                    <a:pt x="11083" y="10352"/>
                    <a:pt x="11191" y="12386"/>
                  </a:cubicBezTo>
                  <a:cubicBezTo>
                    <a:pt x="11299" y="14420"/>
                    <a:pt x="11407" y="16103"/>
                    <a:pt x="11461" y="17295"/>
                  </a:cubicBezTo>
                  <a:cubicBezTo>
                    <a:pt x="11515" y="18488"/>
                    <a:pt x="11515" y="19189"/>
                    <a:pt x="11299" y="19750"/>
                  </a:cubicBezTo>
                  <a:cubicBezTo>
                    <a:pt x="11083" y="20311"/>
                    <a:pt x="10651" y="20732"/>
                    <a:pt x="10165" y="21012"/>
                  </a:cubicBezTo>
                  <a:cubicBezTo>
                    <a:pt x="9679" y="21293"/>
                    <a:pt x="9139" y="21433"/>
                    <a:pt x="8707" y="21223"/>
                  </a:cubicBezTo>
                  <a:cubicBezTo>
                    <a:pt x="8275" y="21012"/>
                    <a:pt x="7951" y="20451"/>
                    <a:pt x="7681" y="19259"/>
                  </a:cubicBezTo>
                  <a:cubicBezTo>
                    <a:pt x="7411" y="18067"/>
                    <a:pt x="7195" y="16243"/>
                    <a:pt x="7789" y="14350"/>
                  </a:cubicBezTo>
                  <a:cubicBezTo>
                    <a:pt x="8383" y="12456"/>
                    <a:pt x="9787" y="10493"/>
                    <a:pt x="11353" y="8599"/>
                  </a:cubicBezTo>
                  <a:cubicBezTo>
                    <a:pt x="12919" y="6706"/>
                    <a:pt x="14647" y="4882"/>
                    <a:pt x="15781" y="3760"/>
                  </a:cubicBezTo>
                  <a:cubicBezTo>
                    <a:pt x="16915" y="2638"/>
                    <a:pt x="17455" y="2217"/>
                    <a:pt x="17455" y="2288"/>
                  </a:cubicBezTo>
                  <a:cubicBezTo>
                    <a:pt x="17455" y="2358"/>
                    <a:pt x="16915" y="2919"/>
                    <a:pt x="16483" y="3480"/>
                  </a:cubicBezTo>
                  <a:cubicBezTo>
                    <a:pt x="16051" y="4041"/>
                    <a:pt x="15727" y="4602"/>
                    <a:pt x="15511" y="5373"/>
                  </a:cubicBezTo>
                  <a:cubicBezTo>
                    <a:pt x="15295" y="6145"/>
                    <a:pt x="15187" y="7127"/>
                    <a:pt x="15619" y="8038"/>
                  </a:cubicBezTo>
                  <a:cubicBezTo>
                    <a:pt x="16051" y="8950"/>
                    <a:pt x="17023" y="9791"/>
                    <a:pt x="18103" y="10282"/>
                  </a:cubicBezTo>
                  <a:cubicBezTo>
                    <a:pt x="19183" y="10773"/>
                    <a:pt x="20371" y="10914"/>
                    <a:pt x="21559" y="1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11312231" y="2351130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4767306" y="5130314"/>
              <a:ext cx="1970016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7418" y="2909"/>
                  </a:moveTo>
                  <a:cubicBezTo>
                    <a:pt x="7511" y="2691"/>
                    <a:pt x="7604" y="2473"/>
                    <a:pt x="7673" y="2182"/>
                  </a:cubicBezTo>
                  <a:cubicBezTo>
                    <a:pt x="7743" y="1891"/>
                    <a:pt x="7789" y="1527"/>
                    <a:pt x="7755" y="1200"/>
                  </a:cubicBezTo>
                  <a:cubicBezTo>
                    <a:pt x="7720" y="873"/>
                    <a:pt x="7604" y="582"/>
                    <a:pt x="7372" y="400"/>
                  </a:cubicBezTo>
                  <a:cubicBezTo>
                    <a:pt x="7140" y="218"/>
                    <a:pt x="6793" y="145"/>
                    <a:pt x="6167" y="145"/>
                  </a:cubicBezTo>
                  <a:cubicBezTo>
                    <a:pt x="5541" y="145"/>
                    <a:pt x="4637" y="218"/>
                    <a:pt x="4012" y="364"/>
                  </a:cubicBezTo>
                  <a:cubicBezTo>
                    <a:pt x="3386" y="509"/>
                    <a:pt x="3038" y="727"/>
                    <a:pt x="2702" y="1127"/>
                  </a:cubicBezTo>
                  <a:cubicBezTo>
                    <a:pt x="2366" y="1527"/>
                    <a:pt x="2042" y="2109"/>
                    <a:pt x="1659" y="3273"/>
                  </a:cubicBezTo>
                  <a:cubicBezTo>
                    <a:pt x="1277" y="4436"/>
                    <a:pt x="837" y="6182"/>
                    <a:pt x="547" y="7782"/>
                  </a:cubicBezTo>
                  <a:cubicBezTo>
                    <a:pt x="257" y="9382"/>
                    <a:pt x="118" y="10836"/>
                    <a:pt x="49" y="11745"/>
                  </a:cubicBezTo>
                  <a:cubicBezTo>
                    <a:pt x="-21" y="12655"/>
                    <a:pt x="-21" y="13018"/>
                    <a:pt x="83" y="13564"/>
                  </a:cubicBezTo>
                  <a:cubicBezTo>
                    <a:pt x="188" y="14109"/>
                    <a:pt x="396" y="14836"/>
                    <a:pt x="825" y="15600"/>
                  </a:cubicBezTo>
                  <a:cubicBezTo>
                    <a:pt x="1254" y="16364"/>
                    <a:pt x="1903" y="17164"/>
                    <a:pt x="2586" y="18000"/>
                  </a:cubicBezTo>
                  <a:cubicBezTo>
                    <a:pt x="3270" y="18836"/>
                    <a:pt x="3988" y="19709"/>
                    <a:pt x="4684" y="20255"/>
                  </a:cubicBezTo>
                  <a:cubicBezTo>
                    <a:pt x="5379" y="20800"/>
                    <a:pt x="6051" y="21018"/>
                    <a:pt x="6804" y="21164"/>
                  </a:cubicBezTo>
                  <a:cubicBezTo>
                    <a:pt x="7558" y="21309"/>
                    <a:pt x="8392" y="21382"/>
                    <a:pt x="9180" y="21455"/>
                  </a:cubicBezTo>
                  <a:cubicBezTo>
                    <a:pt x="9968" y="21527"/>
                    <a:pt x="10709" y="21600"/>
                    <a:pt x="11463" y="21600"/>
                  </a:cubicBezTo>
                  <a:cubicBezTo>
                    <a:pt x="12216" y="21600"/>
                    <a:pt x="12981" y="21527"/>
                    <a:pt x="13699" y="21455"/>
                  </a:cubicBezTo>
                  <a:cubicBezTo>
                    <a:pt x="14418" y="21382"/>
                    <a:pt x="15090" y="21309"/>
                    <a:pt x="15750" y="21164"/>
                  </a:cubicBezTo>
                  <a:cubicBezTo>
                    <a:pt x="16411" y="21018"/>
                    <a:pt x="17060" y="20800"/>
                    <a:pt x="17685" y="20436"/>
                  </a:cubicBezTo>
                  <a:cubicBezTo>
                    <a:pt x="18311" y="20073"/>
                    <a:pt x="18914" y="19564"/>
                    <a:pt x="19447" y="18982"/>
                  </a:cubicBezTo>
                  <a:cubicBezTo>
                    <a:pt x="19980" y="18400"/>
                    <a:pt x="20443" y="17745"/>
                    <a:pt x="20768" y="17055"/>
                  </a:cubicBezTo>
                  <a:cubicBezTo>
                    <a:pt x="21092" y="16364"/>
                    <a:pt x="21278" y="15636"/>
                    <a:pt x="21394" y="14727"/>
                  </a:cubicBezTo>
                  <a:cubicBezTo>
                    <a:pt x="21509" y="13818"/>
                    <a:pt x="21556" y="12727"/>
                    <a:pt x="21567" y="11564"/>
                  </a:cubicBezTo>
                  <a:cubicBezTo>
                    <a:pt x="21579" y="10400"/>
                    <a:pt x="21556" y="9164"/>
                    <a:pt x="21498" y="8182"/>
                  </a:cubicBezTo>
                  <a:cubicBezTo>
                    <a:pt x="21440" y="7200"/>
                    <a:pt x="21347" y="6473"/>
                    <a:pt x="21150" y="5782"/>
                  </a:cubicBezTo>
                  <a:cubicBezTo>
                    <a:pt x="20953" y="5091"/>
                    <a:pt x="20652" y="4436"/>
                    <a:pt x="20165" y="3891"/>
                  </a:cubicBezTo>
                  <a:cubicBezTo>
                    <a:pt x="19679" y="3345"/>
                    <a:pt x="19006" y="2909"/>
                    <a:pt x="18311" y="2473"/>
                  </a:cubicBezTo>
                  <a:cubicBezTo>
                    <a:pt x="17616" y="2036"/>
                    <a:pt x="16897" y="1600"/>
                    <a:pt x="16237" y="1236"/>
                  </a:cubicBezTo>
                  <a:cubicBezTo>
                    <a:pt x="15576" y="873"/>
                    <a:pt x="14974" y="582"/>
                    <a:pt x="14394" y="364"/>
                  </a:cubicBezTo>
                  <a:cubicBezTo>
                    <a:pt x="13815" y="145"/>
                    <a:pt x="13259" y="0"/>
                    <a:pt x="12703" y="0"/>
                  </a:cubicBezTo>
                  <a:cubicBezTo>
                    <a:pt x="12146" y="0"/>
                    <a:pt x="11590" y="145"/>
                    <a:pt x="11011" y="364"/>
                  </a:cubicBezTo>
                  <a:cubicBezTo>
                    <a:pt x="10431" y="582"/>
                    <a:pt x="9829" y="873"/>
                    <a:pt x="9238" y="1055"/>
                  </a:cubicBezTo>
                  <a:cubicBezTo>
                    <a:pt x="8647" y="1236"/>
                    <a:pt x="8067" y="1309"/>
                    <a:pt x="7673" y="1491"/>
                  </a:cubicBezTo>
                  <a:cubicBezTo>
                    <a:pt x="7279" y="1673"/>
                    <a:pt x="7071" y="1964"/>
                    <a:pt x="6862" y="2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Drawing"/>
          <p:cNvGrpSpPr/>
          <p:nvPr/>
        </p:nvGrpSpPr>
        <p:grpSpPr>
          <a:xfrm>
            <a:off x="913843" y="1047750"/>
            <a:ext cx="11684557" cy="8395462"/>
            <a:chOff x="0" y="0"/>
            <a:chExt cx="11684556" cy="8395461"/>
          </a:xfrm>
        </p:grpSpPr>
        <p:sp>
          <p:nvSpPr>
            <p:cNvPr id="489" name="Line"/>
            <p:cNvSpPr/>
            <p:nvPr/>
          </p:nvSpPr>
          <p:spPr>
            <a:xfrm>
              <a:off x="1619806" y="2984500"/>
              <a:ext cx="75946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2" y="20160"/>
                    <a:pt x="265" y="18720"/>
                    <a:pt x="403" y="17820"/>
                  </a:cubicBezTo>
                  <a:cubicBezTo>
                    <a:pt x="542" y="16920"/>
                    <a:pt x="686" y="16560"/>
                    <a:pt x="870" y="16200"/>
                  </a:cubicBezTo>
                  <a:cubicBezTo>
                    <a:pt x="1054" y="15840"/>
                    <a:pt x="1276" y="15480"/>
                    <a:pt x="1502" y="15120"/>
                  </a:cubicBezTo>
                  <a:cubicBezTo>
                    <a:pt x="1728" y="14760"/>
                    <a:pt x="1957" y="14400"/>
                    <a:pt x="2185" y="14040"/>
                  </a:cubicBezTo>
                  <a:cubicBezTo>
                    <a:pt x="2414" y="13680"/>
                    <a:pt x="2643" y="13320"/>
                    <a:pt x="2881" y="12960"/>
                  </a:cubicBezTo>
                  <a:cubicBezTo>
                    <a:pt x="3118" y="12600"/>
                    <a:pt x="3365" y="12240"/>
                    <a:pt x="3603" y="11880"/>
                  </a:cubicBezTo>
                  <a:cubicBezTo>
                    <a:pt x="3841" y="11520"/>
                    <a:pt x="4070" y="11160"/>
                    <a:pt x="4301" y="10890"/>
                  </a:cubicBezTo>
                  <a:cubicBezTo>
                    <a:pt x="4533" y="10620"/>
                    <a:pt x="4768" y="10440"/>
                    <a:pt x="5006" y="10260"/>
                  </a:cubicBezTo>
                  <a:cubicBezTo>
                    <a:pt x="5243" y="10080"/>
                    <a:pt x="5484" y="9900"/>
                    <a:pt x="5731" y="9720"/>
                  </a:cubicBezTo>
                  <a:cubicBezTo>
                    <a:pt x="5978" y="9540"/>
                    <a:pt x="6231" y="9360"/>
                    <a:pt x="6454" y="9180"/>
                  </a:cubicBezTo>
                  <a:cubicBezTo>
                    <a:pt x="6676" y="9000"/>
                    <a:pt x="6869" y="8820"/>
                    <a:pt x="7071" y="8640"/>
                  </a:cubicBezTo>
                  <a:cubicBezTo>
                    <a:pt x="7272" y="8460"/>
                    <a:pt x="7483" y="8280"/>
                    <a:pt x="7688" y="8100"/>
                  </a:cubicBezTo>
                  <a:cubicBezTo>
                    <a:pt x="7892" y="7920"/>
                    <a:pt x="8091" y="7740"/>
                    <a:pt x="8293" y="7560"/>
                  </a:cubicBezTo>
                  <a:cubicBezTo>
                    <a:pt x="8494" y="7380"/>
                    <a:pt x="8699" y="7200"/>
                    <a:pt x="8901" y="7020"/>
                  </a:cubicBezTo>
                  <a:cubicBezTo>
                    <a:pt x="9102" y="6840"/>
                    <a:pt x="9301" y="6660"/>
                    <a:pt x="9509" y="6390"/>
                  </a:cubicBezTo>
                  <a:cubicBezTo>
                    <a:pt x="9716" y="6120"/>
                    <a:pt x="9933" y="5760"/>
                    <a:pt x="10147" y="5490"/>
                  </a:cubicBezTo>
                  <a:cubicBezTo>
                    <a:pt x="10361" y="5220"/>
                    <a:pt x="10571" y="5040"/>
                    <a:pt x="10785" y="4860"/>
                  </a:cubicBezTo>
                  <a:cubicBezTo>
                    <a:pt x="10999" y="4680"/>
                    <a:pt x="11215" y="4500"/>
                    <a:pt x="11426" y="4320"/>
                  </a:cubicBezTo>
                  <a:cubicBezTo>
                    <a:pt x="11637" y="4140"/>
                    <a:pt x="11841" y="3960"/>
                    <a:pt x="12058" y="3870"/>
                  </a:cubicBezTo>
                  <a:cubicBezTo>
                    <a:pt x="12275" y="3780"/>
                    <a:pt x="12504" y="3780"/>
                    <a:pt x="12732" y="3780"/>
                  </a:cubicBezTo>
                  <a:cubicBezTo>
                    <a:pt x="12961" y="3780"/>
                    <a:pt x="13190" y="3780"/>
                    <a:pt x="13419" y="3780"/>
                  </a:cubicBezTo>
                  <a:cubicBezTo>
                    <a:pt x="13647" y="3780"/>
                    <a:pt x="13876" y="3780"/>
                    <a:pt x="14102" y="3780"/>
                  </a:cubicBezTo>
                  <a:cubicBezTo>
                    <a:pt x="14328" y="3780"/>
                    <a:pt x="14551" y="3780"/>
                    <a:pt x="14776" y="3780"/>
                  </a:cubicBezTo>
                  <a:cubicBezTo>
                    <a:pt x="15002" y="3780"/>
                    <a:pt x="15231" y="3780"/>
                    <a:pt x="15454" y="3780"/>
                  </a:cubicBezTo>
                  <a:cubicBezTo>
                    <a:pt x="15676" y="3780"/>
                    <a:pt x="15893" y="3780"/>
                    <a:pt x="16107" y="3780"/>
                  </a:cubicBezTo>
                  <a:cubicBezTo>
                    <a:pt x="16320" y="3780"/>
                    <a:pt x="16531" y="3780"/>
                    <a:pt x="16763" y="3600"/>
                  </a:cubicBezTo>
                  <a:cubicBezTo>
                    <a:pt x="16995" y="3420"/>
                    <a:pt x="17247" y="3060"/>
                    <a:pt x="17482" y="2700"/>
                  </a:cubicBezTo>
                  <a:cubicBezTo>
                    <a:pt x="17717" y="2340"/>
                    <a:pt x="17934" y="1980"/>
                    <a:pt x="18157" y="1620"/>
                  </a:cubicBezTo>
                  <a:cubicBezTo>
                    <a:pt x="18379" y="1260"/>
                    <a:pt x="18608" y="900"/>
                    <a:pt x="18840" y="720"/>
                  </a:cubicBezTo>
                  <a:cubicBezTo>
                    <a:pt x="19072" y="540"/>
                    <a:pt x="19306" y="540"/>
                    <a:pt x="19541" y="540"/>
                  </a:cubicBezTo>
                  <a:cubicBezTo>
                    <a:pt x="19776" y="540"/>
                    <a:pt x="20011" y="540"/>
                    <a:pt x="20252" y="450"/>
                  </a:cubicBezTo>
                  <a:cubicBezTo>
                    <a:pt x="20492" y="360"/>
                    <a:pt x="20739" y="180"/>
                    <a:pt x="20965" y="90"/>
                  </a:cubicBezTo>
                  <a:cubicBezTo>
                    <a:pt x="21191" y="0"/>
                    <a:pt x="2139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1645206" y="444912"/>
              <a:ext cx="8515351" cy="259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0" y="21579"/>
                  </a:moveTo>
                  <a:cubicBezTo>
                    <a:pt x="172" y="21456"/>
                    <a:pt x="344" y="21332"/>
                    <a:pt x="515" y="21191"/>
                  </a:cubicBezTo>
                  <a:cubicBezTo>
                    <a:pt x="687" y="21050"/>
                    <a:pt x="859" y="20891"/>
                    <a:pt x="1036" y="20706"/>
                  </a:cubicBezTo>
                  <a:cubicBezTo>
                    <a:pt x="1213" y="20521"/>
                    <a:pt x="1396" y="20309"/>
                    <a:pt x="1568" y="20080"/>
                  </a:cubicBezTo>
                  <a:cubicBezTo>
                    <a:pt x="1740" y="19851"/>
                    <a:pt x="1901" y="19604"/>
                    <a:pt x="2043" y="19357"/>
                  </a:cubicBezTo>
                  <a:cubicBezTo>
                    <a:pt x="2185" y="19110"/>
                    <a:pt x="2309" y="18864"/>
                    <a:pt x="2413" y="18617"/>
                  </a:cubicBezTo>
                  <a:cubicBezTo>
                    <a:pt x="2518" y="18370"/>
                    <a:pt x="2604" y="18123"/>
                    <a:pt x="2714" y="17823"/>
                  </a:cubicBezTo>
                  <a:cubicBezTo>
                    <a:pt x="2824" y="17523"/>
                    <a:pt x="2958" y="17171"/>
                    <a:pt x="3111" y="16765"/>
                  </a:cubicBezTo>
                  <a:cubicBezTo>
                    <a:pt x="3264" y="16360"/>
                    <a:pt x="3436" y="15901"/>
                    <a:pt x="3600" y="15443"/>
                  </a:cubicBezTo>
                  <a:cubicBezTo>
                    <a:pt x="3764" y="14984"/>
                    <a:pt x="3919" y="14526"/>
                    <a:pt x="4075" y="14067"/>
                  </a:cubicBezTo>
                  <a:cubicBezTo>
                    <a:pt x="4231" y="13609"/>
                    <a:pt x="4387" y="13151"/>
                    <a:pt x="4548" y="12683"/>
                  </a:cubicBezTo>
                  <a:cubicBezTo>
                    <a:pt x="4709" y="12216"/>
                    <a:pt x="4875" y="11740"/>
                    <a:pt x="5026" y="11317"/>
                  </a:cubicBezTo>
                  <a:cubicBezTo>
                    <a:pt x="5176" y="10894"/>
                    <a:pt x="5310" y="10523"/>
                    <a:pt x="5455" y="10118"/>
                  </a:cubicBezTo>
                  <a:cubicBezTo>
                    <a:pt x="5600" y="9712"/>
                    <a:pt x="5756" y="9271"/>
                    <a:pt x="5887" y="8831"/>
                  </a:cubicBezTo>
                  <a:cubicBezTo>
                    <a:pt x="6019" y="8390"/>
                    <a:pt x="6126" y="7949"/>
                    <a:pt x="6223" y="7508"/>
                  </a:cubicBezTo>
                  <a:cubicBezTo>
                    <a:pt x="6319" y="7067"/>
                    <a:pt x="6405" y="6627"/>
                    <a:pt x="6505" y="6159"/>
                  </a:cubicBezTo>
                  <a:cubicBezTo>
                    <a:pt x="6604" y="5692"/>
                    <a:pt x="6717" y="5198"/>
                    <a:pt x="6816" y="4757"/>
                  </a:cubicBezTo>
                  <a:cubicBezTo>
                    <a:pt x="6915" y="4317"/>
                    <a:pt x="7001" y="3929"/>
                    <a:pt x="7082" y="3594"/>
                  </a:cubicBezTo>
                  <a:cubicBezTo>
                    <a:pt x="7162" y="3259"/>
                    <a:pt x="7238" y="2977"/>
                    <a:pt x="7315" y="2677"/>
                  </a:cubicBezTo>
                  <a:cubicBezTo>
                    <a:pt x="7393" y="2377"/>
                    <a:pt x="7474" y="2060"/>
                    <a:pt x="7589" y="1760"/>
                  </a:cubicBezTo>
                  <a:cubicBezTo>
                    <a:pt x="7705" y="1460"/>
                    <a:pt x="7855" y="1178"/>
                    <a:pt x="8008" y="931"/>
                  </a:cubicBezTo>
                  <a:cubicBezTo>
                    <a:pt x="8161" y="684"/>
                    <a:pt x="8317" y="473"/>
                    <a:pt x="8459" y="332"/>
                  </a:cubicBezTo>
                  <a:cubicBezTo>
                    <a:pt x="8601" y="191"/>
                    <a:pt x="8730" y="120"/>
                    <a:pt x="8870" y="67"/>
                  </a:cubicBezTo>
                  <a:cubicBezTo>
                    <a:pt x="9009" y="14"/>
                    <a:pt x="9160" y="-21"/>
                    <a:pt x="9326" y="14"/>
                  </a:cubicBezTo>
                  <a:cubicBezTo>
                    <a:pt x="9493" y="50"/>
                    <a:pt x="9675" y="155"/>
                    <a:pt x="9831" y="270"/>
                  </a:cubicBezTo>
                  <a:cubicBezTo>
                    <a:pt x="9987" y="385"/>
                    <a:pt x="10115" y="508"/>
                    <a:pt x="10247" y="693"/>
                  </a:cubicBezTo>
                  <a:cubicBezTo>
                    <a:pt x="10379" y="878"/>
                    <a:pt x="10513" y="1125"/>
                    <a:pt x="10631" y="1416"/>
                  </a:cubicBezTo>
                  <a:cubicBezTo>
                    <a:pt x="10749" y="1707"/>
                    <a:pt x="10851" y="2042"/>
                    <a:pt x="10966" y="2439"/>
                  </a:cubicBezTo>
                  <a:cubicBezTo>
                    <a:pt x="11082" y="2835"/>
                    <a:pt x="11211" y="3294"/>
                    <a:pt x="11329" y="3779"/>
                  </a:cubicBezTo>
                  <a:cubicBezTo>
                    <a:pt x="11447" y="4264"/>
                    <a:pt x="11554" y="4775"/>
                    <a:pt x="11654" y="5225"/>
                  </a:cubicBezTo>
                  <a:cubicBezTo>
                    <a:pt x="11753" y="5674"/>
                    <a:pt x="11844" y="6062"/>
                    <a:pt x="11941" y="6459"/>
                  </a:cubicBezTo>
                  <a:cubicBezTo>
                    <a:pt x="12038" y="6856"/>
                    <a:pt x="12140" y="7261"/>
                    <a:pt x="12231" y="7676"/>
                  </a:cubicBezTo>
                  <a:cubicBezTo>
                    <a:pt x="12322" y="8090"/>
                    <a:pt x="12403" y="8513"/>
                    <a:pt x="12470" y="8883"/>
                  </a:cubicBezTo>
                  <a:cubicBezTo>
                    <a:pt x="12537" y="9254"/>
                    <a:pt x="12591" y="9571"/>
                    <a:pt x="12666" y="9977"/>
                  </a:cubicBezTo>
                  <a:cubicBezTo>
                    <a:pt x="12741" y="10382"/>
                    <a:pt x="12838" y="10876"/>
                    <a:pt x="12942" y="11326"/>
                  </a:cubicBezTo>
                  <a:cubicBezTo>
                    <a:pt x="13047" y="11775"/>
                    <a:pt x="13160" y="12181"/>
                    <a:pt x="13291" y="12551"/>
                  </a:cubicBezTo>
                  <a:cubicBezTo>
                    <a:pt x="13423" y="12921"/>
                    <a:pt x="13573" y="13256"/>
                    <a:pt x="13723" y="13556"/>
                  </a:cubicBezTo>
                  <a:cubicBezTo>
                    <a:pt x="13874" y="13856"/>
                    <a:pt x="14024" y="14120"/>
                    <a:pt x="14177" y="14367"/>
                  </a:cubicBezTo>
                  <a:cubicBezTo>
                    <a:pt x="14330" y="14614"/>
                    <a:pt x="14486" y="14843"/>
                    <a:pt x="14647" y="15064"/>
                  </a:cubicBezTo>
                  <a:cubicBezTo>
                    <a:pt x="14808" y="15284"/>
                    <a:pt x="14974" y="15496"/>
                    <a:pt x="15144" y="15716"/>
                  </a:cubicBezTo>
                  <a:cubicBezTo>
                    <a:pt x="15313" y="15937"/>
                    <a:pt x="15485" y="16166"/>
                    <a:pt x="15662" y="16395"/>
                  </a:cubicBezTo>
                  <a:cubicBezTo>
                    <a:pt x="15839" y="16624"/>
                    <a:pt x="16021" y="16853"/>
                    <a:pt x="16185" y="17065"/>
                  </a:cubicBezTo>
                  <a:cubicBezTo>
                    <a:pt x="16349" y="17277"/>
                    <a:pt x="16494" y="17471"/>
                    <a:pt x="16631" y="17647"/>
                  </a:cubicBezTo>
                  <a:cubicBezTo>
                    <a:pt x="16768" y="17823"/>
                    <a:pt x="16897" y="17982"/>
                    <a:pt x="17044" y="18176"/>
                  </a:cubicBezTo>
                  <a:cubicBezTo>
                    <a:pt x="17192" y="18370"/>
                    <a:pt x="17358" y="18599"/>
                    <a:pt x="17517" y="18784"/>
                  </a:cubicBezTo>
                  <a:cubicBezTo>
                    <a:pt x="17675" y="18969"/>
                    <a:pt x="17826" y="19110"/>
                    <a:pt x="17976" y="19251"/>
                  </a:cubicBezTo>
                  <a:cubicBezTo>
                    <a:pt x="18126" y="19393"/>
                    <a:pt x="18277" y="19534"/>
                    <a:pt x="18427" y="19657"/>
                  </a:cubicBezTo>
                  <a:cubicBezTo>
                    <a:pt x="18577" y="19780"/>
                    <a:pt x="18728" y="19886"/>
                    <a:pt x="18899" y="20027"/>
                  </a:cubicBezTo>
                  <a:cubicBezTo>
                    <a:pt x="19071" y="20168"/>
                    <a:pt x="19264" y="20345"/>
                    <a:pt x="19444" y="20486"/>
                  </a:cubicBezTo>
                  <a:cubicBezTo>
                    <a:pt x="19624" y="20627"/>
                    <a:pt x="19791" y="20733"/>
                    <a:pt x="19965" y="20821"/>
                  </a:cubicBezTo>
                  <a:cubicBezTo>
                    <a:pt x="20140" y="20909"/>
                    <a:pt x="20322" y="20979"/>
                    <a:pt x="20505" y="21050"/>
                  </a:cubicBezTo>
                  <a:cubicBezTo>
                    <a:pt x="20687" y="21121"/>
                    <a:pt x="20870" y="21191"/>
                    <a:pt x="21052" y="21279"/>
                  </a:cubicBezTo>
                  <a:cubicBezTo>
                    <a:pt x="21235" y="21367"/>
                    <a:pt x="21417" y="21473"/>
                    <a:pt x="21600" y="2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6300754" y="603755"/>
              <a:ext cx="964203" cy="59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10" fill="norm" stroke="1" extrusionOk="0">
                  <a:moveTo>
                    <a:pt x="689" y="20736"/>
                  </a:moveTo>
                  <a:cubicBezTo>
                    <a:pt x="357" y="21044"/>
                    <a:pt x="25" y="21351"/>
                    <a:pt x="2" y="21467"/>
                  </a:cubicBezTo>
                  <a:cubicBezTo>
                    <a:pt x="-22" y="21582"/>
                    <a:pt x="262" y="21505"/>
                    <a:pt x="1067" y="20775"/>
                  </a:cubicBezTo>
                  <a:cubicBezTo>
                    <a:pt x="1873" y="20045"/>
                    <a:pt x="3199" y="18661"/>
                    <a:pt x="4478" y="17354"/>
                  </a:cubicBezTo>
                  <a:cubicBezTo>
                    <a:pt x="5757" y="16047"/>
                    <a:pt x="6989" y="14818"/>
                    <a:pt x="8291" y="13588"/>
                  </a:cubicBezTo>
                  <a:cubicBezTo>
                    <a:pt x="9594" y="12358"/>
                    <a:pt x="10967" y="11128"/>
                    <a:pt x="12341" y="10013"/>
                  </a:cubicBezTo>
                  <a:cubicBezTo>
                    <a:pt x="13715" y="8899"/>
                    <a:pt x="15089" y="7899"/>
                    <a:pt x="16296" y="7054"/>
                  </a:cubicBezTo>
                  <a:cubicBezTo>
                    <a:pt x="17504" y="6208"/>
                    <a:pt x="18546" y="5517"/>
                    <a:pt x="19186" y="5094"/>
                  </a:cubicBezTo>
                  <a:cubicBezTo>
                    <a:pt x="19825" y="4671"/>
                    <a:pt x="20062" y="4517"/>
                    <a:pt x="20252" y="4287"/>
                  </a:cubicBezTo>
                  <a:cubicBezTo>
                    <a:pt x="20441" y="4056"/>
                    <a:pt x="20583" y="3749"/>
                    <a:pt x="20654" y="3403"/>
                  </a:cubicBezTo>
                  <a:cubicBezTo>
                    <a:pt x="20725" y="3057"/>
                    <a:pt x="20725" y="2672"/>
                    <a:pt x="20702" y="2288"/>
                  </a:cubicBezTo>
                  <a:cubicBezTo>
                    <a:pt x="20678" y="1904"/>
                    <a:pt x="20631" y="1519"/>
                    <a:pt x="20275" y="1135"/>
                  </a:cubicBezTo>
                  <a:cubicBezTo>
                    <a:pt x="19920" y="751"/>
                    <a:pt x="19257" y="366"/>
                    <a:pt x="18807" y="174"/>
                  </a:cubicBezTo>
                  <a:cubicBezTo>
                    <a:pt x="18357" y="-18"/>
                    <a:pt x="18120" y="-18"/>
                    <a:pt x="17883" y="20"/>
                  </a:cubicBezTo>
                  <a:cubicBezTo>
                    <a:pt x="17646" y="59"/>
                    <a:pt x="17410" y="136"/>
                    <a:pt x="17433" y="251"/>
                  </a:cubicBezTo>
                  <a:cubicBezTo>
                    <a:pt x="17457" y="366"/>
                    <a:pt x="17741" y="520"/>
                    <a:pt x="18310" y="712"/>
                  </a:cubicBezTo>
                  <a:cubicBezTo>
                    <a:pt x="18878" y="904"/>
                    <a:pt x="19731" y="1135"/>
                    <a:pt x="20323" y="1596"/>
                  </a:cubicBezTo>
                  <a:cubicBezTo>
                    <a:pt x="20915" y="2057"/>
                    <a:pt x="21246" y="2749"/>
                    <a:pt x="21341" y="3556"/>
                  </a:cubicBezTo>
                  <a:cubicBezTo>
                    <a:pt x="21436" y="4363"/>
                    <a:pt x="21294" y="5286"/>
                    <a:pt x="21081" y="6131"/>
                  </a:cubicBezTo>
                  <a:cubicBezTo>
                    <a:pt x="20867" y="6977"/>
                    <a:pt x="20583" y="7746"/>
                    <a:pt x="20560" y="8015"/>
                  </a:cubicBezTo>
                  <a:cubicBezTo>
                    <a:pt x="20536" y="8284"/>
                    <a:pt x="20773" y="8053"/>
                    <a:pt x="20986" y="7823"/>
                  </a:cubicBezTo>
                  <a:cubicBezTo>
                    <a:pt x="21199" y="7592"/>
                    <a:pt x="21389" y="7361"/>
                    <a:pt x="21578" y="7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7506256" y="362655"/>
              <a:ext cx="285751" cy="282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5707"/>
                  </a:moveTo>
                  <a:cubicBezTo>
                    <a:pt x="0" y="4587"/>
                    <a:pt x="0" y="3467"/>
                    <a:pt x="240" y="3547"/>
                  </a:cubicBezTo>
                  <a:cubicBezTo>
                    <a:pt x="480" y="3627"/>
                    <a:pt x="960" y="4907"/>
                    <a:pt x="1520" y="7307"/>
                  </a:cubicBezTo>
                  <a:cubicBezTo>
                    <a:pt x="2080" y="9707"/>
                    <a:pt x="2720" y="13227"/>
                    <a:pt x="3200" y="15547"/>
                  </a:cubicBezTo>
                  <a:cubicBezTo>
                    <a:pt x="3680" y="17867"/>
                    <a:pt x="4000" y="18987"/>
                    <a:pt x="4560" y="19387"/>
                  </a:cubicBezTo>
                  <a:cubicBezTo>
                    <a:pt x="5120" y="19787"/>
                    <a:pt x="5920" y="19467"/>
                    <a:pt x="6400" y="18907"/>
                  </a:cubicBezTo>
                  <a:cubicBezTo>
                    <a:pt x="6880" y="18347"/>
                    <a:pt x="7040" y="17547"/>
                    <a:pt x="7440" y="16587"/>
                  </a:cubicBezTo>
                  <a:cubicBezTo>
                    <a:pt x="7840" y="15627"/>
                    <a:pt x="8480" y="14507"/>
                    <a:pt x="9040" y="14267"/>
                  </a:cubicBezTo>
                  <a:cubicBezTo>
                    <a:pt x="9600" y="14027"/>
                    <a:pt x="10080" y="14667"/>
                    <a:pt x="10720" y="15787"/>
                  </a:cubicBezTo>
                  <a:cubicBezTo>
                    <a:pt x="11360" y="16907"/>
                    <a:pt x="12160" y="18507"/>
                    <a:pt x="12880" y="19627"/>
                  </a:cubicBezTo>
                  <a:cubicBezTo>
                    <a:pt x="13600" y="20747"/>
                    <a:pt x="14240" y="21387"/>
                    <a:pt x="14960" y="21387"/>
                  </a:cubicBezTo>
                  <a:cubicBezTo>
                    <a:pt x="15680" y="21387"/>
                    <a:pt x="16480" y="20747"/>
                    <a:pt x="17120" y="18507"/>
                  </a:cubicBezTo>
                  <a:cubicBezTo>
                    <a:pt x="17760" y="16267"/>
                    <a:pt x="18240" y="12427"/>
                    <a:pt x="18640" y="9547"/>
                  </a:cubicBezTo>
                  <a:cubicBezTo>
                    <a:pt x="19040" y="6667"/>
                    <a:pt x="19360" y="4747"/>
                    <a:pt x="19760" y="3227"/>
                  </a:cubicBezTo>
                  <a:cubicBezTo>
                    <a:pt x="20160" y="1707"/>
                    <a:pt x="20640" y="587"/>
                    <a:pt x="20960" y="187"/>
                  </a:cubicBezTo>
                  <a:cubicBezTo>
                    <a:pt x="21280" y="-213"/>
                    <a:pt x="21440" y="107"/>
                    <a:pt x="21600" y="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8001556" y="349250"/>
              <a:ext cx="133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8052356" y="412750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8033306" y="514350"/>
              <a:ext cx="952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8255556" y="260855"/>
              <a:ext cx="260351" cy="247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4349"/>
                  </a:moveTo>
                  <a:cubicBezTo>
                    <a:pt x="4390" y="3068"/>
                    <a:pt x="8780" y="1787"/>
                    <a:pt x="11415" y="1054"/>
                  </a:cubicBezTo>
                  <a:cubicBezTo>
                    <a:pt x="14049" y="322"/>
                    <a:pt x="14927" y="139"/>
                    <a:pt x="15805" y="48"/>
                  </a:cubicBezTo>
                  <a:cubicBezTo>
                    <a:pt x="16683" y="-44"/>
                    <a:pt x="17561" y="-44"/>
                    <a:pt x="17824" y="414"/>
                  </a:cubicBezTo>
                  <a:cubicBezTo>
                    <a:pt x="18088" y="871"/>
                    <a:pt x="17737" y="1787"/>
                    <a:pt x="16156" y="4075"/>
                  </a:cubicBezTo>
                  <a:cubicBezTo>
                    <a:pt x="14576" y="6363"/>
                    <a:pt x="11766" y="10024"/>
                    <a:pt x="9746" y="12495"/>
                  </a:cubicBezTo>
                  <a:cubicBezTo>
                    <a:pt x="7727" y="14966"/>
                    <a:pt x="6498" y="16248"/>
                    <a:pt x="5620" y="17437"/>
                  </a:cubicBezTo>
                  <a:cubicBezTo>
                    <a:pt x="4741" y="18627"/>
                    <a:pt x="4215" y="19725"/>
                    <a:pt x="4390" y="20458"/>
                  </a:cubicBezTo>
                  <a:cubicBezTo>
                    <a:pt x="4566" y="21190"/>
                    <a:pt x="5444" y="21556"/>
                    <a:pt x="7727" y="21281"/>
                  </a:cubicBezTo>
                  <a:cubicBezTo>
                    <a:pt x="10010" y="21007"/>
                    <a:pt x="13698" y="20092"/>
                    <a:pt x="16244" y="19634"/>
                  </a:cubicBezTo>
                  <a:cubicBezTo>
                    <a:pt x="18790" y="19176"/>
                    <a:pt x="20195" y="19176"/>
                    <a:pt x="21600" y="19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9074706" y="28575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9087406" y="196850"/>
              <a:ext cx="12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9185531" y="50255"/>
              <a:ext cx="86026" cy="356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505" fill="norm" stroke="1" extrusionOk="0">
                  <a:moveTo>
                    <a:pt x="20902" y="2333"/>
                  </a:moveTo>
                  <a:cubicBezTo>
                    <a:pt x="19359" y="1694"/>
                    <a:pt x="17816" y="1055"/>
                    <a:pt x="15759" y="608"/>
                  </a:cubicBezTo>
                  <a:cubicBezTo>
                    <a:pt x="13702" y="161"/>
                    <a:pt x="11131" y="-95"/>
                    <a:pt x="8816" y="33"/>
                  </a:cubicBezTo>
                  <a:cubicBezTo>
                    <a:pt x="6502" y="161"/>
                    <a:pt x="4445" y="672"/>
                    <a:pt x="2645" y="2014"/>
                  </a:cubicBezTo>
                  <a:cubicBezTo>
                    <a:pt x="845" y="3356"/>
                    <a:pt x="-698" y="5529"/>
                    <a:pt x="331" y="8341"/>
                  </a:cubicBezTo>
                  <a:cubicBezTo>
                    <a:pt x="1359" y="11152"/>
                    <a:pt x="4959" y="14603"/>
                    <a:pt x="6759" y="16712"/>
                  </a:cubicBezTo>
                  <a:cubicBezTo>
                    <a:pt x="8559" y="18821"/>
                    <a:pt x="8559" y="19588"/>
                    <a:pt x="7531" y="20163"/>
                  </a:cubicBezTo>
                  <a:cubicBezTo>
                    <a:pt x="6502" y="20738"/>
                    <a:pt x="4445" y="21122"/>
                    <a:pt x="2388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9131856" y="266700"/>
              <a:ext cx="1651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7600"/>
                    <a:pt x="1662" y="13600"/>
                    <a:pt x="5262" y="10000"/>
                  </a:cubicBezTo>
                  <a:cubicBezTo>
                    <a:pt x="8862" y="6400"/>
                    <a:pt x="15231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9742307" y="56019"/>
              <a:ext cx="221400" cy="32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18" fill="norm" stroke="1" extrusionOk="0">
                  <a:moveTo>
                    <a:pt x="3003" y="73"/>
                  </a:moveTo>
                  <a:cubicBezTo>
                    <a:pt x="3208" y="5197"/>
                    <a:pt x="3414" y="10320"/>
                    <a:pt x="3517" y="13227"/>
                  </a:cubicBezTo>
                  <a:cubicBezTo>
                    <a:pt x="3620" y="16135"/>
                    <a:pt x="3620" y="16827"/>
                    <a:pt x="3723" y="17589"/>
                  </a:cubicBezTo>
                  <a:cubicBezTo>
                    <a:pt x="3826" y="18350"/>
                    <a:pt x="4031" y="19181"/>
                    <a:pt x="3620" y="19389"/>
                  </a:cubicBezTo>
                  <a:cubicBezTo>
                    <a:pt x="3208" y="19597"/>
                    <a:pt x="2180" y="19181"/>
                    <a:pt x="1460" y="18627"/>
                  </a:cubicBezTo>
                  <a:cubicBezTo>
                    <a:pt x="740" y="18073"/>
                    <a:pt x="328" y="17381"/>
                    <a:pt x="123" y="16481"/>
                  </a:cubicBezTo>
                  <a:cubicBezTo>
                    <a:pt x="-83" y="15581"/>
                    <a:pt x="-83" y="14473"/>
                    <a:pt x="534" y="13712"/>
                  </a:cubicBezTo>
                  <a:cubicBezTo>
                    <a:pt x="1151" y="12950"/>
                    <a:pt x="2386" y="12535"/>
                    <a:pt x="4443" y="11773"/>
                  </a:cubicBezTo>
                  <a:cubicBezTo>
                    <a:pt x="6500" y="11012"/>
                    <a:pt x="9380" y="9904"/>
                    <a:pt x="12054" y="8104"/>
                  </a:cubicBezTo>
                  <a:cubicBezTo>
                    <a:pt x="14728" y="6304"/>
                    <a:pt x="17197" y="3812"/>
                    <a:pt x="18534" y="2220"/>
                  </a:cubicBezTo>
                  <a:cubicBezTo>
                    <a:pt x="19871" y="627"/>
                    <a:pt x="20077" y="-65"/>
                    <a:pt x="20180" y="4"/>
                  </a:cubicBezTo>
                  <a:cubicBezTo>
                    <a:pt x="20283" y="73"/>
                    <a:pt x="20283" y="904"/>
                    <a:pt x="19974" y="3535"/>
                  </a:cubicBezTo>
                  <a:cubicBezTo>
                    <a:pt x="19666" y="6166"/>
                    <a:pt x="19048" y="10597"/>
                    <a:pt x="18740" y="13573"/>
                  </a:cubicBezTo>
                  <a:cubicBezTo>
                    <a:pt x="18431" y="16550"/>
                    <a:pt x="18431" y="18073"/>
                    <a:pt x="18534" y="19181"/>
                  </a:cubicBezTo>
                  <a:cubicBezTo>
                    <a:pt x="18637" y="20289"/>
                    <a:pt x="18843" y="20981"/>
                    <a:pt x="19357" y="21258"/>
                  </a:cubicBezTo>
                  <a:cubicBezTo>
                    <a:pt x="19871" y="21535"/>
                    <a:pt x="20694" y="21397"/>
                    <a:pt x="21517" y="21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9989106" y="296333"/>
              <a:ext cx="75360" cy="113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063" fill="norm" stroke="1" extrusionOk="0">
                  <a:moveTo>
                    <a:pt x="14011" y="1571"/>
                  </a:moveTo>
                  <a:cubicBezTo>
                    <a:pt x="9341" y="5105"/>
                    <a:pt x="4670" y="8640"/>
                    <a:pt x="2335" y="11585"/>
                  </a:cubicBezTo>
                  <a:cubicBezTo>
                    <a:pt x="0" y="14531"/>
                    <a:pt x="0" y="16887"/>
                    <a:pt x="1751" y="18655"/>
                  </a:cubicBezTo>
                  <a:cubicBezTo>
                    <a:pt x="3503" y="20422"/>
                    <a:pt x="7005" y="21600"/>
                    <a:pt x="10800" y="20815"/>
                  </a:cubicBezTo>
                  <a:cubicBezTo>
                    <a:pt x="14595" y="20029"/>
                    <a:pt x="18681" y="17280"/>
                    <a:pt x="20141" y="13745"/>
                  </a:cubicBezTo>
                  <a:cubicBezTo>
                    <a:pt x="21600" y="10211"/>
                    <a:pt x="20432" y="5891"/>
                    <a:pt x="18097" y="3338"/>
                  </a:cubicBezTo>
                  <a:cubicBezTo>
                    <a:pt x="15762" y="785"/>
                    <a:pt x="12259" y="0"/>
                    <a:pt x="9049" y="0"/>
                  </a:cubicBezTo>
                  <a:cubicBezTo>
                    <a:pt x="5838" y="0"/>
                    <a:pt x="2919" y="785"/>
                    <a:pt x="0" y="1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10497106" y="0"/>
              <a:ext cx="209551" cy="37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14400" y="0"/>
                  </a:moveTo>
                  <a:cubicBezTo>
                    <a:pt x="13091" y="2209"/>
                    <a:pt x="11782" y="4418"/>
                    <a:pt x="10473" y="7057"/>
                  </a:cubicBezTo>
                  <a:cubicBezTo>
                    <a:pt x="9164" y="9695"/>
                    <a:pt x="7855" y="12764"/>
                    <a:pt x="7091" y="14666"/>
                  </a:cubicBezTo>
                  <a:cubicBezTo>
                    <a:pt x="6327" y="16568"/>
                    <a:pt x="6109" y="17305"/>
                    <a:pt x="6000" y="18225"/>
                  </a:cubicBezTo>
                  <a:cubicBezTo>
                    <a:pt x="5891" y="19145"/>
                    <a:pt x="5891" y="20250"/>
                    <a:pt x="6545" y="20864"/>
                  </a:cubicBezTo>
                  <a:cubicBezTo>
                    <a:pt x="7200" y="21477"/>
                    <a:pt x="8509" y="21600"/>
                    <a:pt x="10036" y="21293"/>
                  </a:cubicBezTo>
                  <a:cubicBezTo>
                    <a:pt x="11564" y="20986"/>
                    <a:pt x="13309" y="20250"/>
                    <a:pt x="14291" y="19575"/>
                  </a:cubicBezTo>
                  <a:cubicBezTo>
                    <a:pt x="15273" y="18900"/>
                    <a:pt x="15491" y="18286"/>
                    <a:pt x="15164" y="17673"/>
                  </a:cubicBezTo>
                  <a:cubicBezTo>
                    <a:pt x="14836" y="17059"/>
                    <a:pt x="13964" y="16445"/>
                    <a:pt x="11782" y="15955"/>
                  </a:cubicBezTo>
                  <a:cubicBezTo>
                    <a:pt x="9600" y="15464"/>
                    <a:pt x="6109" y="15095"/>
                    <a:pt x="3709" y="14911"/>
                  </a:cubicBezTo>
                  <a:cubicBezTo>
                    <a:pt x="1309" y="14727"/>
                    <a:pt x="0" y="14727"/>
                    <a:pt x="0" y="14543"/>
                  </a:cubicBezTo>
                  <a:cubicBezTo>
                    <a:pt x="0" y="14359"/>
                    <a:pt x="1309" y="13991"/>
                    <a:pt x="4582" y="13623"/>
                  </a:cubicBezTo>
                  <a:cubicBezTo>
                    <a:pt x="7855" y="13255"/>
                    <a:pt x="13091" y="12886"/>
                    <a:pt x="16255" y="12580"/>
                  </a:cubicBezTo>
                  <a:cubicBezTo>
                    <a:pt x="19418" y="12273"/>
                    <a:pt x="20509" y="12027"/>
                    <a:pt x="21600" y="1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10732056" y="184150"/>
              <a:ext cx="107951" cy="194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0"/>
                  </a:moveTo>
                  <a:cubicBezTo>
                    <a:pt x="5929" y="3484"/>
                    <a:pt x="11859" y="6968"/>
                    <a:pt x="15247" y="9987"/>
                  </a:cubicBezTo>
                  <a:cubicBezTo>
                    <a:pt x="18635" y="13006"/>
                    <a:pt x="19482" y="15561"/>
                    <a:pt x="19482" y="17419"/>
                  </a:cubicBezTo>
                  <a:cubicBezTo>
                    <a:pt x="19482" y="19277"/>
                    <a:pt x="18635" y="20439"/>
                    <a:pt x="16941" y="21019"/>
                  </a:cubicBezTo>
                  <a:cubicBezTo>
                    <a:pt x="15247" y="21600"/>
                    <a:pt x="12706" y="21600"/>
                    <a:pt x="11435" y="19510"/>
                  </a:cubicBezTo>
                  <a:cubicBezTo>
                    <a:pt x="10165" y="17419"/>
                    <a:pt x="10165" y="13239"/>
                    <a:pt x="12071" y="10335"/>
                  </a:cubicBezTo>
                  <a:cubicBezTo>
                    <a:pt x="13976" y="7432"/>
                    <a:pt x="17788" y="5806"/>
                    <a:pt x="21600" y="4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10874667" y="170930"/>
              <a:ext cx="524140" cy="18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19" fill="norm" stroke="1" extrusionOk="0">
                  <a:moveTo>
                    <a:pt x="402" y="3659"/>
                  </a:moveTo>
                  <a:cubicBezTo>
                    <a:pt x="228" y="7499"/>
                    <a:pt x="54" y="11339"/>
                    <a:pt x="11" y="13979"/>
                  </a:cubicBezTo>
                  <a:cubicBezTo>
                    <a:pt x="-33" y="16619"/>
                    <a:pt x="54" y="18059"/>
                    <a:pt x="272" y="19259"/>
                  </a:cubicBezTo>
                  <a:cubicBezTo>
                    <a:pt x="490" y="20459"/>
                    <a:pt x="838" y="21419"/>
                    <a:pt x="1186" y="21419"/>
                  </a:cubicBezTo>
                  <a:cubicBezTo>
                    <a:pt x="1535" y="21419"/>
                    <a:pt x="1883" y="20459"/>
                    <a:pt x="2319" y="18779"/>
                  </a:cubicBezTo>
                  <a:cubicBezTo>
                    <a:pt x="2754" y="17099"/>
                    <a:pt x="3277" y="14699"/>
                    <a:pt x="3756" y="12539"/>
                  </a:cubicBezTo>
                  <a:cubicBezTo>
                    <a:pt x="4235" y="10379"/>
                    <a:pt x="4670" y="8459"/>
                    <a:pt x="4888" y="8099"/>
                  </a:cubicBezTo>
                  <a:cubicBezTo>
                    <a:pt x="5106" y="7739"/>
                    <a:pt x="5106" y="8939"/>
                    <a:pt x="5149" y="10739"/>
                  </a:cubicBezTo>
                  <a:cubicBezTo>
                    <a:pt x="5193" y="12539"/>
                    <a:pt x="5280" y="14939"/>
                    <a:pt x="5454" y="16619"/>
                  </a:cubicBezTo>
                  <a:cubicBezTo>
                    <a:pt x="5628" y="18299"/>
                    <a:pt x="5890" y="19259"/>
                    <a:pt x="6238" y="19859"/>
                  </a:cubicBezTo>
                  <a:cubicBezTo>
                    <a:pt x="6586" y="20459"/>
                    <a:pt x="7022" y="20699"/>
                    <a:pt x="7849" y="19019"/>
                  </a:cubicBezTo>
                  <a:cubicBezTo>
                    <a:pt x="8677" y="17339"/>
                    <a:pt x="9896" y="13739"/>
                    <a:pt x="10636" y="11219"/>
                  </a:cubicBezTo>
                  <a:cubicBezTo>
                    <a:pt x="11377" y="8699"/>
                    <a:pt x="11638" y="7259"/>
                    <a:pt x="11856" y="5939"/>
                  </a:cubicBezTo>
                  <a:cubicBezTo>
                    <a:pt x="12073" y="4619"/>
                    <a:pt x="12248" y="3419"/>
                    <a:pt x="12204" y="2339"/>
                  </a:cubicBezTo>
                  <a:cubicBezTo>
                    <a:pt x="12161" y="1259"/>
                    <a:pt x="11899" y="299"/>
                    <a:pt x="11551" y="59"/>
                  </a:cubicBezTo>
                  <a:cubicBezTo>
                    <a:pt x="11202" y="-181"/>
                    <a:pt x="10767" y="299"/>
                    <a:pt x="10201" y="1739"/>
                  </a:cubicBezTo>
                  <a:cubicBezTo>
                    <a:pt x="9635" y="3179"/>
                    <a:pt x="8938" y="5579"/>
                    <a:pt x="8590" y="7739"/>
                  </a:cubicBezTo>
                  <a:cubicBezTo>
                    <a:pt x="8241" y="9899"/>
                    <a:pt x="8241" y="11819"/>
                    <a:pt x="8938" y="13499"/>
                  </a:cubicBezTo>
                  <a:cubicBezTo>
                    <a:pt x="9635" y="15179"/>
                    <a:pt x="11028" y="16619"/>
                    <a:pt x="13249" y="17219"/>
                  </a:cubicBezTo>
                  <a:cubicBezTo>
                    <a:pt x="15470" y="17819"/>
                    <a:pt x="18519" y="17579"/>
                    <a:pt x="21567" y="17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5245656" y="558800"/>
              <a:ext cx="12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5271056" y="831850"/>
              <a:ext cx="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5271056" y="1174749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5328206" y="1517649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5347256" y="189865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5372656" y="222250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5391706" y="2616199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5423456" y="293370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5436156" y="30099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5367314" y="2998142"/>
              <a:ext cx="95462" cy="9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012" fill="norm" stroke="1" extrusionOk="0">
                  <a:moveTo>
                    <a:pt x="8228" y="9866"/>
                  </a:moveTo>
                  <a:cubicBezTo>
                    <a:pt x="8698" y="7466"/>
                    <a:pt x="9167" y="5066"/>
                    <a:pt x="8463" y="4586"/>
                  </a:cubicBezTo>
                  <a:cubicBezTo>
                    <a:pt x="7759" y="4106"/>
                    <a:pt x="5880" y="5546"/>
                    <a:pt x="4237" y="7466"/>
                  </a:cubicBezTo>
                  <a:cubicBezTo>
                    <a:pt x="2593" y="9386"/>
                    <a:pt x="1185" y="11786"/>
                    <a:pt x="480" y="14186"/>
                  </a:cubicBezTo>
                  <a:cubicBezTo>
                    <a:pt x="-224" y="16586"/>
                    <a:pt x="-224" y="18986"/>
                    <a:pt x="950" y="20186"/>
                  </a:cubicBezTo>
                  <a:cubicBezTo>
                    <a:pt x="2124" y="21386"/>
                    <a:pt x="4472" y="21386"/>
                    <a:pt x="7289" y="19466"/>
                  </a:cubicBezTo>
                  <a:cubicBezTo>
                    <a:pt x="10106" y="17546"/>
                    <a:pt x="13393" y="13706"/>
                    <a:pt x="15272" y="10586"/>
                  </a:cubicBezTo>
                  <a:cubicBezTo>
                    <a:pt x="17150" y="7466"/>
                    <a:pt x="17619" y="5066"/>
                    <a:pt x="16915" y="3146"/>
                  </a:cubicBezTo>
                  <a:cubicBezTo>
                    <a:pt x="16211" y="1226"/>
                    <a:pt x="14333" y="-214"/>
                    <a:pt x="12454" y="26"/>
                  </a:cubicBezTo>
                  <a:cubicBezTo>
                    <a:pt x="10576" y="266"/>
                    <a:pt x="8698" y="2186"/>
                    <a:pt x="7524" y="5306"/>
                  </a:cubicBezTo>
                  <a:cubicBezTo>
                    <a:pt x="6350" y="8426"/>
                    <a:pt x="5880" y="12746"/>
                    <a:pt x="6819" y="14906"/>
                  </a:cubicBezTo>
                  <a:cubicBezTo>
                    <a:pt x="7759" y="17066"/>
                    <a:pt x="10106" y="17066"/>
                    <a:pt x="11985" y="16106"/>
                  </a:cubicBezTo>
                  <a:cubicBezTo>
                    <a:pt x="13863" y="15146"/>
                    <a:pt x="15272" y="13226"/>
                    <a:pt x="16915" y="11546"/>
                  </a:cubicBezTo>
                  <a:cubicBezTo>
                    <a:pt x="18559" y="9866"/>
                    <a:pt x="20437" y="8426"/>
                    <a:pt x="20437" y="8426"/>
                  </a:cubicBezTo>
                  <a:cubicBezTo>
                    <a:pt x="20437" y="8426"/>
                    <a:pt x="18559" y="9866"/>
                    <a:pt x="16915" y="11546"/>
                  </a:cubicBezTo>
                  <a:cubicBezTo>
                    <a:pt x="15272" y="13226"/>
                    <a:pt x="13863" y="15146"/>
                    <a:pt x="14333" y="16106"/>
                  </a:cubicBezTo>
                  <a:cubicBezTo>
                    <a:pt x="14802" y="17066"/>
                    <a:pt x="17150" y="17066"/>
                    <a:pt x="18793" y="15866"/>
                  </a:cubicBezTo>
                  <a:cubicBezTo>
                    <a:pt x="20437" y="14666"/>
                    <a:pt x="21376" y="12266"/>
                    <a:pt x="21141" y="10106"/>
                  </a:cubicBezTo>
                  <a:cubicBezTo>
                    <a:pt x="20906" y="7946"/>
                    <a:pt x="19498" y="6026"/>
                    <a:pt x="17619" y="5546"/>
                  </a:cubicBezTo>
                  <a:cubicBezTo>
                    <a:pt x="15741" y="5066"/>
                    <a:pt x="13393" y="6026"/>
                    <a:pt x="12219" y="7706"/>
                  </a:cubicBezTo>
                  <a:cubicBezTo>
                    <a:pt x="11046" y="9386"/>
                    <a:pt x="11046" y="11786"/>
                    <a:pt x="11985" y="13946"/>
                  </a:cubicBezTo>
                  <a:cubicBezTo>
                    <a:pt x="12924" y="16106"/>
                    <a:pt x="14802" y="18026"/>
                    <a:pt x="16680" y="19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5329296" y="3295650"/>
              <a:ext cx="158792" cy="275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90" fill="norm" stroke="1" extrusionOk="0">
                  <a:moveTo>
                    <a:pt x="13496" y="0"/>
                  </a:moveTo>
                  <a:cubicBezTo>
                    <a:pt x="12075" y="0"/>
                    <a:pt x="10654" y="0"/>
                    <a:pt x="9233" y="742"/>
                  </a:cubicBezTo>
                  <a:cubicBezTo>
                    <a:pt x="7812" y="1484"/>
                    <a:pt x="6391" y="2968"/>
                    <a:pt x="4828" y="5111"/>
                  </a:cubicBezTo>
                  <a:cubicBezTo>
                    <a:pt x="3265" y="7255"/>
                    <a:pt x="1559" y="10058"/>
                    <a:pt x="707" y="12284"/>
                  </a:cubicBezTo>
                  <a:cubicBezTo>
                    <a:pt x="-146" y="14510"/>
                    <a:pt x="-146" y="16159"/>
                    <a:pt x="280" y="17395"/>
                  </a:cubicBezTo>
                  <a:cubicBezTo>
                    <a:pt x="707" y="18632"/>
                    <a:pt x="1559" y="19456"/>
                    <a:pt x="2554" y="20116"/>
                  </a:cubicBezTo>
                  <a:cubicBezTo>
                    <a:pt x="3549" y="20776"/>
                    <a:pt x="4686" y="21270"/>
                    <a:pt x="6107" y="21435"/>
                  </a:cubicBezTo>
                  <a:cubicBezTo>
                    <a:pt x="7528" y="21600"/>
                    <a:pt x="9233" y="21435"/>
                    <a:pt x="11222" y="20363"/>
                  </a:cubicBezTo>
                  <a:cubicBezTo>
                    <a:pt x="13212" y="19292"/>
                    <a:pt x="15486" y="17313"/>
                    <a:pt x="17475" y="15499"/>
                  </a:cubicBezTo>
                  <a:cubicBezTo>
                    <a:pt x="19465" y="13685"/>
                    <a:pt x="21170" y="12037"/>
                    <a:pt x="21312" y="10223"/>
                  </a:cubicBezTo>
                  <a:cubicBezTo>
                    <a:pt x="21454" y="8409"/>
                    <a:pt x="20033" y="6431"/>
                    <a:pt x="17617" y="5194"/>
                  </a:cubicBezTo>
                  <a:cubicBezTo>
                    <a:pt x="15201" y="3957"/>
                    <a:pt x="11791" y="3463"/>
                    <a:pt x="8380" y="2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243929" y="4477693"/>
              <a:ext cx="391628" cy="68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03" fill="norm" stroke="1" extrusionOk="0">
                  <a:moveTo>
                    <a:pt x="6157" y="2363"/>
                  </a:moveTo>
                  <a:cubicBezTo>
                    <a:pt x="5344" y="3293"/>
                    <a:pt x="4531" y="4224"/>
                    <a:pt x="3892" y="4788"/>
                  </a:cubicBezTo>
                  <a:cubicBezTo>
                    <a:pt x="3254" y="5353"/>
                    <a:pt x="2789" y="5553"/>
                    <a:pt x="2267" y="5652"/>
                  </a:cubicBezTo>
                  <a:cubicBezTo>
                    <a:pt x="1744" y="5752"/>
                    <a:pt x="1163" y="5752"/>
                    <a:pt x="815" y="5520"/>
                  </a:cubicBezTo>
                  <a:cubicBezTo>
                    <a:pt x="467" y="5287"/>
                    <a:pt x="351" y="4822"/>
                    <a:pt x="757" y="4124"/>
                  </a:cubicBezTo>
                  <a:cubicBezTo>
                    <a:pt x="1163" y="3426"/>
                    <a:pt x="2092" y="2496"/>
                    <a:pt x="2847" y="1831"/>
                  </a:cubicBezTo>
                  <a:cubicBezTo>
                    <a:pt x="3602" y="1166"/>
                    <a:pt x="4183" y="768"/>
                    <a:pt x="4705" y="468"/>
                  </a:cubicBezTo>
                  <a:cubicBezTo>
                    <a:pt x="5228" y="169"/>
                    <a:pt x="5692" y="-30"/>
                    <a:pt x="6099" y="3"/>
                  </a:cubicBezTo>
                  <a:cubicBezTo>
                    <a:pt x="6505" y="36"/>
                    <a:pt x="6854" y="302"/>
                    <a:pt x="7144" y="1166"/>
                  </a:cubicBezTo>
                  <a:cubicBezTo>
                    <a:pt x="7434" y="2030"/>
                    <a:pt x="7667" y="3492"/>
                    <a:pt x="7551" y="5187"/>
                  </a:cubicBezTo>
                  <a:cubicBezTo>
                    <a:pt x="7434" y="6882"/>
                    <a:pt x="6970" y="8809"/>
                    <a:pt x="6331" y="10238"/>
                  </a:cubicBezTo>
                  <a:cubicBezTo>
                    <a:pt x="5692" y="11667"/>
                    <a:pt x="4880" y="12598"/>
                    <a:pt x="4067" y="13163"/>
                  </a:cubicBezTo>
                  <a:cubicBezTo>
                    <a:pt x="3254" y="13728"/>
                    <a:pt x="2441" y="13927"/>
                    <a:pt x="1744" y="13960"/>
                  </a:cubicBezTo>
                  <a:cubicBezTo>
                    <a:pt x="1047" y="13993"/>
                    <a:pt x="467" y="13860"/>
                    <a:pt x="176" y="13628"/>
                  </a:cubicBezTo>
                  <a:cubicBezTo>
                    <a:pt x="-114" y="13395"/>
                    <a:pt x="-114" y="13063"/>
                    <a:pt x="699" y="12265"/>
                  </a:cubicBezTo>
                  <a:cubicBezTo>
                    <a:pt x="1512" y="11468"/>
                    <a:pt x="3138" y="10205"/>
                    <a:pt x="5402" y="8610"/>
                  </a:cubicBezTo>
                  <a:cubicBezTo>
                    <a:pt x="7667" y="7015"/>
                    <a:pt x="10570" y="5088"/>
                    <a:pt x="12428" y="3825"/>
                  </a:cubicBezTo>
                  <a:cubicBezTo>
                    <a:pt x="14286" y="2562"/>
                    <a:pt x="15099" y="1964"/>
                    <a:pt x="15563" y="1465"/>
                  </a:cubicBezTo>
                  <a:cubicBezTo>
                    <a:pt x="16028" y="967"/>
                    <a:pt x="16144" y="568"/>
                    <a:pt x="16028" y="535"/>
                  </a:cubicBezTo>
                  <a:cubicBezTo>
                    <a:pt x="15912" y="502"/>
                    <a:pt x="15563" y="834"/>
                    <a:pt x="14751" y="1798"/>
                  </a:cubicBezTo>
                  <a:cubicBezTo>
                    <a:pt x="13938" y="2761"/>
                    <a:pt x="12660" y="4356"/>
                    <a:pt x="11499" y="6417"/>
                  </a:cubicBezTo>
                  <a:cubicBezTo>
                    <a:pt x="10338" y="8477"/>
                    <a:pt x="9292" y="11003"/>
                    <a:pt x="8538" y="13262"/>
                  </a:cubicBezTo>
                  <a:cubicBezTo>
                    <a:pt x="7783" y="15522"/>
                    <a:pt x="7318" y="17516"/>
                    <a:pt x="7318" y="18812"/>
                  </a:cubicBezTo>
                  <a:cubicBezTo>
                    <a:pt x="7318" y="20108"/>
                    <a:pt x="7783" y="20706"/>
                    <a:pt x="8305" y="21072"/>
                  </a:cubicBezTo>
                  <a:cubicBezTo>
                    <a:pt x="8828" y="21437"/>
                    <a:pt x="9409" y="21570"/>
                    <a:pt x="9873" y="21470"/>
                  </a:cubicBezTo>
                  <a:cubicBezTo>
                    <a:pt x="10338" y="21371"/>
                    <a:pt x="10686" y="21038"/>
                    <a:pt x="11383" y="19942"/>
                  </a:cubicBezTo>
                  <a:cubicBezTo>
                    <a:pt x="12080" y="18845"/>
                    <a:pt x="13125" y="16984"/>
                    <a:pt x="13473" y="15721"/>
                  </a:cubicBezTo>
                  <a:cubicBezTo>
                    <a:pt x="13821" y="14459"/>
                    <a:pt x="13473" y="13794"/>
                    <a:pt x="13125" y="13329"/>
                  </a:cubicBezTo>
                  <a:cubicBezTo>
                    <a:pt x="12776" y="12864"/>
                    <a:pt x="12428" y="12598"/>
                    <a:pt x="12602" y="12365"/>
                  </a:cubicBezTo>
                  <a:cubicBezTo>
                    <a:pt x="12776" y="12132"/>
                    <a:pt x="13473" y="11933"/>
                    <a:pt x="15041" y="11501"/>
                  </a:cubicBezTo>
                  <a:cubicBezTo>
                    <a:pt x="16609" y="11069"/>
                    <a:pt x="19047" y="10404"/>
                    <a:pt x="21486" y="9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1200706" y="4455583"/>
              <a:ext cx="38101" cy="44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777"/>
                  </a:moveTo>
                  <a:cubicBezTo>
                    <a:pt x="0" y="3531"/>
                    <a:pt x="0" y="2285"/>
                    <a:pt x="3000" y="1402"/>
                  </a:cubicBezTo>
                  <a:cubicBezTo>
                    <a:pt x="6000" y="519"/>
                    <a:pt x="12000" y="0"/>
                    <a:pt x="15600" y="0"/>
                  </a:cubicBezTo>
                  <a:cubicBezTo>
                    <a:pt x="19200" y="0"/>
                    <a:pt x="20400" y="519"/>
                    <a:pt x="20400" y="2700"/>
                  </a:cubicBezTo>
                  <a:cubicBezTo>
                    <a:pt x="20400" y="4881"/>
                    <a:pt x="19200" y="8723"/>
                    <a:pt x="19200" y="12150"/>
                  </a:cubicBezTo>
                  <a:cubicBezTo>
                    <a:pt x="19200" y="15577"/>
                    <a:pt x="20400" y="185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1397556" y="4572000"/>
              <a:ext cx="203201" cy="22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0"/>
                  </a:moveTo>
                  <a:cubicBezTo>
                    <a:pt x="1350" y="5706"/>
                    <a:pt x="2700" y="11411"/>
                    <a:pt x="3487" y="15079"/>
                  </a:cubicBezTo>
                  <a:cubicBezTo>
                    <a:pt x="4275" y="18747"/>
                    <a:pt x="4500" y="20377"/>
                    <a:pt x="4725" y="20683"/>
                  </a:cubicBezTo>
                  <a:cubicBezTo>
                    <a:pt x="4950" y="20989"/>
                    <a:pt x="5175" y="19970"/>
                    <a:pt x="5400" y="18951"/>
                  </a:cubicBezTo>
                  <a:cubicBezTo>
                    <a:pt x="5625" y="17932"/>
                    <a:pt x="5850" y="16913"/>
                    <a:pt x="6075" y="15894"/>
                  </a:cubicBezTo>
                  <a:cubicBezTo>
                    <a:pt x="6300" y="14875"/>
                    <a:pt x="6525" y="13857"/>
                    <a:pt x="6863" y="14162"/>
                  </a:cubicBezTo>
                  <a:cubicBezTo>
                    <a:pt x="7200" y="14468"/>
                    <a:pt x="7650" y="16098"/>
                    <a:pt x="8325" y="17423"/>
                  </a:cubicBezTo>
                  <a:cubicBezTo>
                    <a:pt x="9000" y="18747"/>
                    <a:pt x="9900" y="19766"/>
                    <a:pt x="10912" y="20479"/>
                  </a:cubicBezTo>
                  <a:cubicBezTo>
                    <a:pt x="11925" y="21192"/>
                    <a:pt x="13050" y="21600"/>
                    <a:pt x="14063" y="21396"/>
                  </a:cubicBezTo>
                  <a:cubicBezTo>
                    <a:pt x="15075" y="21192"/>
                    <a:pt x="15975" y="20377"/>
                    <a:pt x="16987" y="17423"/>
                  </a:cubicBezTo>
                  <a:cubicBezTo>
                    <a:pt x="18000" y="14468"/>
                    <a:pt x="19125" y="9374"/>
                    <a:pt x="19912" y="6317"/>
                  </a:cubicBezTo>
                  <a:cubicBezTo>
                    <a:pt x="20700" y="3260"/>
                    <a:pt x="21150" y="2242"/>
                    <a:pt x="21600" y="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1702827" y="4413249"/>
              <a:ext cx="2493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21200" y="0"/>
                  </a:moveTo>
                  <a:cubicBezTo>
                    <a:pt x="14000" y="2479"/>
                    <a:pt x="6800" y="4957"/>
                    <a:pt x="3200" y="7790"/>
                  </a:cubicBezTo>
                  <a:cubicBezTo>
                    <a:pt x="-400" y="10623"/>
                    <a:pt x="-400" y="13810"/>
                    <a:pt x="500" y="16170"/>
                  </a:cubicBezTo>
                  <a:cubicBezTo>
                    <a:pt x="1400" y="18531"/>
                    <a:pt x="3200" y="20066"/>
                    <a:pt x="5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1857841" y="4476750"/>
              <a:ext cx="216079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4727" y="0"/>
                  </a:moveTo>
                  <a:cubicBezTo>
                    <a:pt x="3888" y="432"/>
                    <a:pt x="3050" y="864"/>
                    <a:pt x="2840" y="1440"/>
                  </a:cubicBezTo>
                  <a:cubicBezTo>
                    <a:pt x="2630" y="2016"/>
                    <a:pt x="3050" y="2736"/>
                    <a:pt x="4622" y="3672"/>
                  </a:cubicBezTo>
                  <a:cubicBezTo>
                    <a:pt x="6195" y="4608"/>
                    <a:pt x="8921" y="5760"/>
                    <a:pt x="11648" y="7056"/>
                  </a:cubicBezTo>
                  <a:cubicBezTo>
                    <a:pt x="14374" y="8352"/>
                    <a:pt x="17100" y="9792"/>
                    <a:pt x="18883" y="10872"/>
                  </a:cubicBezTo>
                  <a:cubicBezTo>
                    <a:pt x="20665" y="11952"/>
                    <a:pt x="21504" y="12672"/>
                    <a:pt x="21399" y="13248"/>
                  </a:cubicBezTo>
                  <a:cubicBezTo>
                    <a:pt x="21294" y="13824"/>
                    <a:pt x="20246" y="14256"/>
                    <a:pt x="17729" y="15048"/>
                  </a:cubicBezTo>
                  <a:cubicBezTo>
                    <a:pt x="15213" y="15840"/>
                    <a:pt x="11228" y="16992"/>
                    <a:pt x="8397" y="17784"/>
                  </a:cubicBezTo>
                  <a:cubicBezTo>
                    <a:pt x="5566" y="18576"/>
                    <a:pt x="3888" y="19008"/>
                    <a:pt x="2525" y="19368"/>
                  </a:cubicBezTo>
                  <a:cubicBezTo>
                    <a:pt x="1162" y="19728"/>
                    <a:pt x="114" y="20016"/>
                    <a:pt x="9" y="20376"/>
                  </a:cubicBezTo>
                  <a:cubicBezTo>
                    <a:pt x="-96" y="20736"/>
                    <a:pt x="743" y="21168"/>
                    <a:pt x="15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2197250" y="4516966"/>
              <a:ext cx="235003" cy="22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600" fill="norm" stroke="1" extrusionOk="0">
                  <a:moveTo>
                    <a:pt x="3980" y="2908"/>
                  </a:moveTo>
                  <a:cubicBezTo>
                    <a:pt x="3041" y="2285"/>
                    <a:pt x="2102" y="1662"/>
                    <a:pt x="2102" y="1246"/>
                  </a:cubicBezTo>
                  <a:cubicBezTo>
                    <a:pt x="2102" y="831"/>
                    <a:pt x="3041" y="623"/>
                    <a:pt x="5670" y="415"/>
                  </a:cubicBezTo>
                  <a:cubicBezTo>
                    <a:pt x="8300" y="208"/>
                    <a:pt x="12620" y="0"/>
                    <a:pt x="15250" y="0"/>
                  </a:cubicBezTo>
                  <a:cubicBezTo>
                    <a:pt x="17879" y="0"/>
                    <a:pt x="18818" y="208"/>
                    <a:pt x="19663" y="727"/>
                  </a:cubicBezTo>
                  <a:cubicBezTo>
                    <a:pt x="20509" y="1246"/>
                    <a:pt x="21260" y="2077"/>
                    <a:pt x="20603" y="3427"/>
                  </a:cubicBezTo>
                  <a:cubicBezTo>
                    <a:pt x="19945" y="4777"/>
                    <a:pt x="17879" y="6646"/>
                    <a:pt x="14404" y="9138"/>
                  </a:cubicBezTo>
                  <a:cubicBezTo>
                    <a:pt x="10930" y="11631"/>
                    <a:pt x="6046" y="14746"/>
                    <a:pt x="3229" y="16927"/>
                  </a:cubicBezTo>
                  <a:cubicBezTo>
                    <a:pt x="411" y="19108"/>
                    <a:pt x="-340" y="20354"/>
                    <a:pt x="130" y="20977"/>
                  </a:cubicBezTo>
                  <a:cubicBezTo>
                    <a:pt x="599" y="21600"/>
                    <a:pt x="2290" y="21600"/>
                    <a:pt x="5389" y="21600"/>
                  </a:cubicBezTo>
                  <a:cubicBezTo>
                    <a:pt x="8488" y="21600"/>
                    <a:pt x="12996" y="21600"/>
                    <a:pt x="175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2376403" y="4684406"/>
              <a:ext cx="151454" cy="9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057" fill="norm" stroke="1" extrusionOk="0">
                  <a:moveTo>
                    <a:pt x="21466" y="439"/>
                  </a:moveTo>
                  <a:cubicBezTo>
                    <a:pt x="19966" y="-52"/>
                    <a:pt x="18466" y="-543"/>
                    <a:pt x="16666" y="1421"/>
                  </a:cubicBezTo>
                  <a:cubicBezTo>
                    <a:pt x="14866" y="3384"/>
                    <a:pt x="12766" y="7802"/>
                    <a:pt x="11116" y="10993"/>
                  </a:cubicBezTo>
                  <a:cubicBezTo>
                    <a:pt x="9466" y="14184"/>
                    <a:pt x="8266" y="16148"/>
                    <a:pt x="6916" y="17866"/>
                  </a:cubicBezTo>
                  <a:cubicBezTo>
                    <a:pt x="5566" y="19584"/>
                    <a:pt x="4066" y="21057"/>
                    <a:pt x="2716" y="21057"/>
                  </a:cubicBezTo>
                  <a:cubicBezTo>
                    <a:pt x="1366" y="21057"/>
                    <a:pt x="166" y="19584"/>
                    <a:pt x="16" y="17866"/>
                  </a:cubicBezTo>
                  <a:cubicBezTo>
                    <a:pt x="-134" y="16148"/>
                    <a:pt x="766" y="14184"/>
                    <a:pt x="3316" y="14184"/>
                  </a:cubicBezTo>
                  <a:cubicBezTo>
                    <a:pt x="5866" y="14184"/>
                    <a:pt x="10066" y="16148"/>
                    <a:pt x="12916" y="17375"/>
                  </a:cubicBezTo>
                  <a:cubicBezTo>
                    <a:pt x="15766" y="18602"/>
                    <a:pt x="17266" y="19093"/>
                    <a:pt x="18766" y="19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2502456" y="4692377"/>
              <a:ext cx="60608" cy="17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79" fill="norm" stroke="1" extrusionOk="0">
                  <a:moveTo>
                    <a:pt x="20110" y="2320"/>
                  </a:moveTo>
                  <a:cubicBezTo>
                    <a:pt x="20855" y="1050"/>
                    <a:pt x="21600" y="-221"/>
                    <a:pt x="21228" y="33"/>
                  </a:cubicBezTo>
                  <a:cubicBezTo>
                    <a:pt x="20855" y="287"/>
                    <a:pt x="19366" y="2066"/>
                    <a:pt x="15641" y="5878"/>
                  </a:cubicBezTo>
                  <a:cubicBezTo>
                    <a:pt x="11917" y="9690"/>
                    <a:pt x="5959" y="15534"/>
                    <a:pt x="0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2553256" y="4759065"/>
              <a:ext cx="95251" cy="111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6774"/>
                  </a:moveTo>
                  <a:cubicBezTo>
                    <a:pt x="480" y="4737"/>
                    <a:pt x="960" y="2699"/>
                    <a:pt x="2400" y="1476"/>
                  </a:cubicBezTo>
                  <a:cubicBezTo>
                    <a:pt x="3840" y="254"/>
                    <a:pt x="6240" y="-154"/>
                    <a:pt x="8640" y="50"/>
                  </a:cubicBezTo>
                  <a:cubicBezTo>
                    <a:pt x="11040" y="254"/>
                    <a:pt x="13440" y="1069"/>
                    <a:pt x="14640" y="2903"/>
                  </a:cubicBezTo>
                  <a:cubicBezTo>
                    <a:pt x="15840" y="4737"/>
                    <a:pt x="15840" y="7589"/>
                    <a:pt x="15120" y="9831"/>
                  </a:cubicBezTo>
                  <a:cubicBezTo>
                    <a:pt x="14400" y="12072"/>
                    <a:pt x="12960" y="13703"/>
                    <a:pt x="11040" y="15129"/>
                  </a:cubicBezTo>
                  <a:cubicBezTo>
                    <a:pt x="9120" y="16555"/>
                    <a:pt x="6720" y="17778"/>
                    <a:pt x="6720" y="18797"/>
                  </a:cubicBezTo>
                  <a:cubicBezTo>
                    <a:pt x="6720" y="19816"/>
                    <a:pt x="9120" y="20631"/>
                    <a:pt x="12000" y="21038"/>
                  </a:cubicBezTo>
                  <a:cubicBezTo>
                    <a:pt x="14880" y="21446"/>
                    <a:pt x="18240" y="21446"/>
                    <a:pt x="2160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2667556" y="4832349"/>
              <a:ext cx="139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3067606" y="4648200"/>
              <a:ext cx="152401" cy="14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0" y="913"/>
                  </a:moveTo>
                  <a:cubicBezTo>
                    <a:pt x="3300" y="2130"/>
                    <a:pt x="6600" y="3346"/>
                    <a:pt x="9000" y="5780"/>
                  </a:cubicBezTo>
                  <a:cubicBezTo>
                    <a:pt x="11400" y="8214"/>
                    <a:pt x="12900" y="11865"/>
                    <a:pt x="13350" y="14603"/>
                  </a:cubicBezTo>
                  <a:cubicBezTo>
                    <a:pt x="13800" y="17341"/>
                    <a:pt x="13200" y="19166"/>
                    <a:pt x="12150" y="20231"/>
                  </a:cubicBezTo>
                  <a:cubicBezTo>
                    <a:pt x="11100" y="21296"/>
                    <a:pt x="9600" y="21600"/>
                    <a:pt x="8100" y="20079"/>
                  </a:cubicBezTo>
                  <a:cubicBezTo>
                    <a:pt x="6600" y="18558"/>
                    <a:pt x="5100" y="15211"/>
                    <a:pt x="4950" y="12017"/>
                  </a:cubicBezTo>
                  <a:cubicBezTo>
                    <a:pt x="4800" y="8823"/>
                    <a:pt x="6000" y="5780"/>
                    <a:pt x="9000" y="3803"/>
                  </a:cubicBezTo>
                  <a:cubicBezTo>
                    <a:pt x="12000" y="1825"/>
                    <a:pt x="16800" y="9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3239056" y="4638939"/>
              <a:ext cx="202289" cy="30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290" fill="norm" stroke="1" extrusionOk="0">
                  <a:moveTo>
                    <a:pt x="0" y="4579"/>
                  </a:moveTo>
                  <a:cubicBezTo>
                    <a:pt x="2250" y="3850"/>
                    <a:pt x="4500" y="3120"/>
                    <a:pt x="6075" y="2390"/>
                  </a:cubicBezTo>
                  <a:cubicBezTo>
                    <a:pt x="7650" y="1660"/>
                    <a:pt x="8550" y="931"/>
                    <a:pt x="8438" y="493"/>
                  </a:cubicBezTo>
                  <a:cubicBezTo>
                    <a:pt x="8325" y="55"/>
                    <a:pt x="7200" y="-91"/>
                    <a:pt x="6075" y="55"/>
                  </a:cubicBezTo>
                  <a:cubicBezTo>
                    <a:pt x="4950" y="201"/>
                    <a:pt x="3825" y="639"/>
                    <a:pt x="2925" y="1587"/>
                  </a:cubicBezTo>
                  <a:cubicBezTo>
                    <a:pt x="2025" y="2536"/>
                    <a:pt x="1350" y="3995"/>
                    <a:pt x="2700" y="5309"/>
                  </a:cubicBezTo>
                  <a:cubicBezTo>
                    <a:pt x="4050" y="6623"/>
                    <a:pt x="7425" y="7790"/>
                    <a:pt x="10462" y="8082"/>
                  </a:cubicBezTo>
                  <a:cubicBezTo>
                    <a:pt x="13500" y="8374"/>
                    <a:pt x="16200" y="7790"/>
                    <a:pt x="17775" y="6987"/>
                  </a:cubicBezTo>
                  <a:cubicBezTo>
                    <a:pt x="19350" y="6185"/>
                    <a:pt x="19800" y="5163"/>
                    <a:pt x="20025" y="4287"/>
                  </a:cubicBezTo>
                  <a:cubicBezTo>
                    <a:pt x="20250" y="3412"/>
                    <a:pt x="20250" y="2682"/>
                    <a:pt x="20025" y="2682"/>
                  </a:cubicBezTo>
                  <a:cubicBezTo>
                    <a:pt x="19800" y="2682"/>
                    <a:pt x="19350" y="3412"/>
                    <a:pt x="19575" y="5528"/>
                  </a:cubicBezTo>
                  <a:cubicBezTo>
                    <a:pt x="19800" y="7644"/>
                    <a:pt x="20700" y="11147"/>
                    <a:pt x="21150" y="13628"/>
                  </a:cubicBezTo>
                  <a:cubicBezTo>
                    <a:pt x="21600" y="16109"/>
                    <a:pt x="21600" y="17568"/>
                    <a:pt x="21262" y="18663"/>
                  </a:cubicBezTo>
                  <a:cubicBezTo>
                    <a:pt x="20925" y="19758"/>
                    <a:pt x="20250" y="20487"/>
                    <a:pt x="18675" y="20925"/>
                  </a:cubicBezTo>
                  <a:cubicBezTo>
                    <a:pt x="17100" y="21363"/>
                    <a:pt x="14625" y="21509"/>
                    <a:pt x="12713" y="20779"/>
                  </a:cubicBezTo>
                  <a:cubicBezTo>
                    <a:pt x="10800" y="20050"/>
                    <a:pt x="9450" y="18444"/>
                    <a:pt x="8100" y="16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3435906" y="45720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3518456" y="4595283"/>
              <a:ext cx="82551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12296"/>
                  </a:moveTo>
                  <a:cubicBezTo>
                    <a:pt x="1108" y="10634"/>
                    <a:pt x="2215" y="8973"/>
                    <a:pt x="4154" y="7643"/>
                  </a:cubicBezTo>
                  <a:cubicBezTo>
                    <a:pt x="6092" y="6314"/>
                    <a:pt x="8862" y="5317"/>
                    <a:pt x="11908" y="3988"/>
                  </a:cubicBezTo>
                  <a:cubicBezTo>
                    <a:pt x="14954" y="2659"/>
                    <a:pt x="18277" y="997"/>
                    <a:pt x="18554" y="333"/>
                  </a:cubicBezTo>
                  <a:cubicBezTo>
                    <a:pt x="18831" y="-332"/>
                    <a:pt x="16062" y="0"/>
                    <a:pt x="12462" y="1330"/>
                  </a:cubicBezTo>
                  <a:cubicBezTo>
                    <a:pt x="8862" y="2659"/>
                    <a:pt x="4431" y="4985"/>
                    <a:pt x="2215" y="7311"/>
                  </a:cubicBezTo>
                  <a:cubicBezTo>
                    <a:pt x="0" y="9637"/>
                    <a:pt x="0" y="11963"/>
                    <a:pt x="3600" y="14290"/>
                  </a:cubicBezTo>
                  <a:cubicBezTo>
                    <a:pt x="7200" y="16616"/>
                    <a:pt x="14400" y="18942"/>
                    <a:pt x="21600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3616603" y="4626704"/>
              <a:ext cx="181254" cy="11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486" fill="norm" stroke="1" extrusionOk="0">
                  <a:moveTo>
                    <a:pt x="13655" y="2712"/>
                  </a:moveTo>
                  <a:cubicBezTo>
                    <a:pt x="12428" y="1196"/>
                    <a:pt x="11201" y="-320"/>
                    <a:pt x="8992" y="59"/>
                  </a:cubicBezTo>
                  <a:cubicBezTo>
                    <a:pt x="6783" y="438"/>
                    <a:pt x="3592" y="2712"/>
                    <a:pt x="1751" y="4796"/>
                  </a:cubicBezTo>
                  <a:cubicBezTo>
                    <a:pt x="-90" y="6880"/>
                    <a:pt x="-581" y="8775"/>
                    <a:pt x="769" y="11806"/>
                  </a:cubicBezTo>
                  <a:cubicBezTo>
                    <a:pt x="2119" y="14838"/>
                    <a:pt x="5310" y="19006"/>
                    <a:pt x="8992" y="20143"/>
                  </a:cubicBezTo>
                  <a:cubicBezTo>
                    <a:pt x="12674" y="21280"/>
                    <a:pt x="16846" y="19385"/>
                    <a:pt x="21019" y="17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3790690" y="4483100"/>
              <a:ext cx="102417" cy="26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402" fill="norm" stroke="1" extrusionOk="0">
                  <a:moveTo>
                    <a:pt x="9238" y="0"/>
                  </a:moveTo>
                  <a:cubicBezTo>
                    <a:pt x="6214" y="1728"/>
                    <a:pt x="3190" y="3456"/>
                    <a:pt x="1462" y="6221"/>
                  </a:cubicBezTo>
                  <a:cubicBezTo>
                    <a:pt x="-266" y="8986"/>
                    <a:pt x="-698" y="12787"/>
                    <a:pt x="1462" y="15552"/>
                  </a:cubicBezTo>
                  <a:cubicBezTo>
                    <a:pt x="3622" y="18317"/>
                    <a:pt x="8374" y="20045"/>
                    <a:pt x="12046" y="20822"/>
                  </a:cubicBezTo>
                  <a:cubicBezTo>
                    <a:pt x="15718" y="21600"/>
                    <a:pt x="18310" y="21427"/>
                    <a:pt x="20902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3749173" y="4597400"/>
              <a:ext cx="213784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1" y="21600"/>
                  </a:moveTo>
                  <a:cubicBezTo>
                    <a:pt x="855" y="19440"/>
                    <a:pt x="0" y="17280"/>
                    <a:pt x="0" y="15120"/>
                  </a:cubicBezTo>
                  <a:cubicBezTo>
                    <a:pt x="0" y="12960"/>
                    <a:pt x="855" y="10800"/>
                    <a:pt x="4170" y="8640"/>
                  </a:cubicBezTo>
                  <a:cubicBezTo>
                    <a:pt x="7485" y="6480"/>
                    <a:pt x="13259" y="4320"/>
                    <a:pt x="16574" y="2880"/>
                  </a:cubicBezTo>
                  <a:cubicBezTo>
                    <a:pt x="19889" y="1440"/>
                    <a:pt x="20745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4344750" y="4438650"/>
              <a:ext cx="230267" cy="30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22" fill="norm" stroke="1" extrusionOk="0">
                  <a:moveTo>
                    <a:pt x="3461" y="0"/>
                  </a:moveTo>
                  <a:cubicBezTo>
                    <a:pt x="4050" y="1813"/>
                    <a:pt x="4639" y="3625"/>
                    <a:pt x="4835" y="6646"/>
                  </a:cubicBezTo>
                  <a:cubicBezTo>
                    <a:pt x="5031" y="9667"/>
                    <a:pt x="4835" y="13897"/>
                    <a:pt x="4541" y="16389"/>
                  </a:cubicBezTo>
                  <a:cubicBezTo>
                    <a:pt x="4246" y="18881"/>
                    <a:pt x="3853" y="19636"/>
                    <a:pt x="3362" y="20316"/>
                  </a:cubicBezTo>
                  <a:cubicBezTo>
                    <a:pt x="2871" y="20996"/>
                    <a:pt x="2282" y="21600"/>
                    <a:pt x="1890" y="21373"/>
                  </a:cubicBezTo>
                  <a:cubicBezTo>
                    <a:pt x="1497" y="21147"/>
                    <a:pt x="1301" y="20090"/>
                    <a:pt x="1006" y="19183"/>
                  </a:cubicBezTo>
                  <a:cubicBezTo>
                    <a:pt x="711" y="18277"/>
                    <a:pt x="319" y="17522"/>
                    <a:pt x="122" y="16766"/>
                  </a:cubicBezTo>
                  <a:cubicBezTo>
                    <a:pt x="-74" y="16011"/>
                    <a:pt x="-74" y="15256"/>
                    <a:pt x="417" y="14803"/>
                  </a:cubicBezTo>
                  <a:cubicBezTo>
                    <a:pt x="908" y="14350"/>
                    <a:pt x="1890" y="14199"/>
                    <a:pt x="3853" y="13670"/>
                  </a:cubicBezTo>
                  <a:cubicBezTo>
                    <a:pt x="5817" y="13141"/>
                    <a:pt x="8762" y="12235"/>
                    <a:pt x="11511" y="10271"/>
                  </a:cubicBezTo>
                  <a:cubicBezTo>
                    <a:pt x="14261" y="8308"/>
                    <a:pt x="16813" y="5287"/>
                    <a:pt x="18482" y="3399"/>
                  </a:cubicBezTo>
                  <a:cubicBezTo>
                    <a:pt x="20151" y="1510"/>
                    <a:pt x="20937" y="755"/>
                    <a:pt x="21231" y="755"/>
                  </a:cubicBezTo>
                  <a:cubicBezTo>
                    <a:pt x="21526" y="755"/>
                    <a:pt x="21330" y="1510"/>
                    <a:pt x="20544" y="4456"/>
                  </a:cubicBezTo>
                  <a:cubicBezTo>
                    <a:pt x="19759" y="7401"/>
                    <a:pt x="18384" y="12537"/>
                    <a:pt x="17697" y="15483"/>
                  </a:cubicBezTo>
                  <a:cubicBezTo>
                    <a:pt x="17010" y="18428"/>
                    <a:pt x="17010" y="19183"/>
                    <a:pt x="17501" y="19712"/>
                  </a:cubicBezTo>
                  <a:cubicBezTo>
                    <a:pt x="17991" y="20241"/>
                    <a:pt x="18973" y="20543"/>
                    <a:pt x="19955" y="20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4567579" y="4667250"/>
              <a:ext cx="87528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21266" y="1705"/>
                  </a:moveTo>
                  <a:cubicBezTo>
                    <a:pt x="16123" y="2842"/>
                    <a:pt x="10980" y="3979"/>
                    <a:pt x="7380" y="5684"/>
                  </a:cubicBezTo>
                  <a:cubicBezTo>
                    <a:pt x="3780" y="7389"/>
                    <a:pt x="1723" y="9663"/>
                    <a:pt x="695" y="12221"/>
                  </a:cubicBezTo>
                  <a:cubicBezTo>
                    <a:pt x="-334" y="14779"/>
                    <a:pt x="-334" y="17621"/>
                    <a:pt x="1466" y="19326"/>
                  </a:cubicBezTo>
                  <a:cubicBezTo>
                    <a:pt x="3266" y="21032"/>
                    <a:pt x="6866" y="21600"/>
                    <a:pt x="9952" y="21600"/>
                  </a:cubicBezTo>
                  <a:cubicBezTo>
                    <a:pt x="13037" y="21600"/>
                    <a:pt x="15609" y="21032"/>
                    <a:pt x="17409" y="18189"/>
                  </a:cubicBezTo>
                  <a:cubicBezTo>
                    <a:pt x="19209" y="15347"/>
                    <a:pt x="20237" y="10232"/>
                    <a:pt x="17666" y="6821"/>
                  </a:cubicBezTo>
                  <a:cubicBezTo>
                    <a:pt x="15095" y="3411"/>
                    <a:pt x="8923" y="1705"/>
                    <a:pt x="27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9687122" y="546100"/>
              <a:ext cx="378185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915" y="21600"/>
                  </a:moveTo>
                  <a:cubicBezTo>
                    <a:pt x="319" y="18720"/>
                    <a:pt x="-278" y="15840"/>
                    <a:pt x="140" y="13680"/>
                  </a:cubicBezTo>
                  <a:cubicBezTo>
                    <a:pt x="557" y="11520"/>
                    <a:pt x="1989" y="10080"/>
                    <a:pt x="4794" y="7920"/>
                  </a:cubicBezTo>
                  <a:cubicBezTo>
                    <a:pt x="7598" y="5760"/>
                    <a:pt x="11775" y="2880"/>
                    <a:pt x="14758" y="1440"/>
                  </a:cubicBezTo>
                  <a:cubicBezTo>
                    <a:pt x="17742" y="0"/>
                    <a:pt x="19532" y="0"/>
                    <a:pt x="213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9717217" y="654050"/>
              <a:ext cx="29729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1285" y="21600"/>
                  </a:moveTo>
                  <a:cubicBezTo>
                    <a:pt x="525" y="18000"/>
                    <a:pt x="-236" y="14400"/>
                    <a:pt x="68" y="12600"/>
                  </a:cubicBezTo>
                  <a:cubicBezTo>
                    <a:pt x="372" y="10800"/>
                    <a:pt x="1741" y="10800"/>
                    <a:pt x="5468" y="9000"/>
                  </a:cubicBezTo>
                  <a:cubicBezTo>
                    <a:pt x="9195" y="7200"/>
                    <a:pt x="15279" y="3600"/>
                    <a:pt x="213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9951918" y="891100"/>
              <a:ext cx="240389" cy="337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103" fill="norm" stroke="1" extrusionOk="0">
                  <a:moveTo>
                    <a:pt x="15002" y="1856"/>
                  </a:moveTo>
                  <a:cubicBezTo>
                    <a:pt x="13513" y="1591"/>
                    <a:pt x="12023" y="1326"/>
                    <a:pt x="10440" y="1856"/>
                  </a:cubicBezTo>
                  <a:cubicBezTo>
                    <a:pt x="8857" y="2386"/>
                    <a:pt x="7181" y="3711"/>
                    <a:pt x="5226" y="6030"/>
                  </a:cubicBezTo>
                  <a:cubicBezTo>
                    <a:pt x="3271" y="8349"/>
                    <a:pt x="1037" y="11662"/>
                    <a:pt x="292" y="14312"/>
                  </a:cubicBezTo>
                  <a:cubicBezTo>
                    <a:pt x="-453" y="16962"/>
                    <a:pt x="292" y="18950"/>
                    <a:pt x="1781" y="20077"/>
                  </a:cubicBezTo>
                  <a:cubicBezTo>
                    <a:pt x="3271" y="21203"/>
                    <a:pt x="5506" y="21468"/>
                    <a:pt x="8299" y="20540"/>
                  </a:cubicBezTo>
                  <a:cubicBezTo>
                    <a:pt x="11092" y="19613"/>
                    <a:pt x="14444" y="17493"/>
                    <a:pt x="16399" y="15240"/>
                  </a:cubicBezTo>
                  <a:cubicBezTo>
                    <a:pt x="18354" y="12987"/>
                    <a:pt x="18913" y="10602"/>
                    <a:pt x="18633" y="8415"/>
                  </a:cubicBezTo>
                  <a:cubicBezTo>
                    <a:pt x="18354" y="6229"/>
                    <a:pt x="17237" y="4241"/>
                    <a:pt x="15933" y="2850"/>
                  </a:cubicBezTo>
                  <a:cubicBezTo>
                    <a:pt x="14630" y="1458"/>
                    <a:pt x="13140" y="663"/>
                    <a:pt x="11837" y="266"/>
                  </a:cubicBezTo>
                  <a:cubicBezTo>
                    <a:pt x="10533" y="-132"/>
                    <a:pt x="9416" y="-132"/>
                    <a:pt x="8113" y="597"/>
                  </a:cubicBezTo>
                  <a:cubicBezTo>
                    <a:pt x="6809" y="1326"/>
                    <a:pt x="5319" y="2783"/>
                    <a:pt x="4295" y="3976"/>
                  </a:cubicBezTo>
                  <a:cubicBezTo>
                    <a:pt x="3271" y="5169"/>
                    <a:pt x="2713" y="6096"/>
                    <a:pt x="2526" y="6891"/>
                  </a:cubicBezTo>
                  <a:cubicBezTo>
                    <a:pt x="2340" y="7686"/>
                    <a:pt x="2526" y="8349"/>
                    <a:pt x="2992" y="8879"/>
                  </a:cubicBezTo>
                  <a:cubicBezTo>
                    <a:pt x="3457" y="9409"/>
                    <a:pt x="4202" y="9807"/>
                    <a:pt x="7275" y="9807"/>
                  </a:cubicBezTo>
                  <a:cubicBezTo>
                    <a:pt x="10347" y="9807"/>
                    <a:pt x="15747" y="9409"/>
                    <a:pt x="21147" y="9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10293906" y="1047750"/>
              <a:ext cx="1143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10319306" y="1162050"/>
              <a:ext cx="133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10711151" y="910984"/>
              <a:ext cx="344756" cy="33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043" fill="norm" stroke="1" extrusionOk="0">
                  <a:moveTo>
                    <a:pt x="11504" y="2215"/>
                  </a:moveTo>
                  <a:cubicBezTo>
                    <a:pt x="11111" y="1682"/>
                    <a:pt x="10718" y="1149"/>
                    <a:pt x="10195" y="949"/>
                  </a:cubicBezTo>
                  <a:cubicBezTo>
                    <a:pt x="9671" y="749"/>
                    <a:pt x="9017" y="882"/>
                    <a:pt x="7380" y="2615"/>
                  </a:cubicBezTo>
                  <a:cubicBezTo>
                    <a:pt x="5744" y="4349"/>
                    <a:pt x="3126" y="7682"/>
                    <a:pt x="1620" y="10415"/>
                  </a:cubicBezTo>
                  <a:cubicBezTo>
                    <a:pt x="115" y="13149"/>
                    <a:pt x="-278" y="15282"/>
                    <a:pt x="180" y="16949"/>
                  </a:cubicBezTo>
                  <a:cubicBezTo>
                    <a:pt x="638" y="18615"/>
                    <a:pt x="1947" y="19815"/>
                    <a:pt x="3257" y="20482"/>
                  </a:cubicBezTo>
                  <a:cubicBezTo>
                    <a:pt x="4566" y="21149"/>
                    <a:pt x="5875" y="21282"/>
                    <a:pt x="7446" y="20549"/>
                  </a:cubicBezTo>
                  <a:cubicBezTo>
                    <a:pt x="9017" y="19815"/>
                    <a:pt x="10849" y="18215"/>
                    <a:pt x="12224" y="15815"/>
                  </a:cubicBezTo>
                  <a:cubicBezTo>
                    <a:pt x="13598" y="13415"/>
                    <a:pt x="14515" y="10215"/>
                    <a:pt x="14711" y="7615"/>
                  </a:cubicBezTo>
                  <a:cubicBezTo>
                    <a:pt x="14907" y="5015"/>
                    <a:pt x="14384" y="3015"/>
                    <a:pt x="13337" y="1682"/>
                  </a:cubicBezTo>
                  <a:cubicBezTo>
                    <a:pt x="12289" y="349"/>
                    <a:pt x="10718" y="-318"/>
                    <a:pt x="8951" y="149"/>
                  </a:cubicBezTo>
                  <a:cubicBezTo>
                    <a:pt x="7184" y="615"/>
                    <a:pt x="5220" y="2215"/>
                    <a:pt x="4107" y="3749"/>
                  </a:cubicBezTo>
                  <a:cubicBezTo>
                    <a:pt x="2995" y="5282"/>
                    <a:pt x="2733" y="6749"/>
                    <a:pt x="2798" y="7749"/>
                  </a:cubicBezTo>
                  <a:cubicBezTo>
                    <a:pt x="2864" y="8749"/>
                    <a:pt x="3257" y="9282"/>
                    <a:pt x="4435" y="9749"/>
                  </a:cubicBezTo>
                  <a:cubicBezTo>
                    <a:pt x="5613" y="10215"/>
                    <a:pt x="7577" y="10615"/>
                    <a:pt x="10260" y="10349"/>
                  </a:cubicBezTo>
                  <a:cubicBezTo>
                    <a:pt x="12944" y="10082"/>
                    <a:pt x="16347" y="9149"/>
                    <a:pt x="18311" y="8482"/>
                  </a:cubicBezTo>
                  <a:cubicBezTo>
                    <a:pt x="20275" y="7815"/>
                    <a:pt x="20798" y="7415"/>
                    <a:pt x="21322" y="7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10986561" y="1231900"/>
              <a:ext cx="86015" cy="9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054" fill="norm" stroke="1" extrusionOk="0">
                  <a:moveTo>
                    <a:pt x="13763" y="1379"/>
                  </a:moveTo>
                  <a:cubicBezTo>
                    <a:pt x="11191" y="919"/>
                    <a:pt x="8620" y="460"/>
                    <a:pt x="6563" y="1379"/>
                  </a:cubicBezTo>
                  <a:cubicBezTo>
                    <a:pt x="4506" y="2298"/>
                    <a:pt x="2963" y="4596"/>
                    <a:pt x="1934" y="6894"/>
                  </a:cubicBezTo>
                  <a:cubicBezTo>
                    <a:pt x="906" y="9191"/>
                    <a:pt x="391" y="11489"/>
                    <a:pt x="134" y="13787"/>
                  </a:cubicBezTo>
                  <a:cubicBezTo>
                    <a:pt x="-123" y="16085"/>
                    <a:pt x="-123" y="18383"/>
                    <a:pt x="1163" y="19762"/>
                  </a:cubicBezTo>
                  <a:cubicBezTo>
                    <a:pt x="2448" y="21140"/>
                    <a:pt x="5020" y="21600"/>
                    <a:pt x="8620" y="20221"/>
                  </a:cubicBezTo>
                  <a:cubicBezTo>
                    <a:pt x="12220" y="18843"/>
                    <a:pt x="16848" y="15626"/>
                    <a:pt x="19163" y="12638"/>
                  </a:cubicBezTo>
                  <a:cubicBezTo>
                    <a:pt x="21477" y="9651"/>
                    <a:pt x="21477" y="6894"/>
                    <a:pt x="19163" y="4826"/>
                  </a:cubicBezTo>
                  <a:cubicBezTo>
                    <a:pt x="16848" y="2757"/>
                    <a:pt x="12220" y="1379"/>
                    <a:pt x="75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9119156" y="2984970"/>
              <a:ext cx="698501" cy="37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14133"/>
                  </a:moveTo>
                  <a:cubicBezTo>
                    <a:pt x="196" y="9333"/>
                    <a:pt x="393" y="4533"/>
                    <a:pt x="884" y="2133"/>
                  </a:cubicBezTo>
                  <a:cubicBezTo>
                    <a:pt x="1375" y="-267"/>
                    <a:pt x="2160" y="-267"/>
                    <a:pt x="3436" y="333"/>
                  </a:cubicBezTo>
                  <a:cubicBezTo>
                    <a:pt x="4713" y="933"/>
                    <a:pt x="6480" y="2133"/>
                    <a:pt x="8771" y="2733"/>
                  </a:cubicBezTo>
                  <a:cubicBezTo>
                    <a:pt x="11062" y="3333"/>
                    <a:pt x="13876" y="3333"/>
                    <a:pt x="16102" y="6333"/>
                  </a:cubicBezTo>
                  <a:cubicBezTo>
                    <a:pt x="18327" y="9333"/>
                    <a:pt x="19964" y="15333"/>
                    <a:pt x="21600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7333231" y="2988438"/>
              <a:ext cx="127206" cy="118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0803" fill="norm" stroke="1" extrusionOk="0">
                  <a:moveTo>
                    <a:pt x="16982" y="8245"/>
                  </a:moveTo>
                  <a:cubicBezTo>
                    <a:pt x="16286" y="6382"/>
                    <a:pt x="15589" y="4520"/>
                    <a:pt x="14369" y="3776"/>
                  </a:cubicBezTo>
                  <a:cubicBezTo>
                    <a:pt x="13150" y="3031"/>
                    <a:pt x="11408" y="3403"/>
                    <a:pt x="10015" y="4334"/>
                  </a:cubicBezTo>
                  <a:cubicBezTo>
                    <a:pt x="8621" y="5265"/>
                    <a:pt x="7576" y="6755"/>
                    <a:pt x="6705" y="8617"/>
                  </a:cubicBezTo>
                  <a:cubicBezTo>
                    <a:pt x="5834" y="10479"/>
                    <a:pt x="5137" y="12713"/>
                    <a:pt x="4789" y="14762"/>
                  </a:cubicBezTo>
                  <a:cubicBezTo>
                    <a:pt x="4440" y="16810"/>
                    <a:pt x="4440" y="18672"/>
                    <a:pt x="5311" y="19789"/>
                  </a:cubicBezTo>
                  <a:cubicBezTo>
                    <a:pt x="6182" y="20907"/>
                    <a:pt x="7924" y="21279"/>
                    <a:pt x="10189" y="19976"/>
                  </a:cubicBezTo>
                  <a:cubicBezTo>
                    <a:pt x="12453" y="18672"/>
                    <a:pt x="15240" y="15693"/>
                    <a:pt x="17157" y="13272"/>
                  </a:cubicBezTo>
                  <a:cubicBezTo>
                    <a:pt x="19073" y="10851"/>
                    <a:pt x="20118" y="8989"/>
                    <a:pt x="20640" y="6941"/>
                  </a:cubicBezTo>
                  <a:cubicBezTo>
                    <a:pt x="21163" y="4893"/>
                    <a:pt x="21163" y="2658"/>
                    <a:pt x="19247" y="2100"/>
                  </a:cubicBezTo>
                  <a:cubicBezTo>
                    <a:pt x="17331" y="1541"/>
                    <a:pt x="13498" y="2658"/>
                    <a:pt x="10537" y="4893"/>
                  </a:cubicBezTo>
                  <a:cubicBezTo>
                    <a:pt x="7576" y="7127"/>
                    <a:pt x="5486" y="10479"/>
                    <a:pt x="4266" y="13086"/>
                  </a:cubicBezTo>
                  <a:cubicBezTo>
                    <a:pt x="3047" y="15693"/>
                    <a:pt x="2698" y="17555"/>
                    <a:pt x="3395" y="18672"/>
                  </a:cubicBezTo>
                  <a:cubicBezTo>
                    <a:pt x="4092" y="19789"/>
                    <a:pt x="5834" y="20162"/>
                    <a:pt x="7402" y="19603"/>
                  </a:cubicBezTo>
                  <a:cubicBezTo>
                    <a:pt x="8969" y="19045"/>
                    <a:pt x="10363" y="17555"/>
                    <a:pt x="11757" y="14762"/>
                  </a:cubicBezTo>
                  <a:cubicBezTo>
                    <a:pt x="13150" y="11969"/>
                    <a:pt x="14544" y="7872"/>
                    <a:pt x="14718" y="5079"/>
                  </a:cubicBezTo>
                  <a:cubicBezTo>
                    <a:pt x="14892" y="2286"/>
                    <a:pt x="13847" y="796"/>
                    <a:pt x="12453" y="238"/>
                  </a:cubicBezTo>
                  <a:cubicBezTo>
                    <a:pt x="11060" y="-321"/>
                    <a:pt x="9318" y="51"/>
                    <a:pt x="7228" y="1913"/>
                  </a:cubicBezTo>
                  <a:cubicBezTo>
                    <a:pt x="5137" y="3776"/>
                    <a:pt x="2698" y="7127"/>
                    <a:pt x="1305" y="9920"/>
                  </a:cubicBezTo>
                  <a:cubicBezTo>
                    <a:pt x="-89" y="12713"/>
                    <a:pt x="-437" y="14948"/>
                    <a:pt x="608" y="16251"/>
                  </a:cubicBezTo>
                  <a:cubicBezTo>
                    <a:pt x="1653" y="17555"/>
                    <a:pt x="4092" y="17927"/>
                    <a:pt x="6008" y="17555"/>
                  </a:cubicBezTo>
                  <a:cubicBezTo>
                    <a:pt x="7924" y="17182"/>
                    <a:pt x="9318" y="16065"/>
                    <a:pt x="10537" y="14762"/>
                  </a:cubicBezTo>
                  <a:cubicBezTo>
                    <a:pt x="11757" y="13458"/>
                    <a:pt x="12802" y="11969"/>
                    <a:pt x="12628" y="10665"/>
                  </a:cubicBezTo>
                  <a:cubicBezTo>
                    <a:pt x="12453" y="9362"/>
                    <a:pt x="11060" y="8245"/>
                    <a:pt x="9492" y="8058"/>
                  </a:cubicBezTo>
                  <a:cubicBezTo>
                    <a:pt x="7924" y="7872"/>
                    <a:pt x="6182" y="8617"/>
                    <a:pt x="4963" y="9920"/>
                  </a:cubicBezTo>
                  <a:cubicBezTo>
                    <a:pt x="3744" y="11224"/>
                    <a:pt x="3047" y="13086"/>
                    <a:pt x="3221" y="14762"/>
                  </a:cubicBezTo>
                  <a:cubicBezTo>
                    <a:pt x="3395" y="16438"/>
                    <a:pt x="4440" y="17927"/>
                    <a:pt x="5834" y="18672"/>
                  </a:cubicBezTo>
                  <a:cubicBezTo>
                    <a:pt x="7228" y="19417"/>
                    <a:pt x="8969" y="19417"/>
                    <a:pt x="10189" y="18486"/>
                  </a:cubicBezTo>
                  <a:cubicBezTo>
                    <a:pt x="11408" y="17555"/>
                    <a:pt x="12105" y="15693"/>
                    <a:pt x="11408" y="15134"/>
                  </a:cubicBezTo>
                  <a:cubicBezTo>
                    <a:pt x="10711" y="14576"/>
                    <a:pt x="8621" y="15320"/>
                    <a:pt x="7053" y="16438"/>
                  </a:cubicBezTo>
                  <a:cubicBezTo>
                    <a:pt x="5486" y="17555"/>
                    <a:pt x="4440" y="19045"/>
                    <a:pt x="4789" y="19789"/>
                  </a:cubicBezTo>
                  <a:cubicBezTo>
                    <a:pt x="5137" y="20534"/>
                    <a:pt x="6879" y="20534"/>
                    <a:pt x="8621" y="19789"/>
                  </a:cubicBezTo>
                  <a:cubicBezTo>
                    <a:pt x="10363" y="19045"/>
                    <a:pt x="12105" y="17555"/>
                    <a:pt x="13324" y="15693"/>
                  </a:cubicBezTo>
                  <a:cubicBezTo>
                    <a:pt x="14544" y="13831"/>
                    <a:pt x="15240" y="11596"/>
                    <a:pt x="14892" y="11038"/>
                  </a:cubicBezTo>
                  <a:cubicBezTo>
                    <a:pt x="14544" y="10479"/>
                    <a:pt x="13150" y="11596"/>
                    <a:pt x="11757" y="12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7276577" y="3270250"/>
              <a:ext cx="227943" cy="24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74" fill="norm" stroke="1" extrusionOk="0">
                  <a:moveTo>
                    <a:pt x="7758" y="1662"/>
                  </a:moveTo>
                  <a:cubicBezTo>
                    <a:pt x="10507" y="1108"/>
                    <a:pt x="13256" y="554"/>
                    <a:pt x="15122" y="277"/>
                  </a:cubicBezTo>
                  <a:cubicBezTo>
                    <a:pt x="16987" y="0"/>
                    <a:pt x="17969" y="0"/>
                    <a:pt x="18951" y="0"/>
                  </a:cubicBezTo>
                  <a:cubicBezTo>
                    <a:pt x="19932" y="0"/>
                    <a:pt x="20914" y="0"/>
                    <a:pt x="21111" y="462"/>
                  </a:cubicBezTo>
                  <a:cubicBezTo>
                    <a:pt x="21307" y="923"/>
                    <a:pt x="20718" y="1846"/>
                    <a:pt x="18460" y="3969"/>
                  </a:cubicBezTo>
                  <a:cubicBezTo>
                    <a:pt x="16202" y="6092"/>
                    <a:pt x="12274" y="9415"/>
                    <a:pt x="9132" y="12092"/>
                  </a:cubicBezTo>
                  <a:cubicBezTo>
                    <a:pt x="5991" y="14769"/>
                    <a:pt x="3634" y="16800"/>
                    <a:pt x="2063" y="18277"/>
                  </a:cubicBezTo>
                  <a:cubicBezTo>
                    <a:pt x="492" y="19754"/>
                    <a:pt x="-293" y="20677"/>
                    <a:pt x="100" y="21138"/>
                  </a:cubicBezTo>
                  <a:cubicBezTo>
                    <a:pt x="492" y="21600"/>
                    <a:pt x="2063" y="21600"/>
                    <a:pt x="4911" y="21046"/>
                  </a:cubicBezTo>
                  <a:cubicBezTo>
                    <a:pt x="7758" y="20492"/>
                    <a:pt x="11882" y="19385"/>
                    <a:pt x="16005" y="18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7433143" y="3441700"/>
              <a:ext cx="142964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18595" y="0"/>
                  </a:moveTo>
                  <a:cubicBezTo>
                    <a:pt x="15101" y="4696"/>
                    <a:pt x="11607" y="9391"/>
                    <a:pt x="9066" y="12052"/>
                  </a:cubicBezTo>
                  <a:cubicBezTo>
                    <a:pt x="6525" y="14713"/>
                    <a:pt x="4936" y="15339"/>
                    <a:pt x="3348" y="15496"/>
                  </a:cubicBezTo>
                  <a:cubicBezTo>
                    <a:pt x="1760" y="15652"/>
                    <a:pt x="172" y="15339"/>
                    <a:pt x="13" y="14713"/>
                  </a:cubicBezTo>
                  <a:cubicBezTo>
                    <a:pt x="-146" y="14087"/>
                    <a:pt x="1125" y="13148"/>
                    <a:pt x="3507" y="13304"/>
                  </a:cubicBezTo>
                  <a:cubicBezTo>
                    <a:pt x="5889" y="13461"/>
                    <a:pt x="9383" y="14713"/>
                    <a:pt x="12560" y="16278"/>
                  </a:cubicBezTo>
                  <a:cubicBezTo>
                    <a:pt x="15736" y="17843"/>
                    <a:pt x="18595" y="19722"/>
                    <a:pt x="214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7569756" y="3441700"/>
              <a:ext cx="952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960"/>
                    <a:pt x="12000" y="7920"/>
                    <a:pt x="8400" y="11520"/>
                  </a:cubicBezTo>
                  <a:cubicBezTo>
                    <a:pt x="4800" y="15120"/>
                    <a:pt x="2400" y="18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7614206" y="3582722"/>
              <a:ext cx="184151" cy="14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0" fill="norm" stroke="1" extrusionOk="0">
                  <a:moveTo>
                    <a:pt x="0" y="4566"/>
                  </a:moveTo>
                  <a:cubicBezTo>
                    <a:pt x="497" y="2977"/>
                    <a:pt x="993" y="1389"/>
                    <a:pt x="2110" y="595"/>
                  </a:cubicBezTo>
                  <a:cubicBezTo>
                    <a:pt x="3228" y="-199"/>
                    <a:pt x="4966" y="-199"/>
                    <a:pt x="6331" y="595"/>
                  </a:cubicBezTo>
                  <a:cubicBezTo>
                    <a:pt x="7697" y="1389"/>
                    <a:pt x="8690" y="2977"/>
                    <a:pt x="8317" y="5677"/>
                  </a:cubicBezTo>
                  <a:cubicBezTo>
                    <a:pt x="7945" y="8377"/>
                    <a:pt x="6207" y="12189"/>
                    <a:pt x="4717" y="15048"/>
                  </a:cubicBezTo>
                  <a:cubicBezTo>
                    <a:pt x="3228" y="17907"/>
                    <a:pt x="1986" y="19813"/>
                    <a:pt x="2234" y="20607"/>
                  </a:cubicBezTo>
                  <a:cubicBezTo>
                    <a:pt x="2483" y="21401"/>
                    <a:pt x="4221" y="21083"/>
                    <a:pt x="7697" y="19813"/>
                  </a:cubicBezTo>
                  <a:cubicBezTo>
                    <a:pt x="11172" y="18542"/>
                    <a:pt x="16386" y="16319"/>
                    <a:pt x="21600" y="14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2495577" y="3103715"/>
              <a:ext cx="102130" cy="12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139" fill="norm" stroke="1" extrusionOk="0">
                  <a:moveTo>
                    <a:pt x="20844" y="11733"/>
                  </a:moveTo>
                  <a:cubicBezTo>
                    <a:pt x="20412" y="9991"/>
                    <a:pt x="19980" y="8249"/>
                    <a:pt x="18684" y="7204"/>
                  </a:cubicBezTo>
                  <a:cubicBezTo>
                    <a:pt x="17388" y="6158"/>
                    <a:pt x="15228" y="5810"/>
                    <a:pt x="13284" y="6158"/>
                  </a:cubicBezTo>
                  <a:cubicBezTo>
                    <a:pt x="11340" y="6507"/>
                    <a:pt x="9612" y="7552"/>
                    <a:pt x="8100" y="8945"/>
                  </a:cubicBezTo>
                  <a:cubicBezTo>
                    <a:pt x="6588" y="10339"/>
                    <a:pt x="5292" y="12081"/>
                    <a:pt x="4428" y="13823"/>
                  </a:cubicBezTo>
                  <a:cubicBezTo>
                    <a:pt x="3564" y="15565"/>
                    <a:pt x="3132" y="17307"/>
                    <a:pt x="3996" y="18178"/>
                  </a:cubicBezTo>
                  <a:cubicBezTo>
                    <a:pt x="4860" y="19049"/>
                    <a:pt x="7020" y="19049"/>
                    <a:pt x="8748" y="18352"/>
                  </a:cubicBezTo>
                  <a:cubicBezTo>
                    <a:pt x="10476" y="17655"/>
                    <a:pt x="11772" y="16262"/>
                    <a:pt x="13068" y="14694"/>
                  </a:cubicBezTo>
                  <a:cubicBezTo>
                    <a:pt x="14364" y="13126"/>
                    <a:pt x="15660" y="11384"/>
                    <a:pt x="16092" y="9642"/>
                  </a:cubicBezTo>
                  <a:cubicBezTo>
                    <a:pt x="16524" y="7900"/>
                    <a:pt x="16092" y="6158"/>
                    <a:pt x="14580" y="5462"/>
                  </a:cubicBezTo>
                  <a:cubicBezTo>
                    <a:pt x="13068" y="4765"/>
                    <a:pt x="10476" y="5113"/>
                    <a:pt x="8100" y="6855"/>
                  </a:cubicBezTo>
                  <a:cubicBezTo>
                    <a:pt x="5724" y="8597"/>
                    <a:pt x="3564" y="11733"/>
                    <a:pt x="2268" y="14171"/>
                  </a:cubicBezTo>
                  <a:cubicBezTo>
                    <a:pt x="972" y="16610"/>
                    <a:pt x="540" y="18352"/>
                    <a:pt x="1404" y="19397"/>
                  </a:cubicBezTo>
                  <a:cubicBezTo>
                    <a:pt x="2268" y="20442"/>
                    <a:pt x="4428" y="20791"/>
                    <a:pt x="6156" y="20268"/>
                  </a:cubicBezTo>
                  <a:cubicBezTo>
                    <a:pt x="7884" y="19745"/>
                    <a:pt x="9180" y="18352"/>
                    <a:pt x="10260" y="16610"/>
                  </a:cubicBezTo>
                  <a:cubicBezTo>
                    <a:pt x="11340" y="14868"/>
                    <a:pt x="12204" y="12778"/>
                    <a:pt x="12636" y="10862"/>
                  </a:cubicBezTo>
                  <a:cubicBezTo>
                    <a:pt x="13068" y="8945"/>
                    <a:pt x="13068" y="7204"/>
                    <a:pt x="11988" y="6507"/>
                  </a:cubicBezTo>
                  <a:cubicBezTo>
                    <a:pt x="10908" y="5810"/>
                    <a:pt x="8748" y="6158"/>
                    <a:pt x="7236" y="7552"/>
                  </a:cubicBezTo>
                  <a:cubicBezTo>
                    <a:pt x="5724" y="8945"/>
                    <a:pt x="4860" y="11384"/>
                    <a:pt x="5508" y="12081"/>
                  </a:cubicBezTo>
                  <a:cubicBezTo>
                    <a:pt x="6156" y="12778"/>
                    <a:pt x="8316" y="11733"/>
                    <a:pt x="10044" y="10513"/>
                  </a:cubicBezTo>
                  <a:cubicBezTo>
                    <a:pt x="11772" y="9294"/>
                    <a:pt x="13068" y="7900"/>
                    <a:pt x="14148" y="6158"/>
                  </a:cubicBezTo>
                  <a:cubicBezTo>
                    <a:pt x="15228" y="4416"/>
                    <a:pt x="16092" y="2326"/>
                    <a:pt x="15228" y="1107"/>
                  </a:cubicBezTo>
                  <a:cubicBezTo>
                    <a:pt x="14364" y="-113"/>
                    <a:pt x="11772" y="-461"/>
                    <a:pt x="8964" y="758"/>
                  </a:cubicBezTo>
                  <a:cubicBezTo>
                    <a:pt x="6156" y="1978"/>
                    <a:pt x="3132" y="4765"/>
                    <a:pt x="1404" y="7378"/>
                  </a:cubicBezTo>
                  <a:cubicBezTo>
                    <a:pt x="-324" y="9991"/>
                    <a:pt x="-756" y="12429"/>
                    <a:pt x="1836" y="14694"/>
                  </a:cubicBezTo>
                  <a:cubicBezTo>
                    <a:pt x="4428" y="16958"/>
                    <a:pt x="10044" y="19049"/>
                    <a:pt x="15660" y="21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2464356" y="346710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2646074" y="3367616"/>
              <a:ext cx="132696" cy="21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522" fill="norm" stroke="1" extrusionOk="0">
                  <a:moveTo>
                    <a:pt x="3425" y="3531"/>
                  </a:moveTo>
                  <a:cubicBezTo>
                    <a:pt x="6463" y="2492"/>
                    <a:pt x="9501" y="1454"/>
                    <a:pt x="11863" y="831"/>
                  </a:cubicBezTo>
                  <a:cubicBezTo>
                    <a:pt x="14226" y="208"/>
                    <a:pt x="15913" y="0"/>
                    <a:pt x="17601" y="0"/>
                  </a:cubicBezTo>
                  <a:cubicBezTo>
                    <a:pt x="19288" y="0"/>
                    <a:pt x="20976" y="208"/>
                    <a:pt x="21144" y="1558"/>
                  </a:cubicBezTo>
                  <a:cubicBezTo>
                    <a:pt x="21313" y="2908"/>
                    <a:pt x="19963" y="5400"/>
                    <a:pt x="16588" y="8412"/>
                  </a:cubicBezTo>
                  <a:cubicBezTo>
                    <a:pt x="13213" y="11423"/>
                    <a:pt x="7813" y="14954"/>
                    <a:pt x="4438" y="17238"/>
                  </a:cubicBezTo>
                  <a:cubicBezTo>
                    <a:pt x="1063" y="19523"/>
                    <a:pt x="-287" y="20562"/>
                    <a:pt x="50" y="21081"/>
                  </a:cubicBezTo>
                  <a:cubicBezTo>
                    <a:pt x="388" y="21600"/>
                    <a:pt x="2413" y="21600"/>
                    <a:pt x="6126" y="21392"/>
                  </a:cubicBezTo>
                  <a:cubicBezTo>
                    <a:pt x="9838" y="21185"/>
                    <a:pt x="15238" y="20769"/>
                    <a:pt x="20638" y="20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2775506" y="3524250"/>
              <a:ext cx="952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cubicBezTo>
                    <a:pt x="14400" y="2945"/>
                    <a:pt x="11520" y="5891"/>
                    <a:pt x="7920" y="8018"/>
                  </a:cubicBezTo>
                  <a:cubicBezTo>
                    <a:pt x="4320" y="10145"/>
                    <a:pt x="0" y="11455"/>
                    <a:pt x="0" y="12600"/>
                  </a:cubicBezTo>
                  <a:cubicBezTo>
                    <a:pt x="0" y="13745"/>
                    <a:pt x="4320" y="14727"/>
                    <a:pt x="8640" y="16200"/>
                  </a:cubicBezTo>
                  <a:cubicBezTo>
                    <a:pt x="12960" y="17673"/>
                    <a:pt x="1728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2902506" y="3492500"/>
              <a:ext cx="444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2954"/>
                    <a:pt x="9257" y="5908"/>
                    <a:pt x="5657" y="9508"/>
                  </a:cubicBezTo>
                  <a:cubicBezTo>
                    <a:pt x="2057" y="13108"/>
                    <a:pt x="1029" y="173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2927906" y="3653091"/>
              <a:ext cx="152401" cy="15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0" y="3249"/>
                  </a:moveTo>
                  <a:cubicBezTo>
                    <a:pt x="1500" y="2081"/>
                    <a:pt x="3000" y="914"/>
                    <a:pt x="4950" y="330"/>
                  </a:cubicBezTo>
                  <a:cubicBezTo>
                    <a:pt x="6900" y="-254"/>
                    <a:pt x="9300" y="-254"/>
                    <a:pt x="10200" y="1935"/>
                  </a:cubicBezTo>
                  <a:cubicBezTo>
                    <a:pt x="11100" y="4124"/>
                    <a:pt x="10500" y="8503"/>
                    <a:pt x="9750" y="11276"/>
                  </a:cubicBezTo>
                  <a:cubicBezTo>
                    <a:pt x="9000" y="14049"/>
                    <a:pt x="8100" y="15216"/>
                    <a:pt x="7200" y="16530"/>
                  </a:cubicBezTo>
                  <a:cubicBezTo>
                    <a:pt x="6300" y="17843"/>
                    <a:pt x="5400" y="19303"/>
                    <a:pt x="5850" y="20178"/>
                  </a:cubicBezTo>
                  <a:cubicBezTo>
                    <a:pt x="6300" y="21054"/>
                    <a:pt x="8100" y="21346"/>
                    <a:pt x="10950" y="20470"/>
                  </a:cubicBezTo>
                  <a:cubicBezTo>
                    <a:pt x="13800" y="19595"/>
                    <a:pt x="17700" y="17551"/>
                    <a:pt x="21600" y="15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2739113" y="3536950"/>
              <a:ext cx="131644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14124" y="0"/>
                  </a:moveTo>
                  <a:cubicBezTo>
                    <a:pt x="12067" y="4696"/>
                    <a:pt x="10010" y="9391"/>
                    <a:pt x="8295" y="12678"/>
                  </a:cubicBezTo>
                  <a:cubicBezTo>
                    <a:pt x="6581" y="15965"/>
                    <a:pt x="5210" y="17843"/>
                    <a:pt x="3667" y="18470"/>
                  </a:cubicBezTo>
                  <a:cubicBezTo>
                    <a:pt x="2124" y="19096"/>
                    <a:pt x="410" y="18470"/>
                    <a:pt x="67" y="17530"/>
                  </a:cubicBezTo>
                  <a:cubicBezTo>
                    <a:pt x="-276" y="16591"/>
                    <a:pt x="753" y="15339"/>
                    <a:pt x="2124" y="14400"/>
                  </a:cubicBezTo>
                  <a:cubicBezTo>
                    <a:pt x="3495" y="13461"/>
                    <a:pt x="5210" y="12835"/>
                    <a:pt x="7953" y="13304"/>
                  </a:cubicBezTo>
                  <a:cubicBezTo>
                    <a:pt x="10695" y="13774"/>
                    <a:pt x="14467" y="15339"/>
                    <a:pt x="16867" y="16904"/>
                  </a:cubicBezTo>
                  <a:cubicBezTo>
                    <a:pt x="19267" y="18470"/>
                    <a:pt x="20295" y="20035"/>
                    <a:pt x="213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5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359643" y="2279650"/>
              <a:ext cx="95814" cy="819150"/>
            </a:xfrm>
            <a:prstGeom prst="rect">
              <a:avLst/>
            </a:prstGeom>
            <a:effectLst/>
          </p:spPr>
        </p:pic>
        <p:pic>
          <p:nvPicPr>
            <p:cNvPr id="55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04171" y="2349500"/>
              <a:ext cx="248136" cy="428715"/>
            </a:xfrm>
            <a:prstGeom prst="rect">
              <a:avLst/>
            </a:prstGeom>
            <a:effectLst/>
          </p:spPr>
        </p:pic>
        <p:pic>
          <p:nvPicPr>
            <p:cNvPr id="56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31656" y="2470150"/>
              <a:ext cx="279401" cy="361950"/>
            </a:xfrm>
            <a:prstGeom prst="rect">
              <a:avLst/>
            </a:prstGeom>
            <a:effectLst/>
          </p:spPr>
        </p:pic>
        <p:pic>
          <p:nvPicPr>
            <p:cNvPr id="56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77706" y="2546350"/>
              <a:ext cx="260351" cy="336550"/>
            </a:xfrm>
            <a:prstGeom prst="rect">
              <a:avLst/>
            </a:prstGeom>
            <a:effectLst/>
          </p:spPr>
        </p:pic>
        <p:pic>
          <p:nvPicPr>
            <p:cNvPr id="56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779306" y="2590800"/>
              <a:ext cx="273051" cy="419100"/>
            </a:xfrm>
            <a:prstGeom prst="rect">
              <a:avLst/>
            </a:prstGeom>
            <a:effectLst/>
          </p:spPr>
        </p:pic>
        <p:pic>
          <p:nvPicPr>
            <p:cNvPr id="56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970748" y="2686050"/>
              <a:ext cx="297509" cy="336550"/>
            </a:xfrm>
            <a:prstGeom prst="rect">
              <a:avLst/>
            </a:prstGeom>
            <a:effectLst/>
          </p:spPr>
        </p:pic>
        <p:pic>
          <p:nvPicPr>
            <p:cNvPr id="56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109506" y="2749550"/>
              <a:ext cx="279401" cy="298450"/>
            </a:xfrm>
            <a:prstGeom prst="rect">
              <a:avLst/>
            </a:prstGeom>
            <a:effectLst/>
          </p:spPr>
        </p:pic>
        <p:pic>
          <p:nvPicPr>
            <p:cNvPr id="57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331756" y="2800350"/>
              <a:ext cx="171451" cy="260350"/>
            </a:xfrm>
            <a:prstGeom prst="rect">
              <a:avLst/>
            </a:prstGeom>
            <a:effectLst/>
          </p:spPr>
        </p:pic>
        <p:pic>
          <p:nvPicPr>
            <p:cNvPr id="57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548526" y="2857500"/>
              <a:ext cx="75331" cy="165100"/>
            </a:xfrm>
            <a:prstGeom prst="rect">
              <a:avLst/>
            </a:prstGeom>
            <a:effectLst/>
          </p:spPr>
        </p:pic>
        <p:pic>
          <p:nvPicPr>
            <p:cNvPr id="57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757206" y="2825750"/>
              <a:ext cx="210703" cy="254000"/>
            </a:xfrm>
            <a:prstGeom prst="rect">
              <a:avLst/>
            </a:prstGeom>
            <a:effectLst/>
          </p:spPr>
        </p:pic>
        <p:pic>
          <p:nvPicPr>
            <p:cNvPr id="57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142958" y="2378339"/>
              <a:ext cx="550749" cy="460112"/>
            </a:xfrm>
            <a:prstGeom prst="rect">
              <a:avLst/>
            </a:prstGeom>
            <a:effectLst/>
          </p:spPr>
        </p:pic>
        <p:pic>
          <p:nvPicPr>
            <p:cNvPr id="57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570379" y="2309283"/>
              <a:ext cx="173180" cy="173568"/>
            </a:xfrm>
            <a:prstGeom prst="rect">
              <a:avLst/>
            </a:prstGeom>
            <a:effectLst/>
          </p:spPr>
        </p:pic>
        <p:pic>
          <p:nvPicPr>
            <p:cNvPr id="58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847018" y="2190749"/>
              <a:ext cx="265789" cy="227319"/>
            </a:xfrm>
            <a:prstGeom prst="rect">
              <a:avLst/>
            </a:prstGeom>
            <a:effectLst/>
          </p:spPr>
        </p:pic>
        <p:pic>
          <p:nvPicPr>
            <p:cNvPr id="58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112806" y="2178050"/>
              <a:ext cx="139701" cy="323850"/>
            </a:xfrm>
            <a:prstGeom prst="rect">
              <a:avLst/>
            </a:prstGeom>
            <a:effectLst/>
          </p:spPr>
        </p:pic>
        <p:pic>
          <p:nvPicPr>
            <p:cNvPr id="58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176306" y="2352410"/>
              <a:ext cx="292101" cy="167094"/>
            </a:xfrm>
            <a:prstGeom prst="rect">
              <a:avLst/>
            </a:prstGeom>
            <a:effectLst/>
          </p:spPr>
        </p:pic>
        <p:pic>
          <p:nvPicPr>
            <p:cNvPr id="58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89756" y="2692400"/>
              <a:ext cx="50801" cy="488950"/>
            </a:xfrm>
            <a:prstGeom prst="rect">
              <a:avLst/>
            </a:prstGeom>
            <a:effectLst/>
          </p:spPr>
        </p:pic>
        <p:pic>
          <p:nvPicPr>
            <p:cNvPr id="58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543606" y="2990850"/>
              <a:ext cx="222251" cy="247650"/>
            </a:xfrm>
            <a:prstGeom prst="rect">
              <a:avLst/>
            </a:prstGeom>
            <a:effectLst/>
          </p:spPr>
        </p:pic>
        <p:pic>
          <p:nvPicPr>
            <p:cNvPr id="59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696006" y="2984500"/>
              <a:ext cx="228601" cy="222250"/>
            </a:xfrm>
            <a:prstGeom prst="rect">
              <a:avLst/>
            </a:prstGeom>
            <a:effectLst/>
          </p:spPr>
        </p:pic>
        <p:pic>
          <p:nvPicPr>
            <p:cNvPr id="59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911906" y="2857500"/>
              <a:ext cx="247651" cy="273050"/>
            </a:xfrm>
            <a:prstGeom prst="rect">
              <a:avLst/>
            </a:prstGeom>
            <a:effectLst/>
          </p:spPr>
        </p:pic>
        <p:pic>
          <p:nvPicPr>
            <p:cNvPr id="59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026835" y="2844800"/>
              <a:ext cx="272422" cy="332645"/>
            </a:xfrm>
            <a:prstGeom prst="rect">
              <a:avLst/>
            </a:prstGeom>
            <a:effectLst/>
          </p:spPr>
        </p:pic>
        <p:pic>
          <p:nvPicPr>
            <p:cNvPr id="59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276810" y="2895600"/>
              <a:ext cx="136747" cy="228600"/>
            </a:xfrm>
            <a:prstGeom prst="rect">
              <a:avLst/>
            </a:prstGeom>
            <a:effectLst/>
          </p:spPr>
        </p:pic>
        <p:pic>
          <p:nvPicPr>
            <p:cNvPr id="598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50056" y="2965450"/>
              <a:ext cx="114301" cy="203200"/>
            </a:xfrm>
            <a:prstGeom prst="rect">
              <a:avLst/>
            </a:prstGeom>
            <a:effectLst/>
          </p:spPr>
        </p:pic>
        <p:pic>
          <p:nvPicPr>
            <p:cNvPr id="60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953428" y="2508250"/>
              <a:ext cx="269629" cy="622300"/>
            </a:xfrm>
            <a:prstGeom prst="rect">
              <a:avLst/>
            </a:prstGeom>
            <a:effectLst/>
          </p:spPr>
        </p:pic>
        <p:pic>
          <p:nvPicPr>
            <p:cNvPr id="60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576364" y="2178050"/>
              <a:ext cx="195843" cy="197395"/>
            </a:xfrm>
            <a:prstGeom prst="rect">
              <a:avLst/>
            </a:prstGeom>
            <a:effectLst/>
          </p:spPr>
        </p:pic>
        <p:pic>
          <p:nvPicPr>
            <p:cNvPr id="60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797606" y="2070099"/>
              <a:ext cx="31751" cy="374651"/>
            </a:xfrm>
            <a:prstGeom prst="rect">
              <a:avLst/>
            </a:prstGeom>
            <a:effectLst/>
          </p:spPr>
        </p:pic>
        <p:pic>
          <p:nvPicPr>
            <p:cNvPr id="60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35706" y="2224616"/>
              <a:ext cx="273051" cy="189360"/>
            </a:xfrm>
            <a:prstGeom prst="rect">
              <a:avLst/>
            </a:prstGeom>
            <a:effectLst/>
          </p:spPr>
        </p:pic>
        <p:pic>
          <p:nvPicPr>
            <p:cNvPr id="60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464606" y="647964"/>
              <a:ext cx="1609498" cy="202937"/>
            </a:xfrm>
            <a:prstGeom prst="rect">
              <a:avLst/>
            </a:prstGeom>
            <a:effectLst/>
          </p:spPr>
        </p:pic>
        <p:pic>
          <p:nvPicPr>
            <p:cNvPr id="61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039156" y="1118070"/>
              <a:ext cx="2487486" cy="196381"/>
            </a:xfrm>
            <a:prstGeom prst="rect">
              <a:avLst/>
            </a:prstGeom>
            <a:effectLst/>
          </p:spPr>
        </p:pic>
        <p:pic>
          <p:nvPicPr>
            <p:cNvPr id="61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794337" y="1695813"/>
              <a:ext cx="3071476" cy="253637"/>
            </a:xfrm>
            <a:prstGeom prst="rect">
              <a:avLst/>
            </a:prstGeom>
            <a:effectLst/>
          </p:spPr>
        </p:pic>
        <p:pic>
          <p:nvPicPr>
            <p:cNvPr id="61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29506" y="2286000"/>
              <a:ext cx="3741879" cy="245534"/>
            </a:xfrm>
            <a:prstGeom prst="rect">
              <a:avLst/>
            </a:prstGeom>
            <a:effectLst/>
          </p:spPr>
        </p:pic>
        <p:pic>
          <p:nvPicPr>
            <p:cNvPr id="61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991406" y="2717800"/>
              <a:ext cx="4521201" cy="273050"/>
            </a:xfrm>
            <a:prstGeom prst="rect">
              <a:avLst/>
            </a:prstGeom>
            <a:effectLst/>
          </p:spPr>
        </p:pic>
        <p:pic>
          <p:nvPicPr>
            <p:cNvPr id="61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353356" y="1257300"/>
              <a:ext cx="800101" cy="704850"/>
            </a:xfrm>
            <a:prstGeom prst="rect">
              <a:avLst/>
            </a:prstGeom>
            <a:effectLst/>
          </p:spPr>
        </p:pic>
        <p:pic>
          <p:nvPicPr>
            <p:cNvPr id="62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366056" y="1141194"/>
              <a:ext cx="450851" cy="488257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596352" y="730250"/>
              <a:ext cx="242655" cy="526055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763801" y="736600"/>
              <a:ext cx="195856" cy="457200"/>
            </a:xfrm>
            <a:prstGeom prst="rect">
              <a:avLst/>
            </a:prstGeom>
            <a:effectLst/>
          </p:spPr>
        </p:pic>
        <p:pic>
          <p:nvPicPr>
            <p:cNvPr id="62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921556" y="844550"/>
              <a:ext cx="266701" cy="165100"/>
            </a:xfrm>
            <a:prstGeom prst="rect">
              <a:avLst/>
            </a:prstGeom>
            <a:effectLst/>
          </p:spPr>
        </p:pic>
        <p:pic>
          <p:nvPicPr>
            <p:cNvPr id="62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208486" y="615950"/>
              <a:ext cx="329021" cy="366928"/>
            </a:xfrm>
            <a:prstGeom prst="rect">
              <a:avLst/>
            </a:prstGeom>
            <a:effectLst/>
          </p:spPr>
        </p:pic>
        <p:pic>
          <p:nvPicPr>
            <p:cNvPr id="63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486706" y="501650"/>
              <a:ext cx="265754" cy="660400"/>
            </a:xfrm>
            <a:prstGeom prst="rect">
              <a:avLst/>
            </a:prstGeom>
            <a:effectLst/>
          </p:spPr>
        </p:pic>
        <p:sp>
          <p:nvSpPr>
            <p:cNvPr id="632" name="Line"/>
            <p:cNvSpPr/>
            <p:nvPr/>
          </p:nvSpPr>
          <p:spPr>
            <a:xfrm>
              <a:off x="7729452" y="2329740"/>
              <a:ext cx="202128" cy="18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007" fill="norm" stroke="1" extrusionOk="0">
                  <a:moveTo>
                    <a:pt x="11803" y="13915"/>
                  </a:moveTo>
                  <a:cubicBezTo>
                    <a:pt x="12023" y="12702"/>
                    <a:pt x="12244" y="11488"/>
                    <a:pt x="11913" y="11245"/>
                  </a:cubicBezTo>
                  <a:cubicBezTo>
                    <a:pt x="11583" y="11003"/>
                    <a:pt x="10701" y="11731"/>
                    <a:pt x="9709" y="12944"/>
                  </a:cubicBezTo>
                  <a:cubicBezTo>
                    <a:pt x="8717" y="14158"/>
                    <a:pt x="7615" y="15857"/>
                    <a:pt x="7064" y="17313"/>
                  </a:cubicBezTo>
                  <a:cubicBezTo>
                    <a:pt x="6513" y="18769"/>
                    <a:pt x="6513" y="19983"/>
                    <a:pt x="7064" y="20589"/>
                  </a:cubicBezTo>
                  <a:cubicBezTo>
                    <a:pt x="7615" y="21196"/>
                    <a:pt x="8717" y="21196"/>
                    <a:pt x="10370" y="20225"/>
                  </a:cubicBezTo>
                  <a:cubicBezTo>
                    <a:pt x="12023" y="19254"/>
                    <a:pt x="14228" y="17313"/>
                    <a:pt x="15550" y="15735"/>
                  </a:cubicBezTo>
                  <a:cubicBezTo>
                    <a:pt x="16872" y="14158"/>
                    <a:pt x="17313" y="12944"/>
                    <a:pt x="17423" y="11731"/>
                  </a:cubicBezTo>
                  <a:cubicBezTo>
                    <a:pt x="17534" y="10517"/>
                    <a:pt x="17313" y="9304"/>
                    <a:pt x="16211" y="8818"/>
                  </a:cubicBezTo>
                  <a:cubicBezTo>
                    <a:pt x="15109" y="8333"/>
                    <a:pt x="13125" y="8576"/>
                    <a:pt x="11803" y="9304"/>
                  </a:cubicBezTo>
                  <a:cubicBezTo>
                    <a:pt x="10481" y="10032"/>
                    <a:pt x="9819" y="11245"/>
                    <a:pt x="9489" y="12459"/>
                  </a:cubicBezTo>
                  <a:cubicBezTo>
                    <a:pt x="9158" y="13672"/>
                    <a:pt x="9158" y="14886"/>
                    <a:pt x="9709" y="15493"/>
                  </a:cubicBezTo>
                  <a:cubicBezTo>
                    <a:pt x="10260" y="16099"/>
                    <a:pt x="11362" y="16099"/>
                    <a:pt x="12685" y="15129"/>
                  </a:cubicBezTo>
                  <a:cubicBezTo>
                    <a:pt x="14007" y="14158"/>
                    <a:pt x="15550" y="12216"/>
                    <a:pt x="16432" y="10517"/>
                  </a:cubicBezTo>
                  <a:cubicBezTo>
                    <a:pt x="17313" y="8818"/>
                    <a:pt x="17534" y="7362"/>
                    <a:pt x="17093" y="6634"/>
                  </a:cubicBezTo>
                  <a:cubicBezTo>
                    <a:pt x="16652" y="5906"/>
                    <a:pt x="15550" y="5906"/>
                    <a:pt x="14448" y="6027"/>
                  </a:cubicBezTo>
                  <a:cubicBezTo>
                    <a:pt x="13346" y="6149"/>
                    <a:pt x="12244" y="6392"/>
                    <a:pt x="11142" y="7726"/>
                  </a:cubicBezTo>
                  <a:cubicBezTo>
                    <a:pt x="10040" y="9061"/>
                    <a:pt x="8938" y="11488"/>
                    <a:pt x="8277" y="13308"/>
                  </a:cubicBezTo>
                  <a:cubicBezTo>
                    <a:pt x="7615" y="15129"/>
                    <a:pt x="7395" y="16342"/>
                    <a:pt x="7836" y="17070"/>
                  </a:cubicBezTo>
                  <a:cubicBezTo>
                    <a:pt x="8277" y="17798"/>
                    <a:pt x="9379" y="18041"/>
                    <a:pt x="10921" y="17434"/>
                  </a:cubicBezTo>
                  <a:cubicBezTo>
                    <a:pt x="12464" y="16827"/>
                    <a:pt x="14448" y="15371"/>
                    <a:pt x="15770" y="14158"/>
                  </a:cubicBezTo>
                  <a:cubicBezTo>
                    <a:pt x="17093" y="12944"/>
                    <a:pt x="17754" y="11974"/>
                    <a:pt x="18195" y="10639"/>
                  </a:cubicBezTo>
                  <a:cubicBezTo>
                    <a:pt x="18636" y="9304"/>
                    <a:pt x="18856" y="7605"/>
                    <a:pt x="18415" y="6513"/>
                  </a:cubicBezTo>
                  <a:cubicBezTo>
                    <a:pt x="17974" y="5421"/>
                    <a:pt x="16872" y="4935"/>
                    <a:pt x="15440" y="5663"/>
                  </a:cubicBezTo>
                  <a:cubicBezTo>
                    <a:pt x="14007" y="6392"/>
                    <a:pt x="12244" y="8333"/>
                    <a:pt x="11142" y="10396"/>
                  </a:cubicBezTo>
                  <a:cubicBezTo>
                    <a:pt x="10040" y="12459"/>
                    <a:pt x="9599" y="14643"/>
                    <a:pt x="9930" y="15735"/>
                  </a:cubicBezTo>
                  <a:cubicBezTo>
                    <a:pt x="10260" y="16827"/>
                    <a:pt x="11362" y="16827"/>
                    <a:pt x="12354" y="16221"/>
                  </a:cubicBezTo>
                  <a:cubicBezTo>
                    <a:pt x="13346" y="15614"/>
                    <a:pt x="14228" y="14400"/>
                    <a:pt x="14999" y="13187"/>
                  </a:cubicBezTo>
                  <a:cubicBezTo>
                    <a:pt x="15770" y="11974"/>
                    <a:pt x="16432" y="10760"/>
                    <a:pt x="16872" y="9547"/>
                  </a:cubicBezTo>
                  <a:cubicBezTo>
                    <a:pt x="17313" y="8333"/>
                    <a:pt x="17534" y="7120"/>
                    <a:pt x="17093" y="6392"/>
                  </a:cubicBezTo>
                  <a:cubicBezTo>
                    <a:pt x="16652" y="5663"/>
                    <a:pt x="15550" y="5421"/>
                    <a:pt x="13787" y="5906"/>
                  </a:cubicBezTo>
                  <a:cubicBezTo>
                    <a:pt x="12023" y="6392"/>
                    <a:pt x="9599" y="7605"/>
                    <a:pt x="7725" y="9304"/>
                  </a:cubicBezTo>
                  <a:cubicBezTo>
                    <a:pt x="5852" y="11003"/>
                    <a:pt x="4530" y="13187"/>
                    <a:pt x="3979" y="14886"/>
                  </a:cubicBezTo>
                  <a:cubicBezTo>
                    <a:pt x="3428" y="16585"/>
                    <a:pt x="3648" y="17798"/>
                    <a:pt x="4419" y="18284"/>
                  </a:cubicBezTo>
                  <a:cubicBezTo>
                    <a:pt x="5191" y="18769"/>
                    <a:pt x="6513" y="18526"/>
                    <a:pt x="8497" y="17313"/>
                  </a:cubicBezTo>
                  <a:cubicBezTo>
                    <a:pt x="10481" y="16099"/>
                    <a:pt x="13125" y="13915"/>
                    <a:pt x="14668" y="12216"/>
                  </a:cubicBezTo>
                  <a:cubicBezTo>
                    <a:pt x="16211" y="10517"/>
                    <a:pt x="16652" y="9304"/>
                    <a:pt x="16983" y="7969"/>
                  </a:cubicBezTo>
                  <a:cubicBezTo>
                    <a:pt x="17313" y="6634"/>
                    <a:pt x="17534" y="5178"/>
                    <a:pt x="16321" y="4207"/>
                  </a:cubicBezTo>
                  <a:cubicBezTo>
                    <a:pt x="15109" y="3236"/>
                    <a:pt x="12464" y="2751"/>
                    <a:pt x="9709" y="3600"/>
                  </a:cubicBezTo>
                  <a:cubicBezTo>
                    <a:pt x="6954" y="4450"/>
                    <a:pt x="4089" y="6634"/>
                    <a:pt x="2325" y="8940"/>
                  </a:cubicBezTo>
                  <a:cubicBezTo>
                    <a:pt x="562" y="11245"/>
                    <a:pt x="-99" y="13672"/>
                    <a:pt x="11" y="15250"/>
                  </a:cubicBezTo>
                  <a:cubicBezTo>
                    <a:pt x="121" y="16827"/>
                    <a:pt x="1003" y="17556"/>
                    <a:pt x="2546" y="17677"/>
                  </a:cubicBezTo>
                  <a:cubicBezTo>
                    <a:pt x="4089" y="17798"/>
                    <a:pt x="6293" y="17313"/>
                    <a:pt x="8717" y="15129"/>
                  </a:cubicBezTo>
                  <a:cubicBezTo>
                    <a:pt x="11142" y="12944"/>
                    <a:pt x="13787" y="9061"/>
                    <a:pt x="14889" y="6513"/>
                  </a:cubicBezTo>
                  <a:cubicBezTo>
                    <a:pt x="15991" y="3965"/>
                    <a:pt x="15550" y="2751"/>
                    <a:pt x="14558" y="2023"/>
                  </a:cubicBezTo>
                  <a:cubicBezTo>
                    <a:pt x="13566" y="1295"/>
                    <a:pt x="12023" y="1052"/>
                    <a:pt x="10150" y="1659"/>
                  </a:cubicBezTo>
                  <a:cubicBezTo>
                    <a:pt x="8277" y="2266"/>
                    <a:pt x="6072" y="3722"/>
                    <a:pt x="4640" y="5542"/>
                  </a:cubicBezTo>
                  <a:cubicBezTo>
                    <a:pt x="3207" y="7362"/>
                    <a:pt x="2546" y="9547"/>
                    <a:pt x="3317" y="11245"/>
                  </a:cubicBezTo>
                  <a:cubicBezTo>
                    <a:pt x="4089" y="12944"/>
                    <a:pt x="6293" y="14158"/>
                    <a:pt x="8938" y="13672"/>
                  </a:cubicBezTo>
                  <a:cubicBezTo>
                    <a:pt x="11583" y="13187"/>
                    <a:pt x="14668" y="11003"/>
                    <a:pt x="16432" y="9304"/>
                  </a:cubicBezTo>
                  <a:cubicBezTo>
                    <a:pt x="18195" y="7605"/>
                    <a:pt x="18636" y="6392"/>
                    <a:pt x="18746" y="5178"/>
                  </a:cubicBezTo>
                  <a:cubicBezTo>
                    <a:pt x="18856" y="3965"/>
                    <a:pt x="18636" y="2751"/>
                    <a:pt x="17423" y="1780"/>
                  </a:cubicBezTo>
                  <a:cubicBezTo>
                    <a:pt x="16211" y="809"/>
                    <a:pt x="14007" y="81"/>
                    <a:pt x="11803" y="445"/>
                  </a:cubicBezTo>
                  <a:cubicBezTo>
                    <a:pt x="9599" y="809"/>
                    <a:pt x="7395" y="2266"/>
                    <a:pt x="6183" y="4450"/>
                  </a:cubicBezTo>
                  <a:cubicBezTo>
                    <a:pt x="4970" y="6634"/>
                    <a:pt x="4750" y="9547"/>
                    <a:pt x="5852" y="11488"/>
                  </a:cubicBezTo>
                  <a:cubicBezTo>
                    <a:pt x="6954" y="13430"/>
                    <a:pt x="9379" y="14400"/>
                    <a:pt x="12023" y="13551"/>
                  </a:cubicBezTo>
                  <a:cubicBezTo>
                    <a:pt x="14668" y="12702"/>
                    <a:pt x="17534" y="10032"/>
                    <a:pt x="19077" y="8090"/>
                  </a:cubicBezTo>
                  <a:cubicBezTo>
                    <a:pt x="20619" y="6149"/>
                    <a:pt x="20840" y="4935"/>
                    <a:pt x="20840" y="3722"/>
                  </a:cubicBezTo>
                  <a:cubicBezTo>
                    <a:pt x="20840" y="2508"/>
                    <a:pt x="20619" y="1295"/>
                    <a:pt x="19187" y="567"/>
                  </a:cubicBezTo>
                  <a:cubicBezTo>
                    <a:pt x="17754" y="-161"/>
                    <a:pt x="15109" y="-404"/>
                    <a:pt x="12244" y="1174"/>
                  </a:cubicBezTo>
                  <a:cubicBezTo>
                    <a:pt x="9379" y="2751"/>
                    <a:pt x="6293" y="6149"/>
                    <a:pt x="4750" y="8454"/>
                  </a:cubicBezTo>
                  <a:cubicBezTo>
                    <a:pt x="3207" y="10760"/>
                    <a:pt x="3207" y="11974"/>
                    <a:pt x="4750" y="13187"/>
                  </a:cubicBezTo>
                  <a:cubicBezTo>
                    <a:pt x="6293" y="14400"/>
                    <a:pt x="9379" y="15614"/>
                    <a:pt x="12354" y="14643"/>
                  </a:cubicBezTo>
                  <a:cubicBezTo>
                    <a:pt x="15330" y="13672"/>
                    <a:pt x="18195" y="10517"/>
                    <a:pt x="19738" y="8333"/>
                  </a:cubicBezTo>
                  <a:cubicBezTo>
                    <a:pt x="21281" y="6149"/>
                    <a:pt x="21501" y="4935"/>
                    <a:pt x="20179" y="3722"/>
                  </a:cubicBezTo>
                  <a:cubicBezTo>
                    <a:pt x="18856" y="2508"/>
                    <a:pt x="15991" y="1295"/>
                    <a:pt x="13015" y="1659"/>
                  </a:cubicBezTo>
                  <a:cubicBezTo>
                    <a:pt x="10040" y="2023"/>
                    <a:pt x="6954" y="3965"/>
                    <a:pt x="5081" y="6149"/>
                  </a:cubicBezTo>
                  <a:cubicBezTo>
                    <a:pt x="3207" y="8333"/>
                    <a:pt x="2546" y="10760"/>
                    <a:pt x="3317" y="12580"/>
                  </a:cubicBezTo>
                  <a:cubicBezTo>
                    <a:pt x="4089" y="14400"/>
                    <a:pt x="6293" y="15614"/>
                    <a:pt x="8717" y="15493"/>
                  </a:cubicBezTo>
                  <a:cubicBezTo>
                    <a:pt x="11142" y="15371"/>
                    <a:pt x="13787" y="13915"/>
                    <a:pt x="15550" y="12459"/>
                  </a:cubicBezTo>
                  <a:cubicBezTo>
                    <a:pt x="17313" y="11003"/>
                    <a:pt x="18195" y="9547"/>
                    <a:pt x="18636" y="8090"/>
                  </a:cubicBezTo>
                  <a:cubicBezTo>
                    <a:pt x="19077" y="6634"/>
                    <a:pt x="19077" y="5178"/>
                    <a:pt x="17974" y="4329"/>
                  </a:cubicBezTo>
                  <a:cubicBezTo>
                    <a:pt x="16872" y="3479"/>
                    <a:pt x="14668" y="3236"/>
                    <a:pt x="12023" y="4207"/>
                  </a:cubicBezTo>
                  <a:cubicBezTo>
                    <a:pt x="9379" y="5178"/>
                    <a:pt x="6293" y="7362"/>
                    <a:pt x="4419" y="8940"/>
                  </a:cubicBezTo>
                  <a:cubicBezTo>
                    <a:pt x="2546" y="10517"/>
                    <a:pt x="1885" y="11488"/>
                    <a:pt x="1444" y="12823"/>
                  </a:cubicBezTo>
                  <a:cubicBezTo>
                    <a:pt x="1003" y="14158"/>
                    <a:pt x="783" y="15857"/>
                    <a:pt x="2546" y="16463"/>
                  </a:cubicBezTo>
                  <a:cubicBezTo>
                    <a:pt x="4309" y="17070"/>
                    <a:pt x="8056" y="16585"/>
                    <a:pt x="10701" y="15493"/>
                  </a:cubicBezTo>
                  <a:cubicBezTo>
                    <a:pt x="13346" y="14400"/>
                    <a:pt x="14889" y="12702"/>
                    <a:pt x="15660" y="11245"/>
                  </a:cubicBezTo>
                  <a:cubicBezTo>
                    <a:pt x="16432" y="9789"/>
                    <a:pt x="16432" y="8576"/>
                    <a:pt x="15881" y="7848"/>
                  </a:cubicBezTo>
                  <a:cubicBezTo>
                    <a:pt x="15330" y="7120"/>
                    <a:pt x="14228" y="6877"/>
                    <a:pt x="12134" y="7484"/>
                  </a:cubicBezTo>
                  <a:cubicBezTo>
                    <a:pt x="10040" y="8090"/>
                    <a:pt x="6954" y="9547"/>
                    <a:pt x="5191" y="10881"/>
                  </a:cubicBezTo>
                  <a:cubicBezTo>
                    <a:pt x="3428" y="12216"/>
                    <a:pt x="2987" y="13430"/>
                    <a:pt x="3097" y="14643"/>
                  </a:cubicBezTo>
                  <a:cubicBezTo>
                    <a:pt x="3207" y="15857"/>
                    <a:pt x="3868" y="17070"/>
                    <a:pt x="5411" y="17677"/>
                  </a:cubicBezTo>
                  <a:cubicBezTo>
                    <a:pt x="6954" y="18284"/>
                    <a:pt x="9379" y="18284"/>
                    <a:pt x="11142" y="17070"/>
                  </a:cubicBezTo>
                  <a:cubicBezTo>
                    <a:pt x="12905" y="15857"/>
                    <a:pt x="14007" y="13430"/>
                    <a:pt x="14558" y="11609"/>
                  </a:cubicBezTo>
                  <a:cubicBezTo>
                    <a:pt x="15109" y="9789"/>
                    <a:pt x="15109" y="8576"/>
                    <a:pt x="14558" y="7848"/>
                  </a:cubicBezTo>
                  <a:cubicBezTo>
                    <a:pt x="14007" y="7120"/>
                    <a:pt x="12905" y="6877"/>
                    <a:pt x="11803" y="7120"/>
                  </a:cubicBezTo>
                  <a:cubicBezTo>
                    <a:pt x="10701" y="7362"/>
                    <a:pt x="9599" y="8090"/>
                    <a:pt x="8717" y="9425"/>
                  </a:cubicBezTo>
                  <a:cubicBezTo>
                    <a:pt x="7836" y="10760"/>
                    <a:pt x="7174" y="12702"/>
                    <a:pt x="7505" y="13672"/>
                  </a:cubicBezTo>
                  <a:cubicBezTo>
                    <a:pt x="7836" y="14643"/>
                    <a:pt x="9158" y="14643"/>
                    <a:pt x="10811" y="13915"/>
                  </a:cubicBezTo>
                  <a:cubicBezTo>
                    <a:pt x="12464" y="13187"/>
                    <a:pt x="14448" y="11731"/>
                    <a:pt x="15770" y="10517"/>
                  </a:cubicBezTo>
                  <a:cubicBezTo>
                    <a:pt x="17093" y="9304"/>
                    <a:pt x="17754" y="8333"/>
                    <a:pt x="17534" y="7605"/>
                  </a:cubicBezTo>
                  <a:cubicBezTo>
                    <a:pt x="17313" y="6877"/>
                    <a:pt x="16211" y="6392"/>
                    <a:pt x="14779" y="6392"/>
                  </a:cubicBezTo>
                  <a:cubicBezTo>
                    <a:pt x="13346" y="6392"/>
                    <a:pt x="11583" y="6877"/>
                    <a:pt x="10150" y="7605"/>
                  </a:cubicBezTo>
                  <a:cubicBezTo>
                    <a:pt x="8717" y="8333"/>
                    <a:pt x="7615" y="9304"/>
                    <a:pt x="6954" y="10396"/>
                  </a:cubicBezTo>
                  <a:cubicBezTo>
                    <a:pt x="6293" y="11488"/>
                    <a:pt x="6072" y="12702"/>
                    <a:pt x="7615" y="13551"/>
                  </a:cubicBezTo>
                  <a:cubicBezTo>
                    <a:pt x="9158" y="14400"/>
                    <a:pt x="12464" y="14886"/>
                    <a:pt x="15770" y="15371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7976156" y="1840302"/>
              <a:ext cx="381001" cy="41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21600" y="1378"/>
                  </a:moveTo>
                  <a:cubicBezTo>
                    <a:pt x="21240" y="939"/>
                    <a:pt x="20880" y="501"/>
                    <a:pt x="20400" y="227"/>
                  </a:cubicBezTo>
                  <a:cubicBezTo>
                    <a:pt x="19920" y="-47"/>
                    <a:pt x="19320" y="-157"/>
                    <a:pt x="17820" y="391"/>
                  </a:cubicBezTo>
                  <a:cubicBezTo>
                    <a:pt x="16320" y="939"/>
                    <a:pt x="13920" y="2146"/>
                    <a:pt x="11760" y="4009"/>
                  </a:cubicBezTo>
                  <a:cubicBezTo>
                    <a:pt x="9600" y="5873"/>
                    <a:pt x="7680" y="8395"/>
                    <a:pt x="6060" y="10807"/>
                  </a:cubicBezTo>
                  <a:cubicBezTo>
                    <a:pt x="4440" y="13220"/>
                    <a:pt x="3120" y="15522"/>
                    <a:pt x="2160" y="17277"/>
                  </a:cubicBezTo>
                  <a:cubicBezTo>
                    <a:pt x="1200" y="19031"/>
                    <a:pt x="600" y="20237"/>
                    <a:pt x="0" y="21443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7880906" y="2171700"/>
              <a:ext cx="1016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6646"/>
                    <a:pt x="5400" y="13292"/>
                    <a:pt x="9000" y="16892"/>
                  </a:cubicBezTo>
                  <a:cubicBezTo>
                    <a:pt x="12600" y="20492"/>
                    <a:pt x="17100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7912656" y="2216150"/>
              <a:ext cx="1206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8472098" y="1747804"/>
              <a:ext cx="158109" cy="16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99" fill="norm" stroke="1" extrusionOk="0">
                  <a:moveTo>
                    <a:pt x="2505" y="619"/>
                  </a:moveTo>
                  <a:cubicBezTo>
                    <a:pt x="2793" y="4994"/>
                    <a:pt x="3081" y="9369"/>
                    <a:pt x="3081" y="12376"/>
                  </a:cubicBezTo>
                  <a:cubicBezTo>
                    <a:pt x="3081" y="15384"/>
                    <a:pt x="2793" y="17024"/>
                    <a:pt x="2217" y="18528"/>
                  </a:cubicBezTo>
                  <a:cubicBezTo>
                    <a:pt x="1641" y="20032"/>
                    <a:pt x="777" y="21399"/>
                    <a:pt x="345" y="21399"/>
                  </a:cubicBezTo>
                  <a:cubicBezTo>
                    <a:pt x="-87" y="21399"/>
                    <a:pt x="-87" y="20032"/>
                    <a:pt x="201" y="17161"/>
                  </a:cubicBezTo>
                  <a:cubicBezTo>
                    <a:pt x="489" y="14290"/>
                    <a:pt x="1065" y="9915"/>
                    <a:pt x="2649" y="6771"/>
                  </a:cubicBezTo>
                  <a:cubicBezTo>
                    <a:pt x="4233" y="3627"/>
                    <a:pt x="6825" y="1713"/>
                    <a:pt x="8841" y="756"/>
                  </a:cubicBezTo>
                  <a:cubicBezTo>
                    <a:pt x="10857" y="-201"/>
                    <a:pt x="12297" y="-201"/>
                    <a:pt x="13305" y="483"/>
                  </a:cubicBezTo>
                  <a:cubicBezTo>
                    <a:pt x="14313" y="1166"/>
                    <a:pt x="14889" y="2533"/>
                    <a:pt x="15177" y="4037"/>
                  </a:cubicBezTo>
                  <a:cubicBezTo>
                    <a:pt x="15465" y="5541"/>
                    <a:pt x="15465" y="7181"/>
                    <a:pt x="15177" y="8685"/>
                  </a:cubicBezTo>
                  <a:cubicBezTo>
                    <a:pt x="14889" y="10189"/>
                    <a:pt x="14313" y="11556"/>
                    <a:pt x="14025" y="11556"/>
                  </a:cubicBezTo>
                  <a:cubicBezTo>
                    <a:pt x="13737" y="11556"/>
                    <a:pt x="13737" y="10189"/>
                    <a:pt x="14025" y="8822"/>
                  </a:cubicBezTo>
                  <a:cubicBezTo>
                    <a:pt x="14313" y="7455"/>
                    <a:pt x="14889" y="6088"/>
                    <a:pt x="15897" y="4584"/>
                  </a:cubicBezTo>
                  <a:cubicBezTo>
                    <a:pt x="16905" y="3080"/>
                    <a:pt x="18345" y="1440"/>
                    <a:pt x="19209" y="1303"/>
                  </a:cubicBezTo>
                  <a:cubicBezTo>
                    <a:pt x="20073" y="1166"/>
                    <a:pt x="20361" y="2533"/>
                    <a:pt x="20649" y="5267"/>
                  </a:cubicBezTo>
                  <a:cubicBezTo>
                    <a:pt x="20937" y="8002"/>
                    <a:pt x="21225" y="12103"/>
                    <a:pt x="21513" y="16204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8674656" y="1758949"/>
              <a:ext cx="107039" cy="32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89" fill="norm" stroke="1" extrusionOk="0">
                  <a:moveTo>
                    <a:pt x="3812" y="0"/>
                  </a:moveTo>
                  <a:cubicBezTo>
                    <a:pt x="3812" y="1523"/>
                    <a:pt x="3812" y="3046"/>
                    <a:pt x="4447" y="4085"/>
                  </a:cubicBezTo>
                  <a:cubicBezTo>
                    <a:pt x="5082" y="5123"/>
                    <a:pt x="6353" y="5677"/>
                    <a:pt x="7835" y="5677"/>
                  </a:cubicBezTo>
                  <a:cubicBezTo>
                    <a:pt x="9318" y="5677"/>
                    <a:pt x="11012" y="5123"/>
                    <a:pt x="12706" y="4154"/>
                  </a:cubicBezTo>
                  <a:cubicBezTo>
                    <a:pt x="14400" y="3185"/>
                    <a:pt x="16094" y="1800"/>
                    <a:pt x="16729" y="1523"/>
                  </a:cubicBezTo>
                  <a:cubicBezTo>
                    <a:pt x="17365" y="1246"/>
                    <a:pt x="16941" y="2077"/>
                    <a:pt x="17576" y="4292"/>
                  </a:cubicBezTo>
                  <a:cubicBezTo>
                    <a:pt x="18212" y="6508"/>
                    <a:pt x="19906" y="10108"/>
                    <a:pt x="20753" y="12946"/>
                  </a:cubicBezTo>
                  <a:cubicBezTo>
                    <a:pt x="21600" y="15785"/>
                    <a:pt x="21600" y="17862"/>
                    <a:pt x="20965" y="19177"/>
                  </a:cubicBezTo>
                  <a:cubicBezTo>
                    <a:pt x="20329" y="20492"/>
                    <a:pt x="19059" y="21046"/>
                    <a:pt x="16729" y="21323"/>
                  </a:cubicBezTo>
                  <a:cubicBezTo>
                    <a:pt x="14400" y="21600"/>
                    <a:pt x="11012" y="21600"/>
                    <a:pt x="8047" y="20769"/>
                  </a:cubicBezTo>
                  <a:cubicBezTo>
                    <a:pt x="5082" y="19938"/>
                    <a:pt x="2541" y="18277"/>
                    <a:pt x="0" y="16615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9100106" y="1669777"/>
              <a:ext cx="205318" cy="22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0" y="4916"/>
                  </a:moveTo>
                  <a:cubicBezTo>
                    <a:pt x="0" y="3897"/>
                    <a:pt x="0" y="2879"/>
                    <a:pt x="223" y="1860"/>
                  </a:cubicBezTo>
                  <a:cubicBezTo>
                    <a:pt x="445" y="841"/>
                    <a:pt x="891" y="-178"/>
                    <a:pt x="1225" y="26"/>
                  </a:cubicBezTo>
                  <a:cubicBezTo>
                    <a:pt x="1559" y="230"/>
                    <a:pt x="1781" y="1656"/>
                    <a:pt x="2004" y="5018"/>
                  </a:cubicBezTo>
                  <a:cubicBezTo>
                    <a:pt x="2227" y="8380"/>
                    <a:pt x="2449" y="13679"/>
                    <a:pt x="2784" y="16837"/>
                  </a:cubicBezTo>
                  <a:cubicBezTo>
                    <a:pt x="3118" y="19996"/>
                    <a:pt x="3563" y="21014"/>
                    <a:pt x="4231" y="21218"/>
                  </a:cubicBezTo>
                  <a:cubicBezTo>
                    <a:pt x="4899" y="21422"/>
                    <a:pt x="5790" y="20811"/>
                    <a:pt x="6458" y="19894"/>
                  </a:cubicBezTo>
                  <a:cubicBezTo>
                    <a:pt x="7126" y="18977"/>
                    <a:pt x="7571" y="17754"/>
                    <a:pt x="8016" y="16226"/>
                  </a:cubicBezTo>
                  <a:cubicBezTo>
                    <a:pt x="8462" y="14697"/>
                    <a:pt x="8907" y="12864"/>
                    <a:pt x="9353" y="12456"/>
                  </a:cubicBezTo>
                  <a:cubicBezTo>
                    <a:pt x="9798" y="12048"/>
                    <a:pt x="10243" y="13067"/>
                    <a:pt x="10577" y="14086"/>
                  </a:cubicBezTo>
                  <a:cubicBezTo>
                    <a:pt x="10911" y="15105"/>
                    <a:pt x="11134" y="16124"/>
                    <a:pt x="11579" y="17347"/>
                  </a:cubicBezTo>
                  <a:cubicBezTo>
                    <a:pt x="12025" y="18569"/>
                    <a:pt x="12693" y="19996"/>
                    <a:pt x="13361" y="20301"/>
                  </a:cubicBezTo>
                  <a:cubicBezTo>
                    <a:pt x="14029" y="20607"/>
                    <a:pt x="14697" y="19792"/>
                    <a:pt x="15922" y="16735"/>
                  </a:cubicBezTo>
                  <a:cubicBezTo>
                    <a:pt x="17146" y="13679"/>
                    <a:pt x="18928" y="8380"/>
                    <a:pt x="20041" y="5120"/>
                  </a:cubicBezTo>
                  <a:cubicBezTo>
                    <a:pt x="21155" y="1860"/>
                    <a:pt x="21600" y="637"/>
                    <a:pt x="21600" y="739"/>
                  </a:cubicBezTo>
                  <a:cubicBezTo>
                    <a:pt x="21600" y="841"/>
                    <a:pt x="21155" y="2267"/>
                    <a:pt x="20709" y="3694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9487961" y="1761128"/>
              <a:ext cx="107446" cy="14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015" fill="norm" stroke="1" extrusionOk="0">
                  <a:moveTo>
                    <a:pt x="3711" y="7297"/>
                  </a:moveTo>
                  <a:cubicBezTo>
                    <a:pt x="5828" y="7297"/>
                    <a:pt x="7946" y="7297"/>
                    <a:pt x="10064" y="6979"/>
                  </a:cubicBezTo>
                  <a:cubicBezTo>
                    <a:pt x="12181" y="6661"/>
                    <a:pt x="14299" y="6026"/>
                    <a:pt x="15781" y="4755"/>
                  </a:cubicBezTo>
                  <a:cubicBezTo>
                    <a:pt x="17264" y="3485"/>
                    <a:pt x="18111" y="1579"/>
                    <a:pt x="17052" y="626"/>
                  </a:cubicBezTo>
                  <a:cubicBezTo>
                    <a:pt x="15993" y="-327"/>
                    <a:pt x="13028" y="-327"/>
                    <a:pt x="10064" y="1579"/>
                  </a:cubicBezTo>
                  <a:cubicBezTo>
                    <a:pt x="7099" y="3485"/>
                    <a:pt x="4134" y="7297"/>
                    <a:pt x="2440" y="9997"/>
                  </a:cubicBezTo>
                  <a:cubicBezTo>
                    <a:pt x="746" y="12697"/>
                    <a:pt x="323" y="14285"/>
                    <a:pt x="111" y="15873"/>
                  </a:cubicBezTo>
                  <a:cubicBezTo>
                    <a:pt x="-101" y="17461"/>
                    <a:pt x="-101" y="19049"/>
                    <a:pt x="958" y="20002"/>
                  </a:cubicBezTo>
                  <a:cubicBezTo>
                    <a:pt x="2017" y="20955"/>
                    <a:pt x="4134" y="21273"/>
                    <a:pt x="7734" y="20797"/>
                  </a:cubicBezTo>
                  <a:cubicBezTo>
                    <a:pt x="11334" y="20320"/>
                    <a:pt x="16417" y="19049"/>
                    <a:pt x="21499" y="17779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9668696" y="1741079"/>
              <a:ext cx="53711" cy="19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215" fill="norm" stroke="1" extrusionOk="0">
                  <a:moveTo>
                    <a:pt x="21081" y="3391"/>
                  </a:moveTo>
                  <a:cubicBezTo>
                    <a:pt x="21081" y="2217"/>
                    <a:pt x="21081" y="1043"/>
                    <a:pt x="19004" y="456"/>
                  </a:cubicBezTo>
                  <a:cubicBezTo>
                    <a:pt x="16927" y="-131"/>
                    <a:pt x="12773" y="-131"/>
                    <a:pt x="9035" y="339"/>
                  </a:cubicBezTo>
                  <a:cubicBezTo>
                    <a:pt x="5296" y="808"/>
                    <a:pt x="1973" y="1747"/>
                    <a:pt x="1558" y="3626"/>
                  </a:cubicBezTo>
                  <a:cubicBezTo>
                    <a:pt x="1143" y="5504"/>
                    <a:pt x="3635" y="8321"/>
                    <a:pt x="6543" y="10786"/>
                  </a:cubicBezTo>
                  <a:cubicBezTo>
                    <a:pt x="9450" y="13252"/>
                    <a:pt x="12773" y="15365"/>
                    <a:pt x="14019" y="17008"/>
                  </a:cubicBezTo>
                  <a:cubicBezTo>
                    <a:pt x="15266" y="18652"/>
                    <a:pt x="14435" y="19826"/>
                    <a:pt x="11943" y="20530"/>
                  </a:cubicBezTo>
                  <a:cubicBezTo>
                    <a:pt x="9450" y="21234"/>
                    <a:pt x="5296" y="21469"/>
                    <a:pt x="2804" y="20882"/>
                  </a:cubicBezTo>
                  <a:cubicBezTo>
                    <a:pt x="312" y="20295"/>
                    <a:pt x="-519" y="18886"/>
                    <a:pt x="312" y="17478"/>
                  </a:cubicBezTo>
                  <a:cubicBezTo>
                    <a:pt x="1143" y="16069"/>
                    <a:pt x="3635" y="14660"/>
                    <a:pt x="6127" y="13252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9778425" y="1638300"/>
              <a:ext cx="115432" cy="26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16704" y="0"/>
                  </a:moveTo>
                  <a:cubicBezTo>
                    <a:pt x="13955" y="4529"/>
                    <a:pt x="11206" y="9058"/>
                    <a:pt x="9635" y="12368"/>
                  </a:cubicBezTo>
                  <a:cubicBezTo>
                    <a:pt x="8064" y="15677"/>
                    <a:pt x="7672" y="17768"/>
                    <a:pt x="7672" y="19248"/>
                  </a:cubicBezTo>
                  <a:cubicBezTo>
                    <a:pt x="7672" y="20729"/>
                    <a:pt x="8064" y="21600"/>
                    <a:pt x="8653" y="21600"/>
                  </a:cubicBezTo>
                  <a:cubicBezTo>
                    <a:pt x="9242" y="21600"/>
                    <a:pt x="10028" y="20729"/>
                    <a:pt x="9439" y="19510"/>
                  </a:cubicBezTo>
                  <a:cubicBezTo>
                    <a:pt x="8850" y="18290"/>
                    <a:pt x="6886" y="16723"/>
                    <a:pt x="4726" y="15852"/>
                  </a:cubicBezTo>
                  <a:cubicBezTo>
                    <a:pt x="2566" y="14981"/>
                    <a:pt x="210" y="14806"/>
                    <a:pt x="13" y="14719"/>
                  </a:cubicBezTo>
                  <a:cubicBezTo>
                    <a:pt x="-183" y="14632"/>
                    <a:pt x="1781" y="14632"/>
                    <a:pt x="3744" y="14545"/>
                  </a:cubicBezTo>
                  <a:cubicBezTo>
                    <a:pt x="5708" y="14458"/>
                    <a:pt x="7672" y="14284"/>
                    <a:pt x="9635" y="14284"/>
                  </a:cubicBezTo>
                  <a:cubicBezTo>
                    <a:pt x="11599" y="14284"/>
                    <a:pt x="13562" y="14458"/>
                    <a:pt x="15330" y="14806"/>
                  </a:cubicBezTo>
                  <a:cubicBezTo>
                    <a:pt x="17097" y="15155"/>
                    <a:pt x="18668" y="15677"/>
                    <a:pt x="19650" y="16374"/>
                  </a:cubicBezTo>
                  <a:cubicBezTo>
                    <a:pt x="20632" y="17071"/>
                    <a:pt x="21024" y="17942"/>
                    <a:pt x="21417" y="18813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9893856" y="177164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9951006" y="1816099"/>
              <a:ext cx="1079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80"/>
                    <a:pt x="0" y="10560"/>
                    <a:pt x="0" y="14400"/>
                  </a:cubicBezTo>
                  <a:cubicBezTo>
                    <a:pt x="0" y="18240"/>
                    <a:pt x="0" y="20640"/>
                    <a:pt x="212" y="20400"/>
                  </a:cubicBezTo>
                  <a:cubicBezTo>
                    <a:pt x="424" y="20160"/>
                    <a:pt x="847" y="17280"/>
                    <a:pt x="1906" y="13920"/>
                  </a:cubicBezTo>
                  <a:cubicBezTo>
                    <a:pt x="2965" y="10560"/>
                    <a:pt x="4659" y="6720"/>
                    <a:pt x="5506" y="6480"/>
                  </a:cubicBezTo>
                  <a:cubicBezTo>
                    <a:pt x="6353" y="6240"/>
                    <a:pt x="6353" y="9600"/>
                    <a:pt x="7624" y="9600"/>
                  </a:cubicBezTo>
                  <a:cubicBezTo>
                    <a:pt x="8894" y="9600"/>
                    <a:pt x="11435" y="6240"/>
                    <a:pt x="13341" y="5520"/>
                  </a:cubicBezTo>
                  <a:cubicBezTo>
                    <a:pt x="15247" y="4800"/>
                    <a:pt x="16518" y="6720"/>
                    <a:pt x="17788" y="9840"/>
                  </a:cubicBezTo>
                  <a:cubicBezTo>
                    <a:pt x="19059" y="12960"/>
                    <a:pt x="20329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10079186" y="1680633"/>
              <a:ext cx="271871" cy="239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46" fill="norm" stroke="1" extrusionOk="0">
                  <a:moveTo>
                    <a:pt x="5433" y="16105"/>
                  </a:moveTo>
                  <a:cubicBezTo>
                    <a:pt x="5265" y="15158"/>
                    <a:pt x="5098" y="14211"/>
                    <a:pt x="4595" y="13832"/>
                  </a:cubicBezTo>
                  <a:cubicBezTo>
                    <a:pt x="4093" y="13453"/>
                    <a:pt x="3256" y="13642"/>
                    <a:pt x="2419" y="14495"/>
                  </a:cubicBezTo>
                  <a:cubicBezTo>
                    <a:pt x="1581" y="15347"/>
                    <a:pt x="744" y="16863"/>
                    <a:pt x="326" y="18095"/>
                  </a:cubicBezTo>
                  <a:cubicBezTo>
                    <a:pt x="-93" y="19326"/>
                    <a:pt x="-93" y="20274"/>
                    <a:pt x="242" y="20463"/>
                  </a:cubicBezTo>
                  <a:cubicBezTo>
                    <a:pt x="577" y="20653"/>
                    <a:pt x="1247" y="20084"/>
                    <a:pt x="1916" y="19421"/>
                  </a:cubicBezTo>
                  <a:cubicBezTo>
                    <a:pt x="2586" y="18758"/>
                    <a:pt x="3256" y="18000"/>
                    <a:pt x="3758" y="18095"/>
                  </a:cubicBezTo>
                  <a:cubicBezTo>
                    <a:pt x="4260" y="18189"/>
                    <a:pt x="4595" y="19137"/>
                    <a:pt x="5265" y="19421"/>
                  </a:cubicBezTo>
                  <a:cubicBezTo>
                    <a:pt x="5935" y="19705"/>
                    <a:pt x="6940" y="19326"/>
                    <a:pt x="8447" y="17716"/>
                  </a:cubicBezTo>
                  <a:cubicBezTo>
                    <a:pt x="9954" y="16105"/>
                    <a:pt x="11963" y="13263"/>
                    <a:pt x="13386" y="10421"/>
                  </a:cubicBezTo>
                  <a:cubicBezTo>
                    <a:pt x="14809" y="7579"/>
                    <a:pt x="15647" y="4737"/>
                    <a:pt x="16149" y="2842"/>
                  </a:cubicBezTo>
                  <a:cubicBezTo>
                    <a:pt x="16651" y="947"/>
                    <a:pt x="16819" y="0"/>
                    <a:pt x="16567" y="0"/>
                  </a:cubicBezTo>
                  <a:cubicBezTo>
                    <a:pt x="16316" y="0"/>
                    <a:pt x="15647" y="947"/>
                    <a:pt x="14726" y="3600"/>
                  </a:cubicBezTo>
                  <a:cubicBezTo>
                    <a:pt x="13805" y="6253"/>
                    <a:pt x="12633" y="10611"/>
                    <a:pt x="12047" y="13358"/>
                  </a:cubicBezTo>
                  <a:cubicBezTo>
                    <a:pt x="11460" y="16105"/>
                    <a:pt x="11460" y="17242"/>
                    <a:pt x="11628" y="18284"/>
                  </a:cubicBezTo>
                  <a:cubicBezTo>
                    <a:pt x="11795" y="19326"/>
                    <a:pt x="12130" y="20274"/>
                    <a:pt x="12884" y="20842"/>
                  </a:cubicBezTo>
                  <a:cubicBezTo>
                    <a:pt x="13637" y="21411"/>
                    <a:pt x="14809" y="21600"/>
                    <a:pt x="15730" y="21316"/>
                  </a:cubicBezTo>
                  <a:cubicBezTo>
                    <a:pt x="16651" y="21032"/>
                    <a:pt x="17321" y="20274"/>
                    <a:pt x="17823" y="19421"/>
                  </a:cubicBezTo>
                  <a:cubicBezTo>
                    <a:pt x="18326" y="18568"/>
                    <a:pt x="18660" y="17621"/>
                    <a:pt x="18912" y="16674"/>
                  </a:cubicBezTo>
                  <a:cubicBezTo>
                    <a:pt x="19163" y="15726"/>
                    <a:pt x="19330" y="14779"/>
                    <a:pt x="19079" y="14589"/>
                  </a:cubicBezTo>
                  <a:cubicBezTo>
                    <a:pt x="18828" y="14400"/>
                    <a:pt x="18158" y="14968"/>
                    <a:pt x="17572" y="16011"/>
                  </a:cubicBezTo>
                  <a:cubicBezTo>
                    <a:pt x="16986" y="17053"/>
                    <a:pt x="16484" y="18568"/>
                    <a:pt x="16735" y="19421"/>
                  </a:cubicBezTo>
                  <a:cubicBezTo>
                    <a:pt x="16986" y="20274"/>
                    <a:pt x="17991" y="20463"/>
                    <a:pt x="18912" y="20368"/>
                  </a:cubicBezTo>
                  <a:cubicBezTo>
                    <a:pt x="19833" y="20274"/>
                    <a:pt x="20670" y="19895"/>
                    <a:pt x="21507" y="19516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10160556" y="1758950"/>
              <a:ext cx="273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4" y="15840"/>
                    <a:pt x="4688" y="10080"/>
                    <a:pt x="8288" y="6480"/>
                  </a:cubicBezTo>
                  <a:cubicBezTo>
                    <a:pt x="11888" y="2880"/>
                    <a:pt x="1674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10598706" y="1667134"/>
              <a:ext cx="228601" cy="2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19800" y="5229"/>
                  </a:moveTo>
                  <a:cubicBezTo>
                    <a:pt x="18800" y="3708"/>
                    <a:pt x="17800" y="2187"/>
                    <a:pt x="16300" y="1198"/>
                  </a:cubicBezTo>
                  <a:cubicBezTo>
                    <a:pt x="14800" y="209"/>
                    <a:pt x="12800" y="-247"/>
                    <a:pt x="11100" y="133"/>
                  </a:cubicBezTo>
                  <a:cubicBezTo>
                    <a:pt x="9400" y="514"/>
                    <a:pt x="8000" y="1730"/>
                    <a:pt x="7000" y="4088"/>
                  </a:cubicBezTo>
                  <a:cubicBezTo>
                    <a:pt x="6000" y="6446"/>
                    <a:pt x="5400" y="9945"/>
                    <a:pt x="5400" y="12683"/>
                  </a:cubicBezTo>
                  <a:cubicBezTo>
                    <a:pt x="5400" y="15421"/>
                    <a:pt x="6000" y="17398"/>
                    <a:pt x="6300" y="18767"/>
                  </a:cubicBezTo>
                  <a:cubicBezTo>
                    <a:pt x="6600" y="20136"/>
                    <a:pt x="6600" y="20897"/>
                    <a:pt x="6100" y="21125"/>
                  </a:cubicBezTo>
                  <a:cubicBezTo>
                    <a:pt x="5600" y="21353"/>
                    <a:pt x="4600" y="21049"/>
                    <a:pt x="3700" y="20516"/>
                  </a:cubicBezTo>
                  <a:cubicBezTo>
                    <a:pt x="2800" y="19984"/>
                    <a:pt x="2000" y="19223"/>
                    <a:pt x="1300" y="18463"/>
                  </a:cubicBezTo>
                  <a:cubicBezTo>
                    <a:pt x="600" y="17702"/>
                    <a:pt x="0" y="16942"/>
                    <a:pt x="0" y="16257"/>
                  </a:cubicBezTo>
                  <a:cubicBezTo>
                    <a:pt x="0" y="15573"/>
                    <a:pt x="600" y="14964"/>
                    <a:pt x="1400" y="14736"/>
                  </a:cubicBezTo>
                  <a:cubicBezTo>
                    <a:pt x="2200" y="14508"/>
                    <a:pt x="3200" y="14660"/>
                    <a:pt x="4400" y="15040"/>
                  </a:cubicBezTo>
                  <a:cubicBezTo>
                    <a:pt x="5600" y="15421"/>
                    <a:pt x="7000" y="16029"/>
                    <a:pt x="8100" y="16561"/>
                  </a:cubicBezTo>
                  <a:cubicBezTo>
                    <a:pt x="9200" y="17094"/>
                    <a:pt x="10000" y="17550"/>
                    <a:pt x="10800" y="17550"/>
                  </a:cubicBezTo>
                  <a:cubicBezTo>
                    <a:pt x="11600" y="17550"/>
                    <a:pt x="12400" y="17094"/>
                    <a:pt x="14200" y="16866"/>
                  </a:cubicBezTo>
                  <a:cubicBezTo>
                    <a:pt x="16000" y="16638"/>
                    <a:pt x="18800" y="16638"/>
                    <a:pt x="21600" y="16638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10805739" y="1890571"/>
              <a:ext cx="91418" cy="8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0692" fill="norm" stroke="1" extrusionOk="0">
                  <a:moveTo>
                    <a:pt x="21202" y="3425"/>
                  </a:moveTo>
                  <a:cubicBezTo>
                    <a:pt x="18257" y="2420"/>
                    <a:pt x="15311" y="1415"/>
                    <a:pt x="12611" y="662"/>
                  </a:cubicBezTo>
                  <a:cubicBezTo>
                    <a:pt x="9911" y="-92"/>
                    <a:pt x="7457" y="-594"/>
                    <a:pt x="5247" y="1415"/>
                  </a:cubicBezTo>
                  <a:cubicBezTo>
                    <a:pt x="3038" y="3425"/>
                    <a:pt x="1075" y="7946"/>
                    <a:pt x="338" y="11462"/>
                  </a:cubicBezTo>
                  <a:cubicBezTo>
                    <a:pt x="-398" y="14978"/>
                    <a:pt x="93" y="17490"/>
                    <a:pt x="1566" y="18997"/>
                  </a:cubicBezTo>
                  <a:cubicBezTo>
                    <a:pt x="3038" y="20504"/>
                    <a:pt x="5493" y="21006"/>
                    <a:pt x="8438" y="20504"/>
                  </a:cubicBezTo>
                  <a:cubicBezTo>
                    <a:pt x="11384" y="20001"/>
                    <a:pt x="14820" y="18494"/>
                    <a:pt x="16538" y="15732"/>
                  </a:cubicBezTo>
                  <a:cubicBezTo>
                    <a:pt x="18257" y="12969"/>
                    <a:pt x="18257" y="8950"/>
                    <a:pt x="18257" y="4932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10909856" y="1898086"/>
              <a:ext cx="238415" cy="14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63" fill="norm" stroke="1" extrusionOk="0">
                  <a:moveTo>
                    <a:pt x="0" y="1053"/>
                  </a:moveTo>
                  <a:cubicBezTo>
                    <a:pt x="947" y="408"/>
                    <a:pt x="1895" y="-237"/>
                    <a:pt x="2747" y="85"/>
                  </a:cubicBezTo>
                  <a:cubicBezTo>
                    <a:pt x="3600" y="408"/>
                    <a:pt x="4358" y="1697"/>
                    <a:pt x="4832" y="3793"/>
                  </a:cubicBezTo>
                  <a:cubicBezTo>
                    <a:pt x="5305" y="5888"/>
                    <a:pt x="5495" y="8790"/>
                    <a:pt x="5495" y="11047"/>
                  </a:cubicBezTo>
                  <a:cubicBezTo>
                    <a:pt x="5495" y="13303"/>
                    <a:pt x="5305" y="14915"/>
                    <a:pt x="5305" y="14754"/>
                  </a:cubicBezTo>
                  <a:cubicBezTo>
                    <a:pt x="5305" y="14593"/>
                    <a:pt x="5495" y="12659"/>
                    <a:pt x="6063" y="10241"/>
                  </a:cubicBezTo>
                  <a:cubicBezTo>
                    <a:pt x="6632" y="7823"/>
                    <a:pt x="7579" y="4921"/>
                    <a:pt x="8432" y="2987"/>
                  </a:cubicBezTo>
                  <a:cubicBezTo>
                    <a:pt x="9284" y="1053"/>
                    <a:pt x="10042" y="85"/>
                    <a:pt x="10421" y="408"/>
                  </a:cubicBezTo>
                  <a:cubicBezTo>
                    <a:pt x="10800" y="730"/>
                    <a:pt x="10800" y="2342"/>
                    <a:pt x="10800" y="3954"/>
                  </a:cubicBezTo>
                  <a:cubicBezTo>
                    <a:pt x="10800" y="5566"/>
                    <a:pt x="10800" y="7178"/>
                    <a:pt x="10895" y="8790"/>
                  </a:cubicBezTo>
                  <a:cubicBezTo>
                    <a:pt x="10989" y="10402"/>
                    <a:pt x="11179" y="12014"/>
                    <a:pt x="11653" y="11853"/>
                  </a:cubicBezTo>
                  <a:cubicBezTo>
                    <a:pt x="12126" y="11691"/>
                    <a:pt x="12884" y="9757"/>
                    <a:pt x="13926" y="7662"/>
                  </a:cubicBezTo>
                  <a:cubicBezTo>
                    <a:pt x="14968" y="5566"/>
                    <a:pt x="16295" y="3309"/>
                    <a:pt x="17432" y="2181"/>
                  </a:cubicBezTo>
                  <a:cubicBezTo>
                    <a:pt x="18568" y="1053"/>
                    <a:pt x="19516" y="1053"/>
                    <a:pt x="20274" y="1859"/>
                  </a:cubicBezTo>
                  <a:cubicBezTo>
                    <a:pt x="21032" y="2664"/>
                    <a:pt x="21600" y="4276"/>
                    <a:pt x="21221" y="7662"/>
                  </a:cubicBezTo>
                  <a:cubicBezTo>
                    <a:pt x="20842" y="11047"/>
                    <a:pt x="19516" y="16205"/>
                    <a:pt x="18189" y="21363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10158984" y="2173415"/>
              <a:ext cx="401623" cy="16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57" fill="norm" stroke="1" extrusionOk="0">
                  <a:moveTo>
                    <a:pt x="5852" y="6984"/>
                  </a:moveTo>
                  <a:cubicBezTo>
                    <a:pt x="5852" y="5651"/>
                    <a:pt x="5852" y="4317"/>
                    <a:pt x="5682" y="2984"/>
                  </a:cubicBezTo>
                  <a:cubicBezTo>
                    <a:pt x="5512" y="1651"/>
                    <a:pt x="5173" y="317"/>
                    <a:pt x="4438" y="51"/>
                  </a:cubicBezTo>
                  <a:cubicBezTo>
                    <a:pt x="3703" y="-216"/>
                    <a:pt x="2572" y="584"/>
                    <a:pt x="1781" y="2184"/>
                  </a:cubicBezTo>
                  <a:cubicBezTo>
                    <a:pt x="989" y="3784"/>
                    <a:pt x="537" y="6184"/>
                    <a:pt x="706" y="8451"/>
                  </a:cubicBezTo>
                  <a:cubicBezTo>
                    <a:pt x="876" y="10717"/>
                    <a:pt x="1667" y="12851"/>
                    <a:pt x="2176" y="14584"/>
                  </a:cubicBezTo>
                  <a:cubicBezTo>
                    <a:pt x="2685" y="16317"/>
                    <a:pt x="2911" y="17651"/>
                    <a:pt x="2798" y="18717"/>
                  </a:cubicBezTo>
                  <a:cubicBezTo>
                    <a:pt x="2685" y="19784"/>
                    <a:pt x="2233" y="20584"/>
                    <a:pt x="1667" y="20984"/>
                  </a:cubicBezTo>
                  <a:cubicBezTo>
                    <a:pt x="1102" y="21384"/>
                    <a:pt x="423" y="21384"/>
                    <a:pt x="141" y="20717"/>
                  </a:cubicBezTo>
                  <a:cubicBezTo>
                    <a:pt x="-142" y="20051"/>
                    <a:pt x="-29" y="18717"/>
                    <a:pt x="763" y="17651"/>
                  </a:cubicBezTo>
                  <a:cubicBezTo>
                    <a:pt x="1554" y="16584"/>
                    <a:pt x="3024" y="15784"/>
                    <a:pt x="4325" y="14984"/>
                  </a:cubicBezTo>
                  <a:cubicBezTo>
                    <a:pt x="5626" y="14184"/>
                    <a:pt x="6756" y="13384"/>
                    <a:pt x="7661" y="12051"/>
                  </a:cubicBezTo>
                  <a:cubicBezTo>
                    <a:pt x="8566" y="10717"/>
                    <a:pt x="9244" y="8851"/>
                    <a:pt x="9301" y="8184"/>
                  </a:cubicBezTo>
                  <a:cubicBezTo>
                    <a:pt x="9357" y="7517"/>
                    <a:pt x="8792" y="8051"/>
                    <a:pt x="8000" y="9917"/>
                  </a:cubicBezTo>
                  <a:cubicBezTo>
                    <a:pt x="7209" y="11784"/>
                    <a:pt x="6191" y="14984"/>
                    <a:pt x="5682" y="17251"/>
                  </a:cubicBezTo>
                  <a:cubicBezTo>
                    <a:pt x="5173" y="19517"/>
                    <a:pt x="5173" y="20851"/>
                    <a:pt x="5456" y="21117"/>
                  </a:cubicBezTo>
                  <a:cubicBezTo>
                    <a:pt x="5739" y="21384"/>
                    <a:pt x="6304" y="20584"/>
                    <a:pt x="6813" y="19651"/>
                  </a:cubicBezTo>
                  <a:cubicBezTo>
                    <a:pt x="7322" y="18717"/>
                    <a:pt x="7774" y="17651"/>
                    <a:pt x="8283" y="16451"/>
                  </a:cubicBezTo>
                  <a:cubicBezTo>
                    <a:pt x="8792" y="15251"/>
                    <a:pt x="9357" y="13917"/>
                    <a:pt x="9584" y="14184"/>
                  </a:cubicBezTo>
                  <a:cubicBezTo>
                    <a:pt x="9810" y="14451"/>
                    <a:pt x="9697" y="16317"/>
                    <a:pt x="9866" y="16851"/>
                  </a:cubicBezTo>
                  <a:cubicBezTo>
                    <a:pt x="10036" y="17384"/>
                    <a:pt x="10488" y="16584"/>
                    <a:pt x="10884" y="15651"/>
                  </a:cubicBezTo>
                  <a:cubicBezTo>
                    <a:pt x="11280" y="14717"/>
                    <a:pt x="11619" y="13651"/>
                    <a:pt x="12015" y="12717"/>
                  </a:cubicBezTo>
                  <a:cubicBezTo>
                    <a:pt x="12411" y="11784"/>
                    <a:pt x="12863" y="10984"/>
                    <a:pt x="13316" y="10984"/>
                  </a:cubicBezTo>
                  <a:cubicBezTo>
                    <a:pt x="13768" y="10984"/>
                    <a:pt x="14220" y="11784"/>
                    <a:pt x="14446" y="12851"/>
                  </a:cubicBezTo>
                  <a:cubicBezTo>
                    <a:pt x="14673" y="13917"/>
                    <a:pt x="14673" y="15251"/>
                    <a:pt x="14503" y="16451"/>
                  </a:cubicBezTo>
                  <a:cubicBezTo>
                    <a:pt x="14333" y="17651"/>
                    <a:pt x="13994" y="18717"/>
                    <a:pt x="13881" y="18584"/>
                  </a:cubicBezTo>
                  <a:cubicBezTo>
                    <a:pt x="13768" y="18451"/>
                    <a:pt x="13881" y="17117"/>
                    <a:pt x="14164" y="15917"/>
                  </a:cubicBezTo>
                  <a:cubicBezTo>
                    <a:pt x="14446" y="14717"/>
                    <a:pt x="14899" y="13651"/>
                    <a:pt x="15351" y="12717"/>
                  </a:cubicBezTo>
                  <a:cubicBezTo>
                    <a:pt x="15804" y="11784"/>
                    <a:pt x="16256" y="10984"/>
                    <a:pt x="16652" y="11117"/>
                  </a:cubicBezTo>
                  <a:cubicBezTo>
                    <a:pt x="17048" y="11251"/>
                    <a:pt x="17387" y="12317"/>
                    <a:pt x="17500" y="13517"/>
                  </a:cubicBezTo>
                  <a:cubicBezTo>
                    <a:pt x="17613" y="14717"/>
                    <a:pt x="17500" y="16051"/>
                    <a:pt x="17613" y="16051"/>
                  </a:cubicBezTo>
                  <a:cubicBezTo>
                    <a:pt x="17726" y="16051"/>
                    <a:pt x="18065" y="14717"/>
                    <a:pt x="18687" y="13517"/>
                  </a:cubicBezTo>
                  <a:cubicBezTo>
                    <a:pt x="19309" y="12317"/>
                    <a:pt x="20214" y="11251"/>
                    <a:pt x="20666" y="11384"/>
                  </a:cubicBezTo>
                  <a:cubicBezTo>
                    <a:pt x="21119" y="11517"/>
                    <a:pt x="21119" y="12851"/>
                    <a:pt x="21062" y="14184"/>
                  </a:cubicBezTo>
                  <a:cubicBezTo>
                    <a:pt x="21006" y="15517"/>
                    <a:pt x="20893" y="16851"/>
                    <a:pt x="20949" y="17517"/>
                  </a:cubicBezTo>
                  <a:cubicBezTo>
                    <a:pt x="21006" y="18184"/>
                    <a:pt x="21232" y="18184"/>
                    <a:pt x="21458" y="18184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10536151" y="2223012"/>
              <a:ext cx="151456" cy="30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28" fill="norm" stroke="1" extrusionOk="0">
                  <a:moveTo>
                    <a:pt x="12466" y="2139"/>
                  </a:moveTo>
                  <a:cubicBezTo>
                    <a:pt x="9466" y="6633"/>
                    <a:pt x="6466" y="11127"/>
                    <a:pt x="4816" y="13737"/>
                  </a:cubicBezTo>
                  <a:cubicBezTo>
                    <a:pt x="3166" y="16346"/>
                    <a:pt x="2866" y="17071"/>
                    <a:pt x="2116" y="18231"/>
                  </a:cubicBezTo>
                  <a:cubicBezTo>
                    <a:pt x="1366" y="19390"/>
                    <a:pt x="166" y="20985"/>
                    <a:pt x="16" y="21203"/>
                  </a:cubicBezTo>
                  <a:cubicBezTo>
                    <a:pt x="-134" y="21420"/>
                    <a:pt x="766" y="20260"/>
                    <a:pt x="2716" y="17216"/>
                  </a:cubicBezTo>
                  <a:cubicBezTo>
                    <a:pt x="4666" y="14172"/>
                    <a:pt x="7666" y="9243"/>
                    <a:pt x="9916" y="6126"/>
                  </a:cubicBezTo>
                  <a:cubicBezTo>
                    <a:pt x="12166" y="3009"/>
                    <a:pt x="13666" y="1705"/>
                    <a:pt x="15166" y="907"/>
                  </a:cubicBezTo>
                  <a:cubicBezTo>
                    <a:pt x="16666" y="110"/>
                    <a:pt x="18166" y="-180"/>
                    <a:pt x="19366" y="110"/>
                  </a:cubicBezTo>
                  <a:cubicBezTo>
                    <a:pt x="20566" y="400"/>
                    <a:pt x="21466" y="1270"/>
                    <a:pt x="21466" y="2357"/>
                  </a:cubicBezTo>
                  <a:cubicBezTo>
                    <a:pt x="21466" y="3444"/>
                    <a:pt x="20566" y="4749"/>
                    <a:pt x="19516" y="5619"/>
                  </a:cubicBezTo>
                  <a:cubicBezTo>
                    <a:pt x="18466" y="6488"/>
                    <a:pt x="17266" y="6923"/>
                    <a:pt x="15916" y="7286"/>
                  </a:cubicBezTo>
                  <a:cubicBezTo>
                    <a:pt x="14566" y="7648"/>
                    <a:pt x="13066" y="7938"/>
                    <a:pt x="12466" y="7576"/>
                  </a:cubicBezTo>
                  <a:cubicBezTo>
                    <a:pt x="11866" y="7213"/>
                    <a:pt x="12166" y="6199"/>
                    <a:pt x="12466" y="5184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10730413" y="2101849"/>
              <a:ext cx="14134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5964" y="0"/>
                  </a:moveTo>
                  <a:cubicBezTo>
                    <a:pt x="3740" y="5554"/>
                    <a:pt x="1517" y="11109"/>
                    <a:pt x="564" y="14503"/>
                  </a:cubicBezTo>
                  <a:cubicBezTo>
                    <a:pt x="-389" y="17897"/>
                    <a:pt x="-71" y="19131"/>
                    <a:pt x="1040" y="19851"/>
                  </a:cubicBezTo>
                  <a:cubicBezTo>
                    <a:pt x="2152" y="20571"/>
                    <a:pt x="4058" y="20777"/>
                    <a:pt x="6123" y="20057"/>
                  </a:cubicBezTo>
                  <a:cubicBezTo>
                    <a:pt x="8187" y="19337"/>
                    <a:pt x="10411" y="17691"/>
                    <a:pt x="11840" y="16149"/>
                  </a:cubicBezTo>
                  <a:cubicBezTo>
                    <a:pt x="13270" y="14606"/>
                    <a:pt x="13905" y="13166"/>
                    <a:pt x="13429" y="12549"/>
                  </a:cubicBezTo>
                  <a:cubicBezTo>
                    <a:pt x="12952" y="11931"/>
                    <a:pt x="11364" y="12137"/>
                    <a:pt x="9935" y="12651"/>
                  </a:cubicBezTo>
                  <a:cubicBezTo>
                    <a:pt x="8505" y="13166"/>
                    <a:pt x="7235" y="13989"/>
                    <a:pt x="6440" y="14914"/>
                  </a:cubicBezTo>
                  <a:cubicBezTo>
                    <a:pt x="5646" y="15840"/>
                    <a:pt x="5329" y="16869"/>
                    <a:pt x="5329" y="17897"/>
                  </a:cubicBezTo>
                  <a:cubicBezTo>
                    <a:pt x="5329" y="18926"/>
                    <a:pt x="5646" y="19954"/>
                    <a:pt x="8346" y="20571"/>
                  </a:cubicBezTo>
                  <a:cubicBezTo>
                    <a:pt x="11046" y="21189"/>
                    <a:pt x="16129" y="21394"/>
                    <a:pt x="21211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11041990" y="2052803"/>
              <a:ext cx="642567" cy="36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371" fill="norm" stroke="1" extrusionOk="0">
                  <a:moveTo>
                    <a:pt x="4517" y="16849"/>
                  </a:moveTo>
                  <a:cubicBezTo>
                    <a:pt x="4020" y="15845"/>
                    <a:pt x="3523" y="14840"/>
                    <a:pt x="3096" y="14338"/>
                  </a:cubicBezTo>
                  <a:cubicBezTo>
                    <a:pt x="2670" y="13836"/>
                    <a:pt x="2315" y="13836"/>
                    <a:pt x="1853" y="14275"/>
                  </a:cubicBezTo>
                  <a:cubicBezTo>
                    <a:pt x="1391" y="14715"/>
                    <a:pt x="823" y="15594"/>
                    <a:pt x="467" y="16473"/>
                  </a:cubicBezTo>
                  <a:cubicBezTo>
                    <a:pt x="112" y="17352"/>
                    <a:pt x="-30" y="18231"/>
                    <a:pt x="6" y="18922"/>
                  </a:cubicBezTo>
                  <a:cubicBezTo>
                    <a:pt x="41" y="19612"/>
                    <a:pt x="254" y="20115"/>
                    <a:pt x="823" y="19801"/>
                  </a:cubicBezTo>
                  <a:cubicBezTo>
                    <a:pt x="1391" y="19487"/>
                    <a:pt x="2315" y="18356"/>
                    <a:pt x="3167" y="16222"/>
                  </a:cubicBezTo>
                  <a:cubicBezTo>
                    <a:pt x="4020" y="14087"/>
                    <a:pt x="4802" y="10947"/>
                    <a:pt x="5263" y="9001"/>
                  </a:cubicBezTo>
                  <a:cubicBezTo>
                    <a:pt x="5725" y="7054"/>
                    <a:pt x="5867" y="6301"/>
                    <a:pt x="5974" y="5547"/>
                  </a:cubicBezTo>
                  <a:cubicBezTo>
                    <a:pt x="6081" y="4794"/>
                    <a:pt x="6152" y="4040"/>
                    <a:pt x="6009" y="3852"/>
                  </a:cubicBezTo>
                  <a:cubicBezTo>
                    <a:pt x="5867" y="3663"/>
                    <a:pt x="5512" y="4040"/>
                    <a:pt x="5015" y="5170"/>
                  </a:cubicBezTo>
                  <a:cubicBezTo>
                    <a:pt x="4517" y="6301"/>
                    <a:pt x="3878" y="8184"/>
                    <a:pt x="3558" y="10131"/>
                  </a:cubicBezTo>
                  <a:cubicBezTo>
                    <a:pt x="3238" y="12077"/>
                    <a:pt x="3238" y="14087"/>
                    <a:pt x="3381" y="15343"/>
                  </a:cubicBezTo>
                  <a:cubicBezTo>
                    <a:pt x="3523" y="16598"/>
                    <a:pt x="3807" y="17101"/>
                    <a:pt x="4446" y="17415"/>
                  </a:cubicBezTo>
                  <a:cubicBezTo>
                    <a:pt x="5086" y="17729"/>
                    <a:pt x="6081" y="17854"/>
                    <a:pt x="6969" y="17540"/>
                  </a:cubicBezTo>
                  <a:cubicBezTo>
                    <a:pt x="7857" y="17226"/>
                    <a:pt x="8638" y="16473"/>
                    <a:pt x="9171" y="15845"/>
                  </a:cubicBezTo>
                  <a:cubicBezTo>
                    <a:pt x="9704" y="15217"/>
                    <a:pt x="9988" y="14715"/>
                    <a:pt x="9953" y="14463"/>
                  </a:cubicBezTo>
                  <a:cubicBezTo>
                    <a:pt x="9917" y="14212"/>
                    <a:pt x="9562" y="14212"/>
                    <a:pt x="9029" y="14840"/>
                  </a:cubicBezTo>
                  <a:cubicBezTo>
                    <a:pt x="8496" y="15468"/>
                    <a:pt x="7786" y="16724"/>
                    <a:pt x="7395" y="17729"/>
                  </a:cubicBezTo>
                  <a:cubicBezTo>
                    <a:pt x="7004" y="18733"/>
                    <a:pt x="6933" y="19487"/>
                    <a:pt x="7075" y="19863"/>
                  </a:cubicBezTo>
                  <a:cubicBezTo>
                    <a:pt x="7217" y="20240"/>
                    <a:pt x="7573" y="20240"/>
                    <a:pt x="7892" y="20052"/>
                  </a:cubicBezTo>
                  <a:cubicBezTo>
                    <a:pt x="8212" y="19863"/>
                    <a:pt x="8496" y="19487"/>
                    <a:pt x="8781" y="19047"/>
                  </a:cubicBezTo>
                  <a:cubicBezTo>
                    <a:pt x="9065" y="18608"/>
                    <a:pt x="9349" y="18105"/>
                    <a:pt x="9633" y="17666"/>
                  </a:cubicBezTo>
                  <a:cubicBezTo>
                    <a:pt x="9917" y="17226"/>
                    <a:pt x="10202" y="16849"/>
                    <a:pt x="10237" y="17163"/>
                  </a:cubicBezTo>
                  <a:cubicBezTo>
                    <a:pt x="10273" y="17477"/>
                    <a:pt x="10059" y="18482"/>
                    <a:pt x="10131" y="18984"/>
                  </a:cubicBezTo>
                  <a:cubicBezTo>
                    <a:pt x="10202" y="19487"/>
                    <a:pt x="10557" y="19487"/>
                    <a:pt x="11409" y="18105"/>
                  </a:cubicBezTo>
                  <a:cubicBezTo>
                    <a:pt x="12262" y="16724"/>
                    <a:pt x="13612" y="13961"/>
                    <a:pt x="14820" y="10947"/>
                  </a:cubicBezTo>
                  <a:cubicBezTo>
                    <a:pt x="16028" y="7933"/>
                    <a:pt x="17094" y="4668"/>
                    <a:pt x="17662" y="2722"/>
                  </a:cubicBezTo>
                  <a:cubicBezTo>
                    <a:pt x="18231" y="775"/>
                    <a:pt x="18302" y="147"/>
                    <a:pt x="18159" y="22"/>
                  </a:cubicBezTo>
                  <a:cubicBezTo>
                    <a:pt x="18017" y="-104"/>
                    <a:pt x="17662" y="273"/>
                    <a:pt x="16952" y="2408"/>
                  </a:cubicBezTo>
                  <a:cubicBezTo>
                    <a:pt x="16241" y="4543"/>
                    <a:pt x="15175" y="8436"/>
                    <a:pt x="14536" y="11512"/>
                  </a:cubicBezTo>
                  <a:cubicBezTo>
                    <a:pt x="13896" y="14589"/>
                    <a:pt x="13683" y="16849"/>
                    <a:pt x="13612" y="18294"/>
                  </a:cubicBezTo>
                  <a:cubicBezTo>
                    <a:pt x="13541" y="19738"/>
                    <a:pt x="13612" y="20366"/>
                    <a:pt x="13825" y="20805"/>
                  </a:cubicBezTo>
                  <a:cubicBezTo>
                    <a:pt x="14038" y="21245"/>
                    <a:pt x="14394" y="21496"/>
                    <a:pt x="14891" y="21308"/>
                  </a:cubicBezTo>
                  <a:cubicBezTo>
                    <a:pt x="15388" y="21119"/>
                    <a:pt x="16028" y="20491"/>
                    <a:pt x="16454" y="19863"/>
                  </a:cubicBezTo>
                  <a:cubicBezTo>
                    <a:pt x="16881" y="19236"/>
                    <a:pt x="17094" y="18608"/>
                    <a:pt x="17307" y="17854"/>
                  </a:cubicBezTo>
                  <a:cubicBezTo>
                    <a:pt x="17520" y="17101"/>
                    <a:pt x="17733" y="16222"/>
                    <a:pt x="17662" y="15908"/>
                  </a:cubicBezTo>
                  <a:cubicBezTo>
                    <a:pt x="17591" y="15594"/>
                    <a:pt x="17236" y="15845"/>
                    <a:pt x="16952" y="16284"/>
                  </a:cubicBezTo>
                  <a:cubicBezTo>
                    <a:pt x="16667" y="16724"/>
                    <a:pt x="16454" y="17352"/>
                    <a:pt x="16525" y="17791"/>
                  </a:cubicBezTo>
                  <a:cubicBezTo>
                    <a:pt x="16596" y="18231"/>
                    <a:pt x="16952" y="18482"/>
                    <a:pt x="17271" y="18419"/>
                  </a:cubicBezTo>
                  <a:cubicBezTo>
                    <a:pt x="17591" y="18356"/>
                    <a:pt x="17875" y="17980"/>
                    <a:pt x="18088" y="18105"/>
                  </a:cubicBezTo>
                  <a:cubicBezTo>
                    <a:pt x="18302" y="18231"/>
                    <a:pt x="18444" y="18859"/>
                    <a:pt x="18870" y="19298"/>
                  </a:cubicBezTo>
                  <a:cubicBezTo>
                    <a:pt x="19296" y="19738"/>
                    <a:pt x="20007" y="19989"/>
                    <a:pt x="20504" y="19926"/>
                  </a:cubicBezTo>
                  <a:cubicBezTo>
                    <a:pt x="21002" y="19863"/>
                    <a:pt x="21286" y="19487"/>
                    <a:pt x="21570" y="1911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11468656" y="2171700"/>
              <a:ext cx="133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88946" y="5580519"/>
              <a:ext cx="235461" cy="38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545" fill="norm" stroke="1" extrusionOk="0">
                  <a:moveTo>
                    <a:pt x="10845" y="5697"/>
                  </a:moveTo>
                  <a:cubicBezTo>
                    <a:pt x="11035" y="5110"/>
                    <a:pt x="11224" y="4523"/>
                    <a:pt x="11319" y="3702"/>
                  </a:cubicBezTo>
                  <a:cubicBezTo>
                    <a:pt x="11414" y="2880"/>
                    <a:pt x="11414" y="1823"/>
                    <a:pt x="10940" y="1471"/>
                  </a:cubicBezTo>
                  <a:cubicBezTo>
                    <a:pt x="10466" y="1119"/>
                    <a:pt x="9519" y="1471"/>
                    <a:pt x="8003" y="2645"/>
                  </a:cubicBezTo>
                  <a:cubicBezTo>
                    <a:pt x="6488" y="3819"/>
                    <a:pt x="4403" y="5815"/>
                    <a:pt x="3077" y="8338"/>
                  </a:cubicBezTo>
                  <a:cubicBezTo>
                    <a:pt x="1751" y="10862"/>
                    <a:pt x="1182" y="13915"/>
                    <a:pt x="2130" y="15793"/>
                  </a:cubicBezTo>
                  <a:cubicBezTo>
                    <a:pt x="3077" y="17671"/>
                    <a:pt x="5540" y="18375"/>
                    <a:pt x="8098" y="18141"/>
                  </a:cubicBezTo>
                  <a:cubicBezTo>
                    <a:pt x="10656" y="17906"/>
                    <a:pt x="13309" y="16732"/>
                    <a:pt x="15582" y="14619"/>
                  </a:cubicBezTo>
                  <a:cubicBezTo>
                    <a:pt x="17856" y="12506"/>
                    <a:pt x="19751" y="9454"/>
                    <a:pt x="20224" y="7047"/>
                  </a:cubicBezTo>
                  <a:cubicBezTo>
                    <a:pt x="20698" y="4641"/>
                    <a:pt x="19751" y="2880"/>
                    <a:pt x="17761" y="1706"/>
                  </a:cubicBezTo>
                  <a:cubicBezTo>
                    <a:pt x="15772" y="532"/>
                    <a:pt x="12740" y="-55"/>
                    <a:pt x="9709" y="4"/>
                  </a:cubicBezTo>
                  <a:cubicBezTo>
                    <a:pt x="6677" y="62"/>
                    <a:pt x="3645" y="767"/>
                    <a:pt x="1845" y="2117"/>
                  </a:cubicBezTo>
                  <a:cubicBezTo>
                    <a:pt x="45" y="3467"/>
                    <a:pt x="-523" y="5462"/>
                    <a:pt x="519" y="7341"/>
                  </a:cubicBezTo>
                  <a:cubicBezTo>
                    <a:pt x="1561" y="9219"/>
                    <a:pt x="4214" y="10980"/>
                    <a:pt x="7530" y="12623"/>
                  </a:cubicBezTo>
                  <a:cubicBezTo>
                    <a:pt x="10845" y="14267"/>
                    <a:pt x="14824" y="15793"/>
                    <a:pt x="17193" y="17260"/>
                  </a:cubicBezTo>
                  <a:cubicBezTo>
                    <a:pt x="19561" y="18728"/>
                    <a:pt x="20319" y="20136"/>
                    <a:pt x="21077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375206" y="5575300"/>
              <a:ext cx="149264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63" y="0"/>
                  </a:moveTo>
                  <a:cubicBezTo>
                    <a:pt x="8214" y="1252"/>
                    <a:pt x="11865" y="2504"/>
                    <a:pt x="15211" y="4748"/>
                  </a:cubicBezTo>
                  <a:cubicBezTo>
                    <a:pt x="18558" y="6991"/>
                    <a:pt x="21600" y="10226"/>
                    <a:pt x="21448" y="12783"/>
                  </a:cubicBezTo>
                  <a:cubicBezTo>
                    <a:pt x="21296" y="15339"/>
                    <a:pt x="17949" y="17217"/>
                    <a:pt x="13842" y="18574"/>
                  </a:cubicBezTo>
                  <a:cubicBezTo>
                    <a:pt x="9735" y="19930"/>
                    <a:pt x="4868" y="207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622856" y="5531792"/>
              <a:ext cx="275359" cy="557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64" fill="norm" stroke="1" extrusionOk="0">
                  <a:moveTo>
                    <a:pt x="0" y="21564"/>
                  </a:moveTo>
                  <a:cubicBezTo>
                    <a:pt x="989" y="19437"/>
                    <a:pt x="1979" y="17309"/>
                    <a:pt x="3380" y="14978"/>
                  </a:cubicBezTo>
                  <a:cubicBezTo>
                    <a:pt x="4782" y="12646"/>
                    <a:pt x="6595" y="10109"/>
                    <a:pt x="8327" y="7859"/>
                  </a:cubicBezTo>
                  <a:cubicBezTo>
                    <a:pt x="10058" y="5609"/>
                    <a:pt x="11707" y="3646"/>
                    <a:pt x="12696" y="2459"/>
                  </a:cubicBezTo>
                  <a:cubicBezTo>
                    <a:pt x="13685" y="1273"/>
                    <a:pt x="14015" y="864"/>
                    <a:pt x="14510" y="537"/>
                  </a:cubicBezTo>
                  <a:cubicBezTo>
                    <a:pt x="15005" y="209"/>
                    <a:pt x="15664" y="-36"/>
                    <a:pt x="16324" y="5"/>
                  </a:cubicBezTo>
                  <a:cubicBezTo>
                    <a:pt x="16983" y="46"/>
                    <a:pt x="17643" y="373"/>
                    <a:pt x="18220" y="1846"/>
                  </a:cubicBezTo>
                  <a:cubicBezTo>
                    <a:pt x="18797" y="3319"/>
                    <a:pt x="19292" y="5937"/>
                    <a:pt x="19786" y="8187"/>
                  </a:cubicBezTo>
                  <a:cubicBezTo>
                    <a:pt x="20281" y="10437"/>
                    <a:pt x="20776" y="12319"/>
                    <a:pt x="21105" y="13791"/>
                  </a:cubicBezTo>
                  <a:cubicBezTo>
                    <a:pt x="21435" y="15264"/>
                    <a:pt x="21600" y="16328"/>
                    <a:pt x="21270" y="16778"/>
                  </a:cubicBezTo>
                  <a:cubicBezTo>
                    <a:pt x="20940" y="17228"/>
                    <a:pt x="20116" y="17064"/>
                    <a:pt x="19292" y="16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685225" y="5867400"/>
              <a:ext cx="210682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059" y="21600"/>
                  </a:moveTo>
                  <a:cubicBezTo>
                    <a:pt x="979" y="19636"/>
                    <a:pt x="-101" y="17673"/>
                    <a:pt x="7" y="15382"/>
                  </a:cubicBezTo>
                  <a:cubicBezTo>
                    <a:pt x="115" y="13091"/>
                    <a:pt x="1411" y="10473"/>
                    <a:pt x="5191" y="7855"/>
                  </a:cubicBezTo>
                  <a:cubicBezTo>
                    <a:pt x="8971" y="5236"/>
                    <a:pt x="15235" y="2618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984534" y="5732594"/>
              <a:ext cx="116146" cy="230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342" fill="norm" stroke="1" extrusionOk="0">
                  <a:moveTo>
                    <a:pt x="14828" y="3669"/>
                  </a:moveTo>
                  <a:cubicBezTo>
                    <a:pt x="12933" y="2295"/>
                    <a:pt x="11038" y="920"/>
                    <a:pt x="9144" y="331"/>
                  </a:cubicBezTo>
                  <a:cubicBezTo>
                    <a:pt x="7249" y="-258"/>
                    <a:pt x="5354" y="-62"/>
                    <a:pt x="3459" y="920"/>
                  </a:cubicBezTo>
                  <a:cubicBezTo>
                    <a:pt x="1565" y="1902"/>
                    <a:pt x="-330" y="3669"/>
                    <a:pt x="49" y="5437"/>
                  </a:cubicBezTo>
                  <a:cubicBezTo>
                    <a:pt x="428" y="7204"/>
                    <a:pt x="3081" y="8971"/>
                    <a:pt x="6870" y="10738"/>
                  </a:cubicBezTo>
                  <a:cubicBezTo>
                    <a:pt x="10659" y="12506"/>
                    <a:pt x="15586" y="14273"/>
                    <a:pt x="18238" y="15647"/>
                  </a:cubicBezTo>
                  <a:cubicBezTo>
                    <a:pt x="20891" y="17022"/>
                    <a:pt x="21270" y="18004"/>
                    <a:pt x="20323" y="18789"/>
                  </a:cubicBezTo>
                  <a:cubicBezTo>
                    <a:pt x="19375" y="19575"/>
                    <a:pt x="17102" y="20164"/>
                    <a:pt x="15017" y="20557"/>
                  </a:cubicBezTo>
                  <a:cubicBezTo>
                    <a:pt x="12933" y="20949"/>
                    <a:pt x="11038" y="21146"/>
                    <a:pt x="9144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1874532" y="5657850"/>
              <a:ext cx="278675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20562" y="0"/>
                  </a:moveTo>
                  <a:cubicBezTo>
                    <a:pt x="18599" y="4383"/>
                    <a:pt x="16635" y="8765"/>
                    <a:pt x="14344" y="11974"/>
                  </a:cubicBezTo>
                  <a:cubicBezTo>
                    <a:pt x="12053" y="15183"/>
                    <a:pt x="9435" y="17217"/>
                    <a:pt x="7471" y="18235"/>
                  </a:cubicBezTo>
                  <a:cubicBezTo>
                    <a:pt x="5508" y="19252"/>
                    <a:pt x="4199" y="19252"/>
                    <a:pt x="3217" y="18939"/>
                  </a:cubicBezTo>
                  <a:cubicBezTo>
                    <a:pt x="2235" y="18626"/>
                    <a:pt x="1580" y="18000"/>
                    <a:pt x="1089" y="17217"/>
                  </a:cubicBezTo>
                  <a:cubicBezTo>
                    <a:pt x="599" y="16435"/>
                    <a:pt x="271" y="15496"/>
                    <a:pt x="108" y="14557"/>
                  </a:cubicBezTo>
                  <a:cubicBezTo>
                    <a:pt x="-56" y="13617"/>
                    <a:pt x="-56" y="12678"/>
                    <a:pt x="271" y="11974"/>
                  </a:cubicBezTo>
                  <a:cubicBezTo>
                    <a:pt x="599" y="11270"/>
                    <a:pt x="1253" y="10800"/>
                    <a:pt x="2644" y="10722"/>
                  </a:cubicBezTo>
                  <a:cubicBezTo>
                    <a:pt x="4035" y="10643"/>
                    <a:pt x="6162" y="10957"/>
                    <a:pt x="9435" y="12835"/>
                  </a:cubicBezTo>
                  <a:cubicBezTo>
                    <a:pt x="12708" y="14713"/>
                    <a:pt x="17126" y="18157"/>
                    <a:pt x="215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2572306" y="5623654"/>
              <a:ext cx="31246" cy="358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93" fill="norm" stroke="1" extrusionOk="0">
                  <a:moveTo>
                    <a:pt x="4320" y="909"/>
                  </a:moveTo>
                  <a:cubicBezTo>
                    <a:pt x="8640" y="401"/>
                    <a:pt x="12960" y="-107"/>
                    <a:pt x="15840" y="20"/>
                  </a:cubicBezTo>
                  <a:cubicBezTo>
                    <a:pt x="18720" y="147"/>
                    <a:pt x="20160" y="909"/>
                    <a:pt x="20880" y="3451"/>
                  </a:cubicBezTo>
                  <a:cubicBezTo>
                    <a:pt x="21600" y="5992"/>
                    <a:pt x="21600" y="10312"/>
                    <a:pt x="18000" y="13615"/>
                  </a:cubicBezTo>
                  <a:cubicBezTo>
                    <a:pt x="14400" y="16919"/>
                    <a:pt x="7200" y="19206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2468374" y="5589024"/>
              <a:ext cx="224583" cy="16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929" fill="norm" stroke="1" extrusionOk="0">
                  <a:moveTo>
                    <a:pt x="2040" y="16879"/>
                  </a:moveTo>
                  <a:cubicBezTo>
                    <a:pt x="1232" y="18769"/>
                    <a:pt x="425" y="20659"/>
                    <a:pt x="122" y="20524"/>
                  </a:cubicBezTo>
                  <a:cubicBezTo>
                    <a:pt x="-181" y="20389"/>
                    <a:pt x="21" y="18229"/>
                    <a:pt x="1434" y="14719"/>
                  </a:cubicBezTo>
                  <a:cubicBezTo>
                    <a:pt x="2847" y="11209"/>
                    <a:pt x="5471" y="6349"/>
                    <a:pt x="7187" y="3379"/>
                  </a:cubicBezTo>
                  <a:cubicBezTo>
                    <a:pt x="8903" y="409"/>
                    <a:pt x="9711" y="-671"/>
                    <a:pt x="11628" y="409"/>
                  </a:cubicBezTo>
                  <a:cubicBezTo>
                    <a:pt x="13546" y="1489"/>
                    <a:pt x="16574" y="4729"/>
                    <a:pt x="18391" y="8509"/>
                  </a:cubicBezTo>
                  <a:cubicBezTo>
                    <a:pt x="20208" y="12289"/>
                    <a:pt x="20813" y="16609"/>
                    <a:pt x="21419" y="20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2737406" y="6096000"/>
              <a:ext cx="698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3203073" y="5810250"/>
              <a:ext cx="190647" cy="19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09" fill="norm" stroke="1" extrusionOk="0">
                  <a:moveTo>
                    <a:pt x="475" y="6271"/>
                  </a:moveTo>
                  <a:cubicBezTo>
                    <a:pt x="237" y="10219"/>
                    <a:pt x="0" y="14168"/>
                    <a:pt x="0" y="16723"/>
                  </a:cubicBezTo>
                  <a:cubicBezTo>
                    <a:pt x="0" y="19277"/>
                    <a:pt x="237" y="20439"/>
                    <a:pt x="949" y="21019"/>
                  </a:cubicBezTo>
                  <a:cubicBezTo>
                    <a:pt x="1662" y="21600"/>
                    <a:pt x="2848" y="21600"/>
                    <a:pt x="4273" y="20555"/>
                  </a:cubicBezTo>
                  <a:cubicBezTo>
                    <a:pt x="5697" y="19510"/>
                    <a:pt x="7358" y="17419"/>
                    <a:pt x="8545" y="15910"/>
                  </a:cubicBezTo>
                  <a:cubicBezTo>
                    <a:pt x="9732" y="14400"/>
                    <a:pt x="10444" y="13471"/>
                    <a:pt x="11275" y="13819"/>
                  </a:cubicBezTo>
                  <a:cubicBezTo>
                    <a:pt x="12105" y="14168"/>
                    <a:pt x="13055" y="15794"/>
                    <a:pt x="14123" y="16374"/>
                  </a:cubicBezTo>
                  <a:cubicBezTo>
                    <a:pt x="15191" y="16955"/>
                    <a:pt x="16378" y="16490"/>
                    <a:pt x="17684" y="14865"/>
                  </a:cubicBezTo>
                  <a:cubicBezTo>
                    <a:pt x="18989" y="13239"/>
                    <a:pt x="20413" y="10452"/>
                    <a:pt x="21007" y="7781"/>
                  </a:cubicBezTo>
                  <a:cubicBezTo>
                    <a:pt x="21600" y="5110"/>
                    <a:pt x="21363" y="2555"/>
                    <a:pt x="211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3460086" y="5451389"/>
              <a:ext cx="476830" cy="521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63" fill="norm" stroke="1" extrusionOk="0">
                  <a:moveTo>
                    <a:pt x="916" y="3008"/>
                  </a:moveTo>
                  <a:cubicBezTo>
                    <a:pt x="1202" y="6144"/>
                    <a:pt x="1489" y="9279"/>
                    <a:pt x="1633" y="11979"/>
                  </a:cubicBezTo>
                  <a:cubicBezTo>
                    <a:pt x="1776" y="14679"/>
                    <a:pt x="1776" y="16944"/>
                    <a:pt x="1728" y="18381"/>
                  </a:cubicBezTo>
                  <a:cubicBezTo>
                    <a:pt x="1680" y="19818"/>
                    <a:pt x="1585" y="20428"/>
                    <a:pt x="1346" y="20863"/>
                  </a:cubicBezTo>
                  <a:cubicBezTo>
                    <a:pt x="1107" y="21299"/>
                    <a:pt x="725" y="21560"/>
                    <a:pt x="438" y="21429"/>
                  </a:cubicBezTo>
                  <a:cubicBezTo>
                    <a:pt x="151" y="21299"/>
                    <a:pt x="-40" y="20776"/>
                    <a:pt x="8" y="19992"/>
                  </a:cubicBezTo>
                  <a:cubicBezTo>
                    <a:pt x="56" y="19208"/>
                    <a:pt x="342" y="18163"/>
                    <a:pt x="1011" y="17336"/>
                  </a:cubicBezTo>
                  <a:cubicBezTo>
                    <a:pt x="1680" y="16508"/>
                    <a:pt x="2732" y="15899"/>
                    <a:pt x="3448" y="15812"/>
                  </a:cubicBezTo>
                  <a:cubicBezTo>
                    <a:pt x="4165" y="15725"/>
                    <a:pt x="4548" y="16160"/>
                    <a:pt x="4978" y="16900"/>
                  </a:cubicBezTo>
                  <a:cubicBezTo>
                    <a:pt x="5408" y="17641"/>
                    <a:pt x="5886" y="18686"/>
                    <a:pt x="6364" y="19295"/>
                  </a:cubicBezTo>
                  <a:cubicBezTo>
                    <a:pt x="6841" y="19905"/>
                    <a:pt x="7319" y="20079"/>
                    <a:pt x="7797" y="20166"/>
                  </a:cubicBezTo>
                  <a:cubicBezTo>
                    <a:pt x="8275" y="20254"/>
                    <a:pt x="8753" y="20254"/>
                    <a:pt x="9326" y="19687"/>
                  </a:cubicBezTo>
                  <a:cubicBezTo>
                    <a:pt x="9900" y="19121"/>
                    <a:pt x="10569" y="17989"/>
                    <a:pt x="10903" y="17162"/>
                  </a:cubicBezTo>
                  <a:cubicBezTo>
                    <a:pt x="11238" y="16334"/>
                    <a:pt x="11238" y="15812"/>
                    <a:pt x="11095" y="15376"/>
                  </a:cubicBezTo>
                  <a:cubicBezTo>
                    <a:pt x="10951" y="14941"/>
                    <a:pt x="10664" y="14592"/>
                    <a:pt x="10282" y="14462"/>
                  </a:cubicBezTo>
                  <a:cubicBezTo>
                    <a:pt x="9900" y="14331"/>
                    <a:pt x="9422" y="14418"/>
                    <a:pt x="9040" y="14679"/>
                  </a:cubicBezTo>
                  <a:cubicBezTo>
                    <a:pt x="8657" y="14941"/>
                    <a:pt x="8371" y="15376"/>
                    <a:pt x="8132" y="15812"/>
                  </a:cubicBezTo>
                  <a:cubicBezTo>
                    <a:pt x="7893" y="16247"/>
                    <a:pt x="7702" y="16683"/>
                    <a:pt x="7606" y="17118"/>
                  </a:cubicBezTo>
                  <a:cubicBezTo>
                    <a:pt x="7510" y="17554"/>
                    <a:pt x="7510" y="17989"/>
                    <a:pt x="7749" y="18250"/>
                  </a:cubicBezTo>
                  <a:cubicBezTo>
                    <a:pt x="7988" y="18512"/>
                    <a:pt x="8466" y="18599"/>
                    <a:pt x="8896" y="18512"/>
                  </a:cubicBezTo>
                  <a:cubicBezTo>
                    <a:pt x="9326" y="18425"/>
                    <a:pt x="9709" y="18163"/>
                    <a:pt x="10091" y="17902"/>
                  </a:cubicBezTo>
                  <a:cubicBezTo>
                    <a:pt x="10473" y="17641"/>
                    <a:pt x="10856" y="17379"/>
                    <a:pt x="11142" y="17510"/>
                  </a:cubicBezTo>
                  <a:cubicBezTo>
                    <a:pt x="11429" y="17641"/>
                    <a:pt x="11620" y="18163"/>
                    <a:pt x="11907" y="18599"/>
                  </a:cubicBezTo>
                  <a:cubicBezTo>
                    <a:pt x="12194" y="19034"/>
                    <a:pt x="12576" y="19383"/>
                    <a:pt x="13054" y="19557"/>
                  </a:cubicBezTo>
                  <a:cubicBezTo>
                    <a:pt x="13532" y="19731"/>
                    <a:pt x="14105" y="19731"/>
                    <a:pt x="14870" y="19252"/>
                  </a:cubicBezTo>
                  <a:cubicBezTo>
                    <a:pt x="15634" y="18773"/>
                    <a:pt x="16590" y="17815"/>
                    <a:pt x="17641" y="15725"/>
                  </a:cubicBezTo>
                  <a:cubicBezTo>
                    <a:pt x="18693" y="13634"/>
                    <a:pt x="19840" y="10412"/>
                    <a:pt x="20509" y="7755"/>
                  </a:cubicBezTo>
                  <a:cubicBezTo>
                    <a:pt x="21178" y="5099"/>
                    <a:pt x="21369" y="3008"/>
                    <a:pt x="21464" y="1745"/>
                  </a:cubicBezTo>
                  <a:cubicBezTo>
                    <a:pt x="21560" y="483"/>
                    <a:pt x="21560" y="47"/>
                    <a:pt x="21417" y="4"/>
                  </a:cubicBezTo>
                  <a:cubicBezTo>
                    <a:pt x="21273" y="-40"/>
                    <a:pt x="20987" y="308"/>
                    <a:pt x="20461" y="1745"/>
                  </a:cubicBezTo>
                  <a:cubicBezTo>
                    <a:pt x="19935" y="3183"/>
                    <a:pt x="19171" y="5708"/>
                    <a:pt x="18788" y="8539"/>
                  </a:cubicBezTo>
                  <a:cubicBezTo>
                    <a:pt x="18406" y="11370"/>
                    <a:pt x="18406" y="14505"/>
                    <a:pt x="18502" y="16291"/>
                  </a:cubicBezTo>
                  <a:cubicBezTo>
                    <a:pt x="18597" y="18076"/>
                    <a:pt x="18788" y="18512"/>
                    <a:pt x="19027" y="18947"/>
                  </a:cubicBezTo>
                  <a:cubicBezTo>
                    <a:pt x="19266" y="19383"/>
                    <a:pt x="19553" y="19818"/>
                    <a:pt x="19935" y="19818"/>
                  </a:cubicBezTo>
                  <a:cubicBezTo>
                    <a:pt x="20318" y="19818"/>
                    <a:pt x="20795" y="19383"/>
                    <a:pt x="21273" y="18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3777677" y="5734050"/>
              <a:ext cx="19163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975" y="21600"/>
                  </a:moveTo>
                  <a:cubicBezTo>
                    <a:pt x="1551" y="19543"/>
                    <a:pt x="126" y="17486"/>
                    <a:pt x="8" y="15429"/>
                  </a:cubicBezTo>
                  <a:cubicBezTo>
                    <a:pt x="-111" y="13371"/>
                    <a:pt x="1076" y="11314"/>
                    <a:pt x="4874" y="8743"/>
                  </a:cubicBezTo>
                  <a:cubicBezTo>
                    <a:pt x="8671" y="6171"/>
                    <a:pt x="15080" y="3086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4432856" y="5399946"/>
              <a:ext cx="448734" cy="79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8013"/>
                  </a:moveTo>
                  <a:cubicBezTo>
                    <a:pt x="1528" y="7611"/>
                    <a:pt x="3057" y="7210"/>
                    <a:pt x="4432" y="6322"/>
                  </a:cubicBezTo>
                  <a:cubicBezTo>
                    <a:pt x="5808" y="5434"/>
                    <a:pt x="7030" y="4059"/>
                    <a:pt x="7642" y="3057"/>
                  </a:cubicBezTo>
                  <a:cubicBezTo>
                    <a:pt x="8253" y="2054"/>
                    <a:pt x="8253" y="1424"/>
                    <a:pt x="8202" y="937"/>
                  </a:cubicBezTo>
                  <a:cubicBezTo>
                    <a:pt x="8151" y="450"/>
                    <a:pt x="8049" y="106"/>
                    <a:pt x="7794" y="20"/>
                  </a:cubicBezTo>
                  <a:cubicBezTo>
                    <a:pt x="7540" y="-66"/>
                    <a:pt x="7132" y="106"/>
                    <a:pt x="6572" y="994"/>
                  </a:cubicBezTo>
                  <a:cubicBezTo>
                    <a:pt x="6011" y="1882"/>
                    <a:pt x="5298" y="3486"/>
                    <a:pt x="4738" y="5291"/>
                  </a:cubicBezTo>
                  <a:cubicBezTo>
                    <a:pt x="4177" y="7096"/>
                    <a:pt x="3770" y="9101"/>
                    <a:pt x="3515" y="10476"/>
                  </a:cubicBezTo>
                  <a:cubicBezTo>
                    <a:pt x="3260" y="11851"/>
                    <a:pt x="3158" y="12596"/>
                    <a:pt x="3006" y="13112"/>
                  </a:cubicBezTo>
                  <a:cubicBezTo>
                    <a:pt x="2853" y="13627"/>
                    <a:pt x="2649" y="13914"/>
                    <a:pt x="2547" y="13828"/>
                  </a:cubicBezTo>
                  <a:cubicBezTo>
                    <a:pt x="2445" y="13742"/>
                    <a:pt x="2445" y="13284"/>
                    <a:pt x="2802" y="12510"/>
                  </a:cubicBezTo>
                  <a:cubicBezTo>
                    <a:pt x="3158" y="11737"/>
                    <a:pt x="3872" y="10648"/>
                    <a:pt x="4381" y="9989"/>
                  </a:cubicBezTo>
                  <a:cubicBezTo>
                    <a:pt x="4891" y="9330"/>
                    <a:pt x="5196" y="9101"/>
                    <a:pt x="5604" y="9101"/>
                  </a:cubicBezTo>
                  <a:cubicBezTo>
                    <a:pt x="6011" y="9101"/>
                    <a:pt x="6521" y="9330"/>
                    <a:pt x="6928" y="9846"/>
                  </a:cubicBezTo>
                  <a:cubicBezTo>
                    <a:pt x="7336" y="10362"/>
                    <a:pt x="7642" y="11164"/>
                    <a:pt x="7845" y="11708"/>
                  </a:cubicBezTo>
                  <a:cubicBezTo>
                    <a:pt x="8049" y="12252"/>
                    <a:pt x="8151" y="12539"/>
                    <a:pt x="8355" y="12797"/>
                  </a:cubicBezTo>
                  <a:cubicBezTo>
                    <a:pt x="8558" y="13054"/>
                    <a:pt x="8864" y="13284"/>
                    <a:pt x="9272" y="13398"/>
                  </a:cubicBezTo>
                  <a:cubicBezTo>
                    <a:pt x="9679" y="13513"/>
                    <a:pt x="10189" y="13513"/>
                    <a:pt x="10851" y="13255"/>
                  </a:cubicBezTo>
                  <a:cubicBezTo>
                    <a:pt x="11513" y="12997"/>
                    <a:pt x="12328" y="12481"/>
                    <a:pt x="12991" y="11851"/>
                  </a:cubicBezTo>
                  <a:cubicBezTo>
                    <a:pt x="13653" y="11221"/>
                    <a:pt x="14162" y="10476"/>
                    <a:pt x="14417" y="9932"/>
                  </a:cubicBezTo>
                  <a:cubicBezTo>
                    <a:pt x="14672" y="9388"/>
                    <a:pt x="14672" y="9044"/>
                    <a:pt x="14417" y="8843"/>
                  </a:cubicBezTo>
                  <a:cubicBezTo>
                    <a:pt x="14162" y="8643"/>
                    <a:pt x="13653" y="8585"/>
                    <a:pt x="13194" y="8700"/>
                  </a:cubicBezTo>
                  <a:cubicBezTo>
                    <a:pt x="12736" y="8815"/>
                    <a:pt x="12328" y="9101"/>
                    <a:pt x="11870" y="9588"/>
                  </a:cubicBezTo>
                  <a:cubicBezTo>
                    <a:pt x="11411" y="10075"/>
                    <a:pt x="10902" y="10763"/>
                    <a:pt x="10596" y="11250"/>
                  </a:cubicBezTo>
                  <a:cubicBezTo>
                    <a:pt x="10291" y="11737"/>
                    <a:pt x="10189" y="12023"/>
                    <a:pt x="10291" y="12281"/>
                  </a:cubicBezTo>
                  <a:cubicBezTo>
                    <a:pt x="10392" y="12539"/>
                    <a:pt x="10698" y="12768"/>
                    <a:pt x="11004" y="12768"/>
                  </a:cubicBezTo>
                  <a:cubicBezTo>
                    <a:pt x="11309" y="12768"/>
                    <a:pt x="11615" y="12539"/>
                    <a:pt x="12023" y="12224"/>
                  </a:cubicBezTo>
                  <a:cubicBezTo>
                    <a:pt x="12430" y="11909"/>
                    <a:pt x="12940" y="11507"/>
                    <a:pt x="13194" y="11507"/>
                  </a:cubicBezTo>
                  <a:cubicBezTo>
                    <a:pt x="13449" y="11507"/>
                    <a:pt x="13449" y="11909"/>
                    <a:pt x="13704" y="12138"/>
                  </a:cubicBezTo>
                  <a:cubicBezTo>
                    <a:pt x="13958" y="12367"/>
                    <a:pt x="14468" y="12424"/>
                    <a:pt x="14977" y="12424"/>
                  </a:cubicBezTo>
                  <a:cubicBezTo>
                    <a:pt x="15487" y="12424"/>
                    <a:pt x="15996" y="12367"/>
                    <a:pt x="16760" y="12052"/>
                  </a:cubicBezTo>
                  <a:cubicBezTo>
                    <a:pt x="17525" y="11737"/>
                    <a:pt x="18543" y="11164"/>
                    <a:pt x="19002" y="11192"/>
                  </a:cubicBezTo>
                  <a:cubicBezTo>
                    <a:pt x="19460" y="11221"/>
                    <a:pt x="19358" y="11851"/>
                    <a:pt x="19053" y="13026"/>
                  </a:cubicBezTo>
                  <a:cubicBezTo>
                    <a:pt x="18747" y="14200"/>
                    <a:pt x="18238" y="15919"/>
                    <a:pt x="17677" y="17352"/>
                  </a:cubicBezTo>
                  <a:cubicBezTo>
                    <a:pt x="17117" y="18784"/>
                    <a:pt x="16506" y="19930"/>
                    <a:pt x="16047" y="20617"/>
                  </a:cubicBezTo>
                  <a:cubicBezTo>
                    <a:pt x="15589" y="21305"/>
                    <a:pt x="15283" y="21534"/>
                    <a:pt x="15130" y="21505"/>
                  </a:cubicBezTo>
                  <a:cubicBezTo>
                    <a:pt x="14977" y="21477"/>
                    <a:pt x="14977" y="21190"/>
                    <a:pt x="15028" y="19930"/>
                  </a:cubicBezTo>
                  <a:cubicBezTo>
                    <a:pt x="15079" y="18669"/>
                    <a:pt x="15181" y="16435"/>
                    <a:pt x="15589" y="14515"/>
                  </a:cubicBezTo>
                  <a:cubicBezTo>
                    <a:pt x="15996" y="12596"/>
                    <a:pt x="16709" y="10992"/>
                    <a:pt x="17219" y="10018"/>
                  </a:cubicBezTo>
                  <a:cubicBezTo>
                    <a:pt x="17728" y="9044"/>
                    <a:pt x="18034" y="8700"/>
                    <a:pt x="18543" y="8471"/>
                  </a:cubicBezTo>
                  <a:cubicBezTo>
                    <a:pt x="19053" y="8242"/>
                    <a:pt x="19766" y="8127"/>
                    <a:pt x="20275" y="8299"/>
                  </a:cubicBezTo>
                  <a:cubicBezTo>
                    <a:pt x="20785" y="8471"/>
                    <a:pt x="21091" y="8929"/>
                    <a:pt x="21294" y="9474"/>
                  </a:cubicBezTo>
                  <a:cubicBezTo>
                    <a:pt x="21498" y="10018"/>
                    <a:pt x="21600" y="10648"/>
                    <a:pt x="21600" y="11106"/>
                  </a:cubicBezTo>
                  <a:cubicBezTo>
                    <a:pt x="21600" y="11565"/>
                    <a:pt x="21498" y="11851"/>
                    <a:pt x="21142" y="12080"/>
                  </a:cubicBezTo>
                  <a:cubicBezTo>
                    <a:pt x="20785" y="12310"/>
                    <a:pt x="20174" y="12481"/>
                    <a:pt x="19409" y="12539"/>
                  </a:cubicBezTo>
                  <a:cubicBezTo>
                    <a:pt x="18645" y="12596"/>
                    <a:pt x="17728" y="12539"/>
                    <a:pt x="16811" y="12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4869065" y="5646329"/>
              <a:ext cx="159898" cy="48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395" fill="norm" stroke="1" extrusionOk="0">
                  <a:moveTo>
                    <a:pt x="13722" y="3875"/>
                  </a:moveTo>
                  <a:cubicBezTo>
                    <a:pt x="12319" y="6867"/>
                    <a:pt x="10917" y="9860"/>
                    <a:pt x="9374" y="12431"/>
                  </a:cubicBezTo>
                  <a:cubicBezTo>
                    <a:pt x="7831" y="15003"/>
                    <a:pt x="6148" y="17153"/>
                    <a:pt x="4605" y="18696"/>
                  </a:cubicBezTo>
                  <a:cubicBezTo>
                    <a:pt x="3062" y="20239"/>
                    <a:pt x="1660" y="21174"/>
                    <a:pt x="818" y="21361"/>
                  </a:cubicBezTo>
                  <a:cubicBezTo>
                    <a:pt x="-23" y="21548"/>
                    <a:pt x="-304" y="20987"/>
                    <a:pt x="397" y="19070"/>
                  </a:cubicBezTo>
                  <a:cubicBezTo>
                    <a:pt x="1099" y="17153"/>
                    <a:pt x="2782" y="13880"/>
                    <a:pt x="5026" y="10654"/>
                  </a:cubicBezTo>
                  <a:cubicBezTo>
                    <a:pt x="7270" y="7429"/>
                    <a:pt x="10075" y="4249"/>
                    <a:pt x="11899" y="2473"/>
                  </a:cubicBezTo>
                  <a:cubicBezTo>
                    <a:pt x="13722" y="696"/>
                    <a:pt x="14564" y="322"/>
                    <a:pt x="15686" y="135"/>
                  </a:cubicBezTo>
                  <a:cubicBezTo>
                    <a:pt x="16808" y="-52"/>
                    <a:pt x="18210" y="-52"/>
                    <a:pt x="19192" y="182"/>
                  </a:cubicBezTo>
                  <a:cubicBezTo>
                    <a:pt x="20174" y="416"/>
                    <a:pt x="20735" y="883"/>
                    <a:pt x="21015" y="2286"/>
                  </a:cubicBezTo>
                  <a:cubicBezTo>
                    <a:pt x="21296" y="3688"/>
                    <a:pt x="21296" y="6026"/>
                    <a:pt x="20595" y="7382"/>
                  </a:cubicBezTo>
                  <a:cubicBezTo>
                    <a:pt x="19893" y="8738"/>
                    <a:pt x="18491" y="9112"/>
                    <a:pt x="16948" y="9392"/>
                  </a:cubicBezTo>
                  <a:cubicBezTo>
                    <a:pt x="15405" y="9673"/>
                    <a:pt x="13722" y="9860"/>
                    <a:pt x="12600" y="9906"/>
                  </a:cubicBezTo>
                  <a:cubicBezTo>
                    <a:pt x="11478" y="9953"/>
                    <a:pt x="10917" y="9860"/>
                    <a:pt x="10356" y="9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5086906" y="5668297"/>
              <a:ext cx="285751" cy="18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0110"/>
                  </a:moveTo>
                  <a:cubicBezTo>
                    <a:pt x="2240" y="9406"/>
                    <a:pt x="4480" y="8702"/>
                    <a:pt x="5840" y="7880"/>
                  </a:cubicBezTo>
                  <a:cubicBezTo>
                    <a:pt x="7200" y="7058"/>
                    <a:pt x="7680" y="6119"/>
                    <a:pt x="7920" y="5063"/>
                  </a:cubicBezTo>
                  <a:cubicBezTo>
                    <a:pt x="8160" y="4006"/>
                    <a:pt x="8160" y="2832"/>
                    <a:pt x="7920" y="1776"/>
                  </a:cubicBezTo>
                  <a:cubicBezTo>
                    <a:pt x="7680" y="719"/>
                    <a:pt x="7200" y="-220"/>
                    <a:pt x="5920" y="954"/>
                  </a:cubicBezTo>
                  <a:cubicBezTo>
                    <a:pt x="4640" y="2128"/>
                    <a:pt x="2560" y="5415"/>
                    <a:pt x="1520" y="8702"/>
                  </a:cubicBezTo>
                  <a:cubicBezTo>
                    <a:pt x="480" y="11989"/>
                    <a:pt x="480" y="15276"/>
                    <a:pt x="1120" y="17623"/>
                  </a:cubicBezTo>
                  <a:cubicBezTo>
                    <a:pt x="1760" y="19971"/>
                    <a:pt x="3040" y="21380"/>
                    <a:pt x="4640" y="20323"/>
                  </a:cubicBezTo>
                  <a:cubicBezTo>
                    <a:pt x="6240" y="19267"/>
                    <a:pt x="8160" y="15745"/>
                    <a:pt x="9520" y="12928"/>
                  </a:cubicBezTo>
                  <a:cubicBezTo>
                    <a:pt x="10880" y="10110"/>
                    <a:pt x="11680" y="7997"/>
                    <a:pt x="12480" y="6354"/>
                  </a:cubicBezTo>
                  <a:cubicBezTo>
                    <a:pt x="13280" y="4710"/>
                    <a:pt x="14080" y="3537"/>
                    <a:pt x="14400" y="3654"/>
                  </a:cubicBezTo>
                  <a:cubicBezTo>
                    <a:pt x="14720" y="3771"/>
                    <a:pt x="14560" y="5180"/>
                    <a:pt x="14080" y="7176"/>
                  </a:cubicBezTo>
                  <a:cubicBezTo>
                    <a:pt x="13600" y="9171"/>
                    <a:pt x="12800" y="11754"/>
                    <a:pt x="12080" y="13984"/>
                  </a:cubicBezTo>
                  <a:cubicBezTo>
                    <a:pt x="11360" y="16215"/>
                    <a:pt x="10720" y="18093"/>
                    <a:pt x="10400" y="18210"/>
                  </a:cubicBezTo>
                  <a:cubicBezTo>
                    <a:pt x="10080" y="18328"/>
                    <a:pt x="10080" y="16684"/>
                    <a:pt x="10800" y="13867"/>
                  </a:cubicBezTo>
                  <a:cubicBezTo>
                    <a:pt x="11520" y="11050"/>
                    <a:pt x="12960" y="7058"/>
                    <a:pt x="13920" y="4593"/>
                  </a:cubicBezTo>
                  <a:cubicBezTo>
                    <a:pt x="14880" y="2128"/>
                    <a:pt x="15360" y="1189"/>
                    <a:pt x="16000" y="602"/>
                  </a:cubicBezTo>
                  <a:cubicBezTo>
                    <a:pt x="16640" y="15"/>
                    <a:pt x="17440" y="-220"/>
                    <a:pt x="17920" y="250"/>
                  </a:cubicBezTo>
                  <a:cubicBezTo>
                    <a:pt x="18400" y="719"/>
                    <a:pt x="18560" y="1893"/>
                    <a:pt x="18720" y="3654"/>
                  </a:cubicBezTo>
                  <a:cubicBezTo>
                    <a:pt x="18880" y="5415"/>
                    <a:pt x="19040" y="7763"/>
                    <a:pt x="19120" y="9758"/>
                  </a:cubicBezTo>
                  <a:cubicBezTo>
                    <a:pt x="19200" y="11754"/>
                    <a:pt x="19200" y="13397"/>
                    <a:pt x="19600" y="14337"/>
                  </a:cubicBezTo>
                  <a:cubicBezTo>
                    <a:pt x="20000" y="15276"/>
                    <a:pt x="20800" y="15510"/>
                    <a:pt x="21600" y="15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5385356" y="5630623"/>
              <a:ext cx="95370" cy="211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357" fill="norm" stroke="1" extrusionOk="0">
                  <a:moveTo>
                    <a:pt x="19302" y="3393"/>
                  </a:moveTo>
                  <a:cubicBezTo>
                    <a:pt x="20221" y="2109"/>
                    <a:pt x="21140" y="826"/>
                    <a:pt x="20451" y="292"/>
                  </a:cubicBezTo>
                  <a:cubicBezTo>
                    <a:pt x="19762" y="-243"/>
                    <a:pt x="17464" y="-29"/>
                    <a:pt x="14936" y="826"/>
                  </a:cubicBezTo>
                  <a:cubicBezTo>
                    <a:pt x="12409" y="1682"/>
                    <a:pt x="9651" y="3179"/>
                    <a:pt x="8272" y="4462"/>
                  </a:cubicBezTo>
                  <a:cubicBezTo>
                    <a:pt x="6894" y="5745"/>
                    <a:pt x="6894" y="6814"/>
                    <a:pt x="9421" y="8739"/>
                  </a:cubicBezTo>
                  <a:cubicBezTo>
                    <a:pt x="11949" y="10664"/>
                    <a:pt x="17004" y="13444"/>
                    <a:pt x="19302" y="15369"/>
                  </a:cubicBezTo>
                  <a:cubicBezTo>
                    <a:pt x="21600" y="17294"/>
                    <a:pt x="21140" y="18363"/>
                    <a:pt x="17464" y="19218"/>
                  </a:cubicBezTo>
                  <a:cubicBezTo>
                    <a:pt x="13787" y="20074"/>
                    <a:pt x="6894" y="20715"/>
                    <a:pt x="0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5906527" y="5359400"/>
              <a:ext cx="119122" cy="41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39" fill="norm" stroke="1" extrusionOk="0">
                  <a:moveTo>
                    <a:pt x="15832" y="0"/>
                  </a:moveTo>
                  <a:cubicBezTo>
                    <a:pt x="12042" y="3055"/>
                    <a:pt x="8253" y="6109"/>
                    <a:pt x="5600" y="8891"/>
                  </a:cubicBezTo>
                  <a:cubicBezTo>
                    <a:pt x="2948" y="11673"/>
                    <a:pt x="1432" y="14182"/>
                    <a:pt x="674" y="15764"/>
                  </a:cubicBezTo>
                  <a:cubicBezTo>
                    <a:pt x="-84" y="17345"/>
                    <a:pt x="-84" y="18000"/>
                    <a:pt x="105" y="18600"/>
                  </a:cubicBezTo>
                  <a:cubicBezTo>
                    <a:pt x="295" y="19200"/>
                    <a:pt x="674" y="19745"/>
                    <a:pt x="1811" y="19909"/>
                  </a:cubicBezTo>
                  <a:cubicBezTo>
                    <a:pt x="2948" y="20073"/>
                    <a:pt x="4842" y="19855"/>
                    <a:pt x="6358" y="19473"/>
                  </a:cubicBezTo>
                  <a:cubicBezTo>
                    <a:pt x="7874" y="19091"/>
                    <a:pt x="9011" y="18545"/>
                    <a:pt x="10148" y="17945"/>
                  </a:cubicBezTo>
                  <a:cubicBezTo>
                    <a:pt x="11284" y="17345"/>
                    <a:pt x="12421" y="16691"/>
                    <a:pt x="12232" y="16582"/>
                  </a:cubicBezTo>
                  <a:cubicBezTo>
                    <a:pt x="12042" y="16473"/>
                    <a:pt x="10527" y="16909"/>
                    <a:pt x="9579" y="17618"/>
                  </a:cubicBezTo>
                  <a:cubicBezTo>
                    <a:pt x="8632" y="18327"/>
                    <a:pt x="8253" y="19309"/>
                    <a:pt x="8632" y="20018"/>
                  </a:cubicBezTo>
                  <a:cubicBezTo>
                    <a:pt x="9011" y="20727"/>
                    <a:pt x="10148" y="21164"/>
                    <a:pt x="11663" y="21382"/>
                  </a:cubicBezTo>
                  <a:cubicBezTo>
                    <a:pt x="13179" y="21600"/>
                    <a:pt x="15074" y="21600"/>
                    <a:pt x="16779" y="21327"/>
                  </a:cubicBezTo>
                  <a:cubicBezTo>
                    <a:pt x="18484" y="21055"/>
                    <a:pt x="20000" y="20509"/>
                    <a:pt x="20758" y="19691"/>
                  </a:cubicBezTo>
                  <a:cubicBezTo>
                    <a:pt x="21516" y="18873"/>
                    <a:pt x="21516" y="17782"/>
                    <a:pt x="20758" y="16909"/>
                  </a:cubicBezTo>
                  <a:cubicBezTo>
                    <a:pt x="20000" y="16036"/>
                    <a:pt x="18484" y="15382"/>
                    <a:pt x="15453" y="15327"/>
                  </a:cubicBezTo>
                  <a:cubicBezTo>
                    <a:pt x="12421" y="15273"/>
                    <a:pt x="7874" y="15818"/>
                    <a:pt x="3327" y="16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5818151" y="5575300"/>
              <a:ext cx="278406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411" y="21600"/>
                  </a:moveTo>
                  <a:cubicBezTo>
                    <a:pt x="86" y="17100"/>
                    <a:pt x="-239" y="12600"/>
                    <a:pt x="248" y="9000"/>
                  </a:cubicBezTo>
                  <a:cubicBezTo>
                    <a:pt x="735" y="5400"/>
                    <a:pt x="2035" y="2700"/>
                    <a:pt x="5689" y="1350"/>
                  </a:cubicBezTo>
                  <a:cubicBezTo>
                    <a:pt x="9343" y="0"/>
                    <a:pt x="15352" y="0"/>
                    <a:pt x="213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6414056" y="5595299"/>
              <a:ext cx="241301" cy="18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7337"/>
                  </a:moveTo>
                  <a:cubicBezTo>
                    <a:pt x="379" y="6096"/>
                    <a:pt x="758" y="4855"/>
                    <a:pt x="1042" y="3613"/>
                  </a:cubicBezTo>
                  <a:cubicBezTo>
                    <a:pt x="1326" y="2372"/>
                    <a:pt x="1516" y="1130"/>
                    <a:pt x="2747" y="1006"/>
                  </a:cubicBezTo>
                  <a:cubicBezTo>
                    <a:pt x="3979" y="882"/>
                    <a:pt x="6253" y="1875"/>
                    <a:pt x="8053" y="4855"/>
                  </a:cubicBezTo>
                  <a:cubicBezTo>
                    <a:pt x="9853" y="7834"/>
                    <a:pt x="11179" y="12799"/>
                    <a:pt x="11558" y="15903"/>
                  </a:cubicBezTo>
                  <a:cubicBezTo>
                    <a:pt x="11937" y="19006"/>
                    <a:pt x="11368" y="20248"/>
                    <a:pt x="10611" y="20868"/>
                  </a:cubicBezTo>
                  <a:cubicBezTo>
                    <a:pt x="9853" y="21489"/>
                    <a:pt x="8905" y="21489"/>
                    <a:pt x="8337" y="20868"/>
                  </a:cubicBezTo>
                  <a:cubicBezTo>
                    <a:pt x="7768" y="20248"/>
                    <a:pt x="7579" y="19006"/>
                    <a:pt x="8432" y="15655"/>
                  </a:cubicBezTo>
                  <a:cubicBezTo>
                    <a:pt x="9284" y="12303"/>
                    <a:pt x="11179" y="6841"/>
                    <a:pt x="12600" y="3737"/>
                  </a:cubicBezTo>
                  <a:cubicBezTo>
                    <a:pt x="14021" y="634"/>
                    <a:pt x="14968" y="-111"/>
                    <a:pt x="16389" y="13"/>
                  </a:cubicBezTo>
                  <a:cubicBezTo>
                    <a:pt x="17811" y="137"/>
                    <a:pt x="19705" y="1130"/>
                    <a:pt x="21600" y="2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6648956" y="5566968"/>
              <a:ext cx="146101" cy="15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177" fill="norm" stroke="1" extrusionOk="0">
                  <a:moveTo>
                    <a:pt x="933" y="9520"/>
                  </a:moveTo>
                  <a:cubicBezTo>
                    <a:pt x="316" y="10923"/>
                    <a:pt x="-301" y="12325"/>
                    <a:pt x="162" y="13027"/>
                  </a:cubicBezTo>
                  <a:cubicBezTo>
                    <a:pt x="625" y="13728"/>
                    <a:pt x="2168" y="13728"/>
                    <a:pt x="4328" y="12886"/>
                  </a:cubicBezTo>
                  <a:cubicBezTo>
                    <a:pt x="6488" y="12045"/>
                    <a:pt x="9265" y="10362"/>
                    <a:pt x="11116" y="8679"/>
                  </a:cubicBezTo>
                  <a:cubicBezTo>
                    <a:pt x="12968" y="6996"/>
                    <a:pt x="13893" y="5312"/>
                    <a:pt x="14202" y="3770"/>
                  </a:cubicBezTo>
                  <a:cubicBezTo>
                    <a:pt x="14510" y="2227"/>
                    <a:pt x="14202" y="824"/>
                    <a:pt x="13276" y="263"/>
                  </a:cubicBezTo>
                  <a:cubicBezTo>
                    <a:pt x="12350" y="-298"/>
                    <a:pt x="10808" y="-17"/>
                    <a:pt x="8648" y="1666"/>
                  </a:cubicBezTo>
                  <a:cubicBezTo>
                    <a:pt x="6488" y="3349"/>
                    <a:pt x="3710" y="6434"/>
                    <a:pt x="2322" y="9520"/>
                  </a:cubicBezTo>
                  <a:cubicBezTo>
                    <a:pt x="933" y="12606"/>
                    <a:pt x="933" y="15692"/>
                    <a:pt x="2630" y="17796"/>
                  </a:cubicBezTo>
                  <a:cubicBezTo>
                    <a:pt x="4328" y="19899"/>
                    <a:pt x="7722" y="21021"/>
                    <a:pt x="11116" y="21162"/>
                  </a:cubicBezTo>
                  <a:cubicBezTo>
                    <a:pt x="14510" y="21302"/>
                    <a:pt x="17905" y="20460"/>
                    <a:pt x="21299" y="19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6737906" y="5613399"/>
              <a:ext cx="107951" cy="37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21600" y="0"/>
                  </a:moveTo>
                  <a:cubicBezTo>
                    <a:pt x="19482" y="360"/>
                    <a:pt x="17365" y="720"/>
                    <a:pt x="16094" y="1620"/>
                  </a:cubicBezTo>
                  <a:cubicBezTo>
                    <a:pt x="14824" y="2520"/>
                    <a:pt x="14400" y="3960"/>
                    <a:pt x="14824" y="6120"/>
                  </a:cubicBezTo>
                  <a:cubicBezTo>
                    <a:pt x="15247" y="8280"/>
                    <a:pt x="16518" y="11160"/>
                    <a:pt x="16941" y="13620"/>
                  </a:cubicBezTo>
                  <a:cubicBezTo>
                    <a:pt x="17365" y="16080"/>
                    <a:pt x="16941" y="18120"/>
                    <a:pt x="15882" y="19380"/>
                  </a:cubicBezTo>
                  <a:cubicBezTo>
                    <a:pt x="14824" y="20640"/>
                    <a:pt x="13129" y="21120"/>
                    <a:pt x="11224" y="21360"/>
                  </a:cubicBezTo>
                  <a:cubicBezTo>
                    <a:pt x="9318" y="21600"/>
                    <a:pt x="7200" y="21600"/>
                    <a:pt x="5294" y="20820"/>
                  </a:cubicBezTo>
                  <a:cubicBezTo>
                    <a:pt x="3388" y="20040"/>
                    <a:pt x="1694" y="18480"/>
                    <a:pt x="0" y="16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6801406" y="55181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6883956" y="5564487"/>
              <a:ext cx="146051" cy="14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10051"/>
                  </a:moveTo>
                  <a:cubicBezTo>
                    <a:pt x="3443" y="9112"/>
                    <a:pt x="6887" y="8173"/>
                    <a:pt x="9391" y="7234"/>
                  </a:cubicBezTo>
                  <a:cubicBezTo>
                    <a:pt x="11896" y="6295"/>
                    <a:pt x="13461" y="5356"/>
                    <a:pt x="14713" y="4104"/>
                  </a:cubicBezTo>
                  <a:cubicBezTo>
                    <a:pt x="15965" y="2851"/>
                    <a:pt x="16904" y="1286"/>
                    <a:pt x="16591" y="504"/>
                  </a:cubicBezTo>
                  <a:cubicBezTo>
                    <a:pt x="16278" y="-279"/>
                    <a:pt x="14713" y="-279"/>
                    <a:pt x="12052" y="1443"/>
                  </a:cubicBezTo>
                  <a:cubicBezTo>
                    <a:pt x="9391" y="3164"/>
                    <a:pt x="5635" y="6608"/>
                    <a:pt x="3600" y="9425"/>
                  </a:cubicBezTo>
                  <a:cubicBezTo>
                    <a:pt x="1565" y="12243"/>
                    <a:pt x="1252" y="14434"/>
                    <a:pt x="3757" y="16312"/>
                  </a:cubicBezTo>
                  <a:cubicBezTo>
                    <a:pt x="6261" y="18191"/>
                    <a:pt x="11583" y="19756"/>
                    <a:pt x="15026" y="20538"/>
                  </a:cubicBezTo>
                  <a:cubicBezTo>
                    <a:pt x="18470" y="21321"/>
                    <a:pt x="20035" y="21321"/>
                    <a:pt x="21600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7070852" y="5588000"/>
              <a:ext cx="117905" cy="12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43" fill="norm" stroke="1" extrusionOk="0">
                  <a:moveTo>
                    <a:pt x="19971" y="0"/>
                  </a:moveTo>
                  <a:cubicBezTo>
                    <a:pt x="16182" y="372"/>
                    <a:pt x="12392" y="745"/>
                    <a:pt x="8982" y="2793"/>
                  </a:cubicBezTo>
                  <a:cubicBezTo>
                    <a:pt x="5571" y="4841"/>
                    <a:pt x="2540" y="8566"/>
                    <a:pt x="1024" y="11545"/>
                  </a:cubicBezTo>
                  <a:cubicBezTo>
                    <a:pt x="-492" y="14524"/>
                    <a:pt x="-492" y="16759"/>
                    <a:pt x="2161" y="18434"/>
                  </a:cubicBezTo>
                  <a:cubicBezTo>
                    <a:pt x="4813" y="20110"/>
                    <a:pt x="10119" y="21228"/>
                    <a:pt x="13719" y="21414"/>
                  </a:cubicBezTo>
                  <a:cubicBezTo>
                    <a:pt x="17319" y="21600"/>
                    <a:pt x="19213" y="20855"/>
                    <a:pt x="21108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7240499" y="5353050"/>
              <a:ext cx="157808" cy="35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37" fill="norm" stroke="1" extrusionOk="0">
                  <a:moveTo>
                    <a:pt x="21472" y="0"/>
                  </a:moveTo>
                  <a:cubicBezTo>
                    <a:pt x="19744" y="0"/>
                    <a:pt x="18016" y="0"/>
                    <a:pt x="15712" y="1035"/>
                  </a:cubicBezTo>
                  <a:cubicBezTo>
                    <a:pt x="13408" y="2069"/>
                    <a:pt x="10528" y="4139"/>
                    <a:pt x="8368" y="6855"/>
                  </a:cubicBezTo>
                  <a:cubicBezTo>
                    <a:pt x="6208" y="9571"/>
                    <a:pt x="4768" y="12934"/>
                    <a:pt x="4624" y="15456"/>
                  </a:cubicBezTo>
                  <a:cubicBezTo>
                    <a:pt x="4480" y="17978"/>
                    <a:pt x="5632" y="19660"/>
                    <a:pt x="6928" y="20565"/>
                  </a:cubicBezTo>
                  <a:cubicBezTo>
                    <a:pt x="8224" y="21471"/>
                    <a:pt x="9664" y="21600"/>
                    <a:pt x="10240" y="21277"/>
                  </a:cubicBezTo>
                  <a:cubicBezTo>
                    <a:pt x="10816" y="20953"/>
                    <a:pt x="10528" y="20177"/>
                    <a:pt x="9088" y="19337"/>
                  </a:cubicBezTo>
                  <a:cubicBezTo>
                    <a:pt x="7648" y="18496"/>
                    <a:pt x="5056" y="17590"/>
                    <a:pt x="3184" y="16944"/>
                  </a:cubicBezTo>
                  <a:cubicBezTo>
                    <a:pt x="1312" y="16297"/>
                    <a:pt x="160" y="15909"/>
                    <a:pt x="16" y="15456"/>
                  </a:cubicBezTo>
                  <a:cubicBezTo>
                    <a:pt x="-128" y="15004"/>
                    <a:pt x="736" y="14486"/>
                    <a:pt x="1888" y="14228"/>
                  </a:cubicBezTo>
                  <a:cubicBezTo>
                    <a:pt x="3040" y="13969"/>
                    <a:pt x="4480" y="13969"/>
                    <a:pt x="6064" y="14034"/>
                  </a:cubicBezTo>
                  <a:cubicBezTo>
                    <a:pt x="7648" y="14098"/>
                    <a:pt x="9376" y="14228"/>
                    <a:pt x="10816" y="14745"/>
                  </a:cubicBezTo>
                  <a:cubicBezTo>
                    <a:pt x="12256" y="15262"/>
                    <a:pt x="13408" y="16168"/>
                    <a:pt x="14416" y="17073"/>
                  </a:cubicBezTo>
                  <a:cubicBezTo>
                    <a:pt x="15424" y="17978"/>
                    <a:pt x="16288" y="18884"/>
                    <a:pt x="16864" y="19013"/>
                  </a:cubicBezTo>
                  <a:cubicBezTo>
                    <a:pt x="17440" y="19143"/>
                    <a:pt x="17728" y="18496"/>
                    <a:pt x="18016" y="17267"/>
                  </a:cubicBezTo>
                  <a:cubicBezTo>
                    <a:pt x="18304" y="16038"/>
                    <a:pt x="18592" y="14228"/>
                    <a:pt x="19168" y="13063"/>
                  </a:cubicBezTo>
                  <a:cubicBezTo>
                    <a:pt x="19744" y="11899"/>
                    <a:pt x="20608" y="11382"/>
                    <a:pt x="21472" y="10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7403442" y="5577019"/>
              <a:ext cx="96465" cy="11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590" fill="norm" stroke="1" extrusionOk="0">
                  <a:moveTo>
                    <a:pt x="21400" y="4394"/>
                  </a:moveTo>
                  <a:cubicBezTo>
                    <a:pt x="19522" y="2430"/>
                    <a:pt x="17643" y="466"/>
                    <a:pt x="14357" y="74"/>
                  </a:cubicBezTo>
                  <a:cubicBezTo>
                    <a:pt x="11070" y="-319"/>
                    <a:pt x="6374" y="859"/>
                    <a:pt x="3557" y="3608"/>
                  </a:cubicBezTo>
                  <a:cubicBezTo>
                    <a:pt x="739" y="6357"/>
                    <a:pt x="-200" y="10677"/>
                    <a:pt x="35" y="13623"/>
                  </a:cubicBezTo>
                  <a:cubicBezTo>
                    <a:pt x="270" y="16568"/>
                    <a:pt x="1678" y="18139"/>
                    <a:pt x="4496" y="19317"/>
                  </a:cubicBezTo>
                  <a:cubicBezTo>
                    <a:pt x="7313" y="20496"/>
                    <a:pt x="11539" y="21281"/>
                    <a:pt x="14591" y="19710"/>
                  </a:cubicBezTo>
                  <a:cubicBezTo>
                    <a:pt x="17643" y="18139"/>
                    <a:pt x="19522" y="14212"/>
                    <a:pt x="19287" y="11070"/>
                  </a:cubicBezTo>
                  <a:cubicBezTo>
                    <a:pt x="19052" y="7928"/>
                    <a:pt x="16704" y="5572"/>
                    <a:pt x="14357" y="3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7512606" y="5564174"/>
              <a:ext cx="154518" cy="14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67" fill="norm" stroke="1" extrusionOk="0">
                  <a:moveTo>
                    <a:pt x="0" y="3524"/>
                  </a:moveTo>
                  <a:cubicBezTo>
                    <a:pt x="1459" y="3524"/>
                    <a:pt x="2919" y="3524"/>
                    <a:pt x="4086" y="4150"/>
                  </a:cubicBezTo>
                  <a:cubicBezTo>
                    <a:pt x="5254" y="4776"/>
                    <a:pt x="6130" y="6028"/>
                    <a:pt x="6568" y="7593"/>
                  </a:cubicBezTo>
                  <a:cubicBezTo>
                    <a:pt x="7005" y="9158"/>
                    <a:pt x="7005" y="11037"/>
                    <a:pt x="7005" y="12758"/>
                  </a:cubicBezTo>
                  <a:cubicBezTo>
                    <a:pt x="7005" y="14480"/>
                    <a:pt x="7005" y="16045"/>
                    <a:pt x="6422" y="17297"/>
                  </a:cubicBezTo>
                  <a:cubicBezTo>
                    <a:pt x="5838" y="18550"/>
                    <a:pt x="4670" y="19489"/>
                    <a:pt x="3941" y="19176"/>
                  </a:cubicBezTo>
                  <a:cubicBezTo>
                    <a:pt x="3211" y="18863"/>
                    <a:pt x="2919" y="17297"/>
                    <a:pt x="4086" y="14324"/>
                  </a:cubicBezTo>
                  <a:cubicBezTo>
                    <a:pt x="5254" y="11350"/>
                    <a:pt x="7881" y="6967"/>
                    <a:pt x="10070" y="4306"/>
                  </a:cubicBezTo>
                  <a:cubicBezTo>
                    <a:pt x="12259" y="1645"/>
                    <a:pt x="14011" y="706"/>
                    <a:pt x="15908" y="237"/>
                  </a:cubicBezTo>
                  <a:cubicBezTo>
                    <a:pt x="17805" y="-233"/>
                    <a:pt x="19849" y="-233"/>
                    <a:pt x="20724" y="2428"/>
                  </a:cubicBezTo>
                  <a:cubicBezTo>
                    <a:pt x="21600" y="5089"/>
                    <a:pt x="21308" y="10410"/>
                    <a:pt x="21016" y="14010"/>
                  </a:cubicBezTo>
                  <a:cubicBezTo>
                    <a:pt x="20724" y="17610"/>
                    <a:pt x="20432" y="19489"/>
                    <a:pt x="20141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7931706" y="5572270"/>
              <a:ext cx="165101" cy="14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1" fill="norm" stroke="1" extrusionOk="0">
                  <a:moveTo>
                    <a:pt x="0" y="6637"/>
                  </a:moveTo>
                  <a:cubicBezTo>
                    <a:pt x="1108" y="5750"/>
                    <a:pt x="2215" y="4862"/>
                    <a:pt x="3462" y="4566"/>
                  </a:cubicBezTo>
                  <a:cubicBezTo>
                    <a:pt x="4708" y="4270"/>
                    <a:pt x="6092" y="4566"/>
                    <a:pt x="7615" y="6194"/>
                  </a:cubicBezTo>
                  <a:cubicBezTo>
                    <a:pt x="9138" y="7821"/>
                    <a:pt x="10800" y="10780"/>
                    <a:pt x="11631" y="13591"/>
                  </a:cubicBezTo>
                  <a:cubicBezTo>
                    <a:pt x="12462" y="16402"/>
                    <a:pt x="12462" y="19065"/>
                    <a:pt x="11769" y="20100"/>
                  </a:cubicBezTo>
                  <a:cubicBezTo>
                    <a:pt x="11077" y="21136"/>
                    <a:pt x="9692" y="20544"/>
                    <a:pt x="8585" y="17881"/>
                  </a:cubicBezTo>
                  <a:cubicBezTo>
                    <a:pt x="7477" y="15218"/>
                    <a:pt x="6646" y="10484"/>
                    <a:pt x="8031" y="6933"/>
                  </a:cubicBezTo>
                  <a:cubicBezTo>
                    <a:pt x="9415" y="3383"/>
                    <a:pt x="13015" y="1015"/>
                    <a:pt x="15646" y="276"/>
                  </a:cubicBezTo>
                  <a:cubicBezTo>
                    <a:pt x="18277" y="-464"/>
                    <a:pt x="19938" y="424"/>
                    <a:pt x="21600" y="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8085800" y="5586223"/>
              <a:ext cx="138007" cy="12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835" fill="norm" stroke="1" extrusionOk="0">
                  <a:moveTo>
                    <a:pt x="4647" y="8796"/>
                  </a:moveTo>
                  <a:cubicBezTo>
                    <a:pt x="5956" y="7733"/>
                    <a:pt x="7265" y="6671"/>
                    <a:pt x="9065" y="5078"/>
                  </a:cubicBezTo>
                  <a:cubicBezTo>
                    <a:pt x="10865" y="3484"/>
                    <a:pt x="13156" y="1359"/>
                    <a:pt x="13483" y="474"/>
                  </a:cubicBezTo>
                  <a:cubicBezTo>
                    <a:pt x="13811" y="-411"/>
                    <a:pt x="12174" y="-57"/>
                    <a:pt x="10047" y="1537"/>
                  </a:cubicBezTo>
                  <a:cubicBezTo>
                    <a:pt x="7920" y="3130"/>
                    <a:pt x="5302" y="5963"/>
                    <a:pt x="3502" y="8264"/>
                  </a:cubicBezTo>
                  <a:cubicBezTo>
                    <a:pt x="1702" y="10566"/>
                    <a:pt x="720" y="12337"/>
                    <a:pt x="229" y="14461"/>
                  </a:cubicBezTo>
                  <a:cubicBezTo>
                    <a:pt x="-262" y="16586"/>
                    <a:pt x="-262" y="19064"/>
                    <a:pt x="3338" y="20127"/>
                  </a:cubicBezTo>
                  <a:cubicBezTo>
                    <a:pt x="6938" y="21189"/>
                    <a:pt x="14138" y="20835"/>
                    <a:pt x="21338" y="20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8274506" y="5585797"/>
              <a:ext cx="176275" cy="38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295" fill="norm" stroke="1" extrusionOk="0">
                  <a:moveTo>
                    <a:pt x="18850" y="3257"/>
                  </a:moveTo>
                  <a:cubicBezTo>
                    <a:pt x="19603" y="2792"/>
                    <a:pt x="20357" y="2328"/>
                    <a:pt x="20733" y="1805"/>
                  </a:cubicBezTo>
                  <a:cubicBezTo>
                    <a:pt x="21110" y="1283"/>
                    <a:pt x="21110" y="702"/>
                    <a:pt x="18724" y="354"/>
                  </a:cubicBezTo>
                  <a:cubicBezTo>
                    <a:pt x="16338" y="5"/>
                    <a:pt x="11566" y="-111"/>
                    <a:pt x="8677" y="121"/>
                  </a:cubicBezTo>
                  <a:cubicBezTo>
                    <a:pt x="5789" y="354"/>
                    <a:pt x="4784" y="934"/>
                    <a:pt x="4157" y="1515"/>
                  </a:cubicBezTo>
                  <a:cubicBezTo>
                    <a:pt x="3529" y="2095"/>
                    <a:pt x="3277" y="2676"/>
                    <a:pt x="4910" y="3199"/>
                  </a:cubicBezTo>
                  <a:cubicBezTo>
                    <a:pt x="6543" y="3721"/>
                    <a:pt x="10059" y="4186"/>
                    <a:pt x="12445" y="4244"/>
                  </a:cubicBezTo>
                  <a:cubicBezTo>
                    <a:pt x="14831" y="4302"/>
                    <a:pt x="16087" y="3954"/>
                    <a:pt x="17091" y="3489"/>
                  </a:cubicBezTo>
                  <a:cubicBezTo>
                    <a:pt x="18096" y="3024"/>
                    <a:pt x="18850" y="2444"/>
                    <a:pt x="18975" y="2502"/>
                  </a:cubicBezTo>
                  <a:cubicBezTo>
                    <a:pt x="19101" y="2560"/>
                    <a:pt x="18598" y="3257"/>
                    <a:pt x="17970" y="4999"/>
                  </a:cubicBezTo>
                  <a:cubicBezTo>
                    <a:pt x="17343" y="6741"/>
                    <a:pt x="16589" y="9528"/>
                    <a:pt x="15584" y="12083"/>
                  </a:cubicBezTo>
                  <a:cubicBezTo>
                    <a:pt x="14580" y="14637"/>
                    <a:pt x="13324" y="16960"/>
                    <a:pt x="12319" y="18412"/>
                  </a:cubicBezTo>
                  <a:cubicBezTo>
                    <a:pt x="11315" y="19863"/>
                    <a:pt x="10561" y="20444"/>
                    <a:pt x="9557" y="20850"/>
                  </a:cubicBezTo>
                  <a:cubicBezTo>
                    <a:pt x="8552" y="21257"/>
                    <a:pt x="7296" y="21489"/>
                    <a:pt x="5412" y="21083"/>
                  </a:cubicBezTo>
                  <a:cubicBezTo>
                    <a:pt x="3529" y="20676"/>
                    <a:pt x="1017" y="19631"/>
                    <a:pt x="263" y="18121"/>
                  </a:cubicBezTo>
                  <a:cubicBezTo>
                    <a:pt x="-490" y="16612"/>
                    <a:pt x="515" y="14637"/>
                    <a:pt x="1519" y="12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8503206" y="5670550"/>
              <a:ext cx="27845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2700"/>
                    <a:pt x="15429" y="5400"/>
                    <a:pt x="18514" y="9000"/>
                  </a:cubicBezTo>
                  <a:cubicBezTo>
                    <a:pt x="21600" y="12600"/>
                    <a:pt x="20057" y="17100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8554006" y="551815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8579398" y="5576622"/>
              <a:ext cx="85189" cy="15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7" h="21092" fill="norm" stroke="1" extrusionOk="0">
                  <a:moveTo>
                    <a:pt x="16579" y="4140"/>
                  </a:moveTo>
                  <a:cubicBezTo>
                    <a:pt x="15574" y="2700"/>
                    <a:pt x="14570" y="1260"/>
                    <a:pt x="12812" y="540"/>
                  </a:cubicBezTo>
                  <a:cubicBezTo>
                    <a:pt x="11053" y="-180"/>
                    <a:pt x="8542" y="-180"/>
                    <a:pt x="6030" y="540"/>
                  </a:cubicBezTo>
                  <a:cubicBezTo>
                    <a:pt x="3519" y="1260"/>
                    <a:pt x="1007" y="2700"/>
                    <a:pt x="253" y="6012"/>
                  </a:cubicBezTo>
                  <a:cubicBezTo>
                    <a:pt x="-500" y="9324"/>
                    <a:pt x="505" y="14508"/>
                    <a:pt x="2263" y="17532"/>
                  </a:cubicBezTo>
                  <a:cubicBezTo>
                    <a:pt x="4021" y="20556"/>
                    <a:pt x="6533" y="21420"/>
                    <a:pt x="10049" y="20988"/>
                  </a:cubicBezTo>
                  <a:cubicBezTo>
                    <a:pt x="13565" y="20556"/>
                    <a:pt x="18086" y="18828"/>
                    <a:pt x="19593" y="15948"/>
                  </a:cubicBezTo>
                  <a:cubicBezTo>
                    <a:pt x="21100" y="13068"/>
                    <a:pt x="19593" y="9036"/>
                    <a:pt x="18086" y="5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8706406" y="5586879"/>
              <a:ext cx="148168" cy="14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1987"/>
                  </a:moveTo>
                  <a:cubicBezTo>
                    <a:pt x="1543" y="2291"/>
                    <a:pt x="3086" y="2595"/>
                    <a:pt x="3857" y="3508"/>
                  </a:cubicBezTo>
                  <a:cubicBezTo>
                    <a:pt x="4629" y="4421"/>
                    <a:pt x="4629" y="5942"/>
                    <a:pt x="4474" y="7615"/>
                  </a:cubicBezTo>
                  <a:cubicBezTo>
                    <a:pt x="4320" y="9288"/>
                    <a:pt x="4011" y="11114"/>
                    <a:pt x="3549" y="12787"/>
                  </a:cubicBezTo>
                  <a:cubicBezTo>
                    <a:pt x="3086" y="14460"/>
                    <a:pt x="2469" y="15981"/>
                    <a:pt x="2314" y="15829"/>
                  </a:cubicBezTo>
                  <a:cubicBezTo>
                    <a:pt x="2160" y="15677"/>
                    <a:pt x="2469" y="13852"/>
                    <a:pt x="3857" y="11266"/>
                  </a:cubicBezTo>
                  <a:cubicBezTo>
                    <a:pt x="5246" y="8680"/>
                    <a:pt x="7714" y="5333"/>
                    <a:pt x="9720" y="3356"/>
                  </a:cubicBezTo>
                  <a:cubicBezTo>
                    <a:pt x="11726" y="1378"/>
                    <a:pt x="13269" y="770"/>
                    <a:pt x="14966" y="314"/>
                  </a:cubicBezTo>
                  <a:cubicBezTo>
                    <a:pt x="16663" y="-143"/>
                    <a:pt x="18514" y="-447"/>
                    <a:pt x="19749" y="1987"/>
                  </a:cubicBezTo>
                  <a:cubicBezTo>
                    <a:pt x="20983" y="4421"/>
                    <a:pt x="21600" y="9592"/>
                    <a:pt x="21600" y="13091"/>
                  </a:cubicBezTo>
                  <a:cubicBezTo>
                    <a:pt x="21600" y="16590"/>
                    <a:pt x="20983" y="18415"/>
                    <a:pt x="20674" y="19480"/>
                  </a:cubicBezTo>
                  <a:cubicBezTo>
                    <a:pt x="20366" y="20545"/>
                    <a:pt x="20366" y="20849"/>
                    <a:pt x="20366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8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439456" y="5990166"/>
              <a:ext cx="2162233" cy="141818"/>
            </a:xfrm>
            <a:prstGeom prst="rect">
              <a:avLst/>
            </a:prstGeom>
            <a:effectLst/>
          </p:spPr>
        </p:pic>
        <p:pic>
          <p:nvPicPr>
            <p:cNvPr id="69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330155" y="5391150"/>
              <a:ext cx="220802" cy="370296"/>
            </a:xfrm>
            <a:prstGeom prst="rect">
              <a:avLst/>
            </a:prstGeom>
            <a:effectLst/>
          </p:spPr>
        </p:pic>
        <p:pic>
          <p:nvPicPr>
            <p:cNvPr id="69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514876" y="5503974"/>
              <a:ext cx="378011" cy="488411"/>
            </a:xfrm>
            <a:prstGeom prst="rect">
              <a:avLst/>
            </a:prstGeom>
            <a:effectLst/>
          </p:spPr>
        </p:pic>
        <p:pic>
          <p:nvPicPr>
            <p:cNvPr id="69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887554" y="5515969"/>
              <a:ext cx="303042" cy="251843"/>
            </a:xfrm>
            <a:prstGeom prst="rect">
              <a:avLst/>
            </a:prstGeom>
            <a:effectLst/>
          </p:spPr>
        </p:pic>
        <p:pic>
          <p:nvPicPr>
            <p:cNvPr id="69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655856" y="5346700"/>
              <a:ext cx="107951" cy="381000"/>
            </a:xfrm>
            <a:prstGeom prst="rect">
              <a:avLst/>
            </a:prstGeom>
            <a:effectLst/>
          </p:spPr>
        </p:pic>
        <p:pic>
          <p:nvPicPr>
            <p:cNvPr id="69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608995" y="5353548"/>
              <a:ext cx="243712" cy="147989"/>
            </a:xfrm>
            <a:prstGeom prst="rect">
              <a:avLst/>
            </a:prstGeom>
            <a:effectLst/>
          </p:spPr>
        </p:pic>
        <p:pic>
          <p:nvPicPr>
            <p:cNvPr id="70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840006" y="5270500"/>
              <a:ext cx="198339" cy="501650"/>
            </a:xfrm>
            <a:prstGeom prst="rect">
              <a:avLst/>
            </a:prstGeom>
            <a:effectLst/>
          </p:spPr>
        </p:pic>
        <p:sp>
          <p:nvSpPr>
            <p:cNvPr id="702" name="Line"/>
            <p:cNvSpPr/>
            <p:nvPr/>
          </p:nvSpPr>
          <p:spPr>
            <a:xfrm>
              <a:off x="7273846" y="3848100"/>
              <a:ext cx="721361" cy="8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07" fill="norm" stroke="1" extrusionOk="0">
                  <a:moveTo>
                    <a:pt x="2758" y="7714"/>
                  </a:moveTo>
                  <a:cubicBezTo>
                    <a:pt x="4710" y="6686"/>
                    <a:pt x="6662" y="5657"/>
                    <a:pt x="8992" y="4886"/>
                  </a:cubicBezTo>
                  <a:cubicBezTo>
                    <a:pt x="11322" y="4114"/>
                    <a:pt x="14030" y="3600"/>
                    <a:pt x="15541" y="3343"/>
                  </a:cubicBezTo>
                  <a:cubicBezTo>
                    <a:pt x="17053" y="3086"/>
                    <a:pt x="17368" y="3086"/>
                    <a:pt x="17336" y="2829"/>
                  </a:cubicBezTo>
                  <a:cubicBezTo>
                    <a:pt x="17305" y="2571"/>
                    <a:pt x="16927" y="2057"/>
                    <a:pt x="15447" y="1800"/>
                  </a:cubicBezTo>
                  <a:cubicBezTo>
                    <a:pt x="13967" y="1543"/>
                    <a:pt x="11385" y="1543"/>
                    <a:pt x="9024" y="2571"/>
                  </a:cubicBezTo>
                  <a:cubicBezTo>
                    <a:pt x="6662" y="3600"/>
                    <a:pt x="4521" y="5657"/>
                    <a:pt x="3262" y="6686"/>
                  </a:cubicBezTo>
                  <a:cubicBezTo>
                    <a:pt x="2002" y="7714"/>
                    <a:pt x="1624" y="7714"/>
                    <a:pt x="1278" y="7971"/>
                  </a:cubicBezTo>
                  <a:cubicBezTo>
                    <a:pt x="932" y="8229"/>
                    <a:pt x="617" y="8743"/>
                    <a:pt x="617" y="8743"/>
                  </a:cubicBezTo>
                  <a:cubicBezTo>
                    <a:pt x="617" y="8743"/>
                    <a:pt x="932" y="8229"/>
                    <a:pt x="2223" y="6943"/>
                  </a:cubicBezTo>
                  <a:cubicBezTo>
                    <a:pt x="3513" y="5657"/>
                    <a:pt x="5781" y="3600"/>
                    <a:pt x="7607" y="2571"/>
                  </a:cubicBezTo>
                  <a:cubicBezTo>
                    <a:pt x="9433" y="1543"/>
                    <a:pt x="10818" y="1543"/>
                    <a:pt x="11669" y="1800"/>
                  </a:cubicBezTo>
                  <a:cubicBezTo>
                    <a:pt x="12519" y="2057"/>
                    <a:pt x="12834" y="2571"/>
                    <a:pt x="12897" y="3857"/>
                  </a:cubicBezTo>
                  <a:cubicBezTo>
                    <a:pt x="12960" y="5143"/>
                    <a:pt x="12771" y="7200"/>
                    <a:pt x="11795" y="9514"/>
                  </a:cubicBezTo>
                  <a:cubicBezTo>
                    <a:pt x="10818" y="11829"/>
                    <a:pt x="9055" y="14400"/>
                    <a:pt x="7040" y="16457"/>
                  </a:cubicBezTo>
                  <a:cubicBezTo>
                    <a:pt x="5025" y="18514"/>
                    <a:pt x="2758" y="20057"/>
                    <a:pt x="1467" y="20829"/>
                  </a:cubicBezTo>
                  <a:cubicBezTo>
                    <a:pt x="176" y="21600"/>
                    <a:pt x="-139" y="21600"/>
                    <a:pt x="50" y="20829"/>
                  </a:cubicBezTo>
                  <a:cubicBezTo>
                    <a:pt x="239" y="20057"/>
                    <a:pt x="932" y="18514"/>
                    <a:pt x="2443" y="16714"/>
                  </a:cubicBezTo>
                  <a:cubicBezTo>
                    <a:pt x="3954" y="14914"/>
                    <a:pt x="6284" y="12857"/>
                    <a:pt x="8677" y="10286"/>
                  </a:cubicBezTo>
                  <a:cubicBezTo>
                    <a:pt x="11070" y="7714"/>
                    <a:pt x="13526" y="4629"/>
                    <a:pt x="15667" y="2829"/>
                  </a:cubicBezTo>
                  <a:cubicBezTo>
                    <a:pt x="17809" y="1029"/>
                    <a:pt x="19635" y="514"/>
                    <a:pt x="214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3728006" y="6384835"/>
              <a:ext cx="4762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4128" y="10884"/>
                    <a:pt x="8256" y="1066"/>
                    <a:pt x="11856" y="84"/>
                  </a:cubicBezTo>
                  <a:cubicBezTo>
                    <a:pt x="15456" y="-898"/>
                    <a:pt x="18528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3702606" y="6451600"/>
              <a:ext cx="4254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4" y="16364"/>
                    <a:pt x="8167" y="11127"/>
                    <a:pt x="11767" y="7527"/>
                  </a:cubicBezTo>
                  <a:cubicBezTo>
                    <a:pt x="15367" y="3927"/>
                    <a:pt x="18484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4102656" y="6308870"/>
              <a:ext cx="273628" cy="22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286" fill="norm" stroke="1" extrusionOk="0">
                  <a:moveTo>
                    <a:pt x="0" y="886"/>
                  </a:moveTo>
                  <a:cubicBezTo>
                    <a:pt x="2945" y="286"/>
                    <a:pt x="5891" y="-314"/>
                    <a:pt x="9327" y="186"/>
                  </a:cubicBezTo>
                  <a:cubicBezTo>
                    <a:pt x="12764" y="686"/>
                    <a:pt x="16691" y="2286"/>
                    <a:pt x="18900" y="3986"/>
                  </a:cubicBezTo>
                  <a:cubicBezTo>
                    <a:pt x="21109" y="5686"/>
                    <a:pt x="21600" y="7486"/>
                    <a:pt x="20782" y="9486"/>
                  </a:cubicBezTo>
                  <a:cubicBezTo>
                    <a:pt x="19964" y="11486"/>
                    <a:pt x="17836" y="13686"/>
                    <a:pt x="15791" y="15686"/>
                  </a:cubicBezTo>
                  <a:cubicBezTo>
                    <a:pt x="13745" y="17686"/>
                    <a:pt x="11782" y="19486"/>
                    <a:pt x="9818" y="2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4851956" y="6309783"/>
              <a:ext cx="334802" cy="20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0" y="4899"/>
                  </a:moveTo>
                  <a:cubicBezTo>
                    <a:pt x="2581" y="3563"/>
                    <a:pt x="5162" y="2227"/>
                    <a:pt x="8491" y="1336"/>
                  </a:cubicBezTo>
                  <a:cubicBezTo>
                    <a:pt x="11819" y="445"/>
                    <a:pt x="15894" y="0"/>
                    <a:pt x="18272" y="0"/>
                  </a:cubicBezTo>
                  <a:cubicBezTo>
                    <a:pt x="20649" y="0"/>
                    <a:pt x="21328" y="445"/>
                    <a:pt x="21464" y="1113"/>
                  </a:cubicBezTo>
                  <a:cubicBezTo>
                    <a:pt x="21600" y="1781"/>
                    <a:pt x="21192" y="2672"/>
                    <a:pt x="19087" y="4565"/>
                  </a:cubicBezTo>
                  <a:cubicBezTo>
                    <a:pt x="16981" y="6458"/>
                    <a:pt x="13177" y="9353"/>
                    <a:pt x="10325" y="11468"/>
                  </a:cubicBezTo>
                  <a:cubicBezTo>
                    <a:pt x="7472" y="13584"/>
                    <a:pt x="5570" y="14920"/>
                    <a:pt x="4279" y="16033"/>
                  </a:cubicBezTo>
                  <a:cubicBezTo>
                    <a:pt x="2989" y="17146"/>
                    <a:pt x="2309" y="18037"/>
                    <a:pt x="2309" y="18705"/>
                  </a:cubicBezTo>
                  <a:cubicBezTo>
                    <a:pt x="2309" y="19373"/>
                    <a:pt x="2989" y="19819"/>
                    <a:pt x="5842" y="20264"/>
                  </a:cubicBezTo>
                  <a:cubicBezTo>
                    <a:pt x="8694" y="20709"/>
                    <a:pt x="13721" y="21155"/>
                    <a:pt x="187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5132679" y="6457950"/>
              <a:ext cx="195528" cy="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055" fill="norm" stroke="1" extrusionOk="0">
                  <a:moveTo>
                    <a:pt x="15184" y="0"/>
                  </a:moveTo>
                  <a:cubicBezTo>
                    <a:pt x="13326" y="4547"/>
                    <a:pt x="11468" y="9095"/>
                    <a:pt x="9494" y="12789"/>
                  </a:cubicBezTo>
                  <a:cubicBezTo>
                    <a:pt x="7520" y="16484"/>
                    <a:pt x="5429" y="19326"/>
                    <a:pt x="3803" y="20463"/>
                  </a:cubicBezTo>
                  <a:cubicBezTo>
                    <a:pt x="2178" y="21600"/>
                    <a:pt x="1016" y="21032"/>
                    <a:pt x="436" y="19326"/>
                  </a:cubicBezTo>
                  <a:cubicBezTo>
                    <a:pt x="-145" y="17621"/>
                    <a:pt x="-145" y="14779"/>
                    <a:pt x="436" y="12789"/>
                  </a:cubicBezTo>
                  <a:cubicBezTo>
                    <a:pt x="1016" y="10800"/>
                    <a:pt x="2178" y="9663"/>
                    <a:pt x="4732" y="10516"/>
                  </a:cubicBezTo>
                  <a:cubicBezTo>
                    <a:pt x="7287" y="11368"/>
                    <a:pt x="11236" y="14211"/>
                    <a:pt x="14255" y="15632"/>
                  </a:cubicBezTo>
                  <a:cubicBezTo>
                    <a:pt x="17274" y="17053"/>
                    <a:pt x="19365" y="17053"/>
                    <a:pt x="21455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5277406" y="6482786"/>
              <a:ext cx="76201" cy="10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21600" y="1357"/>
                  </a:moveTo>
                  <a:cubicBezTo>
                    <a:pt x="18600" y="526"/>
                    <a:pt x="15600" y="-305"/>
                    <a:pt x="13200" y="110"/>
                  </a:cubicBezTo>
                  <a:cubicBezTo>
                    <a:pt x="10800" y="526"/>
                    <a:pt x="9000" y="2187"/>
                    <a:pt x="6900" y="5926"/>
                  </a:cubicBezTo>
                  <a:cubicBezTo>
                    <a:pt x="4800" y="9664"/>
                    <a:pt x="2400" y="15480"/>
                    <a:pt x="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5350342" y="6527800"/>
              <a:ext cx="136615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7491" y="0"/>
                  </a:moveTo>
                  <a:cubicBezTo>
                    <a:pt x="7823" y="2400"/>
                    <a:pt x="8156" y="4800"/>
                    <a:pt x="7325" y="7440"/>
                  </a:cubicBezTo>
                  <a:cubicBezTo>
                    <a:pt x="6494" y="10080"/>
                    <a:pt x="4500" y="12960"/>
                    <a:pt x="2839" y="15360"/>
                  </a:cubicBezTo>
                  <a:cubicBezTo>
                    <a:pt x="1177" y="17760"/>
                    <a:pt x="-152" y="19680"/>
                    <a:pt x="14" y="20640"/>
                  </a:cubicBezTo>
                  <a:cubicBezTo>
                    <a:pt x="180" y="21600"/>
                    <a:pt x="1842" y="21600"/>
                    <a:pt x="5663" y="21600"/>
                  </a:cubicBezTo>
                  <a:cubicBezTo>
                    <a:pt x="9485" y="21600"/>
                    <a:pt x="15466" y="21600"/>
                    <a:pt x="214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5760006" y="6408092"/>
              <a:ext cx="292101" cy="102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3771"/>
                  </a:moveTo>
                  <a:cubicBezTo>
                    <a:pt x="626" y="2449"/>
                    <a:pt x="1252" y="1126"/>
                    <a:pt x="1643" y="1567"/>
                  </a:cubicBezTo>
                  <a:cubicBezTo>
                    <a:pt x="2035" y="2008"/>
                    <a:pt x="2191" y="4212"/>
                    <a:pt x="2270" y="7077"/>
                  </a:cubicBezTo>
                  <a:cubicBezTo>
                    <a:pt x="2348" y="9943"/>
                    <a:pt x="2348" y="13469"/>
                    <a:pt x="2348" y="16335"/>
                  </a:cubicBezTo>
                  <a:cubicBezTo>
                    <a:pt x="2348" y="19200"/>
                    <a:pt x="2348" y="21404"/>
                    <a:pt x="2504" y="21404"/>
                  </a:cubicBezTo>
                  <a:cubicBezTo>
                    <a:pt x="2661" y="21404"/>
                    <a:pt x="2974" y="19200"/>
                    <a:pt x="3678" y="16335"/>
                  </a:cubicBezTo>
                  <a:cubicBezTo>
                    <a:pt x="4383" y="13469"/>
                    <a:pt x="5478" y="9943"/>
                    <a:pt x="6417" y="7739"/>
                  </a:cubicBezTo>
                  <a:cubicBezTo>
                    <a:pt x="7357" y="5535"/>
                    <a:pt x="8139" y="4653"/>
                    <a:pt x="8530" y="5755"/>
                  </a:cubicBezTo>
                  <a:cubicBezTo>
                    <a:pt x="8922" y="6857"/>
                    <a:pt x="8922" y="9943"/>
                    <a:pt x="9157" y="10604"/>
                  </a:cubicBezTo>
                  <a:cubicBezTo>
                    <a:pt x="9391" y="11265"/>
                    <a:pt x="9861" y="9502"/>
                    <a:pt x="10409" y="7739"/>
                  </a:cubicBezTo>
                  <a:cubicBezTo>
                    <a:pt x="10957" y="5975"/>
                    <a:pt x="11583" y="4212"/>
                    <a:pt x="12287" y="2669"/>
                  </a:cubicBezTo>
                  <a:cubicBezTo>
                    <a:pt x="12991" y="1126"/>
                    <a:pt x="13774" y="-196"/>
                    <a:pt x="14400" y="24"/>
                  </a:cubicBezTo>
                  <a:cubicBezTo>
                    <a:pt x="15026" y="245"/>
                    <a:pt x="15496" y="2008"/>
                    <a:pt x="15809" y="3992"/>
                  </a:cubicBezTo>
                  <a:cubicBezTo>
                    <a:pt x="16122" y="5975"/>
                    <a:pt x="16278" y="8180"/>
                    <a:pt x="17217" y="10384"/>
                  </a:cubicBezTo>
                  <a:cubicBezTo>
                    <a:pt x="18157" y="12588"/>
                    <a:pt x="19878" y="14792"/>
                    <a:pt x="21600" y="16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6040351" y="6408371"/>
              <a:ext cx="105052" cy="7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764" fill="norm" stroke="1" extrusionOk="0">
                  <a:moveTo>
                    <a:pt x="15058" y="5198"/>
                  </a:moveTo>
                  <a:cubicBezTo>
                    <a:pt x="13364" y="3347"/>
                    <a:pt x="11670" y="1495"/>
                    <a:pt x="9764" y="570"/>
                  </a:cubicBezTo>
                  <a:cubicBezTo>
                    <a:pt x="7858" y="-356"/>
                    <a:pt x="5740" y="-356"/>
                    <a:pt x="3835" y="2113"/>
                  </a:cubicBezTo>
                  <a:cubicBezTo>
                    <a:pt x="1929" y="4581"/>
                    <a:pt x="235" y="9518"/>
                    <a:pt x="23" y="13221"/>
                  </a:cubicBezTo>
                  <a:cubicBezTo>
                    <a:pt x="-189" y="16924"/>
                    <a:pt x="1082" y="19393"/>
                    <a:pt x="3835" y="20318"/>
                  </a:cubicBezTo>
                  <a:cubicBezTo>
                    <a:pt x="6587" y="21244"/>
                    <a:pt x="10823" y="20627"/>
                    <a:pt x="13999" y="19393"/>
                  </a:cubicBezTo>
                  <a:cubicBezTo>
                    <a:pt x="17176" y="18158"/>
                    <a:pt x="19293" y="16307"/>
                    <a:pt x="20352" y="13530"/>
                  </a:cubicBezTo>
                  <a:cubicBezTo>
                    <a:pt x="21411" y="10753"/>
                    <a:pt x="21411" y="7050"/>
                    <a:pt x="18870" y="4890"/>
                  </a:cubicBezTo>
                  <a:cubicBezTo>
                    <a:pt x="16329" y="2730"/>
                    <a:pt x="11246" y="2113"/>
                    <a:pt x="6164" y="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6153706" y="6369050"/>
              <a:ext cx="158751" cy="9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4226"/>
                  </a:moveTo>
                  <a:cubicBezTo>
                    <a:pt x="1440" y="4226"/>
                    <a:pt x="2880" y="4226"/>
                    <a:pt x="3888" y="7513"/>
                  </a:cubicBezTo>
                  <a:cubicBezTo>
                    <a:pt x="4896" y="10800"/>
                    <a:pt x="5472" y="17374"/>
                    <a:pt x="6480" y="19487"/>
                  </a:cubicBezTo>
                  <a:cubicBezTo>
                    <a:pt x="7488" y="21600"/>
                    <a:pt x="8928" y="19252"/>
                    <a:pt x="10656" y="16200"/>
                  </a:cubicBezTo>
                  <a:cubicBezTo>
                    <a:pt x="12384" y="13148"/>
                    <a:pt x="14400" y="9391"/>
                    <a:pt x="16272" y="6574"/>
                  </a:cubicBezTo>
                  <a:cubicBezTo>
                    <a:pt x="18144" y="3757"/>
                    <a:pt x="19872" y="18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6325156" y="6341823"/>
              <a:ext cx="211285" cy="19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333" fill="norm" stroke="1" extrusionOk="0">
                  <a:moveTo>
                    <a:pt x="0" y="7246"/>
                  </a:moveTo>
                  <a:cubicBezTo>
                    <a:pt x="2566" y="5837"/>
                    <a:pt x="5133" y="4429"/>
                    <a:pt x="6737" y="3255"/>
                  </a:cubicBezTo>
                  <a:cubicBezTo>
                    <a:pt x="8341" y="2081"/>
                    <a:pt x="8982" y="1142"/>
                    <a:pt x="8661" y="790"/>
                  </a:cubicBezTo>
                  <a:cubicBezTo>
                    <a:pt x="8341" y="437"/>
                    <a:pt x="7057" y="672"/>
                    <a:pt x="5667" y="1611"/>
                  </a:cubicBezTo>
                  <a:cubicBezTo>
                    <a:pt x="4277" y="2550"/>
                    <a:pt x="2780" y="4194"/>
                    <a:pt x="1711" y="5603"/>
                  </a:cubicBezTo>
                  <a:cubicBezTo>
                    <a:pt x="642" y="7011"/>
                    <a:pt x="0" y="8185"/>
                    <a:pt x="214" y="9711"/>
                  </a:cubicBezTo>
                  <a:cubicBezTo>
                    <a:pt x="428" y="11237"/>
                    <a:pt x="1497" y="13116"/>
                    <a:pt x="4063" y="13820"/>
                  </a:cubicBezTo>
                  <a:cubicBezTo>
                    <a:pt x="6630" y="14524"/>
                    <a:pt x="10693" y="14055"/>
                    <a:pt x="13794" y="12411"/>
                  </a:cubicBezTo>
                  <a:cubicBezTo>
                    <a:pt x="16895" y="10768"/>
                    <a:pt x="19034" y="7950"/>
                    <a:pt x="19996" y="5720"/>
                  </a:cubicBezTo>
                  <a:cubicBezTo>
                    <a:pt x="20958" y="3490"/>
                    <a:pt x="20745" y="1846"/>
                    <a:pt x="19996" y="907"/>
                  </a:cubicBezTo>
                  <a:cubicBezTo>
                    <a:pt x="19248" y="-32"/>
                    <a:pt x="17964" y="-267"/>
                    <a:pt x="17216" y="320"/>
                  </a:cubicBezTo>
                  <a:cubicBezTo>
                    <a:pt x="16467" y="907"/>
                    <a:pt x="16253" y="2316"/>
                    <a:pt x="16788" y="3959"/>
                  </a:cubicBezTo>
                  <a:cubicBezTo>
                    <a:pt x="17323" y="5603"/>
                    <a:pt x="18606" y="7481"/>
                    <a:pt x="19675" y="9711"/>
                  </a:cubicBezTo>
                  <a:cubicBezTo>
                    <a:pt x="20745" y="11942"/>
                    <a:pt x="21600" y="14524"/>
                    <a:pt x="21279" y="16520"/>
                  </a:cubicBezTo>
                  <a:cubicBezTo>
                    <a:pt x="20958" y="18516"/>
                    <a:pt x="19461" y="19924"/>
                    <a:pt x="17964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7088164" y="6184900"/>
              <a:ext cx="61936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9097" y="1309"/>
                  </a:moveTo>
                  <a:cubicBezTo>
                    <a:pt x="19817" y="655"/>
                    <a:pt x="20537" y="0"/>
                    <a:pt x="20897" y="0"/>
                  </a:cubicBezTo>
                  <a:cubicBezTo>
                    <a:pt x="21257" y="0"/>
                    <a:pt x="21257" y="655"/>
                    <a:pt x="18737" y="2945"/>
                  </a:cubicBezTo>
                  <a:cubicBezTo>
                    <a:pt x="16217" y="5236"/>
                    <a:pt x="11177" y="9164"/>
                    <a:pt x="7577" y="12000"/>
                  </a:cubicBezTo>
                  <a:cubicBezTo>
                    <a:pt x="3977" y="14836"/>
                    <a:pt x="1817" y="16582"/>
                    <a:pt x="737" y="17945"/>
                  </a:cubicBezTo>
                  <a:cubicBezTo>
                    <a:pt x="-343" y="19309"/>
                    <a:pt x="-343" y="20291"/>
                    <a:pt x="1457" y="20836"/>
                  </a:cubicBezTo>
                  <a:cubicBezTo>
                    <a:pt x="3257" y="21382"/>
                    <a:pt x="6857" y="21491"/>
                    <a:pt x="104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7176056" y="6419887"/>
              <a:ext cx="177801" cy="14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0" y="13880"/>
                  </a:moveTo>
                  <a:cubicBezTo>
                    <a:pt x="2314" y="12337"/>
                    <a:pt x="4629" y="10795"/>
                    <a:pt x="6557" y="9097"/>
                  </a:cubicBezTo>
                  <a:cubicBezTo>
                    <a:pt x="8486" y="7400"/>
                    <a:pt x="10029" y="5549"/>
                    <a:pt x="11057" y="3852"/>
                  </a:cubicBezTo>
                  <a:cubicBezTo>
                    <a:pt x="12086" y="2155"/>
                    <a:pt x="12600" y="612"/>
                    <a:pt x="12214" y="149"/>
                  </a:cubicBezTo>
                  <a:cubicBezTo>
                    <a:pt x="11829" y="-314"/>
                    <a:pt x="10543" y="303"/>
                    <a:pt x="8614" y="2000"/>
                  </a:cubicBezTo>
                  <a:cubicBezTo>
                    <a:pt x="6686" y="3697"/>
                    <a:pt x="4114" y="6475"/>
                    <a:pt x="2571" y="9560"/>
                  </a:cubicBezTo>
                  <a:cubicBezTo>
                    <a:pt x="1029" y="12646"/>
                    <a:pt x="514" y="16040"/>
                    <a:pt x="900" y="18200"/>
                  </a:cubicBezTo>
                  <a:cubicBezTo>
                    <a:pt x="1286" y="20360"/>
                    <a:pt x="2571" y="21286"/>
                    <a:pt x="6171" y="21286"/>
                  </a:cubicBezTo>
                  <a:cubicBezTo>
                    <a:pt x="9771" y="21286"/>
                    <a:pt x="15686" y="20360"/>
                    <a:pt x="21600" y="19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7353856" y="6248400"/>
              <a:ext cx="1143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5000" y="415"/>
                  </a:cubicBezTo>
                  <a:cubicBezTo>
                    <a:pt x="13200" y="831"/>
                    <a:pt x="12000" y="1662"/>
                    <a:pt x="10200" y="3669"/>
                  </a:cubicBezTo>
                  <a:cubicBezTo>
                    <a:pt x="8400" y="5677"/>
                    <a:pt x="6000" y="8862"/>
                    <a:pt x="4800" y="11769"/>
                  </a:cubicBezTo>
                  <a:cubicBezTo>
                    <a:pt x="3600" y="14677"/>
                    <a:pt x="3600" y="17308"/>
                    <a:pt x="3000" y="18900"/>
                  </a:cubicBezTo>
                  <a:cubicBezTo>
                    <a:pt x="2400" y="20492"/>
                    <a:pt x="1200" y="210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7264956" y="6419850"/>
              <a:ext cx="2095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5300"/>
                    <a:pt x="7855" y="9000"/>
                    <a:pt x="11455" y="5400"/>
                  </a:cubicBezTo>
                  <a:cubicBezTo>
                    <a:pt x="15055" y="1800"/>
                    <a:pt x="1832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7534340" y="6249105"/>
              <a:ext cx="105267" cy="32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417" fill="norm" stroke="1" extrusionOk="0">
                  <a:moveTo>
                    <a:pt x="21063" y="367"/>
                  </a:moveTo>
                  <a:cubicBezTo>
                    <a:pt x="18945" y="92"/>
                    <a:pt x="16828" y="-183"/>
                    <a:pt x="14710" y="161"/>
                  </a:cubicBezTo>
                  <a:cubicBezTo>
                    <a:pt x="12592" y="505"/>
                    <a:pt x="10475" y="1468"/>
                    <a:pt x="7510" y="4151"/>
                  </a:cubicBezTo>
                  <a:cubicBezTo>
                    <a:pt x="4545" y="6834"/>
                    <a:pt x="734" y="11236"/>
                    <a:pt x="98" y="14332"/>
                  </a:cubicBezTo>
                  <a:cubicBezTo>
                    <a:pt x="-537" y="17427"/>
                    <a:pt x="2004" y="19216"/>
                    <a:pt x="4969" y="20179"/>
                  </a:cubicBezTo>
                  <a:cubicBezTo>
                    <a:pt x="7934" y="21142"/>
                    <a:pt x="11322" y="21279"/>
                    <a:pt x="1471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7385606" y="6432550"/>
              <a:ext cx="171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7430056" y="6479893"/>
              <a:ext cx="2159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506" y="11375"/>
                    <a:pt x="11012" y="2735"/>
                    <a:pt x="14612" y="575"/>
                  </a:cubicBezTo>
                  <a:cubicBezTo>
                    <a:pt x="18212" y="-1585"/>
                    <a:pt x="1990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6566456" y="3608916"/>
              <a:ext cx="559931" cy="6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0" y="21600"/>
                  </a:moveTo>
                  <a:cubicBezTo>
                    <a:pt x="2527" y="17131"/>
                    <a:pt x="5054" y="12662"/>
                    <a:pt x="7499" y="9310"/>
                  </a:cubicBezTo>
                  <a:cubicBezTo>
                    <a:pt x="9944" y="5959"/>
                    <a:pt x="12308" y="3724"/>
                    <a:pt x="14509" y="2234"/>
                  </a:cubicBezTo>
                  <a:cubicBezTo>
                    <a:pt x="16709" y="745"/>
                    <a:pt x="18747" y="0"/>
                    <a:pt x="19970" y="0"/>
                  </a:cubicBezTo>
                  <a:cubicBezTo>
                    <a:pt x="21192" y="0"/>
                    <a:pt x="21600" y="745"/>
                    <a:pt x="21559" y="1862"/>
                  </a:cubicBezTo>
                  <a:cubicBezTo>
                    <a:pt x="21518" y="2979"/>
                    <a:pt x="21029" y="4469"/>
                    <a:pt x="20540" y="5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6485613" y="3509906"/>
              <a:ext cx="284044" cy="28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03" fill="norm" stroke="1" extrusionOk="0">
                  <a:moveTo>
                    <a:pt x="12351" y="3994"/>
                  </a:moveTo>
                  <a:cubicBezTo>
                    <a:pt x="11551" y="3672"/>
                    <a:pt x="10751" y="3349"/>
                    <a:pt x="10191" y="2704"/>
                  </a:cubicBezTo>
                  <a:cubicBezTo>
                    <a:pt x="9631" y="2060"/>
                    <a:pt x="9311" y="1093"/>
                    <a:pt x="9551" y="528"/>
                  </a:cubicBezTo>
                  <a:cubicBezTo>
                    <a:pt x="9791" y="-36"/>
                    <a:pt x="10591" y="-197"/>
                    <a:pt x="11071" y="287"/>
                  </a:cubicBezTo>
                  <a:cubicBezTo>
                    <a:pt x="11551" y="770"/>
                    <a:pt x="11711" y="1899"/>
                    <a:pt x="10351" y="4155"/>
                  </a:cubicBezTo>
                  <a:cubicBezTo>
                    <a:pt x="8991" y="6412"/>
                    <a:pt x="6111" y="9797"/>
                    <a:pt x="4271" y="11812"/>
                  </a:cubicBezTo>
                  <a:cubicBezTo>
                    <a:pt x="2431" y="13827"/>
                    <a:pt x="1631" y="14472"/>
                    <a:pt x="991" y="15116"/>
                  </a:cubicBezTo>
                  <a:cubicBezTo>
                    <a:pt x="351" y="15761"/>
                    <a:pt x="-129" y="16406"/>
                    <a:pt x="31" y="16809"/>
                  </a:cubicBezTo>
                  <a:cubicBezTo>
                    <a:pt x="191" y="17212"/>
                    <a:pt x="991" y="17373"/>
                    <a:pt x="3791" y="17615"/>
                  </a:cubicBezTo>
                  <a:cubicBezTo>
                    <a:pt x="6591" y="17857"/>
                    <a:pt x="11391" y="18179"/>
                    <a:pt x="14671" y="18824"/>
                  </a:cubicBezTo>
                  <a:cubicBezTo>
                    <a:pt x="17951" y="19469"/>
                    <a:pt x="19711" y="20436"/>
                    <a:pt x="21471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3093006" y="3530599"/>
              <a:ext cx="552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2" y="17486"/>
                    <a:pt x="6124" y="13371"/>
                    <a:pt x="9062" y="9771"/>
                  </a:cubicBezTo>
                  <a:cubicBezTo>
                    <a:pt x="12000" y="6171"/>
                    <a:pt x="14814" y="3086"/>
                    <a:pt x="16883" y="1543"/>
                  </a:cubicBezTo>
                  <a:cubicBezTo>
                    <a:pt x="18952" y="0"/>
                    <a:pt x="2027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3543856" y="3473450"/>
              <a:ext cx="19528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0" y="0"/>
                  </a:moveTo>
                  <a:cubicBezTo>
                    <a:pt x="5515" y="1440"/>
                    <a:pt x="11030" y="2880"/>
                    <a:pt x="14706" y="4230"/>
                  </a:cubicBezTo>
                  <a:cubicBezTo>
                    <a:pt x="18383" y="5580"/>
                    <a:pt x="20221" y="6840"/>
                    <a:pt x="20911" y="7920"/>
                  </a:cubicBezTo>
                  <a:cubicBezTo>
                    <a:pt x="21600" y="9000"/>
                    <a:pt x="21140" y="9900"/>
                    <a:pt x="18613" y="12150"/>
                  </a:cubicBezTo>
                  <a:cubicBezTo>
                    <a:pt x="16085" y="14400"/>
                    <a:pt x="11489" y="18000"/>
                    <a:pt x="68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3867706" y="6943443"/>
              <a:ext cx="3619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926" y="2735"/>
                    <a:pt x="9853" y="-1585"/>
                    <a:pt x="13453" y="575"/>
                  </a:cubicBezTo>
                  <a:cubicBezTo>
                    <a:pt x="17053" y="2735"/>
                    <a:pt x="19326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3903689" y="7004050"/>
              <a:ext cx="395818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3234" y="17053"/>
                  </a:moveTo>
                  <a:cubicBezTo>
                    <a:pt x="2541" y="17621"/>
                    <a:pt x="1848" y="18189"/>
                    <a:pt x="1213" y="18758"/>
                  </a:cubicBezTo>
                  <a:cubicBezTo>
                    <a:pt x="578" y="19326"/>
                    <a:pt x="0" y="19895"/>
                    <a:pt x="0" y="20463"/>
                  </a:cubicBezTo>
                  <a:cubicBezTo>
                    <a:pt x="0" y="21032"/>
                    <a:pt x="578" y="21600"/>
                    <a:pt x="2599" y="20463"/>
                  </a:cubicBezTo>
                  <a:cubicBezTo>
                    <a:pt x="4620" y="19326"/>
                    <a:pt x="8086" y="16484"/>
                    <a:pt x="11493" y="12789"/>
                  </a:cubicBezTo>
                  <a:cubicBezTo>
                    <a:pt x="14901" y="9095"/>
                    <a:pt x="18250" y="45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4188291" y="6853174"/>
              <a:ext cx="98582" cy="28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485" fill="norm" stroke="1" extrusionOk="0">
                  <a:moveTo>
                    <a:pt x="3325" y="1805"/>
                  </a:moveTo>
                  <a:cubicBezTo>
                    <a:pt x="1561" y="1165"/>
                    <a:pt x="-202" y="525"/>
                    <a:pt x="18" y="205"/>
                  </a:cubicBezTo>
                  <a:cubicBezTo>
                    <a:pt x="239" y="-115"/>
                    <a:pt x="2443" y="-115"/>
                    <a:pt x="6410" y="605"/>
                  </a:cubicBezTo>
                  <a:cubicBezTo>
                    <a:pt x="10378" y="1325"/>
                    <a:pt x="16108" y="2765"/>
                    <a:pt x="18753" y="4925"/>
                  </a:cubicBezTo>
                  <a:cubicBezTo>
                    <a:pt x="21398" y="7085"/>
                    <a:pt x="20957" y="9965"/>
                    <a:pt x="18312" y="12445"/>
                  </a:cubicBezTo>
                  <a:cubicBezTo>
                    <a:pt x="15667" y="14925"/>
                    <a:pt x="10818" y="17005"/>
                    <a:pt x="8614" y="18445"/>
                  </a:cubicBezTo>
                  <a:cubicBezTo>
                    <a:pt x="6410" y="19885"/>
                    <a:pt x="6851" y="20685"/>
                    <a:pt x="7292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4601999" y="6813550"/>
              <a:ext cx="97558" cy="34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92" fill="norm" stroke="1" extrusionOk="0">
                  <a:moveTo>
                    <a:pt x="11531" y="0"/>
                  </a:moveTo>
                  <a:cubicBezTo>
                    <a:pt x="9233" y="4267"/>
                    <a:pt x="6935" y="8533"/>
                    <a:pt x="5097" y="11533"/>
                  </a:cubicBezTo>
                  <a:cubicBezTo>
                    <a:pt x="3259" y="14533"/>
                    <a:pt x="1880" y="16267"/>
                    <a:pt x="961" y="17600"/>
                  </a:cubicBezTo>
                  <a:cubicBezTo>
                    <a:pt x="42" y="18933"/>
                    <a:pt x="-418" y="19867"/>
                    <a:pt x="501" y="20533"/>
                  </a:cubicBezTo>
                  <a:cubicBezTo>
                    <a:pt x="1420" y="21200"/>
                    <a:pt x="3718" y="21600"/>
                    <a:pt x="7395" y="21467"/>
                  </a:cubicBezTo>
                  <a:cubicBezTo>
                    <a:pt x="11071" y="21333"/>
                    <a:pt x="16127" y="20667"/>
                    <a:pt x="21182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4566206" y="6997700"/>
              <a:ext cx="1206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4727208" y="6995688"/>
              <a:ext cx="137449" cy="11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0856" fill="norm" stroke="1" extrusionOk="0">
                  <a:moveTo>
                    <a:pt x="2597" y="5086"/>
                  </a:moveTo>
                  <a:cubicBezTo>
                    <a:pt x="4234" y="5086"/>
                    <a:pt x="5870" y="5086"/>
                    <a:pt x="7343" y="4104"/>
                  </a:cubicBezTo>
                  <a:cubicBezTo>
                    <a:pt x="8816" y="3123"/>
                    <a:pt x="10125" y="1159"/>
                    <a:pt x="9797" y="373"/>
                  </a:cubicBezTo>
                  <a:cubicBezTo>
                    <a:pt x="9470" y="-412"/>
                    <a:pt x="7507" y="-19"/>
                    <a:pt x="5543" y="2141"/>
                  </a:cubicBezTo>
                  <a:cubicBezTo>
                    <a:pt x="3579" y="4301"/>
                    <a:pt x="1616" y="8228"/>
                    <a:pt x="634" y="11173"/>
                  </a:cubicBezTo>
                  <a:cubicBezTo>
                    <a:pt x="-348" y="14119"/>
                    <a:pt x="-348" y="16083"/>
                    <a:pt x="1779" y="17850"/>
                  </a:cubicBezTo>
                  <a:cubicBezTo>
                    <a:pt x="3907" y="19617"/>
                    <a:pt x="8161" y="21188"/>
                    <a:pt x="11761" y="20795"/>
                  </a:cubicBezTo>
                  <a:cubicBezTo>
                    <a:pt x="15361" y="20403"/>
                    <a:pt x="18307" y="18046"/>
                    <a:pt x="21252" y="15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4839260" y="7020543"/>
              <a:ext cx="133347" cy="9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229" fill="norm" stroke="1" extrusionOk="0">
                  <a:moveTo>
                    <a:pt x="7087" y="1855"/>
                  </a:moveTo>
                  <a:cubicBezTo>
                    <a:pt x="5062" y="5822"/>
                    <a:pt x="3037" y="9790"/>
                    <a:pt x="1687" y="13537"/>
                  </a:cubicBezTo>
                  <a:cubicBezTo>
                    <a:pt x="337" y="17283"/>
                    <a:pt x="-338" y="20810"/>
                    <a:pt x="168" y="20149"/>
                  </a:cubicBezTo>
                  <a:cubicBezTo>
                    <a:pt x="674" y="19488"/>
                    <a:pt x="2362" y="14639"/>
                    <a:pt x="4049" y="10892"/>
                  </a:cubicBezTo>
                  <a:cubicBezTo>
                    <a:pt x="5737" y="7145"/>
                    <a:pt x="7424" y="4500"/>
                    <a:pt x="8943" y="2516"/>
                  </a:cubicBezTo>
                  <a:cubicBezTo>
                    <a:pt x="10462" y="532"/>
                    <a:pt x="11812" y="-790"/>
                    <a:pt x="12487" y="532"/>
                  </a:cubicBezTo>
                  <a:cubicBezTo>
                    <a:pt x="13162" y="1855"/>
                    <a:pt x="13162" y="5822"/>
                    <a:pt x="14512" y="9349"/>
                  </a:cubicBezTo>
                  <a:cubicBezTo>
                    <a:pt x="15862" y="12875"/>
                    <a:pt x="18562" y="15961"/>
                    <a:pt x="21262" y="19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4981073" y="6853394"/>
              <a:ext cx="150284" cy="30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14299" y="12390"/>
                  </a:moveTo>
                  <a:cubicBezTo>
                    <a:pt x="12777" y="12241"/>
                    <a:pt x="11256" y="12092"/>
                    <a:pt x="8975" y="12911"/>
                  </a:cubicBezTo>
                  <a:cubicBezTo>
                    <a:pt x="6693" y="13731"/>
                    <a:pt x="3651" y="15518"/>
                    <a:pt x="1977" y="16785"/>
                  </a:cubicBezTo>
                  <a:cubicBezTo>
                    <a:pt x="304" y="18051"/>
                    <a:pt x="0" y="18796"/>
                    <a:pt x="0" y="19540"/>
                  </a:cubicBezTo>
                  <a:cubicBezTo>
                    <a:pt x="0" y="20285"/>
                    <a:pt x="304" y="21030"/>
                    <a:pt x="1369" y="21254"/>
                  </a:cubicBezTo>
                  <a:cubicBezTo>
                    <a:pt x="2434" y="21477"/>
                    <a:pt x="4259" y="21179"/>
                    <a:pt x="6845" y="19466"/>
                  </a:cubicBezTo>
                  <a:cubicBezTo>
                    <a:pt x="9431" y="17753"/>
                    <a:pt x="12777" y="14625"/>
                    <a:pt x="14907" y="11422"/>
                  </a:cubicBezTo>
                  <a:cubicBezTo>
                    <a:pt x="17037" y="8219"/>
                    <a:pt x="17949" y="4942"/>
                    <a:pt x="18406" y="2931"/>
                  </a:cubicBezTo>
                  <a:cubicBezTo>
                    <a:pt x="18862" y="920"/>
                    <a:pt x="18862" y="175"/>
                    <a:pt x="18254" y="26"/>
                  </a:cubicBezTo>
                  <a:cubicBezTo>
                    <a:pt x="17645" y="-123"/>
                    <a:pt x="16428" y="324"/>
                    <a:pt x="15211" y="2409"/>
                  </a:cubicBezTo>
                  <a:cubicBezTo>
                    <a:pt x="13994" y="4495"/>
                    <a:pt x="12777" y="8219"/>
                    <a:pt x="12625" y="10900"/>
                  </a:cubicBezTo>
                  <a:cubicBezTo>
                    <a:pt x="12473" y="13582"/>
                    <a:pt x="13386" y="15220"/>
                    <a:pt x="15059" y="16487"/>
                  </a:cubicBezTo>
                  <a:cubicBezTo>
                    <a:pt x="16732" y="17753"/>
                    <a:pt x="19166" y="18647"/>
                    <a:pt x="21600" y="19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5497222" y="6858000"/>
              <a:ext cx="131880" cy="26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459" fill="norm" stroke="1" extrusionOk="0">
                  <a:moveTo>
                    <a:pt x="14563" y="0"/>
                  </a:moveTo>
                  <a:cubicBezTo>
                    <a:pt x="12875" y="343"/>
                    <a:pt x="11188" y="686"/>
                    <a:pt x="9332" y="2143"/>
                  </a:cubicBezTo>
                  <a:cubicBezTo>
                    <a:pt x="7475" y="3600"/>
                    <a:pt x="5450" y="6171"/>
                    <a:pt x="3763" y="9171"/>
                  </a:cubicBezTo>
                  <a:cubicBezTo>
                    <a:pt x="2075" y="12171"/>
                    <a:pt x="725" y="15600"/>
                    <a:pt x="219" y="17743"/>
                  </a:cubicBezTo>
                  <a:cubicBezTo>
                    <a:pt x="-287" y="19886"/>
                    <a:pt x="50" y="20743"/>
                    <a:pt x="1569" y="21171"/>
                  </a:cubicBezTo>
                  <a:cubicBezTo>
                    <a:pt x="3088" y="21600"/>
                    <a:pt x="5788" y="21600"/>
                    <a:pt x="8319" y="20829"/>
                  </a:cubicBezTo>
                  <a:cubicBezTo>
                    <a:pt x="10850" y="20057"/>
                    <a:pt x="13213" y="18514"/>
                    <a:pt x="14732" y="17229"/>
                  </a:cubicBezTo>
                  <a:cubicBezTo>
                    <a:pt x="16251" y="15943"/>
                    <a:pt x="16925" y="14914"/>
                    <a:pt x="16588" y="14657"/>
                  </a:cubicBezTo>
                  <a:cubicBezTo>
                    <a:pt x="16251" y="14400"/>
                    <a:pt x="14900" y="14914"/>
                    <a:pt x="13719" y="15514"/>
                  </a:cubicBezTo>
                  <a:cubicBezTo>
                    <a:pt x="12538" y="16114"/>
                    <a:pt x="11525" y="16800"/>
                    <a:pt x="10850" y="17571"/>
                  </a:cubicBezTo>
                  <a:cubicBezTo>
                    <a:pt x="10176" y="18343"/>
                    <a:pt x="9838" y="19200"/>
                    <a:pt x="10344" y="19886"/>
                  </a:cubicBezTo>
                  <a:cubicBezTo>
                    <a:pt x="10850" y="20571"/>
                    <a:pt x="12201" y="21086"/>
                    <a:pt x="13719" y="21257"/>
                  </a:cubicBezTo>
                  <a:cubicBezTo>
                    <a:pt x="15238" y="21429"/>
                    <a:pt x="16925" y="21257"/>
                    <a:pt x="18444" y="20743"/>
                  </a:cubicBezTo>
                  <a:cubicBezTo>
                    <a:pt x="19963" y="20229"/>
                    <a:pt x="21313" y="19371"/>
                    <a:pt x="20975" y="17914"/>
                  </a:cubicBezTo>
                  <a:cubicBezTo>
                    <a:pt x="20638" y="16457"/>
                    <a:pt x="18613" y="14400"/>
                    <a:pt x="16588" y="12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5423203" y="6927850"/>
              <a:ext cx="317754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2163" y="21600"/>
                  </a:moveTo>
                  <a:cubicBezTo>
                    <a:pt x="1161" y="21600"/>
                    <a:pt x="160" y="21600"/>
                    <a:pt x="17" y="21600"/>
                  </a:cubicBezTo>
                  <a:cubicBezTo>
                    <a:pt x="-126" y="21600"/>
                    <a:pt x="589" y="21600"/>
                    <a:pt x="3665" y="19200"/>
                  </a:cubicBezTo>
                  <a:cubicBezTo>
                    <a:pt x="6740" y="16800"/>
                    <a:pt x="12176" y="12000"/>
                    <a:pt x="15538" y="8400"/>
                  </a:cubicBezTo>
                  <a:cubicBezTo>
                    <a:pt x="18899" y="4800"/>
                    <a:pt x="20187" y="2400"/>
                    <a:pt x="214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6153706" y="6950619"/>
              <a:ext cx="222251" cy="18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5" fill="norm" stroke="1" extrusionOk="0">
                  <a:moveTo>
                    <a:pt x="0" y="996"/>
                  </a:moveTo>
                  <a:cubicBezTo>
                    <a:pt x="2469" y="291"/>
                    <a:pt x="4937" y="-413"/>
                    <a:pt x="7097" y="291"/>
                  </a:cubicBezTo>
                  <a:cubicBezTo>
                    <a:pt x="9257" y="996"/>
                    <a:pt x="11109" y="3109"/>
                    <a:pt x="12240" y="6161"/>
                  </a:cubicBezTo>
                  <a:cubicBezTo>
                    <a:pt x="13371" y="9213"/>
                    <a:pt x="13783" y="13204"/>
                    <a:pt x="13063" y="15904"/>
                  </a:cubicBezTo>
                  <a:cubicBezTo>
                    <a:pt x="12343" y="18604"/>
                    <a:pt x="10491" y="20013"/>
                    <a:pt x="9051" y="20600"/>
                  </a:cubicBezTo>
                  <a:cubicBezTo>
                    <a:pt x="7611" y="21187"/>
                    <a:pt x="6583" y="20952"/>
                    <a:pt x="6686" y="18722"/>
                  </a:cubicBezTo>
                  <a:cubicBezTo>
                    <a:pt x="6789" y="16491"/>
                    <a:pt x="8023" y="12265"/>
                    <a:pt x="10697" y="8978"/>
                  </a:cubicBezTo>
                  <a:cubicBezTo>
                    <a:pt x="13371" y="5691"/>
                    <a:pt x="17486" y="3344"/>
                    <a:pt x="21600" y="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6382306" y="6951519"/>
              <a:ext cx="183239" cy="3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40" fill="norm" stroke="1" extrusionOk="0">
                  <a:moveTo>
                    <a:pt x="0" y="6109"/>
                  </a:moveTo>
                  <a:cubicBezTo>
                    <a:pt x="2483" y="4775"/>
                    <a:pt x="4966" y="3442"/>
                    <a:pt x="6331" y="2375"/>
                  </a:cubicBezTo>
                  <a:cubicBezTo>
                    <a:pt x="7697" y="1309"/>
                    <a:pt x="7945" y="509"/>
                    <a:pt x="7448" y="175"/>
                  </a:cubicBezTo>
                  <a:cubicBezTo>
                    <a:pt x="6952" y="-158"/>
                    <a:pt x="5710" y="-25"/>
                    <a:pt x="4345" y="642"/>
                  </a:cubicBezTo>
                  <a:cubicBezTo>
                    <a:pt x="2979" y="1309"/>
                    <a:pt x="1490" y="2509"/>
                    <a:pt x="745" y="3775"/>
                  </a:cubicBezTo>
                  <a:cubicBezTo>
                    <a:pt x="0" y="5042"/>
                    <a:pt x="0" y="6375"/>
                    <a:pt x="1241" y="7242"/>
                  </a:cubicBezTo>
                  <a:cubicBezTo>
                    <a:pt x="2483" y="8109"/>
                    <a:pt x="4966" y="8509"/>
                    <a:pt x="8193" y="8242"/>
                  </a:cubicBezTo>
                  <a:cubicBezTo>
                    <a:pt x="11421" y="7975"/>
                    <a:pt x="15393" y="7042"/>
                    <a:pt x="17752" y="6309"/>
                  </a:cubicBezTo>
                  <a:cubicBezTo>
                    <a:pt x="20110" y="5575"/>
                    <a:pt x="20855" y="5042"/>
                    <a:pt x="21228" y="4442"/>
                  </a:cubicBezTo>
                  <a:cubicBezTo>
                    <a:pt x="21600" y="3842"/>
                    <a:pt x="21600" y="3175"/>
                    <a:pt x="21103" y="3109"/>
                  </a:cubicBezTo>
                  <a:cubicBezTo>
                    <a:pt x="20607" y="3042"/>
                    <a:pt x="19614" y="3575"/>
                    <a:pt x="18745" y="5642"/>
                  </a:cubicBezTo>
                  <a:cubicBezTo>
                    <a:pt x="17876" y="7709"/>
                    <a:pt x="17131" y="11309"/>
                    <a:pt x="16759" y="13975"/>
                  </a:cubicBezTo>
                  <a:cubicBezTo>
                    <a:pt x="16386" y="16642"/>
                    <a:pt x="16386" y="18375"/>
                    <a:pt x="16014" y="19509"/>
                  </a:cubicBezTo>
                  <a:cubicBezTo>
                    <a:pt x="15641" y="20642"/>
                    <a:pt x="14897" y="21175"/>
                    <a:pt x="13903" y="21309"/>
                  </a:cubicBezTo>
                  <a:cubicBezTo>
                    <a:pt x="12910" y="21442"/>
                    <a:pt x="11669" y="21175"/>
                    <a:pt x="10303" y="19909"/>
                  </a:cubicBezTo>
                  <a:cubicBezTo>
                    <a:pt x="8938" y="18642"/>
                    <a:pt x="7448" y="16375"/>
                    <a:pt x="5959" y="14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6439456" y="6888253"/>
              <a:ext cx="146051" cy="9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5" fill="norm" stroke="1" extrusionOk="0">
                  <a:moveTo>
                    <a:pt x="0" y="20965"/>
                  </a:moveTo>
                  <a:cubicBezTo>
                    <a:pt x="3757" y="13601"/>
                    <a:pt x="7513" y="6238"/>
                    <a:pt x="11113" y="2801"/>
                  </a:cubicBezTo>
                  <a:cubicBezTo>
                    <a:pt x="14713" y="-635"/>
                    <a:pt x="18157" y="-144"/>
                    <a:pt x="21600" y="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6625645" y="6904100"/>
              <a:ext cx="144012" cy="14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125" fill="norm" stroke="1" extrusionOk="0">
                  <a:moveTo>
                    <a:pt x="628" y="13266"/>
                  </a:moveTo>
                  <a:cubicBezTo>
                    <a:pt x="4023" y="10266"/>
                    <a:pt x="7417" y="7266"/>
                    <a:pt x="9423" y="5016"/>
                  </a:cubicBezTo>
                  <a:cubicBezTo>
                    <a:pt x="11428" y="2766"/>
                    <a:pt x="12045" y="1266"/>
                    <a:pt x="11428" y="516"/>
                  </a:cubicBezTo>
                  <a:cubicBezTo>
                    <a:pt x="10811" y="-234"/>
                    <a:pt x="8960" y="-234"/>
                    <a:pt x="6954" y="966"/>
                  </a:cubicBezTo>
                  <a:cubicBezTo>
                    <a:pt x="4948" y="2166"/>
                    <a:pt x="2788" y="4566"/>
                    <a:pt x="1400" y="7566"/>
                  </a:cubicBezTo>
                  <a:cubicBezTo>
                    <a:pt x="11" y="10566"/>
                    <a:pt x="-606" y="14166"/>
                    <a:pt x="783" y="16716"/>
                  </a:cubicBezTo>
                  <a:cubicBezTo>
                    <a:pt x="2171" y="19266"/>
                    <a:pt x="5565" y="20766"/>
                    <a:pt x="9268" y="21066"/>
                  </a:cubicBezTo>
                  <a:cubicBezTo>
                    <a:pt x="12971" y="21366"/>
                    <a:pt x="16983" y="20466"/>
                    <a:pt x="20994" y="19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6767454" y="6934200"/>
              <a:ext cx="110153" cy="9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677" fill="norm" stroke="1" extrusionOk="0">
                  <a:moveTo>
                    <a:pt x="12651" y="0"/>
                  </a:moveTo>
                  <a:cubicBezTo>
                    <a:pt x="10613" y="0"/>
                    <a:pt x="8575" y="0"/>
                    <a:pt x="6537" y="0"/>
                  </a:cubicBezTo>
                  <a:cubicBezTo>
                    <a:pt x="4500" y="0"/>
                    <a:pt x="2462" y="0"/>
                    <a:pt x="1239" y="1440"/>
                  </a:cubicBezTo>
                  <a:cubicBezTo>
                    <a:pt x="17" y="2880"/>
                    <a:pt x="-391" y="5760"/>
                    <a:pt x="424" y="9600"/>
                  </a:cubicBezTo>
                  <a:cubicBezTo>
                    <a:pt x="1239" y="13440"/>
                    <a:pt x="3277" y="18240"/>
                    <a:pt x="6945" y="19920"/>
                  </a:cubicBezTo>
                  <a:cubicBezTo>
                    <a:pt x="10613" y="21600"/>
                    <a:pt x="15911" y="20160"/>
                    <a:pt x="21209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6943998" y="6781800"/>
              <a:ext cx="73309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fill="norm" stroke="1" extrusionOk="0">
                  <a:moveTo>
                    <a:pt x="17180" y="0"/>
                  </a:moveTo>
                  <a:cubicBezTo>
                    <a:pt x="11180" y="5093"/>
                    <a:pt x="5180" y="10185"/>
                    <a:pt x="2180" y="13259"/>
                  </a:cubicBezTo>
                  <a:cubicBezTo>
                    <a:pt x="-820" y="16332"/>
                    <a:pt x="-820" y="17385"/>
                    <a:pt x="2780" y="18439"/>
                  </a:cubicBezTo>
                  <a:cubicBezTo>
                    <a:pt x="6380" y="19493"/>
                    <a:pt x="13580" y="20546"/>
                    <a:pt x="207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6909356" y="6927850"/>
              <a:ext cx="1841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7437689" y="6916158"/>
              <a:ext cx="233668" cy="1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169" fill="norm" stroke="1" extrusionOk="0">
                  <a:moveTo>
                    <a:pt x="466" y="5341"/>
                  </a:moveTo>
                  <a:cubicBezTo>
                    <a:pt x="1050" y="8724"/>
                    <a:pt x="1633" y="12107"/>
                    <a:pt x="1925" y="14449"/>
                  </a:cubicBezTo>
                  <a:cubicBezTo>
                    <a:pt x="2217" y="16792"/>
                    <a:pt x="2217" y="18093"/>
                    <a:pt x="1828" y="19264"/>
                  </a:cubicBezTo>
                  <a:cubicBezTo>
                    <a:pt x="1439" y="20435"/>
                    <a:pt x="660" y="21476"/>
                    <a:pt x="271" y="21086"/>
                  </a:cubicBezTo>
                  <a:cubicBezTo>
                    <a:pt x="-118" y="20695"/>
                    <a:pt x="-118" y="18874"/>
                    <a:pt x="466" y="16531"/>
                  </a:cubicBezTo>
                  <a:cubicBezTo>
                    <a:pt x="1050" y="14189"/>
                    <a:pt x="2217" y="11327"/>
                    <a:pt x="3190" y="9375"/>
                  </a:cubicBezTo>
                  <a:cubicBezTo>
                    <a:pt x="4163" y="7423"/>
                    <a:pt x="4941" y="6382"/>
                    <a:pt x="5817" y="6252"/>
                  </a:cubicBezTo>
                  <a:cubicBezTo>
                    <a:pt x="6693" y="6122"/>
                    <a:pt x="7666" y="6903"/>
                    <a:pt x="8152" y="8334"/>
                  </a:cubicBezTo>
                  <a:cubicBezTo>
                    <a:pt x="8639" y="9765"/>
                    <a:pt x="8639" y="11847"/>
                    <a:pt x="9320" y="10936"/>
                  </a:cubicBezTo>
                  <a:cubicBezTo>
                    <a:pt x="10001" y="10025"/>
                    <a:pt x="11363" y="6122"/>
                    <a:pt x="12433" y="3780"/>
                  </a:cubicBezTo>
                  <a:cubicBezTo>
                    <a:pt x="13504" y="1437"/>
                    <a:pt x="14282" y="657"/>
                    <a:pt x="15352" y="266"/>
                  </a:cubicBezTo>
                  <a:cubicBezTo>
                    <a:pt x="16423" y="-124"/>
                    <a:pt x="17785" y="-124"/>
                    <a:pt x="18466" y="527"/>
                  </a:cubicBezTo>
                  <a:cubicBezTo>
                    <a:pt x="19147" y="1177"/>
                    <a:pt x="19147" y="2478"/>
                    <a:pt x="19147" y="5081"/>
                  </a:cubicBezTo>
                  <a:cubicBezTo>
                    <a:pt x="19147" y="7683"/>
                    <a:pt x="19147" y="11587"/>
                    <a:pt x="19147" y="14189"/>
                  </a:cubicBezTo>
                  <a:cubicBezTo>
                    <a:pt x="19147" y="16792"/>
                    <a:pt x="19147" y="18093"/>
                    <a:pt x="19536" y="18743"/>
                  </a:cubicBezTo>
                  <a:cubicBezTo>
                    <a:pt x="19925" y="19394"/>
                    <a:pt x="20704" y="19394"/>
                    <a:pt x="21482" y="19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7731421" y="6910246"/>
              <a:ext cx="390786" cy="154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290" fill="norm" stroke="1" extrusionOk="0">
                  <a:moveTo>
                    <a:pt x="2992" y="7682"/>
                  </a:moveTo>
                  <a:cubicBezTo>
                    <a:pt x="2641" y="6515"/>
                    <a:pt x="2291" y="5347"/>
                    <a:pt x="1882" y="5201"/>
                  </a:cubicBezTo>
                  <a:cubicBezTo>
                    <a:pt x="1474" y="5055"/>
                    <a:pt x="1007" y="5931"/>
                    <a:pt x="657" y="7974"/>
                  </a:cubicBezTo>
                  <a:cubicBezTo>
                    <a:pt x="306" y="10017"/>
                    <a:pt x="73" y="13228"/>
                    <a:pt x="14" y="15563"/>
                  </a:cubicBezTo>
                  <a:cubicBezTo>
                    <a:pt x="-44" y="17898"/>
                    <a:pt x="73" y="19358"/>
                    <a:pt x="423" y="20233"/>
                  </a:cubicBezTo>
                  <a:cubicBezTo>
                    <a:pt x="773" y="21109"/>
                    <a:pt x="1357" y="21401"/>
                    <a:pt x="1941" y="21255"/>
                  </a:cubicBezTo>
                  <a:cubicBezTo>
                    <a:pt x="2525" y="21109"/>
                    <a:pt x="3108" y="20525"/>
                    <a:pt x="3400" y="19504"/>
                  </a:cubicBezTo>
                  <a:cubicBezTo>
                    <a:pt x="3692" y="18482"/>
                    <a:pt x="3692" y="17023"/>
                    <a:pt x="3634" y="15563"/>
                  </a:cubicBezTo>
                  <a:cubicBezTo>
                    <a:pt x="3575" y="14104"/>
                    <a:pt x="3459" y="12644"/>
                    <a:pt x="2992" y="11623"/>
                  </a:cubicBezTo>
                  <a:cubicBezTo>
                    <a:pt x="2525" y="10601"/>
                    <a:pt x="1707" y="10017"/>
                    <a:pt x="1591" y="9871"/>
                  </a:cubicBezTo>
                  <a:cubicBezTo>
                    <a:pt x="1474" y="9725"/>
                    <a:pt x="2058" y="10017"/>
                    <a:pt x="2641" y="9871"/>
                  </a:cubicBezTo>
                  <a:cubicBezTo>
                    <a:pt x="3225" y="9725"/>
                    <a:pt x="3809" y="9142"/>
                    <a:pt x="4685" y="9142"/>
                  </a:cubicBezTo>
                  <a:cubicBezTo>
                    <a:pt x="5560" y="9142"/>
                    <a:pt x="6728" y="9725"/>
                    <a:pt x="7428" y="10747"/>
                  </a:cubicBezTo>
                  <a:cubicBezTo>
                    <a:pt x="8129" y="11769"/>
                    <a:pt x="8362" y="13228"/>
                    <a:pt x="8362" y="14833"/>
                  </a:cubicBezTo>
                  <a:cubicBezTo>
                    <a:pt x="8362" y="16439"/>
                    <a:pt x="8129" y="18190"/>
                    <a:pt x="7954" y="18336"/>
                  </a:cubicBezTo>
                  <a:cubicBezTo>
                    <a:pt x="7779" y="18482"/>
                    <a:pt x="7662" y="17023"/>
                    <a:pt x="7837" y="14542"/>
                  </a:cubicBezTo>
                  <a:cubicBezTo>
                    <a:pt x="8012" y="12060"/>
                    <a:pt x="8479" y="8558"/>
                    <a:pt x="8888" y="6223"/>
                  </a:cubicBezTo>
                  <a:cubicBezTo>
                    <a:pt x="9297" y="3887"/>
                    <a:pt x="9647" y="2720"/>
                    <a:pt x="10114" y="1990"/>
                  </a:cubicBezTo>
                  <a:cubicBezTo>
                    <a:pt x="10581" y="1260"/>
                    <a:pt x="11165" y="969"/>
                    <a:pt x="11924" y="1698"/>
                  </a:cubicBezTo>
                  <a:cubicBezTo>
                    <a:pt x="12682" y="2428"/>
                    <a:pt x="13617" y="4179"/>
                    <a:pt x="14259" y="5785"/>
                  </a:cubicBezTo>
                  <a:cubicBezTo>
                    <a:pt x="14901" y="7390"/>
                    <a:pt x="15251" y="8850"/>
                    <a:pt x="15718" y="9433"/>
                  </a:cubicBezTo>
                  <a:cubicBezTo>
                    <a:pt x="16185" y="10017"/>
                    <a:pt x="16769" y="9725"/>
                    <a:pt x="17236" y="8850"/>
                  </a:cubicBezTo>
                  <a:cubicBezTo>
                    <a:pt x="17703" y="7974"/>
                    <a:pt x="18053" y="6515"/>
                    <a:pt x="18287" y="4909"/>
                  </a:cubicBezTo>
                  <a:cubicBezTo>
                    <a:pt x="18520" y="3304"/>
                    <a:pt x="18637" y="1552"/>
                    <a:pt x="18404" y="677"/>
                  </a:cubicBezTo>
                  <a:cubicBezTo>
                    <a:pt x="18170" y="-199"/>
                    <a:pt x="17586" y="-199"/>
                    <a:pt x="17002" y="531"/>
                  </a:cubicBezTo>
                  <a:cubicBezTo>
                    <a:pt x="16419" y="1260"/>
                    <a:pt x="15835" y="2720"/>
                    <a:pt x="15777" y="5201"/>
                  </a:cubicBezTo>
                  <a:cubicBezTo>
                    <a:pt x="15718" y="7682"/>
                    <a:pt x="16185" y="11185"/>
                    <a:pt x="17236" y="13812"/>
                  </a:cubicBezTo>
                  <a:cubicBezTo>
                    <a:pt x="18287" y="16439"/>
                    <a:pt x="19921" y="18190"/>
                    <a:pt x="21556" y="19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-1" y="7594667"/>
              <a:ext cx="229501" cy="35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276" fill="norm" stroke="1" extrusionOk="0">
                  <a:moveTo>
                    <a:pt x="10560" y="1538"/>
                  </a:moveTo>
                  <a:cubicBezTo>
                    <a:pt x="9587" y="896"/>
                    <a:pt x="8614" y="253"/>
                    <a:pt x="7641" y="60"/>
                  </a:cubicBezTo>
                  <a:cubicBezTo>
                    <a:pt x="6668" y="-133"/>
                    <a:pt x="5695" y="124"/>
                    <a:pt x="4722" y="1024"/>
                  </a:cubicBezTo>
                  <a:cubicBezTo>
                    <a:pt x="3749" y="1924"/>
                    <a:pt x="2776" y="3467"/>
                    <a:pt x="1900" y="5974"/>
                  </a:cubicBezTo>
                  <a:cubicBezTo>
                    <a:pt x="1025" y="8481"/>
                    <a:pt x="246" y="11953"/>
                    <a:pt x="52" y="14396"/>
                  </a:cubicBezTo>
                  <a:cubicBezTo>
                    <a:pt x="-143" y="16838"/>
                    <a:pt x="246" y="18253"/>
                    <a:pt x="733" y="19217"/>
                  </a:cubicBezTo>
                  <a:cubicBezTo>
                    <a:pt x="1219" y="20181"/>
                    <a:pt x="1803" y="20696"/>
                    <a:pt x="2679" y="21017"/>
                  </a:cubicBezTo>
                  <a:cubicBezTo>
                    <a:pt x="3554" y="21338"/>
                    <a:pt x="4722" y="21467"/>
                    <a:pt x="6862" y="20760"/>
                  </a:cubicBezTo>
                  <a:cubicBezTo>
                    <a:pt x="9003" y="20053"/>
                    <a:pt x="12116" y="18510"/>
                    <a:pt x="14743" y="16067"/>
                  </a:cubicBezTo>
                  <a:cubicBezTo>
                    <a:pt x="17371" y="13624"/>
                    <a:pt x="19511" y="10281"/>
                    <a:pt x="20484" y="7903"/>
                  </a:cubicBezTo>
                  <a:cubicBezTo>
                    <a:pt x="21457" y="5524"/>
                    <a:pt x="21262" y="4110"/>
                    <a:pt x="19998" y="3081"/>
                  </a:cubicBezTo>
                  <a:cubicBezTo>
                    <a:pt x="18733" y="2053"/>
                    <a:pt x="16398" y="1410"/>
                    <a:pt x="13868" y="1538"/>
                  </a:cubicBezTo>
                  <a:cubicBezTo>
                    <a:pt x="11338" y="1667"/>
                    <a:pt x="8614" y="2567"/>
                    <a:pt x="7154" y="4046"/>
                  </a:cubicBezTo>
                  <a:cubicBezTo>
                    <a:pt x="5695" y="5524"/>
                    <a:pt x="5500" y="7581"/>
                    <a:pt x="6862" y="9767"/>
                  </a:cubicBezTo>
                  <a:cubicBezTo>
                    <a:pt x="8225" y="11953"/>
                    <a:pt x="11143" y="14267"/>
                    <a:pt x="13479" y="15746"/>
                  </a:cubicBezTo>
                  <a:cubicBezTo>
                    <a:pt x="15814" y="17224"/>
                    <a:pt x="17565" y="17867"/>
                    <a:pt x="19316" y="18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279956" y="7589903"/>
              <a:ext cx="161434" cy="44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18" fill="norm" stroke="1" extrusionOk="0">
                  <a:moveTo>
                    <a:pt x="2492" y="227"/>
                  </a:moveTo>
                  <a:cubicBezTo>
                    <a:pt x="5815" y="23"/>
                    <a:pt x="9138" y="-182"/>
                    <a:pt x="12323" y="279"/>
                  </a:cubicBezTo>
                  <a:cubicBezTo>
                    <a:pt x="15508" y="739"/>
                    <a:pt x="18554" y="1865"/>
                    <a:pt x="20077" y="3759"/>
                  </a:cubicBezTo>
                  <a:cubicBezTo>
                    <a:pt x="21600" y="5653"/>
                    <a:pt x="21600" y="8315"/>
                    <a:pt x="19108" y="10976"/>
                  </a:cubicBezTo>
                  <a:cubicBezTo>
                    <a:pt x="16615" y="13638"/>
                    <a:pt x="11631" y="16300"/>
                    <a:pt x="8031" y="18040"/>
                  </a:cubicBezTo>
                  <a:cubicBezTo>
                    <a:pt x="4431" y="19780"/>
                    <a:pt x="2215" y="20599"/>
                    <a:pt x="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568606" y="7589248"/>
              <a:ext cx="168551" cy="521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59" fill="norm" stroke="1" extrusionOk="0">
                  <a:moveTo>
                    <a:pt x="8540" y="8092"/>
                  </a:moveTo>
                  <a:cubicBezTo>
                    <a:pt x="7730" y="9753"/>
                    <a:pt x="6920" y="11415"/>
                    <a:pt x="5840" y="13514"/>
                  </a:cubicBezTo>
                  <a:cubicBezTo>
                    <a:pt x="4760" y="15612"/>
                    <a:pt x="3410" y="18148"/>
                    <a:pt x="2465" y="19635"/>
                  </a:cubicBezTo>
                  <a:cubicBezTo>
                    <a:pt x="1520" y="21122"/>
                    <a:pt x="980" y="21559"/>
                    <a:pt x="575" y="21559"/>
                  </a:cubicBezTo>
                  <a:cubicBezTo>
                    <a:pt x="170" y="21559"/>
                    <a:pt x="-100" y="21122"/>
                    <a:pt x="35" y="19285"/>
                  </a:cubicBezTo>
                  <a:cubicBezTo>
                    <a:pt x="170" y="17449"/>
                    <a:pt x="710" y="14213"/>
                    <a:pt x="2195" y="11327"/>
                  </a:cubicBezTo>
                  <a:cubicBezTo>
                    <a:pt x="3680" y="8442"/>
                    <a:pt x="6110" y="5906"/>
                    <a:pt x="8000" y="4288"/>
                  </a:cubicBezTo>
                  <a:cubicBezTo>
                    <a:pt x="9890" y="2670"/>
                    <a:pt x="11240" y="1970"/>
                    <a:pt x="12725" y="1314"/>
                  </a:cubicBezTo>
                  <a:cubicBezTo>
                    <a:pt x="14210" y="659"/>
                    <a:pt x="15830" y="46"/>
                    <a:pt x="16910" y="3"/>
                  </a:cubicBezTo>
                  <a:cubicBezTo>
                    <a:pt x="17990" y="-41"/>
                    <a:pt x="18530" y="484"/>
                    <a:pt x="19205" y="2189"/>
                  </a:cubicBezTo>
                  <a:cubicBezTo>
                    <a:pt x="19880" y="3894"/>
                    <a:pt x="20690" y="6780"/>
                    <a:pt x="21095" y="9491"/>
                  </a:cubicBezTo>
                  <a:cubicBezTo>
                    <a:pt x="21500" y="12202"/>
                    <a:pt x="21500" y="14738"/>
                    <a:pt x="21500" y="16268"/>
                  </a:cubicBezTo>
                  <a:cubicBezTo>
                    <a:pt x="21500" y="17799"/>
                    <a:pt x="21500" y="18323"/>
                    <a:pt x="20960" y="18411"/>
                  </a:cubicBezTo>
                  <a:cubicBezTo>
                    <a:pt x="20420" y="18498"/>
                    <a:pt x="19340" y="18148"/>
                    <a:pt x="18260" y="17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601725" y="7798441"/>
              <a:ext cx="330567" cy="20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534" fill="norm" stroke="1" extrusionOk="0">
                  <a:moveTo>
                    <a:pt x="1365" y="15643"/>
                  </a:moveTo>
                  <a:cubicBezTo>
                    <a:pt x="955" y="14770"/>
                    <a:pt x="545" y="13898"/>
                    <a:pt x="271" y="12916"/>
                  </a:cubicBezTo>
                  <a:cubicBezTo>
                    <a:pt x="-2" y="11934"/>
                    <a:pt x="-139" y="10843"/>
                    <a:pt x="203" y="10189"/>
                  </a:cubicBezTo>
                  <a:cubicBezTo>
                    <a:pt x="545" y="9534"/>
                    <a:pt x="1365" y="9316"/>
                    <a:pt x="3962" y="8879"/>
                  </a:cubicBezTo>
                  <a:cubicBezTo>
                    <a:pt x="6560" y="8443"/>
                    <a:pt x="10934" y="7789"/>
                    <a:pt x="13874" y="7025"/>
                  </a:cubicBezTo>
                  <a:cubicBezTo>
                    <a:pt x="16813" y="6261"/>
                    <a:pt x="18317" y="5389"/>
                    <a:pt x="19205" y="4407"/>
                  </a:cubicBezTo>
                  <a:cubicBezTo>
                    <a:pt x="20094" y="3425"/>
                    <a:pt x="20367" y="2334"/>
                    <a:pt x="20094" y="1570"/>
                  </a:cubicBezTo>
                  <a:cubicBezTo>
                    <a:pt x="19820" y="807"/>
                    <a:pt x="19000" y="370"/>
                    <a:pt x="18248" y="152"/>
                  </a:cubicBezTo>
                  <a:cubicBezTo>
                    <a:pt x="17496" y="-66"/>
                    <a:pt x="16813" y="-66"/>
                    <a:pt x="16198" y="261"/>
                  </a:cubicBezTo>
                  <a:cubicBezTo>
                    <a:pt x="15583" y="589"/>
                    <a:pt x="15036" y="1243"/>
                    <a:pt x="14694" y="2225"/>
                  </a:cubicBezTo>
                  <a:cubicBezTo>
                    <a:pt x="14352" y="3207"/>
                    <a:pt x="14215" y="4516"/>
                    <a:pt x="14626" y="5934"/>
                  </a:cubicBezTo>
                  <a:cubicBezTo>
                    <a:pt x="15036" y="7352"/>
                    <a:pt x="15993" y="8879"/>
                    <a:pt x="17086" y="10298"/>
                  </a:cubicBezTo>
                  <a:cubicBezTo>
                    <a:pt x="18180" y="11716"/>
                    <a:pt x="19410" y="13025"/>
                    <a:pt x="20231" y="14334"/>
                  </a:cubicBezTo>
                  <a:cubicBezTo>
                    <a:pt x="21051" y="15643"/>
                    <a:pt x="21461" y="16952"/>
                    <a:pt x="21324" y="18043"/>
                  </a:cubicBezTo>
                  <a:cubicBezTo>
                    <a:pt x="21188" y="19134"/>
                    <a:pt x="20504" y="20007"/>
                    <a:pt x="19410" y="20552"/>
                  </a:cubicBezTo>
                  <a:cubicBezTo>
                    <a:pt x="18317" y="21098"/>
                    <a:pt x="16813" y="21316"/>
                    <a:pt x="15309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1544664" y="7708900"/>
              <a:ext cx="322793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12211" y="0"/>
                  </a:moveTo>
                  <a:cubicBezTo>
                    <a:pt x="11647" y="4476"/>
                    <a:pt x="11082" y="8951"/>
                    <a:pt x="10164" y="12065"/>
                  </a:cubicBezTo>
                  <a:cubicBezTo>
                    <a:pt x="9247" y="15178"/>
                    <a:pt x="7976" y="16930"/>
                    <a:pt x="6494" y="17708"/>
                  </a:cubicBezTo>
                  <a:cubicBezTo>
                    <a:pt x="5011" y="18486"/>
                    <a:pt x="3317" y="18292"/>
                    <a:pt x="2188" y="17611"/>
                  </a:cubicBezTo>
                  <a:cubicBezTo>
                    <a:pt x="1058" y="16930"/>
                    <a:pt x="494" y="15762"/>
                    <a:pt x="211" y="14595"/>
                  </a:cubicBezTo>
                  <a:cubicBezTo>
                    <a:pt x="-71" y="13427"/>
                    <a:pt x="-71" y="12259"/>
                    <a:pt x="211" y="11384"/>
                  </a:cubicBezTo>
                  <a:cubicBezTo>
                    <a:pt x="494" y="10508"/>
                    <a:pt x="1058" y="9924"/>
                    <a:pt x="2541" y="10119"/>
                  </a:cubicBezTo>
                  <a:cubicBezTo>
                    <a:pt x="4023" y="10314"/>
                    <a:pt x="6423" y="11286"/>
                    <a:pt x="9741" y="13330"/>
                  </a:cubicBezTo>
                  <a:cubicBezTo>
                    <a:pt x="13058" y="15373"/>
                    <a:pt x="17294" y="18486"/>
                    <a:pt x="215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2153206" y="7588249"/>
              <a:ext cx="190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593"/>
                    <a:pt x="12000" y="9186"/>
                    <a:pt x="8400" y="12786"/>
                  </a:cubicBezTo>
                  <a:cubicBezTo>
                    <a:pt x="4800" y="16386"/>
                    <a:pt x="2400" y="189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2045256" y="7886700"/>
              <a:ext cx="1206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2153206" y="7848600"/>
              <a:ext cx="1016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2877106" y="7842250"/>
              <a:ext cx="3175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88" y="0"/>
                    <a:pt x="7776" y="0"/>
                    <a:pt x="11376" y="3600"/>
                  </a:cubicBezTo>
                  <a:cubicBezTo>
                    <a:pt x="14976" y="7200"/>
                    <a:pt x="1828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2864406" y="7886700"/>
              <a:ext cx="3746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81" y="18982"/>
                    <a:pt x="9763" y="16364"/>
                    <a:pt x="13363" y="12764"/>
                  </a:cubicBezTo>
                  <a:cubicBezTo>
                    <a:pt x="16963" y="9164"/>
                    <a:pt x="19281" y="45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3167089" y="7778750"/>
              <a:ext cx="95957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4500" y="0"/>
                  </a:moveTo>
                  <a:cubicBezTo>
                    <a:pt x="2250" y="232"/>
                    <a:pt x="0" y="465"/>
                    <a:pt x="0" y="697"/>
                  </a:cubicBezTo>
                  <a:cubicBezTo>
                    <a:pt x="0" y="929"/>
                    <a:pt x="2250" y="1161"/>
                    <a:pt x="6525" y="2439"/>
                  </a:cubicBezTo>
                  <a:cubicBezTo>
                    <a:pt x="10800" y="3716"/>
                    <a:pt x="17100" y="6039"/>
                    <a:pt x="19350" y="9406"/>
                  </a:cubicBezTo>
                  <a:cubicBezTo>
                    <a:pt x="21600" y="12774"/>
                    <a:pt x="19800" y="17187"/>
                    <a:pt x="18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3864280" y="7568068"/>
              <a:ext cx="85977" cy="38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88" fill="norm" stroke="1" extrusionOk="0">
                  <a:moveTo>
                    <a:pt x="15077" y="1107"/>
                  </a:moveTo>
                  <a:cubicBezTo>
                    <a:pt x="15077" y="527"/>
                    <a:pt x="15077" y="-54"/>
                    <a:pt x="14550" y="4"/>
                  </a:cubicBezTo>
                  <a:cubicBezTo>
                    <a:pt x="14023" y="62"/>
                    <a:pt x="12970" y="759"/>
                    <a:pt x="10599" y="2791"/>
                  </a:cubicBezTo>
                  <a:cubicBezTo>
                    <a:pt x="8228" y="4823"/>
                    <a:pt x="4540" y="8191"/>
                    <a:pt x="2433" y="11211"/>
                  </a:cubicBezTo>
                  <a:cubicBezTo>
                    <a:pt x="326" y="14230"/>
                    <a:pt x="-201" y="16901"/>
                    <a:pt x="62" y="18527"/>
                  </a:cubicBezTo>
                  <a:cubicBezTo>
                    <a:pt x="326" y="20152"/>
                    <a:pt x="1379" y="20733"/>
                    <a:pt x="3750" y="21081"/>
                  </a:cubicBezTo>
                  <a:cubicBezTo>
                    <a:pt x="6121" y="21430"/>
                    <a:pt x="9809" y="21546"/>
                    <a:pt x="12970" y="21081"/>
                  </a:cubicBezTo>
                  <a:cubicBezTo>
                    <a:pt x="16131" y="20617"/>
                    <a:pt x="18765" y="19572"/>
                    <a:pt x="21399" y="18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3812673" y="7619741"/>
              <a:ext cx="620184" cy="33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1032" y="12731"/>
                  </a:moveTo>
                  <a:cubicBezTo>
                    <a:pt x="516" y="12867"/>
                    <a:pt x="0" y="13004"/>
                    <a:pt x="0" y="13072"/>
                  </a:cubicBezTo>
                  <a:cubicBezTo>
                    <a:pt x="0" y="13141"/>
                    <a:pt x="516" y="13141"/>
                    <a:pt x="1585" y="13209"/>
                  </a:cubicBezTo>
                  <a:cubicBezTo>
                    <a:pt x="2654" y="13277"/>
                    <a:pt x="4276" y="13414"/>
                    <a:pt x="5271" y="13346"/>
                  </a:cubicBezTo>
                  <a:cubicBezTo>
                    <a:pt x="6266" y="13277"/>
                    <a:pt x="6635" y="13004"/>
                    <a:pt x="7003" y="12662"/>
                  </a:cubicBezTo>
                  <a:cubicBezTo>
                    <a:pt x="7372" y="12321"/>
                    <a:pt x="7741" y="11910"/>
                    <a:pt x="7777" y="11500"/>
                  </a:cubicBezTo>
                  <a:cubicBezTo>
                    <a:pt x="7814" y="11090"/>
                    <a:pt x="7519" y="10680"/>
                    <a:pt x="7188" y="10543"/>
                  </a:cubicBezTo>
                  <a:cubicBezTo>
                    <a:pt x="6856" y="10407"/>
                    <a:pt x="6487" y="10543"/>
                    <a:pt x="6008" y="11158"/>
                  </a:cubicBezTo>
                  <a:cubicBezTo>
                    <a:pt x="5529" y="11774"/>
                    <a:pt x="4939" y="12867"/>
                    <a:pt x="4571" y="13961"/>
                  </a:cubicBezTo>
                  <a:cubicBezTo>
                    <a:pt x="4202" y="15055"/>
                    <a:pt x="4055" y="16148"/>
                    <a:pt x="4128" y="16900"/>
                  </a:cubicBezTo>
                  <a:cubicBezTo>
                    <a:pt x="4202" y="17652"/>
                    <a:pt x="4497" y="18062"/>
                    <a:pt x="5087" y="18062"/>
                  </a:cubicBezTo>
                  <a:cubicBezTo>
                    <a:pt x="5676" y="18062"/>
                    <a:pt x="6561" y="17652"/>
                    <a:pt x="7372" y="17037"/>
                  </a:cubicBezTo>
                  <a:cubicBezTo>
                    <a:pt x="8183" y="16422"/>
                    <a:pt x="8920" y="15602"/>
                    <a:pt x="9473" y="14986"/>
                  </a:cubicBezTo>
                  <a:cubicBezTo>
                    <a:pt x="10026" y="14371"/>
                    <a:pt x="10395" y="13961"/>
                    <a:pt x="10542" y="14098"/>
                  </a:cubicBezTo>
                  <a:cubicBezTo>
                    <a:pt x="10689" y="14234"/>
                    <a:pt x="10616" y="14918"/>
                    <a:pt x="10395" y="15943"/>
                  </a:cubicBezTo>
                  <a:cubicBezTo>
                    <a:pt x="10173" y="16969"/>
                    <a:pt x="9805" y="18336"/>
                    <a:pt x="9510" y="19429"/>
                  </a:cubicBezTo>
                  <a:cubicBezTo>
                    <a:pt x="9215" y="20523"/>
                    <a:pt x="8994" y="21343"/>
                    <a:pt x="8883" y="21412"/>
                  </a:cubicBezTo>
                  <a:cubicBezTo>
                    <a:pt x="8773" y="21480"/>
                    <a:pt x="8773" y="20796"/>
                    <a:pt x="9031" y="19771"/>
                  </a:cubicBezTo>
                  <a:cubicBezTo>
                    <a:pt x="9289" y="18746"/>
                    <a:pt x="9805" y="17379"/>
                    <a:pt x="10284" y="16422"/>
                  </a:cubicBezTo>
                  <a:cubicBezTo>
                    <a:pt x="10763" y="15465"/>
                    <a:pt x="11205" y="14918"/>
                    <a:pt x="11611" y="14576"/>
                  </a:cubicBezTo>
                  <a:cubicBezTo>
                    <a:pt x="12016" y="14234"/>
                    <a:pt x="12385" y="14098"/>
                    <a:pt x="12643" y="14371"/>
                  </a:cubicBezTo>
                  <a:cubicBezTo>
                    <a:pt x="12901" y="14645"/>
                    <a:pt x="13048" y="15328"/>
                    <a:pt x="13122" y="16012"/>
                  </a:cubicBezTo>
                  <a:cubicBezTo>
                    <a:pt x="13196" y="16695"/>
                    <a:pt x="13196" y="17379"/>
                    <a:pt x="13233" y="18199"/>
                  </a:cubicBezTo>
                  <a:cubicBezTo>
                    <a:pt x="13270" y="19019"/>
                    <a:pt x="13343" y="19976"/>
                    <a:pt x="13638" y="20455"/>
                  </a:cubicBezTo>
                  <a:cubicBezTo>
                    <a:pt x="13933" y="20933"/>
                    <a:pt x="14449" y="20933"/>
                    <a:pt x="15076" y="20250"/>
                  </a:cubicBezTo>
                  <a:cubicBezTo>
                    <a:pt x="15702" y="19566"/>
                    <a:pt x="16440" y="18199"/>
                    <a:pt x="16919" y="17174"/>
                  </a:cubicBezTo>
                  <a:cubicBezTo>
                    <a:pt x="17398" y="16148"/>
                    <a:pt x="17619" y="15465"/>
                    <a:pt x="17545" y="15055"/>
                  </a:cubicBezTo>
                  <a:cubicBezTo>
                    <a:pt x="17472" y="14645"/>
                    <a:pt x="17103" y="14508"/>
                    <a:pt x="16808" y="14713"/>
                  </a:cubicBezTo>
                  <a:cubicBezTo>
                    <a:pt x="16513" y="14918"/>
                    <a:pt x="16292" y="15465"/>
                    <a:pt x="16034" y="16217"/>
                  </a:cubicBezTo>
                  <a:cubicBezTo>
                    <a:pt x="15776" y="16969"/>
                    <a:pt x="15481" y="17926"/>
                    <a:pt x="15297" y="18814"/>
                  </a:cubicBezTo>
                  <a:cubicBezTo>
                    <a:pt x="15113" y="19703"/>
                    <a:pt x="15039" y="20523"/>
                    <a:pt x="15260" y="20865"/>
                  </a:cubicBezTo>
                  <a:cubicBezTo>
                    <a:pt x="15481" y="21207"/>
                    <a:pt x="15997" y="21070"/>
                    <a:pt x="16587" y="19908"/>
                  </a:cubicBezTo>
                  <a:cubicBezTo>
                    <a:pt x="17177" y="18746"/>
                    <a:pt x="17840" y="16558"/>
                    <a:pt x="18430" y="13414"/>
                  </a:cubicBezTo>
                  <a:cubicBezTo>
                    <a:pt x="19020" y="10270"/>
                    <a:pt x="19536" y="6169"/>
                    <a:pt x="19794" y="3639"/>
                  </a:cubicBezTo>
                  <a:cubicBezTo>
                    <a:pt x="20052" y="1110"/>
                    <a:pt x="20052" y="153"/>
                    <a:pt x="19941" y="17"/>
                  </a:cubicBezTo>
                  <a:cubicBezTo>
                    <a:pt x="19831" y="-120"/>
                    <a:pt x="19610" y="564"/>
                    <a:pt x="19388" y="2819"/>
                  </a:cubicBezTo>
                  <a:cubicBezTo>
                    <a:pt x="19167" y="5075"/>
                    <a:pt x="18946" y="8903"/>
                    <a:pt x="19315" y="11842"/>
                  </a:cubicBezTo>
                  <a:cubicBezTo>
                    <a:pt x="19683" y="14781"/>
                    <a:pt x="20642" y="16832"/>
                    <a:pt x="21600" y="18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4759421" y="7543800"/>
              <a:ext cx="295736" cy="313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72" fill="norm" stroke="1" extrusionOk="0">
                  <a:moveTo>
                    <a:pt x="14051" y="0"/>
                  </a:moveTo>
                  <a:cubicBezTo>
                    <a:pt x="13132" y="0"/>
                    <a:pt x="12213" y="0"/>
                    <a:pt x="11293" y="725"/>
                  </a:cubicBezTo>
                  <a:cubicBezTo>
                    <a:pt x="10374" y="1450"/>
                    <a:pt x="9455" y="2899"/>
                    <a:pt x="8536" y="5581"/>
                  </a:cubicBezTo>
                  <a:cubicBezTo>
                    <a:pt x="7617" y="8263"/>
                    <a:pt x="6698" y="12177"/>
                    <a:pt x="6238" y="14497"/>
                  </a:cubicBezTo>
                  <a:cubicBezTo>
                    <a:pt x="5778" y="16816"/>
                    <a:pt x="5778" y="17541"/>
                    <a:pt x="5855" y="18338"/>
                  </a:cubicBezTo>
                  <a:cubicBezTo>
                    <a:pt x="5932" y="19136"/>
                    <a:pt x="6085" y="20005"/>
                    <a:pt x="6621" y="20440"/>
                  </a:cubicBezTo>
                  <a:cubicBezTo>
                    <a:pt x="7157" y="20875"/>
                    <a:pt x="8076" y="20875"/>
                    <a:pt x="8842" y="20658"/>
                  </a:cubicBezTo>
                  <a:cubicBezTo>
                    <a:pt x="9608" y="20440"/>
                    <a:pt x="10221" y="20005"/>
                    <a:pt x="10757" y="19426"/>
                  </a:cubicBezTo>
                  <a:cubicBezTo>
                    <a:pt x="11293" y="18846"/>
                    <a:pt x="11753" y="18121"/>
                    <a:pt x="12059" y="17396"/>
                  </a:cubicBezTo>
                  <a:cubicBezTo>
                    <a:pt x="12366" y="16671"/>
                    <a:pt x="12519" y="15946"/>
                    <a:pt x="12289" y="15801"/>
                  </a:cubicBezTo>
                  <a:cubicBezTo>
                    <a:pt x="12059" y="15656"/>
                    <a:pt x="11447" y="16091"/>
                    <a:pt x="11064" y="16961"/>
                  </a:cubicBezTo>
                  <a:cubicBezTo>
                    <a:pt x="10681" y="17831"/>
                    <a:pt x="10527" y="19136"/>
                    <a:pt x="10834" y="19933"/>
                  </a:cubicBezTo>
                  <a:cubicBezTo>
                    <a:pt x="11140" y="20730"/>
                    <a:pt x="11906" y="21020"/>
                    <a:pt x="12902" y="21238"/>
                  </a:cubicBezTo>
                  <a:cubicBezTo>
                    <a:pt x="13898" y="21455"/>
                    <a:pt x="15123" y="21600"/>
                    <a:pt x="15813" y="21310"/>
                  </a:cubicBezTo>
                  <a:cubicBezTo>
                    <a:pt x="16502" y="21020"/>
                    <a:pt x="16655" y="20295"/>
                    <a:pt x="16042" y="19498"/>
                  </a:cubicBezTo>
                  <a:cubicBezTo>
                    <a:pt x="15430" y="18701"/>
                    <a:pt x="14051" y="17831"/>
                    <a:pt x="11753" y="16961"/>
                  </a:cubicBezTo>
                  <a:cubicBezTo>
                    <a:pt x="9455" y="16091"/>
                    <a:pt x="6238" y="15221"/>
                    <a:pt x="3940" y="14642"/>
                  </a:cubicBezTo>
                  <a:cubicBezTo>
                    <a:pt x="1642" y="14062"/>
                    <a:pt x="264" y="13772"/>
                    <a:pt x="34" y="13554"/>
                  </a:cubicBezTo>
                  <a:cubicBezTo>
                    <a:pt x="-196" y="13337"/>
                    <a:pt x="723" y="13192"/>
                    <a:pt x="4017" y="12685"/>
                  </a:cubicBezTo>
                  <a:cubicBezTo>
                    <a:pt x="7310" y="12177"/>
                    <a:pt x="12978" y="11307"/>
                    <a:pt x="16272" y="10800"/>
                  </a:cubicBezTo>
                  <a:cubicBezTo>
                    <a:pt x="19566" y="10293"/>
                    <a:pt x="20485" y="10148"/>
                    <a:pt x="21404" y="10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5467906" y="7689850"/>
              <a:ext cx="184151" cy="17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6781"/>
                  </a:moveTo>
                  <a:cubicBezTo>
                    <a:pt x="1241" y="6781"/>
                    <a:pt x="2483" y="6781"/>
                    <a:pt x="4097" y="8037"/>
                  </a:cubicBezTo>
                  <a:cubicBezTo>
                    <a:pt x="5710" y="9293"/>
                    <a:pt x="7697" y="11805"/>
                    <a:pt x="8690" y="13688"/>
                  </a:cubicBezTo>
                  <a:cubicBezTo>
                    <a:pt x="9683" y="15572"/>
                    <a:pt x="9683" y="16828"/>
                    <a:pt x="9683" y="18084"/>
                  </a:cubicBezTo>
                  <a:cubicBezTo>
                    <a:pt x="9683" y="19340"/>
                    <a:pt x="9683" y="20595"/>
                    <a:pt x="9062" y="21098"/>
                  </a:cubicBezTo>
                  <a:cubicBezTo>
                    <a:pt x="8441" y="21600"/>
                    <a:pt x="7200" y="21349"/>
                    <a:pt x="6455" y="20470"/>
                  </a:cubicBezTo>
                  <a:cubicBezTo>
                    <a:pt x="5710" y="19591"/>
                    <a:pt x="5462" y="18084"/>
                    <a:pt x="5710" y="15447"/>
                  </a:cubicBezTo>
                  <a:cubicBezTo>
                    <a:pt x="5959" y="12809"/>
                    <a:pt x="6703" y="9042"/>
                    <a:pt x="9434" y="6279"/>
                  </a:cubicBezTo>
                  <a:cubicBezTo>
                    <a:pt x="12166" y="3516"/>
                    <a:pt x="16883" y="17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5639306" y="7704256"/>
              <a:ext cx="158743" cy="27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236" fill="norm" stroke="1" extrusionOk="0">
                  <a:moveTo>
                    <a:pt x="2531" y="863"/>
                  </a:moveTo>
                  <a:cubicBezTo>
                    <a:pt x="1970" y="1694"/>
                    <a:pt x="1409" y="2524"/>
                    <a:pt x="848" y="3355"/>
                  </a:cubicBezTo>
                  <a:cubicBezTo>
                    <a:pt x="287" y="4186"/>
                    <a:pt x="-274" y="5017"/>
                    <a:pt x="147" y="5183"/>
                  </a:cubicBezTo>
                  <a:cubicBezTo>
                    <a:pt x="568" y="5349"/>
                    <a:pt x="1970" y="4851"/>
                    <a:pt x="3232" y="4186"/>
                  </a:cubicBezTo>
                  <a:cubicBezTo>
                    <a:pt x="4495" y="3521"/>
                    <a:pt x="5617" y="2691"/>
                    <a:pt x="6318" y="1860"/>
                  </a:cubicBezTo>
                  <a:cubicBezTo>
                    <a:pt x="7020" y="1029"/>
                    <a:pt x="7300" y="198"/>
                    <a:pt x="6739" y="32"/>
                  </a:cubicBezTo>
                  <a:cubicBezTo>
                    <a:pt x="6178" y="-134"/>
                    <a:pt x="4775" y="364"/>
                    <a:pt x="3653" y="1029"/>
                  </a:cubicBezTo>
                  <a:cubicBezTo>
                    <a:pt x="2531" y="1694"/>
                    <a:pt x="1690" y="2524"/>
                    <a:pt x="1269" y="3355"/>
                  </a:cubicBezTo>
                  <a:cubicBezTo>
                    <a:pt x="848" y="4186"/>
                    <a:pt x="848" y="5017"/>
                    <a:pt x="2531" y="5681"/>
                  </a:cubicBezTo>
                  <a:cubicBezTo>
                    <a:pt x="4214" y="6346"/>
                    <a:pt x="7581" y="6844"/>
                    <a:pt x="10807" y="6512"/>
                  </a:cubicBezTo>
                  <a:cubicBezTo>
                    <a:pt x="14032" y="6180"/>
                    <a:pt x="17118" y="5017"/>
                    <a:pt x="18942" y="4020"/>
                  </a:cubicBezTo>
                  <a:cubicBezTo>
                    <a:pt x="20765" y="3023"/>
                    <a:pt x="21326" y="2192"/>
                    <a:pt x="20905" y="2109"/>
                  </a:cubicBezTo>
                  <a:cubicBezTo>
                    <a:pt x="20484" y="2026"/>
                    <a:pt x="19082" y="2691"/>
                    <a:pt x="18100" y="4518"/>
                  </a:cubicBezTo>
                  <a:cubicBezTo>
                    <a:pt x="17118" y="6346"/>
                    <a:pt x="16557" y="9337"/>
                    <a:pt x="16277" y="11829"/>
                  </a:cubicBezTo>
                  <a:cubicBezTo>
                    <a:pt x="15996" y="14321"/>
                    <a:pt x="15996" y="16315"/>
                    <a:pt x="15716" y="17728"/>
                  </a:cubicBezTo>
                  <a:cubicBezTo>
                    <a:pt x="15435" y="19140"/>
                    <a:pt x="14874" y="19971"/>
                    <a:pt x="13471" y="20552"/>
                  </a:cubicBezTo>
                  <a:cubicBezTo>
                    <a:pt x="12069" y="21134"/>
                    <a:pt x="9825" y="21466"/>
                    <a:pt x="8142" y="21051"/>
                  </a:cubicBezTo>
                  <a:cubicBezTo>
                    <a:pt x="6458" y="20635"/>
                    <a:pt x="5336" y="19472"/>
                    <a:pt x="4214" y="18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5760006" y="7620000"/>
              <a:ext cx="31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5849803" y="7647491"/>
              <a:ext cx="94354" cy="13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0935" fill="norm" stroke="1" extrusionOk="0">
                  <a:moveTo>
                    <a:pt x="4027" y="9215"/>
                  </a:moveTo>
                  <a:cubicBezTo>
                    <a:pt x="5905" y="8262"/>
                    <a:pt x="7783" y="7310"/>
                    <a:pt x="10366" y="5721"/>
                  </a:cubicBezTo>
                  <a:cubicBezTo>
                    <a:pt x="12948" y="4133"/>
                    <a:pt x="16235" y="1910"/>
                    <a:pt x="16705" y="798"/>
                  </a:cubicBezTo>
                  <a:cubicBezTo>
                    <a:pt x="17174" y="-314"/>
                    <a:pt x="14827" y="-314"/>
                    <a:pt x="11774" y="1115"/>
                  </a:cubicBezTo>
                  <a:cubicBezTo>
                    <a:pt x="8722" y="2545"/>
                    <a:pt x="4966" y="5404"/>
                    <a:pt x="2618" y="7627"/>
                  </a:cubicBezTo>
                  <a:cubicBezTo>
                    <a:pt x="270" y="9851"/>
                    <a:pt x="-669" y="11439"/>
                    <a:pt x="505" y="13662"/>
                  </a:cubicBezTo>
                  <a:cubicBezTo>
                    <a:pt x="1679" y="15886"/>
                    <a:pt x="4966" y="18745"/>
                    <a:pt x="8722" y="20015"/>
                  </a:cubicBezTo>
                  <a:cubicBezTo>
                    <a:pt x="12479" y="21286"/>
                    <a:pt x="16705" y="20968"/>
                    <a:pt x="20931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5988367" y="7643671"/>
              <a:ext cx="139940" cy="117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0990" fill="norm" stroke="1" extrusionOk="0">
                  <a:moveTo>
                    <a:pt x="15283" y="310"/>
                  </a:moveTo>
                  <a:cubicBezTo>
                    <a:pt x="13695" y="-69"/>
                    <a:pt x="12107" y="-448"/>
                    <a:pt x="9566" y="1447"/>
                  </a:cubicBezTo>
                  <a:cubicBezTo>
                    <a:pt x="7025" y="3341"/>
                    <a:pt x="3530" y="7510"/>
                    <a:pt x="1625" y="10920"/>
                  </a:cubicBezTo>
                  <a:cubicBezTo>
                    <a:pt x="-281" y="14331"/>
                    <a:pt x="-599" y="16984"/>
                    <a:pt x="1148" y="18689"/>
                  </a:cubicBezTo>
                  <a:cubicBezTo>
                    <a:pt x="2895" y="20394"/>
                    <a:pt x="6707" y="21152"/>
                    <a:pt x="10360" y="20963"/>
                  </a:cubicBezTo>
                  <a:cubicBezTo>
                    <a:pt x="14013" y="20773"/>
                    <a:pt x="17507" y="19636"/>
                    <a:pt x="21001" y="18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6162173" y="7461250"/>
              <a:ext cx="118534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86" y="2344"/>
                    <a:pt x="11571" y="4688"/>
                    <a:pt x="8100" y="7367"/>
                  </a:cubicBezTo>
                  <a:cubicBezTo>
                    <a:pt x="4629" y="10047"/>
                    <a:pt x="2700" y="13060"/>
                    <a:pt x="1543" y="14986"/>
                  </a:cubicBezTo>
                  <a:cubicBezTo>
                    <a:pt x="386" y="16912"/>
                    <a:pt x="0" y="17749"/>
                    <a:pt x="0" y="18670"/>
                  </a:cubicBezTo>
                  <a:cubicBezTo>
                    <a:pt x="0" y="19591"/>
                    <a:pt x="386" y="20595"/>
                    <a:pt x="1543" y="21098"/>
                  </a:cubicBezTo>
                  <a:cubicBezTo>
                    <a:pt x="2700" y="21600"/>
                    <a:pt x="4629" y="21600"/>
                    <a:pt x="65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6138687" y="7632699"/>
              <a:ext cx="23092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2571" y="21600"/>
                  </a:moveTo>
                  <a:cubicBezTo>
                    <a:pt x="1197" y="14400"/>
                    <a:pt x="-178" y="7200"/>
                    <a:pt x="18" y="3600"/>
                  </a:cubicBezTo>
                  <a:cubicBezTo>
                    <a:pt x="215" y="0"/>
                    <a:pt x="1982" y="0"/>
                    <a:pt x="5811" y="0"/>
                  </a:cubicBezTo>
                  <a:cubicBezTo>
                    <a:pt x="9640" y="0"/>
                    <a:pt x="15531" y="0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6633412" y="7461250"/>
              <a:ext cx="40995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20917" y="0"/>
                  </a:moveTo>
                  <a:cubicBezTo>
                    <a:pt x="14437" y="2533"/>
                    <a:pt x="7957" y="5067"/>
                    <a:pt x="4177" y="8333"/>
                  </a:cubicBezTo>
                  <a:cubicBezTo>
                    <a:pt x="397" y="11600"/>
                    <a:pt x="-683" y="15600"/>
                    <a:pt x="397" y="17933"/>
                  </a:cubicBezTo>
                  <a:cubicBezTo>
                    <a:pt x="1477" y="20267"/>
                    <a:pt x="4717" y="20933"/>
                    <a:pt x="79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6678803" y="7602656"/>
              <a:ext cx="445532" cy="17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169" fill="norm" stroke="1" extrusionOk="0">
                  <a:moveTo>
                    <a:pt x="702" y="11100"/>
                  </a:moveTo>
                  <a:cubicBezTo>
                    <a:pt x="1716" y="10598"/>
                    <a:pt x="2730" y="10096"/>
                    <a:pt x="3491" y="9593"/>
                  </a:cubicBezTo>
                  <a:cubicBezTo>
                    <a:pt x="4252" y="9091"/>
                    <a:pt x="4759" y="8589"/>
                    <a:pt x="5012" y="7584"/>
                  </a:cubicBezTo>
                  <a:cubicBezTo>
                    <a:pt x="5266" y="6579"/>
                    <a:pt x="5266" y="5072"/>
                    <a:pt x="5012" y="4068"/>
                  </a:cubicBezTo>
                  <a:cubicBezTo>
                    <a:pt x="4759" y="3063"/>
                    <a:pt x="4252" y="2561"/>
                    <a:pt x="3390" y="3565"/>
                  </a:cubicBezTo>
                  <a:cubicBezTo>
                    <a:pt x="2528" y="4570"/>
                    <a:pt x="1311" y="7082"/>
                    <a:pt x="652" y="9845"/>
                  </a:cubicBezTo>
                  <a:cubicBezTo>
                    <a:pt x="-8" y="12607"/>
                    <a:pt x="-109" y="15621"/>
                    <a:pt x="94" y="17505"/>
                  </a:cubicBezTo>
                  <a:cubicBezTo>
                    <a:pt x="297" y="19389"/>
                    <a:pt x="804" y="20142"/>
                    <a:pt x="2223" y="19389"/>
                  </a:cubicBezTo>
                  <a:cubicBezTo>
                    <a:pt x="3643" y="18635"/>
                    <a:pt x="5976" y="16375"/>
                    <a:pt x="7446" y="13989"/>
                  </a:cubicBezTo>
                  <a:cubicBezTo>
                    <a:pt x="8916" y="11603"/>
                    <a:pt x="9525" y="9091"/>
                    <a:pt x="9880" y="7082"/>
                  </a:cubicBezTo>
                  <a:cubicBezTo>
                    <a:pt x="10235" y="5072"/>
                    <a:pt x="10336" y="3565"/>
                    <a:pt x="10184" y="2435"/>
                  </a:cubicBezTo>
                  <a:cubicBezTo>
                    <a:pt x="10032" y="1305"/>
                    <a:pt x="9626" y="551"/>
                    <a:pt x="9373" y="803"/>
                  </a:cubicBezTo>
                  <a:cubicBezTo>
                    <a:pt x="9119" y="1054"/>
                    <a:pt x="9018" y="2310"/>
                    <a:pt x="9271" y="4193"/>
                  </a:cubicBezTo>
                  <a:cubicBezTo>
                    <a:pt x="9525" y="6077"/>
                    <a:pt x="10133" y="8589"/>
                    <a:pt x="10488" y="11100"/>
                  </a:cubicBezTo>
                  <a:cubicBezTo>
                    <a:pt x="10843" y="13612"/>
                    <a:pt x="10945" y="16124"/>
                    <a:pt x="10792" y="17756"/>
                  </a:cubicBezTo>
                  <a:cubicBezTo>
                    <a:pt x="10640" y="19389"/>
                    <a:pt x="10235" y="20142"/>
                    <a:pt x="9728" y="20645"/>
                  </a:cubicBezTo>
                  <a:cubicBezTo>
                    <a:pt x="9221" y="21147"/>
                    <a:pt x="8612" y="21398"/>
                    <a:pt x="8308" y="20896"/>
                  </a:cubicBezTo>
                  <a:cubicBezTo>
                    <a:pt x="8004" y="20393"/>
                    <a:pt x="8004" y="19138"/>
                    <a:pt x="8206" y="18133"/>
                  </a:cubicBezTo>
                  <a:cubicBezTo>
                    <a:pt x="8409" y="17128"/>
                    <a:pt x="8815" y="16375"/>
                    <a:pt x="10235" y="14240"/>
                  </a:cubicBezTo>
                  <a:cubicBezTo>
                    <a:pt x="11654" y="12105"/>
                    <a:pt x="14088" y="8589"/>
                    <a:pt x="15559" y="6454"/>
                  </a:cubicBezTo>
                  <a:cubicBezTo>
                    <a:pt x="17029" y="4319"/>
                    <a:pt x="17536" y="3565"/>
                    <a:pt x="17891" y="2561"/>
                  </a:cubicBezTo>
                  <a:cubicBezTo>
                    <a:pt x="18246" y="1556"/>
                    <a:pt x="18449" y="300"/>
                    <a:pt x="18347" y="49"/>
                  </a:cubicBezTo>
                  <a:cubicBezTo>
                    <a:pt x="18246" y="-202"/>
                    <a:pt x="17840" y="551"/>
                    <a:pt x="17790" y="1556"/>
                  </a:cubicBezTo>
                  <a:cubicBezTo>
                    <a:pt x="17739" y="2561"/>
                    <a:pt x="18043" y="3817"/>
                    <a:pt x="18652" y="5826"/>
                  </a:cubicBezTo>
                  <a:cubicBezTo>
                    <a:pt x="19260" y="7835"/>
                    <a:pt x="20173" y="10598"/>
                    <a:pt x="20730" y="12733"/>
                  </a:cubicBezTo>
                  <a:cubicBezTo>
                    <a:pt x="21288" y="14868"/>
                    <a:pt x="21491" y="16375"/>
                    <a:pt x="21237" y="17254"/>
                  </a:cubicBezTo>
                  <a:cubicBezTo>
                    <a:pt x="20984" y="18133"/>
                    <a:pt x="20274" y="18384"/>
                    <a:pt x="19514" y="18258"/>
                  </a:cubicBezTo>
                  <a:cubicBezTo>
                    <a:pt x="18753" y="18133"/>
                    <a:pt x="17942" y="17631"/>
                    <a:pt x="17130" y="17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2946956" y="8265135"/>
              <a:ext cx="193676" cy="2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21081"/>
                  </a:moveTo>
                  <a:cubicBezTo>
                    <a:pt x="2833" y="13881"/>
                    <a:pt x="5666" y="6681"/>
                    <a:pt x="9030" y="3081"/>
                  </a:cubicBezTo>
                  <a:cubicBezTo>
                    <a:pt x="12393" y="-519"/>
                    <a:pt x="16289" y="-519"/>
                    <a:pt x="18472" y="831"/>
                  </a:cubicBezTo>
                  <a:cubicBezTo>
                    <a:pt x="20656" y="2181"/>
                    <a:pt x="21128" y="4881"/>
                    <a:pt x="21600" y="7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2959158" y="8299450"/>
              <a:ext cx="152899" cy="3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330" fill="norm" stroke="1" extrusionOk="0">
                  <a:moveTo>
                    <a:pt x="4477" y="17280"/>
                  </a:moveTo>
                  <a:cubicBezTo>
                    <a:pt x="2567" y="18720"/>
                    <a:pt x="657" y="20160"/>
                    <a:pt x="142" y="20880"/>
                  </a:cubicBezTo>
                  <a:cubicBezTo>
                    <a:pt x="-372" y="21600"/>
                    <a:pt x="510" y="21600"/>
                    <a:pt x="2714" y="19800"/>
                  </a:cubicBezTo>
                  <a:cubicBezTo>
                    <a:pt x="4918" y="18000"/>
                    <a:pt x="8444" y="14400"/>
                    <a:pt x="11750" y="10800"/>
                  </a:cubicBezTo>
                  <a:cubicBezTo>
                    <a:pt x="15057" y="7200"/>
                    <a:pt x="18142" y="3600"/>
                    <a:pt x="212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3108881" y="8210550"/>
              <a:ext cx="87386" cy="136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543" y="0"/>
                  </a:moveTo>
                  <a:cubicBezTo>
                    <a:pt x="2057" y="837"/>
                    <a:pt x="2571" y="1674"/>
                    <a:pt x="5657" y="2930"/>
                  </a:cubicBezTo>
                  <a:cubicBezTo>
                    <a:pt x="8743" y="4186"/>
                    <a:pt x="14400" y="5860"/>
                    <a:pt x="17614" y="7116"/>
                  </a:cubicBezTo>
                  <a:cubicBezTo>
                    <a:pt x="20829" y="8372"/>
                    <a:pt x="21600" y="9209"/>
                    <a:pt x="21086" y="10465"/>
                  </a:cubicBezTo>
                  <a:cubicBezTo>
                    <a:pt x="20571" y="11721"/>
                    <a:pt x="18771" y="13395"/>
                    <a:pt x="15043" y="15321"/>
                  </a:cubicBezTo>
                  <a:cubicBezTo>
                    <a:pt x="11314" y="17247"/>
                    <a:pt x="5657" y="194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3279223" y="8170465"/>
              <a:ext cx="153509" cy="22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58" fill="norm" stroke="1" extrusionOk="0">
                  <a:moveTo>
                    <a:pt x="4149" y="5915"/>
                  </a:moveTo>
                  <a:cubicBezTo>
                    <a:pt x="3410" y="5614"/>
                    <a:pt x="2670" y="5312"/>
                    <a:pt x="2300" y="4659"/>
                  </a:cubicBezTo>
                  <a:cubicBezTo>
                    <a:pt x="1930" y="4006"/>
                    <a:pt x="1930" y="3001"/>
                    <a:pt x="2522" y="2147"/>
                  </a:cubicBezTo>
                  <a:cubicBezTo>
                    <a:pt x="3114" y="1294"/>
                    <a:pt x="4297" y="590"/>
                    <a:pt x="5259" y="239"/>
                  </a:cubicBezTo>
                  <a:cubicBezTo>
                    <a:pt x="6221" y="-113"/>
                    <a:pt x="6960" y="-113"/>
                    <a:pt x="7626" y="490"/>
                  </a:cubicBezTo>
                  <a:cubicBezTo>
                    <a:pt x="8292" y="1093"/>
                    <a:pt x="8884" y="2298"/>
                    <a:pt x="7848" y="4257"/>
                  </a:cubicBezTo>
                  <a:cubicBezTo>
                    <a:pt x="6812" y="6216"/>
                    <a:pt x="4149" y="8929"/>
                    <a:pt x="2522" y="10436"/>
                  </a:cubicBezTo>
                  <a:cubicBezTo>
                    <a:pt x="895" y="11943"/>
                    <a:pt x="303" y="12244"/>
                    <a:pt x="81" y="12144"/>
                  </a:cubicBezTo>
                  <a:cubicBezTo>
                    <a:pt x="-141" y="12043"/>
                    <a:pt x="7" y="11541"/>
                    <a:pt x="1634" y="10235"/>
                  </a:cubicBezTo>
                  <a:cubicBezTo>
                    <a:pt x="3262" y="8929"/>
                    <a:pt x="6369" y="6819"/>
                    <a:pt x="8514" y="5362"/>
                  </a:cubicBezTo>
                  <a:cubicBezTo>
                    <a:pt x="10659" y="3906"/>
                    <a:pt x="11843" y="3102"/>
                    <a:pt x="13026" y="2399"/>
                  </a:cubicBezTo>
                  <a:cubicBezTo>
                    <a:pt x="14210" y="1695"/>
                    <a:pt x="15393" y="1093"/>
                    <a:pt x="15763" y="1042"/>
                  </a:cubicBezTo>
                  <a:cubicBezTo>
                    <a:pt x="16133" y="992"/>
                    <a:pt x="15689" y="1494"/>
                    <a:pt x="14358" y="3253"/>
                  </a:cubicBezTo>
                  <a:cubicBezTo>
                    <a:pt x="13026" y="5011"/>
                    <a:pt x="10807" y="8025"/>
                    <a:pt x="9106" y="10988"/>
                  </a:cubicBezTo>
                  <a:cubicBezTo>
                    <a:pt x="7404" y="13952"/>
                    <a:pt x="6221" y="16866"/>
                    <a:pt x="5703" y="18574"/>
                  </a:cubicBezTo>
                  <a:cubicBezTo>
                    <a:pt x="5185" y="20281"/>
                    <a:pt x="5333" y="20784"/>
                    <a:pt x="5777" y="21085"/>
                  </a:cubicBezTo>
                  <a:cubicBezTo>
                    <a:pt x="6221" y="21387"/>
                    <a:pt x="6960" y="21487"/>
                    <a:pt x="7848" y="21135"/>
                  </a:cubicBezTo>
                  <a:cubicBezTo>
                    <a:pt x="8736" y="20784"/>
                    <a:pt x="9771" y="19980"/>
                    <a:pt x="10585" y="19026"/>
                  </a:cubicBezTo>
                  <a:cubicBezTo>
                    <a:pt x="11399" y="18071"/>
                    <a:pt x="11991" y="16966"/>
                    <a:pt x="12212" y="16162"/>
                  </a:cubicBezTo>
                  <a:cubicBezTo>
                    <a:pt x="12434" y="15359"/>
                    <a:pt x="12286" y="14856"/>
                    <a:pt x="11991" y="14404"/>
                  </a:cubicBezTo>
                  <a:cubicBezTo>
                    <a:pt x="11695" y="13952"/>
                    <a:pt x="11251" y="13550"/>
                    <a:pt x="11399" y="13199"/>
                  </a:cubicBezTo>
                  <a:cubicBezTo>
                    <a:pt x="11547" y="12847"/>
                    <a:pt x="12286" y="12546"/>
                    <a:pt x="14062" y="12244"/>
                  </a:cubicBezTo>
                  <a:cubicBezTo>
                    <a:pt x="15837" y="11943"/>
                    <a:pt x="18648" y="11641"/>
                    <a:pt x="21459" y="1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3578963" y="8214269"/>
              <a:ext cx="152219" cy="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123" fill="norm" stroke="1" extrusionOk="0">
                  <a:moveTo>
                    <a:pt x="421" y="11708"/>
                  </a:moveTo>
                  <a:cubicBezTo>
                    <a:pt x="123" y="10187"/>
                    <a:pt x="-175" y="8666"/>
                    <a:pt x="123" y="7297"/>
                  </a:cubicBezTo>
                  <a:cubicBezTo>
                    <a:pt x="421" y="5928"/>
                    <a:pt x="1315" y="4711"/>
                    <a:pt x="2208" y="4102"/>
                  </a:cubicBezTo>
                  <a:cubicBezTo>
                    <a:pt x="3102" y="3494"/>
                    <a:pt x="3996" y="3494"/>
                    <a:pt x="4964" y="5775"/>
                  </a:cubicBezTo>
                  <a:cubicBezTo>
                    <a:pt x="5933" y="8057"/>
                    <a:pt x="6975" y="12620"/>
                    <a:pt x="7273" y="15511"/>
                  </a:cubicBezTo>
                  <a:cubicBezTo>
                    <a:pt x="7571" y="18401"/>
                    <a:pt x="7124" y="19618"/>
                    <a:pt x="6528" y="20378"/>
                  </a:cubicBezTo>
                  <a:cubicBezTo>
                    <a:pt x="5933" y="21139"/>
                    <a:pt x="5188" y="21443"/>
                    <a:pt x="4741" y="20682"/>
                  </a:cubicBezTo>
                  <a:cubicBezTo>
                    <a:pt x="4294" y="19922"/>
                    <a:pt x="4145" y="18097"/>
                    <a:pt x="4666" y="15206"/>
                  </a:cubicBezTo>
                  <a:cubicBezTo>
                    <a:pt x="5188" y="12316"/>
                    <a:pt x="6379" y="8361"/>
                    <a:pt x="7348" y="5928"/>
                  </a:cubicBezTo>
                  <a:cubicBezTo>
                    <a:pt x="8316" y="3494"/>
                    <a:pt x="9061" y="2581"/>
                    <a:pt x="9806" y="2125"/>
                  </a:cubicBezTo>
                  <a:cubicBezTo>
                    <a:pt x="10551" y="1668"/>
                    <a:pt x="11295" y="1668"/>
                    <a:pt x="11668" y="2429"/>
                  </a:cubicBezTo>
                  <a:cubicBezTo>
                    <a:pt x="12040" y="3189"/>
                    <a:pt x="12040" y="4711"/>
                    <a:pt x="12338" y="5928"/>
                  </a:cubicBezTo>
                  <a:cubicBezTo>
                    <a:pt x="12636" y="7144"/>
                    <a:pt x="13232" y="8057"/>
                    <a:pt x="14126" y="7905"/>
                  </a:cubicBezTo>
                  <a:cubicBezTo>
                    <a:pt x="15019" y="7753"/>
                    <a:pt x="16211" y="6536"/>
                    <a:pt x="16882" y="5015"/>
                  </a:cubicBezTo>
                  <a:cubicBezTo>
                    <a:pt x="17552" y="3494"/>
                    <a:pt x="17701" y="1668"/>
                    <a:pt x="17403" y="756"/>
                  </a:cubicBezTo>
                  <a:cubicBezTo>
                    <a:pt x="17105" y="-157"/>
                    <a:pt x="16360" y="-157"/>
                    <a:pt x="15690" y="299"/>
                  </a:cubicBezTo>
                  <a:cubicBezTo>
                    <a:pt x="15019" y="756"/>
                    <a:pt x="14424" y="1668"/>
                    <a:pt x="13902" y="2733"/>
                  </a:cubicBezTo>
                  <a:cubicBezTo>
                    <a:pt x="13381" y="3798"/>
                    <a:pt x="12934" y="5015"/>
                    <a:pt x="12711" y="6840"/>
                  </a:cubicBezTo>
                  <a:cubicBezTo>
                    <a:pt x="12487" y="8666"/>
                    <a:pt x="12487" y="11099"/>
                    <a:pt x="12859" y="12620"/>
                  </a:cubicBezTo>
                  <a:cubicBezTo>
                    <a:pt x="13232" y="14142"/>
                    <a:pt x="13977" y="14750"/>
                    <a:pt x="15466" y="14294"/>
                  </a:cubicBezTo>
                  <a:cubicBezTo>
                    <a:pt x="16956" y="13837"/>
                    <a:pt x="19191" y="12316"/>
                    <a:pt x="21425" y="10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3718481" y="8210550"/>
              <a:ext cx="50801" cy="155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21600" y="0"/>
                  </a:moveTo>
                  <a:cubicBezTo>
                    <a:pt x="19350" y="3211"/>
                    <a:pt x="17100" y="6422"/>
                    <a:pt x="16200" y="9559"/>
                  </a:cubicBezTo>
                  <a:cubicBezTo>
                    <a:pt x="15300" y="12697"/>
                    <a:pt x="15750" y="15762"/>
                    <a:pt x="14850" y="17805"/>
                  </a:cubicBezTo>
                  <a:cubicBezTo>
                    <a:pt x="13950" y="19849"/>
                    <a:pt x="11700" y="20870"/>
                    <a:pt x="9450" y="21235"/>
                  </a:cubicBezTo>
                  <a:cubicBezTo>
                    <a:pt x="7200" y="21600"/>
                    <a:pt x="4950" y="21308"/>
                    <a:pt x="3375" y="20724"/>
                  </a:cubicBezTo>
                  <a:cubicBezTo>
                    <a:pt x="1800" y="20141"/>
                    <a:pt x="900" y="19265"/>
                    <a:pt x="0" y="18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3750231" y="8178800"/>
              <a:ext cx="3176" cy="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3796634" y="8196152"/>
              <a:ext cx="29798" cy="74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181" fill="norm" stroke="1" extrusionOk="0">
                  <a:moveTo>
                    <a:pt x="860" y="9481"/>
                  </a:moveTo>
                  <a:cubicBezTo>
                    <a:pt x="3094" y="7981"/>
                    <a:pt x="5329" y="6481"/>
                    <a:pt x="7936" y="4681"/>
                  </a:cubicBezTo>
                  <a:cubicBezTo>
                    <a:pt x="10542" y="2881"/>
                    <a:pt x="13522" y="781"/>
                    <a:pt x="13149" y="181"/>
                  </a:cubicBezTo>
                  <a:cubicBezTo>
                    <a:pt x="12777" y="-419"/>
                    <a:pt x="9053" y="481"/>
                    <a:pt x="5701" y="2731"/>
                  </a:cubicBezTo>
                  <a:cubicBezTo>
                    <a:pt x="2349" y="4981"/>
                    <a:pt x="-630" y="8581"/>
                    <a:pt x="115" y="11731"/>
                  </a:cubicBezTo>
                  <a:cubicBezTo>
                    <a:pt x="860" y="14881"/>
                    <a:pt x="5329" y="17581"/>
                    <a:pt x="9425" y="19081"/>
                  </a:cubicBezTo>
                  <a:cubicBezTo>
                    <a:pt x="13522" y="20581"/>
                    <a:pt x="17246" y="20881"/>
                    <a:pt x="20970" y="21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3836733" y="8204200"/>
              <a:ext cx="53199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21289" y="0"/>
                  </a:moveTo>
                  <a:cubicBezTo>
                    <a:pt x="17054" y="831"/>
                    <a:pt x="12818" y="1662"/>
                    <a:pt x="9218" y="3946"/>
                  </a:cubicBezTo>
                  <a:cubicBezTo>
                    <a:pt x="5618" y="6231"/>
                    <a:pt x="2654" y="9969"/>
                    <a:pt x="1171" y="12877"/>
                  </a:cubicBezTo>
                  <a:cubicBezTo>
                    <a:pt x="-311" y="15785"/>
                    <a:pt x="-311" y="17862"/>
                    <a:pt x="748" y="19315"/>
                  </a:cubicBezTo>
                  <a:cubicBezTo>
                    <a:pt x="1807" y="20769"/>
                    <a:pt x="3924" y="21600"/>
                    <a:pt x="7313" y="21600"/>
                  </a:cubicBezTo>
                  <a:cubicBezTo>
                    <a:pt x="10701" y="21600"/>
                    <a:pt x="15360" y="20769"/>
                    <a:pt x="20018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3914726" y="8118474"/>
              <a:ext cx="51406" cy="14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70" fill="norm" stroke="1" extrusionOk="0">
                  <a:moveTo>
                    <a:pt x="21411" y="0"/>
                  </a:moveTo>
                  <a:cubicBezTo>
                    <a:pt x="14799" y="4166"/>
                    <a:pt x="8187" y="8331"/>
                    <a:pt x="4440" y="11571"/>
                  </a:cubicBezTo>
                  <a:cubicBezTo>
                    <a:pt x="693" y="14811"/>
                    <a:pt x="-189" y="17126"/>
                    <a:pt x="31" y="18669"/>
                  </a:cubicBezTo>
                  <a:cubicBezTo>
                    <a:pt x="252" y="20211"/>
                    <a:pt x="1574" y="20983"/>
                    <a:pt x="3338" y="21291"/>
                  </a:cubicBezTo>
                  <a:cubicBezTo>
                    <a:pt x="5101" y="21600"/>
                    <a:pt x="7305" y="21446"/>
                    <a:pt x="9509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3899456" y="8105210"/>
              <a:ext cx="229916" cy="16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80" fill="norm" stroke="1" extrusionOk="0">
                  <a:moveTo>
                    <a:pt x="0" y="13032"/>
                  </a:moveTo>
                  <a:cubicBezTo>
                    <a:pt x="2477" y="13167"/>
                    <a:pt x="4954" y="13302"/>
                    <a:pt x="6589" y="13235"/>
                  </a:cubicBezTo>
                  <a:cubicBezTo>
                    <a:pt x="8224" y="13167"/>
                    <a:pt x="9017" y="12897"/>
                    <a:pt x="9116" y="12694"/>
                  </a:cubicBezTo>
                  <a:cubicBezTo>
                    <a:pt x="9215" y="12492"/>
                    <a:pt x="8620" y="12357"/>
                    <a:pt x="8075" y="12222"/>
                  </a:cubicBezTo>
                  <a:cubicBezTo>
                    <a:pt x="7530" y="12087"/>
                    <a:pt x="7035" y="11952"/>
                    <a:pt x="6639" y="12222"/>
                  </a:cubicBezTo>
                  <a:cubicBezTo>
                    <a:pt x="6242" y="12492"/>
                    <a:pt x="5945" y="13167"/>
                    <a:pt x="5796" y="13842"/>
                  </a:cubicBezTo>
                  <a:cubicBezTo>
                    <a:pt x="5648" y="14517"/>
                    <a:pt x="5648" y="15192"/>
                    <a:pt x="6044" y="16069"/>
                  </a:cubicBezTo>
                  <a:cubicBezTo>
                    <a:pt x="6440" y="16947"/>
                    <a:pt x="7233" y="18027"/>
                    <a:pt x="8472" y="18634"/>
                  </a:cubicBezTo>
                  <a:cubicBezTo>
                    <a:pt x="9710" y="19242"/>
                    <a:pt x="11394" y="19377"/>
                    <a:pt x="12732" y="19174"/>
                  </a:cubicBezTo>
                  <a:cubicBezTo>
                    <a:pt x="14070" y="18972"/>
                    <a:pt x="15061" y="18432"/>
                    <a:pt x="15903" y="17757"/>
                  </a:cubicBezTo>
                  <a:cubicBezTo>
                    <a:pt x="16745" y="17082"/>
                    <a:pt x="17439" y="16272"/>
                    <a:pt x="17785" y="15462"/>
                  </a:cubicBezTo>
                  <a:cubicBezTo>
                    <a:pt x="18132" y="14652"/>
                    <a:pt x="18132" y="13842"/>
                    <a:pt x="17785" y="13437"/>
                  </a:cubicBezTo>
                  <a:cubicBezTo>
                    <a:pt x="17439" y="13032"/>
                    <a:pt x="16745" y="13032"/>
                    <a:pt x="15903" y="13640"/>
                  </a:cubicBezTo>
                  <a:cubicBezTo>
                    <a:pt x="15061" y="14247"/>
                    <a:pt x="14070" y="15462"/>
                    <a:pt x="13475" y="16407"/>
                  </a:cubicBezTo>
                  <a:cubicBezTo>
                    <a:pt x="12881" y="17352"/>
                    <a:pt x="12683" y="18027"/>
                    <a:pt x="12534" y="18837"/>
                  </a:cubicBezTo>
                  <a:cubicBezTo>
                    <a:pt x="12385" y="19647"/>
                    <a:pt x="12286" y="20592"/>
                    <a:pt x="12534" y="21064"/>
                  </a:cubicBezTo>
                  <a:cubicBezTo>
                    <a:pt x="12782" y="21537"/>
                    <a:pt x="13376" y="21537"/>
                    <a:pt x="14268" y="20659"/>
                  </a:cubicBezTo>
                  <a:cubicBezTo>
                    <a:pt x="15160" y="19782"/>
                    <a:pt x="16349" y="18027"/>
                    <a:pt x="17488" y="15057"/>
                  </a:cubicBezTo>
                  <a:cubicBezTo>
                    <a:pt x="18628" y="12087"/>
                    <a:pt x="19717" y="7902"/>
                    <a:pt x="20361" y="5472"/>
                  </a:cubicBezTo>
                  <a:cubicBezTo>
                    <a:pt x="21006" y="3042"/>
                    <a:pt x="21204" y="2367"/>
                    <a:pt x="21352" y="1625"/>
                  </a:cubicBezTo>
                  <a:cubicBezTo>
                    <a:pt x="21501" y="882"/>
                    <a:pt x="21600" y="72"/>
                    <a:pt x="21451" y="5"/>
                  </a:cubicBezTo>
                  <a:cubicBezTo>
                    <a:pt x="21303" y="-63"/>
                    <a:pt x="20906" y="612"/>
                    <a:pt x="20361" y="2570"/>
                  </a:cubicBezTo>
                  <a:cubicBezTo>
                    <a:pt x="19817" y="4527"/>
                    <a:pt x="19123" y="7767"/>
                    <a:pt x="18776" y="10264"/>
                  </a:cubicBezTo>
                  <a:cubicBezTo>
                    <a:pt x="18429" y="12762"/>
                    <a:pt x="18429" y="14517"/>
                    <a:pt x="18429" y="16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4128056" y="8255000"/>
              <a:ext cx="38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4277281" y="8217480"/>
              <a:ext cx="12466" cy="3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0696" fill="norm" stroke="1" extrusionOk="0">
                  <a:moveTo>
                    <a:pt x="0" y="4934"/>
                  </a:moveTo>
                  <a:cubicBezTo>
                    <a:pt x="7200" y="2015"/>
                    <a:pt x="14400" y="-904"/>
                    <a:pt x="18000" y="264"/>
                  </a:cubicBezTo>
                  <a:cubicBezTo>
                    <a:pt x="21600" y="1431"/>
                    <a:pt x="21600" y="6685"/>
                    <a:pt x="20700" y="10772"/>
                  </a:cubicBezTo>
                  <a:cubicBezTo>
                    <a:pt x="19800" y="14858"/>
                    <a:pt x="18000" y="17777"/>
                    <a:pt x="16200" y="20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4293156" y="8166100"/>
              <a:ext cx="6351" cy="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4347484" y="8067675"/>
              <a:ext cx="40923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600" fill="norm" stroke="1" extrusionOk="0">
                  <a:moveTo>
                    <a:pt x="20880" y="0"/>
                  </a:moveTo>
                  <a:cubicBezTo>
                    <a:pt x="17100" y="2057"/>
                    <a:pt x="13320" y="4114"/>
                    <a:pt x="9540" y="7071"/>
                  </a:cubicBezTo>
                  <a:cubicBezTo>
                    <a:pt x="5760" y="10029"/>
                    <a:pt x="1980" y="13886"/>
                    <a:pt x="630" y="16457"/>
                  </a:cubicBezTo>
                  <a:cubicBezTo>
                    <a:pt x="-720" y="19029"/>
                    <a:pt x="360" y="20314"/>
                    <a:pt x="1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4324906" y="8175625"/>
              <a:ext cx="1016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300"/>
                    <a:pt x="10800" y="9000"/>
                    <a:pt x="14400" y="5400"/>
                  </a:cubicBezTo>
                  <a:cubicBezTo>
                    <a:pt x="18000" y="1800"/>
                    <a:pt x="198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4656942" y="8216900"/>
              <a:ext cx="10865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1800"/>
                    <a:pt x="4448" y="3600"/>
                    <a:pt x="1502" y="7200"/>
                  </a:cubicBezTo>
                  <a:cubicBezTo>
                    <a:pt x="-1443" y="10800"/>
                    <a:pt x="521" y="162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4650709" y="8161702"/>
              <a:ext cx="13923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296" fill="norm" stroke="1" extrusionOk="0">
                  <a:moveTo>
                    <a:pt x="1782" y="20296"/>
                  </a:moveTo>
                  <a:cubicBezTo>
                    <a:pt x="239" y="12582"/>
                    <a:pt x="-1304" y="4867"/>
                    <a:pt x="1782" y="1782"/>
                  </a:cubicBezTo>
                  <a:cubicBezTo>
                    <a:pt x="4867" y="-1304"/>
                    <a:pt x="12582" y="239"/>
                    <a:pt x="20296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4686856" y="8170721"/>
              <a:ext cx="50801" cy="78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21600" y="464"/>
                  </a:moveTo>
                  <a:cubicBezTo>
                    <a:pt x="17100" y="180"/>
                    <a:pt x="12600" y="-104"/>
                    <a:pt x="9225" y="38"/>
                  </a:cubicBezTo>
                  <a:cubicBezTo>
                    <a:pt x="5850" y="180"/>
                    <a:pt x="3600" y="749"/>
                    <a:pt x="2925" y="2454"/>
                  </a:cubicBezTo>
                  <a:cubicBezTo>
                    <a:pt x="2250" y="4159"/>
                    <a:pt x="3150" y="7001"/>
                    <a:pt x="4500" y="9417"/>
                  </a:cubicBezTo>
                  <a:cubicBezTo>
                    <a:pt x="5850" y="11833"/>
                    <a:pt x="7650" y="13822"/>
                    <a:pt x="8550" y="15812"/>
                  </a:cubicBezTo>
                  <a:cubicBezTo>
                    <a:pt x="9450" y="17801"/>
                    <a:pt x="9450" y="19791"/>
                    <a:pt x="7875" y="20643"/>
                  </a:cubicBezTo>
                  <a:cubicBezTo>
                    <a:pt x="6300" y="21496"/>
                    <a:pt x="3150" y="21212"/>
                    <a:pt x="0" y="20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4908027" y="8185743"/>
              <a:ext cx="137605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097" fill="norm" stroke="1" extrusionOk="0">
                  <a:moveTo>
                    <a:pt x="13029" y="14327"/>
                  </a:moveTo>
                  <a:cubicBezTo>
                    <a:pt x="13029" y="10458"/>
                    <a:pt x="13029" y="6590"/>
                    <a:pt x="12782" y="3849"/>
                  </a:cubicBezTo>
                  <a:cubicBezTo>
                    <a:pt x="12534" y="1109"/>
                    <a:pt x="12040" y="-503"/>
                    <a:pt x="10391" y="142"/>
                  </a:cubicBezTo>
                  <a:cubicBezTo>
                    <a:pt x="8742" y="787"/>
                    <a:pt x="5939" y="3688"/>
                    <a:pt x="4043" y="6428"/>
                  </a:cubicBezTo>
                  <a:cubicBezTo>
                    <a:pt x="2146" y="9169"/>
                    <a:pt x="1157" y="11748"/>
                    <a:pt x="580" y="13843"/>
                  </a:cubicBezTo>
                  <a:cubicBezTo>
                    <a:pt x="3" y="15939"/>
                    <a:pt x="-162" y="17551"/>
                    <a:pt x="168" y="18679"/>
                  </a:cubicBezTo>
                  <a:cubicBezTo>
                    <a:pt x="498" y="19807"/>
                    <a:pt x="1322" y="20452"/>
                    <a:pt x="2971" y="19485"/>
                  </a:cubicBezTo>
                  <a:cubicBezTo>
                    <a:pt x="4620" y="18518"/>
                    <a:pt x="7093" y="15939"/>
                    <a:pt x="8577" y="14004"/>
                  </a:cubicBezTo>
                  <a:cubicBezTo>
                    <a:pt x="10061" y="12070"/>
                    <a:pt x="10556" y="10781"/>
                    <a:pt x="11133" y="9491"/>
                  </a:cubicBezTo>
                  <a:cubicBezTo>
                    <a:pt x="11710" y="8201"/>
                    <a:pt x="12369" y="6912"/>
                    <a:pt x="13111" y="7557"/>
                  </a:cubicBezTo>
                  <a:cubicBezTo>
                    <a:pt x="13853" y="8201"/>
                    <a:pt x="14678" y="10781"/>
                    <a:pt x="16079" y="13360"/>
                  </a:cubicBezTo>
                  <a:cubicBezTo>
                    <a:pt x="17481" y="15939"/>
                    <a:pt x="19459" y="18518"/>
                    <a:pt x="21438" y="21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5156756" y="8168080"/>
              <a:ext cx="63501" cy="10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21600" y="5428"/>
                  </a:moveTo>
                  <a:cubicBezTo>
                    <a:pt x="20880" y="4348"/>
                    <a:pt x="20160" y="3268"/>
                    <a:pt x="19260" y="2296"/>
                  </a:cubicBezTo>
                  <a:cubicBezTo>
                    <a:pt x="18360" y="1324"/>
                    <a:pt x="17280" y="460"/>
                    <a:pt x="15840" y="136"/>
                  </a:cubicBezTo>
                  <a:cubicBezTo>
                    <a:pt x="14400" y="-188"/>
                    <a:pt x="12600" y="28"/>
                    <a:pt x="11340" y="1216"/>
                  </a:cubicBezTo>
                  <a:cubicBezTo>
                    <a:pt x="10080" y="2404"/>
                    <a:pt x="9360" y="4564"/>
                    <a:pt x="10440" y="7372"/>
                  </a:cubicBezTo>
                  <a:cubicBezTo>
                    <a:pt x="11520" y="10180"/>
                    <a:pt x="14400" y="13636"/>
                    <a:pt x="16200" y="16012"/>
                  </a:cubicBezTo>
                  <a:cubicBezTo>
                    <a:pt x="18000" y="18388"/>
                    <a:pt x="18720" y="19684"/>
                    <a:pt x="18180" y="20440"/>
                  </a:cubicBezTo>
                  <a:cubicBezTo>
                    <a:pt x="17640" y="21196"/>
                    <a:pt x="15840" y="21412"/>
                    <a:pt x="12600" y="20872"/>
                  </a:cubicBezTo>
                  <a:cubicBezTo>
                    <a:pt x="9360" y="20332"/>
                    <a:pt x="4680" y="19036"/>
                    <a:pt x="0" y="17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5248391" y="8105775"/>
              <a:ext cx="48066" cy="168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600" fill="norm" stroke="1" extrusionOk="0">
                  <a:moveTo>
                    <a:pt x="20872" y="0"/>
                  </a:moveTo>
                  <a:cubicBezTo>
                    <a:pt x="18115" y="1087"/>
                    <a:pt x="15357" y="2174"/>
                    <a:pt x="11681" y="4823"/>
                  </a:cubicBezTo>
                  <a:cubicBezTo>
                    <a:pt x="8004" y="7472"/>
                    <a:pt x="3408" y="11683"/>
                    <a:pt x="1340" y="14468"/>
                  </a:cubicBezTo>
                  <a:cubicBezTo>
                    <a:pt x="-728" y="17253"/>
                    <a:pt x="-268" y="18611"/>
                    <a:pt x="1800" y="19562"/>
                  </a:cubicBezTo>
                  <a:cubicBezTo>
                    <a:pt x="3868" y="20513"/>
                    <a:pt x="7544" y="21057"/>
                    <a:pt x="112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5226606" y="8181975"/>
              <a:ext cx="101601" cy="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6480"/>
                  </a:moveTo>
                  <a:cubicBezTo>
                    <a:pt x="675" y="5040"/>
                    <a:pt x="1350" y="3600"/>
                    <a:pt x="2812" y="3060"/>
                  </a:cubicBezTo>
                  <a:cubicBezTo>
                    <a:pt x="4275" y="2520"/>
                    <a:pt x="6525" y="2880"/>
                    <a:pt x="8662" y="4320"/>
                  </a:cubicBezTo>
                  <a:cubicBezTo>
                    <a:pt x="10800" y="5760"/>
                    <a:pt x="12825" y="8280"/>
                    <a:pt x="14175" y="10440"/>
                  </a:cubicBezTo>
                  <a:cubicBezTo>
                    <a:pt x="15525" y="12600"/>
                    <a:pt x="16200" y="14400"/>
                    <a:pt x="16425" y="16200"/>
                  </a:cubicBezTo>
                  <a:cubicBezTo>
                    <a:pt x="16650" y="18000"/>
                    <a:pt x="16425" y="19800"/>
                    <a:pt x="15750" y="20700"/>
                  </a:cubicBezTo>
                  <a:cubicBezTo>
                    <a:pt x="15075" y="21600"/>
                    <a:pt x="13950" y="21600"/>
                    <a:pt x="12825" y="21240"/>
                  </a:cubicBezTo>
                  <a:cubicBezTo>
                    <a:pt x="11700" y="20880"/>
                    <a:pt x="10575" y="20160"/>
                    <a:pt x="9788" y="18000"/>
                  </a:cubicBezTo>
                  <a:cubicBezTo>
                    <a:pt x="9000" y="15840"/>
                    <a:pt x="8550" y="12240"/>
                    <a:pt x="10575" y="9000"/>
                  </a:cubicBezTo>
                  <a:cubicBezTo>
                    <a:pt x="12600" y="5760"/>
                    <a:pt x="171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5330123" y="8193684"/>
              <a:ext cx="58409" cy="5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0821" fill="norm" stroke="1" extrusionOk="0">
                  <a:moveTo>
                    <a:pt x="21287" y="5373"/>
                  </a:moveTo>
                  <a:cubicBezTo>
                    <a:pt x="17430" y="3296"/>
                    <a:pt x="13573" y="1220"/>
                    <a:pt x="10680" y="389"/>
                  </a:cubicBezTo>
                  <a:cubicBezTo>
                    <a:pt x="7787" y="-442"/>
                    <a:pt x="5858" y="-27"/>
                    <a:pt x="4123" y="2466"/>
                  </a:cubicBezTo>
                  <a:cubicBezTo>
                    <a:pt x="2387" y="4958"/>
                    <a:pt x="844" y="9527"/>
                    <a:pt x="266" y="12850"/>
                  </a:cubicBezTo>
                  <a:cubicBezTo>
                    <a:pt x="-313" y="16173"/>
                    <a:pt x="73" y="18250"/>
                    <a:pt x="1230" y="19496"/>
                  </a:cubicBezTo>
                  <a:cubicBezTo>
                    <a:pt x="2387" y="20743"/>
                    <a:pt x="4316" y="21158"/>
                    <a:pt x="7208" y="20535"/>
                  </a:cubicBezTo>
                  <a:cubicBezTo>
                    <a:pt x="10101" y="19912"/>
                    <a:pt x="13958" y="18250"/>
                    <a:pt x="16080" y="15135"/>
                  </a:cubicBezTo>
                  <a:cubicBezTo>
                    <a:pt x="18201" y="12020"/>
                    <a:pt x="18587" y="7450"/>
                    <a:pt x="18973" y="2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5404406" y="8173992"/>
              <a:ext cx="129912" cy="17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269" fill="norm" stroke="1" extrusionOk="0">
                  <a:moveTo>
                    <a:pt x="0" y="2831"/>
                  </a:moveTo>
                  <a:cubicBezTo>
                    <a:pt x="702" y="3208"/>
                    <a:pt x="1405" y="3585"/>
                    <a:pt x="1756" y="4087"/>
                  </a:cubicBezTo>
                  <a:cubicBezTo>
                    <a:pt x="2107" y="4590"/>
                    <a:pt x="2107" y="5217"/>
                    <a:pt x="2020" y="5845"/>
                  </a:cubicBezTo>
                  <a:cubicBezTo>
                    <a:pt x="1932" y="6473"/>
                    <a:pt x="1756" y="7101"/>
                    <a:pt x="1405" y="7666"/>
                  </a:cubicBezTo>
                  <a:cubicBezTo>
                    <a:pt x="1054" y="8231"/>
                    <a:pt x="527" y="8734"/>
                    <a:pt x="263" y="8671"/>
                  </a:cubicBezTo>
                  <a:cubicBezTo>
                    <a:pt x="0" y="8608"/>
                    <a:pt x="0" y="7980"/>
                    <a:pt x="702" y="6724"/>
                  </a:cubicBezTo>
                  <a:cubicBezTo>
                    <a:pt x="1405" y="5469"/>
                    <a:pt x="2810" y="3585"/>
                    <a:pt x="3863" y="2455"/>
                  </a:cubicBezTo>
                  <a:cubicBezTo>
                    <a:pt x="4917" y="1324"/>
                    <a:pt x="5620" y="948"/>
                    <a:pt x="6410" y="759"/>
                  </a:cubicBezTo>
                  <a:cubicBezTo>
                    <a:pt x="7200" y="571"/>
                    <a:pt x="8078" y="571"/>
                    <a:pt x="8517" y="948"/>
                  </a:cubicBezTo>
                  <a:cubicBezTo>
                    <a:pt x="8956" y="1324"/>
                    <a:pt x="8956" y="2078"/>
                    <a:pt x="9044" y="3208"/>
                  </a:cubicBezTo>
                  <a:cubicBezTo>
                    <a:pt x="9132" y="4338"/>
                    <a:pt x="9307" y="5845"/>
                    <a:pt x="9746" y="6787"/>
                  </a:cubicBezTo>
                  <a:cubicBezTo>
                    <a:pt x="10185" y="7729"/>
                    <a:pt x="10888" y="8106"/>
                    <a:pt x="11678" y="8169"/>
                  </a:cubicBezTo>
                  <a:cubicBezTo>
                    <a:pt x="12468" y="8231"/>
                    <a:pt x="13346" y="7980"/>
                    <a:pt x="14488" y="6787"/>
                  </a:cubicBezTo>
                  <a:cubicBezTo>
                    <a:pt x="15629" y="5594"/>
                    <a:pt x="17034" y="3459"/>
                    <a:pt x="17737" y="2078"/>
                  </a:cubicBezTo>
                  <a:cubicBezTo>
                    <a:pt x="18439" y="696"/>
                    <a:pt x="18439" y="69"/>
                    <a:pt x="18176" y="6"/>
                  </a:cubicBezTo>
                  <a:cubicBezTo>
                    <a:pt x="17912" y="-57"/>
                    <a:pt x="17385" y="445"/>
                    <a:pt x="16946" y="1010"/>
                  </a:cubicBezTo>
                  <a:cubicBezTo>
                    <a:pt x="16507" y="1576"/>
                    <a:pt x="16156" y="2203"/>
                    <a:pt x="15893" y="2831"/>
                  </a:cubicBezTo>
                  <a:cubicBezTo>
                    <a:pt x="15629" y="3459"/>
                    <a:pt x="15454" y="4087"/>
                    <a:pt x="15629" y="4652"/>
                  </a:cubicBezTo>
                  <a:cubicBezTo>
                    <a:pt x="15805" y="5217"/>
                    <a:pt x="16332" y="5720"/>
                    <a:pt x="17210" y="5845"/>
                  </a:cubicBezTo>
                  <a:cubicBezTo>
                    <a:pt x="18088" y="5971"/>
                    <a:pt x="19317" y="5720"/>
                    <a:pt x="20107" y="5217"/>
                  </a:cubicBezTo>
                  <a:cubicBezTo>
                    <a:pt x="20898" y="4715"/>
                    <a:pt x="21249" y="3962"/>
                    <a:pt x="21424" y="3899"/>
                  </a:cubicBezTo>
                  <a:cubicBezTo>
                    <a:pt x="21600" y="3836"/>
                    <a:pt x="21600" y="4464"/>
                    <a:pt x="21424" y="6473"/>
                  </a:cubicBezTo>
                  <a:cubicBezTo>
                    <a:pt x="21249" y="8483"/>
                    <a:pt x="20898" y="11873"/>
                    <a:pt x="19844" y="14573"/>
                  </a:cubicBezTo>
                  <a:cubicBezTo>
                    <a:pt x="18790" y="17273"/>
                    <a:pt x="17034" y="19283"/>
                    <a:pt x="15102" y="20350"/>
                  </a:cubicBezTo>
                  <a:cubicBezTo>
                    <a:pt x="13171" y="21417"/>
                    <a:pt x="11063" y="21543"/>
                    <a:pt x="9571" y="20790"/>
                  </a:cubicBezTo>
                  <a:cubicBezTo>
                    <a:pt x="8078" y="20036"/>
                    <a:pt x="7200" y="18403"/>
                    <a:pt x="7024" y="17336"/>
                  </a:cubicBezTo>
                  <a:cubicBezTo>
                    <a:pt x="6849" y="16269"/>
                    <a:pt x="7376" y="15766"/>
                    <a:pt x="7902" y="15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5750481" y="8172450"/>
              <a:ext cx="117476" cy="8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4800"/>
                  </a:moveTo>
                  <a:cubicBezTo>
                    <a:pt x="584" y="3733"/>
                    <a:pt x="1168" y="2667"/>
                    <a:pt x="1946" y="2267"/>
                  </a:cubicBezTo>
                  <a:cubicBezTo>
                    <a:pt x="2724" y="1867"/>
                    <a:pt x="3697" y="2133"/>
                    <a:pt x="5157" y="3867"/>
                  </a:cubicBezTo>
                  <a:cubicBezTo>
                    <a:pt x="6616" y="5600"/>
                    <a:pt x="8562" y="8800"/>
                    <a:pt x="9730" y="11733"/>
                  </a:cubicBezTo>
                  <a:cubicBezTo>
                    <a:pt x="10897" y="14667"/>
                    <a:pt x="11286" y="17333"/>
                    <a:pt x="10897" y="19067"/>
                  </a:cubicBezTo>
                  <a:cubicBezTo>
                    <a:pt x="10508" y="20800"/>
                    <a:pt x="9341" y="21600"/>
                    <a:pt x="8562" y="21333"/>
                  </a:cubicBezTo>
                  <a:cubicBezTo>
                    <a:pt x="7784" y="21067"/>
                    <a:pt x="7395" y="19733"/>
                    <a:pt x="7881" y="16800"/>
                  </a:cubicBezTo>
                  <a:cubicBezTo>
                    <a:pt x="8368" y="13867"/>
                    <a:pt x="9730" y="9333"/>
                    <a:pt x="12162" y="6267"/>
                  </a:cubicBezTo>
                  <a:cubicBezTo>
                    <a:pt x="14595" y="3200"/>
                    <a:pt x="1809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5848631" y="8186877"/>
              <a:ext cx="107754" cy="14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50" fill="norm" stroke="1" extrusionOk="0">
                  <a:moveTo>
                    <a:pt x="4459" y="1161"/>
                  </a:moveTo>
                  <a:cubicBezTo>
                    <a:pt x="3829" y="1792"/>
                    <a:pt x="3200" y="2423"/>
                    <a:pt x="3410" y="2738"/>
                  </a:cubicBezTo>
                  <a:cubicBezTo>
                    <a:pt x="3620" y="3053"/>
                    <a:pt x="4668" y="3053"/>
                    <a:pt x="5297" y="2580"/>
                  </a:cubicBezTo>
                  <a:cubicBezTo>
                    <a:pt x="5927" y="2107"/>
                    <a:pt x="6136" y="1161"/>
                    <a:pt x="5717" y="609"/>
                  </a:cubicBezTo>
                  <a:cubicBezTo>
                    <a:pt x="5297" y="58"/>
                    <a:pt x="4249" y="-100"/>
                    <a:pt x="3305" y="58"/>
                  </a:cubicBezTo>
                  <a:cubicBezTo>
                    <a:pt x="2362" y="215"/>
                    <a:pt x="1523" y="688"/>
                    <a:pt x="894" y="1871"/>
                  </a:cubicBezTo>
                  <a:cubicBezTo>
                    <a:pt x="264" y="3053"/>
                    <a:pt x="-155" y="4945"/>
                    <a:pt x="55" y="6207"/>
                  </a:cubicBezTo>
                  <a:cubicBezTo>
                    <a:pt x="264" y="7468"/>
                    <a:pt x="1103" y="8099"/>
                    <a:pt x="4039" y="7626"/>
                  </a:cubicBezTo>
                  <a:cubicBezTo>
                    <a:pt x="6975" y="7153"/>
                    <a:pt x="12008" y="5576"/>
                    <a:pt x="14944" y="4393"/>
                  </a:cubicBezTo>
                  <a:cubicBezTo>
                    <a:pt x="17880" y="3211"/>
                    <a:pt x="18719" y="2423"/>
                    <a:pt x="19558" y="1713"/>
                  </a:cubicBezTo>
                  <a:cubicBezTo>
                    <a:pt x="20396" y="1004"/>
                    <a:pt x="21235" y="373"/>
                    <a:pt x="21340" y="609"/>
                  </a:cubicBezTo>
                  <a:cubicBezTo>
                    <a:pt x="21445" y="846"/>
                    <a:pt x="20816" y="1950"/>
                    <a:pt x="19872" y="4472"/>
                  </a:cubicBezTo>
                  <a:cubicBezTo>
                    <a:pt x="18928" y="6995"/>
                    <a:pt x="17670" y="10936"/>
                    <a:pt x="16936" y="13459"/>
                  </a:cubicBezTo>
                  <a:cubicBezTo>
                    <a:pt x="16202" y="15982"/>
                    <a:pt x="15993" y="17085"/>
                    <a:pt x="15573" y="18268"/>
                  </a:cubicBezTo>
                  <a:cubicBezTo>
                    <a:pt x="15154" y="19450"/>
                    <a:pt x="14525" y="20712"/>
                    <a:pt x="13686" y="21106"/>
                  </a:cubicBezTo>
                  <a:cubicBezTo>
                    <a:pt x="12847" y="21500"/>
                    <a:pt x="11798" y="21027"/>
                    <a:pt x="11169" y="20396"/>
                  </a:cubicBezTo>
                  <a:cubicBezTo>
                    <a:pt x="10540" y="19766"/>
                    <a:pt x="10330" y="18977"/>
                    <a:pt x="10121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5928281" y="8142652"/>
              <a:ext cx="190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200" y="11040"/>
                    <a:pt x="2400" y="1783"/>
                    <a:pt x="6000" y="240"/>
                  </a:cubicBezTo>
                  <a:cubicBezTo>
                    <a:pt x="9600" y="-1303"/>
                    <a:pt x="156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5966381" y="8164915"/>
              <a:ext cx="69851" cy="7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10835"/>
                  </a:moveTo>
                  <a:cubicBezTo>
                    <a:pt x="5236" y="8208"/>
                    <a:pt x="10473" y="5581"/>
                    <a:pt x="13582" y="3684"/>
                  </a:cubicBezTo>
                  <a:cubicBezTo>
                    <a:pt x="16691" y="1786"/>
                    <a:pt x="17673" y="619"/>
                    <a:pt x="17345" y="181"/>
                  </a:cubicBezTo>
                  <a:cubicBezTo>
                    <a:pt x="17018" y="-257"/>
                    <a:pt x="15382" y="35"/>
                    <a:pt x="12764" y="1786"/>
                  </a:cubicBezTo>
                  <a:cubicBezTo>
                    <a:pt x="10145" y="3538"/>
                    <a:pt x="6545" y="6748"/>
                    <a:pt x="4745" y="9667"/>
                  </a:cubicBezTo>
                  <a:cubicBezTo>
                    <a:pt x="2945" y="12586"/>
                    <a:pt x="2945" y="15213"/>
                    <a:pt x="6055" y="17111"/>
                  </a:cubicBezTo>
                  <a:cubicBezTo>
                    <a:pt x="9164" y="19008"/>
                    <a:pt x="15382" y="20175"/>
                    <a:pt x="21600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6029692" y="8188325"/>
              <a:ext cx="79565" cy="3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100" fill="norm" stroke="1" extrusionOk="0">
                  <a:moveTo>
                    <a:pt x="18564" y="0"/>
                  </a:moveTo>
                  <a:cubicBezTo>
                    <a:pt x="13515" y="617"/>
                    <a:pt x="8466" y="1234"/>
                    <a:pt x="5380" y="3086"/>
                  </a:cubicBezTo>
                  <a:cubicBezTo>
                    <a:pt x="2294" y="4937"/>
                    <a:pt x="1172" y="8023"/>
                    <a:pt x="471" y="11109"/>
                  </a:cubicBezTo>
                  <a:cubicBezTo>
                    <a:pt x="-230" y="14194"/>
                    <a:pt x="-511" y="17280"/>
                    <a:pt x="2294" y="19131"/>
                  </a:cubicBezTo>
                  <a:cubicBezTo>
                    <a:pt x="5099" y="20983"/>
                    <a:pt x="10990" y="21600"/>
                    <a:pt x="14637" y="20674"/>
                  </a:cubicBezTo>
                  <a:cubicBezTo>
                    <a:pt x="18284" y="19749"/>
                    <a:pt x="19686" y="17280"/>
                    <a:pt x="21089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6132143" y="8086487"/>
              <a:ext cx="75539" cy="14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65" fill="norm" stroke="1" extrusionOk="0">
                  <a:moveTo>
                    <a:pt x="21412" y="1423"/>
                  </a:moveTo>
                  <a:cubicBezTo>
                    <a:pt x="20512" y="806"/>
                    <a:pt x="19612" y="189"/>
                    <a:pt x="18412" y="34"/>
                  </a:cubicBezTo>
                  <a:cubicBezTo>
                    <a:pt x="17212" y="-120"/>
                    <a:pt x="15712" y="189"/>
                    <a:pt x="13312" y="2040"/>
                  </a:cubicBezTo>
                  <a:cubicBezTo>
                    <a:pt x="10912" y="3891"/>
                    <a:pt x="7612" y="7286"/>
                    <a:pt x="5212" y="10217"/>
                  </a:cubicBezTo>
                  <a:cubicBezTo>
                    <a:pt x="2812" y="13149"/>
                    <a:pt x="1312" y="15617"/>
                    <a:pt x="562" y="17314"/>
                  </a:cubicBezTo>
                  <a:cubicBezTo>
                    <a:pt x="-188" y="19011"/>
                    <a:pt x="-188" y="19937"/>
                    <a:pt x="562" y="20554"/>
                  </a:cubicBezTo>
                  <a:cubicBezTo>
                    <a:pt x="1312" y="21171"/>
                    <a:pt x="2812" y="21480"/>
                    <a:pt x="5062" y="21326"/>
                  </a:cubicBezTo>
                  <a:cubicBezTo>
                    <a:pt x="7312" y="21171"/>
                    <a:pt x="10312" y="20554"/>
                    <a:pt x="11962" y="20091"/>
                  </a:cubicBezTo>
                  <a:cubicBezTo>
                    <a:pt x="13612" y="19629"/>
                    <a:pt x="13912" y="19320"/>
                    <a:pt x="14212" y="19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6112431" y="8164761"/>
              <a:ext cx="76201" cy="1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200" y="12302"/>
                    <a:pt x="8400" y="4448"/>
                    <a:pt x="12000" y="1502"/>
                  </a:cubicBezTo>
                  <a:cubicBezTo>
                    <a:pt x="15600" y="-1443"/>
                    <a:pt x="186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Drawing"/>
          <p:cNvGrpSpPr/>
          <p:nvPr/>
        </p:nvGrpSpPr>
        <p:grpSpPr>
          <a:xfrm>
            <a:off x="476249" y="1695450"/>
            <a:ext cx="11825818" cy="7905255"/>
            <a:chOff x="0" y="0"/>
            <a:chExt cx="11825816" cy="7905254"/>
          </a:xfrm>
        </p:grpSpPr>
        <p:sp>
          <p:nvSpPr>
            <p:cNvPr id="801" name="Line"/>
            <p:cNvSpPr/>
            <p:nvPr/>
          </p:nvSpPr>
          <p:spPr>
            <a:xfrm>
              <a:off x="444500" y="101093"/>
              <a:ext cx="226894" cy="40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04" fill="norm" stroke="1" extrusionOk="0">
                  <a:moveTo>
                    <a:pt x="0" y="4369"/>
                  </a:moveTo>
                  <a:cubicBezTo>
                    <a:pt x="2200" y="4703"/>
                    <a:pt x="4400" y="5037"/>
                    <a:pt x="7300" y="4703"/>
                  </a:cubicBezTo>
                  <a:cubicBezTo>
                    <a:pt x="10200" y="4369"/>
                    <a:pt x="13800" y="3367"/>
                    <a:pt x="16100" y="2643"/>
                  </a:cubicBezTo>
                  <a:cubicBezTo>
                    <a:pt x="18400" y="1919"/>
                    <a:pt x="19400" y="1474"/>
                    <a:pt x="20200" y="1028"/>
                  </a:cubicBezTo>
                  <a:cubicBezTo>
                    <a:pt x="21000" y="583"/>
                    <a:pt x="21600" y="138"/>
                    <a:pt x="21400" y="26"/>
                  </a:cubicBezTo>
                  <a:cubicBezTo>
                    <a:pt x="21200" y="-85"/>
                    <a:pt x="20200" y="138"/>
                    <a:pt x="18300" y="973"/>
                  </a:cubicBezTo>
                  <a:cubicBezTo>
                    <a:pt x="16400" y="1808"/>
                    <a:pt x="13600" y="3255"/>
                    <a:pt x="11900" y="4202"/>
                  </a:cubicBezTo>
                  <a:cubicBezTo>
                    <a:pt x="10200" y="5148"/>
                    <a:pt x="9600" y="5593"/>
                    <a:pt x="9200" y="6094"/>
                  </a:cubicBezTo>
                  <a:cubicBezTo>
                    <a:pt x="8800" y="6595"/>
                    <a:pt x="8600" y="7152"/>
                    <a:pt x="8900" y="7597"/>
                  </a:cubicBezTo>
                  <a:cubicBezTo>
                    <a:pt x="9200" y="8043"/>
                    <a:pt x="10000" y="8377"/>
                    <a:pt x="11000" y="8544"/>
                  </a:cubicBezTo>
                  <a:cubicBezTo>
                    <a:pt x="12000" y="8711"/>
                    <a:pt x="13200" y="8711"/>
                    <a:pt x="14300" y="8711"/>
                  </a:cubicBezTo>
                  <a:cubicBezTo>
                    <a:pt x="15400" y="8711"/>
                    <a:pt x="16400" y="8711"/>
                    <a:pt x="16200" y="9045"/>
                  </a:cubicBezTo>
                  <a:cubicBezTo>
                    <a:pt x="16000" y="9379"/>
                    <a:pt x="14600" y="10047"/>
                    <a:pt x="12200" y="11439"/>
                  </a:cubicBezTo>
                  <a:cubicBezTo>
                    <a:pt x="9800" y="12830"/>
                    <a:pt x="6400" y="14946"/>
                    <a:pt x="4400" y="16338"/>
                  </a:cubicBezTo>
                  <a:cubicBezTo>
                    <a:pt x="2400" y="17729"/>
                    <a:pt x="1800" y="18397"/>
                    <a:pt x="1500" y="19066"/>
                  </a:cubicBezTo>
                  <a:cubicBezTo>
                    <a:pt x="1200" y="19734"/>
                    <a:pt x="1200" y="20402"/>
                    <a:pt x="1800" y="20847"/>
                  </a:cubicBezTo>
                  <a:cubicBezTo>
                    <a:pt x="2400" y="21292"/>
                    <a:pt x="3600" y="21515"/>
                    <a:pt x="6600" y="21348"/>
                  </a:cubicBezTo>
                  <a:cubicBezTo>
                    <a:pt x="9600" y="21181"/>
                    <a:pt x="14400" y="20624"/>
                    <a:pt x="19200" y="20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711200" y="247649"/>
              <a:ext cx="279400" cy="18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7364"/>
                  </a:moveTo>
                  <a:cubicBezTo>
                    <a:pt x="0" y="6136"/>
                    <a:pt x="0" y="4909"/>
                    <a:pt x="491" y="4173"/>
                  </a:cubicBezTo>
                  <a:cubicBezTo>
                    <a:pt x="982" y="3436"/>
                    <a:pt x="1964" y="3191"/>
                    <a:pt x="2782" y="3436"/>
                  </a:cubicBezTo>
                  <a:cubicBezTo>
                    <a:pt x="3600" y="3682"/>
                    <a:pt x="4255" y="4418"/>
                    <a:pt x="4745" y="6627"/>
                  </a:cubicBezTo>
                  <a:cubicBezTo>
                    <a:pt x="5236" y="8836"/>
                    <a:pt x="5564" y="12518"/>
                    <a:pt x="5482" y="14850"/>
                  </a:cubicBezTo>
                  <a:cubicBezTo>
                    <a:pt x="5400" y="17182"/>
                    <a:pt x="4909" y="18164"/>
                    <a:pt x="4009" y="19268"/>
                  </a:cubicBezTo>
                  <a:cubicBezTo>
                    <a:pt x="3109" y="20373"/>
                    <a:pt x="1800" y="21600"/>
                    <a:pt x="1227" y="21477"/>
                  </a:cubicBezTo>
                  <a:cubicBezTo>
                    <a:pt x="655" y="21355"/>
                    <a:pt x="818" y="19882"/>
                    <a:pt x="2618" y="16323"/>
                  </a:cubicBezTo>
                  <a:cubicBezTo>
                    <a:pt x="4418" y="12764"/>
                    <a:pt x="7855" y="7118"/>
                    <a:pt x="9900" y="3927"/>
                  </a:cubicBezTo>
                  <a:cubicBezTo>
                    <a:pt x="11945" y="736"/>
                    <a:pt x="12600" y="0"/>
                    <a:pt x="12600" y="0"/>
                  </a:cubicBezTo>
                  <a:cubicBezTo>
                    <a:pt x="12600" y="0"/>
                    <a:pt x="11945" y="736"/>
                    <a:pt x="10964" y="3191"/>
                  </a:cubicBezTo>
                  <a:cubicBezTo>
                    <a:pt x="9982" y="5645"/>
                    <a:pt x="8673" y="9818"/>
                    <a:pt x="8018" y="12518"/>
                  </a:cubicBezTo>
                  <a:cubicBezTo>
                    <a:pt x="7364" y="15218"/>
                    <a:pt x="7364" y="16445"/>
                    <a:pt x="7773" y="17305"/>
                  </a:cubicBezTo>
                  <a:cubicBezTo>
                    <a:pt x="8182" y="18164"/>
                    <a:pt x="9000" y="18655"/>
                    <a:pt x="11373" y="18164"/>
                  </a:cubicBezTo>
                  <a:cubicBezTo>
                    <a:pt x="13745" y="17673"/>
                    <a:pt x="17673" y="16200"/>
                    <a:pt x="21600" y="14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565149" y="518583"/>
              <a:ext cx="336551" cy="11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21214"/>
                  </a:moveTo>
                  <a:cubicBezTo>
                    <a:pt x="2309" y="16585"/>
                    <a:pt x="4619" y="11957"/>
                    <a:pt x="7811" y="8293"/>
                  </a:cubicBezTo>
                  <a:cubicBezTo>
                    <a:pt x="11004" y="4628"/>
                    <a:pt x="15079" y="1928"/>
                    <a:pt x="17525" y="771"/>
                  </a:cubicBezTo>
                  <a:cubicBezTo>
                    <a:pt x="19970" y="-386"/>
                    <a:pt x="20785" y="0"/>
                    <a:pt x="21600" y="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749300" y="488950"/>
              <a:ext cx="21590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6800"/>
                    <a:pt x="9741" y="12000"/>
                    <a:pt x="13341" y="8400"/>
                  </a:cubicBezTo>
                  <a:cubicBezTo>
                    <a:pt x="16941" y="4800"/>
                    <a:pt x="1927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1111250" y="222250"/>
              <a:ext cx="127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1149350" y="37465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1830211" y="120650"/>
              <a:ext cx="138290" cy="275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60" fill="norm" stroke="1" extrusionOk="0">
                  <a:moveTo>
                    <a:pt x="21382" y="0"/>
                  </a:moveTo>
                  <a:cubicBezTo>
                    <a:pt x="18109" y="1319"/>
                    <a:pt x="14837" y="2638"/>
                    <a:pt x="11237" y="5111"/>
                  </a:cubicBezTo>
                  <a:cubicBezTo>
                    <a:pt x="7637" y="7585"/>
                    <a:pt x="3709" y="11212"/>
                    <a:pt x="1746" y="13850"/>
                  </a:cubicBezTo>
                  <a:cubicBezTo>
                    <a:pt x="-218" y="16489"/>
                    <a:pt x="-218" y="18137"/>
                    <a:pt x="273" y="19292"/>
                  </a:cubicBezTo>
                  <a:cubicBezTo>
                    <a:pt x="764" y="20446"/>
                    <a:pt x="1746" y="21105"/>
                    <a:pt x="3055" y="21353"/>
                  </a:cubicBezTo>
                  <a:cubicBezTo>
                    <a:pt x="4364" y="21600"/>
                    <a:pt x="6000" y="21435"/>
                    <a:pt x="8127" y="20693"/>
                  </a:cubicBezTo>
                  <a:cubicBezTo>
                    <a:pt x="10255" y="19951"/>
                    <a:pt x="12873" y="18632"/>
                    <a:pt x="14346" y="17560"/>
                  </a:cubicBezTo>
                  <a:cubicBezTo>
                    <a:pt x="15818" y="16489"/>
                    <a:pt x="16146" y="15664"/>
                    <a:pt x="15491" y="15087"/>
                  </a:cubicBezTo>
                  <a:cubicBezTo>
                    <a:pt x="14837" y="14510"/>
                    <a:pt x="13200" y="14180"/>
                    <a:pt x="11400" y="14015"/>
                  </a:cubicBezTo>
                  <a:cubicBezTo>
                    <a:pt x="9600" y="13850"/>
                    <a:pt x="7637" y="13850"/>
                    <a:pt x="6164" y="14263"/>
                  </a:cubicBezTo>
                  <a:cubicBezTo>
                    <a:pt x="4691" y="14675"/>
                    <a:pt x="3709" y="15499"/>
                    <a:pt x="2727" y="16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2055283" y="101599"/>
              <a:ext cx="148168" cy="23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70" fill="norm" stroke="1" extrusionOk="0">
                  <a:moveTo>
                    <a:pt x="12169" y="0"/>
                  </a:moveTo>
                  <a:cubicBezTo>
                    <a:pt x="10344" y="1529"/>
                    <a:pt x="8519" y="3058"/>
                    <a:pt x="6541" y="6117"/>
                  </a:cubicBezTo>
                  <a:cubicBezTo>
                    <a:pt x="4564" y="9175"/>
                    <a:pt x="2434" y="13763"/>
                    <a:pt x="1217" y="16630"/>
                  </a:cubicBezTo>
                  <a:cubicBezTo>
                    <a:pt x="0" y="19497"/>
                    <a:pt x="-304" y="20644"/>
                    <a:pt x="304" y="21122"/>
                  </a:cubicBezTo>
                  <a:cubicBezTo>
                    <a:pt x="913" y="21600"/>
                    <a:pt x="2434" y="21409"/>
                    <a:pt x="6085" y="20358"/>
                  </a:cubicBezTo>
                  <a:cubicBezTo>
                    <a:pt x="9735" y="19306"/>
                    <a:pt x="15516" y="17395"/>
                    <a:pt x="21296" y="15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2159942" y="234950"/>
              <a:ext cx="18109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6048"/>
                    <a:pt x="1332" y="12096"/>
                    <a:pt x="132" y="15696"/>
                  </a:cubicBezTo>
                  <a:cubicBezTo>
                    <a:pt x="-1068" y="19296"/>
                    <a:pt x="6132" y="20448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2661260" y="203200"/>
              <a:ext cx="209491" cy="175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11" fill="norm" stroke="1" extrusionOk="0">
                  <a:moveTo>
                    <a:pt x="12898" y="1543"/>
                  </a:moveTo>
                  <a:cubicBezTo>
                    <a:pt x="12034" y="771"/>
                    <a:pt x="11170" y="0"/>
                    <a:pt x="10198" y="0"/>
                  </a:cubicBezTo>
                  <a:cubicBezTo>
                    <a:pt x="9226" y="0"/>
                    <a:pt x="8146" y="771"/>
                    <a:pt x="6526" y="3086"/>
                  </a:cubicBezTo>
                  <a:cubicBezTo>
                    <a:pt x="4906" y="5400"/>
                    <a:pt x="2746" y="9257"/>
                    <a:pt x="1558" y="11829"/>
                  </a:cubicBezTo>
                  <a:cubicBezTo>
                    <a:pt x="370" y="14400"/>
                    <a:pt x="154" y="15686"/>
                    <a:pt x="46" y="17100"/>
                  </a:cubicBezTo>
                  <a:cubicBezTo>
                    <a:pt x="-62" y="18514"/>
                    <a:pt x="-62" y="20057"/>
                    <a:pt x="1018" y="20829"/>
                  </a:cubicBezTo>
                  <a:cubicBezTo>
                    <a:pt x="2098" y="21600"/>
                    <a:pt x="4258" y="21600"/>
                    <a:pt x="7066" y="19671"/>
                  </a:cubicBezTo>
                  <a:cubicBezTo>
                    <a:pt x="9874" y="17743"/>
                    <a:pt x="13330" y="13886"/>
                    <a:pt x="15274" y="11314"/>
                  </a:cubicBezTo>
                  <a:cubicBezTo>
                    <a:pt x="17218" y="8743"/>
                    <a:pt x="17650" y="7457"/>
                    <a:pt x="17434" y="7329"/>
                  </a:cubicBezTo>
                  <a:cubicBezTo>
                    <a:pt x="17218" y="7200"/>
                    <a:pt x="16354" y="8229"/>
                    <a:pt x="15706" y="9386"/>
                  </a:cubicBezTo>
                  <a:cubicBezTo>
                    <a:pt x="15058" y="10543"/>
                    <a:pt x="14626" y="11829"/>
                    <a:pt x="14302" y="13371"/>
                  </a:cubicBezTo>
                  <a:cubicBezTo>
                    <a:pt x="13978" y="14914"/>
                    <a:pt x="13762" y="16714"/>
                    <a:pt x="14410" y="17743"/>
                  </a:cubicBezTo>
                  <a:cubicBezTo>
                    <a:pt x="15058" y="18771"/>
                    <a:pt x="16570" y="19029"/>
                    <a:pt x="17758" y="18771"/>
                  </a:cubicBezTo>
                  <a:cubicBezTo>
                    <a:pt x="18946" y="18514"/>
                    <a:pt x="19810" y="17743"/>
                    <a:pt x="20458" y="15814"/>
                  </a:cubicBezTo>
                  <a:cubicBezTo>
                    <a:pt x="21106" y="13886"/>
                    <a:pt x="21538" y="10800"/>
                    <a:pt x="21322" y="8871"/>
                  </a:cubicBezTo>
                  <a:cubicBezTo>
                    <a:pt x="21106" y="6943"/>
                    <a:pt x="20242" y="6171"/>
                    <a:pt x="19378" y="6171"/>
                  </a:cubicBezTo>
                  <a:cubicBezTo>
                    <a:pt x="18514" y="6171"/>
                    <a:pt x="17650" y="6943"/>
                    <a:pt x="16786" y="7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2940050" y="247650"/>
              <a:ext cx="127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2952750" y="22225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3004771" y="223969"/>
              <a:ext cx="119429" cy="11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92" fill="norm" stroke="1" extrusionOk="0">
                  <a:moveTo>
                    <a:pt x="3192" y="1966"/>
                  </a:moveTo>
                  <a:cubicBezTo>
                    <a:pt x="3192" y="5755"/>
                    <a:pt x="3192" y="9545"/>
                    <a:pt x="2623" y="12766"/>
                  </a:cubicBezTo>
                  <a:cubicBezTo>
                    <a:pt x="2055" y="15987"/>
                    <a:pt x="918" y="18639"/>
                    <a:pt x="349" y="18829"/>
                  </a:cubicBezTo>
                  <a:cubicBezTo>
                    <a:pt x="-219" y="19018"/>
                    <a:pt x="-219" y="16745"/>
                    <a:pt x="1297" y="13524"/>
                  </a:cubicBezTo>
                  <a:cubicBezTo>
                    <a:pt x="2813" y="10303"/>
                    <a:pt x="5844" y="6134"/>
                    <a:pt x="8307" y="3481"/>
                  </a:cubicBezTo>
                  <a:cubicBezTo>
                    <a:pt x="10770" y="829"/>
                    <a:pt x="12665" y="-308"/>
                    <a:pt x="14181" y="71"/>
                  </a:cubicBezTo>
                  <a:cubicBezTo>
                    <a:pt x="15697" y="450"/>
                    <a:pt x="16834" y="2345"/>
                    <a:pt x="17970" y="6134"/>
                  </a:cubicBezTo>
                  <a:cubicBezTo>
                    <a:pt x="19107" y="9924"/>
                    <a:pt x="20244" y="15608"/>
                    <a:pt x="21381" y="21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3631070" y="0"/>
              <a:ext cx="239345" cy="31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10901" y="0"/>
                  </a:moveTo>
                  <a:cubicBezTo>
                    <a:pt x="9575" y="3862"/>
                    <a:pt x="8249" y="7725"/>
                    <a:pt x="7396" y="11086"/>
                  </a:cubicBezTo>
                  <a:cubicBezTo>
                    <a:pt x="6544" y="14448"/>
                    <a:pt x="6165" y="17309"/>
                    <a:pt x="5975" y="19097"/>
                  </a:cubicBezTo>
                  <a:cubicBezTo>
                    <a:pt x="5786" y="20885"/>
                    <a:pt x="5786" y="21600"/>
                    <a:pt x="5975" y="21600"/>
                  </a:cubicBezTo>
                  <a:cubicBezTo>
                    <a:pt x="6165" y="21600"/>
                    <a:pt x="6544" y="20885"/>
                    <a:pt x="5975" y="19597"/>
                  </a:cubicBezTo>
                  <a:cubicBezTo>
                    <a:pt x="5407" y="18310"/>
                    <a:pt x="3891" y="16450"/>
                    <a:pt x="2565" y="15377"/>
                  </a:cubicBezTo>
                  <a:cubicBezTo>
                    <a:pt x="1238" y="14305"/>
                    <a:pt x="101" y="14019"/>
                    <a:pt x="7" y="13875"/>
                  </a:cubicBezTo>
                  <a:cubicBezTo>
                    <a:pt x="-88" y="13732"/>
                    <a:pt x="859" y="13732"/>
                    <a:pt x="3512" y="13661"/>
                  </a:cubicBezTo>
                  <a:cubicBezTo>
                    <a:pt x="6165" y="13589"/>
                    <a:pt x="10523" y="13446"/>
                    <a:pt x="13270" y="13303"/>
                  </a:cubicBezTo>
                  <a:cubicBezTo>
                    <a:pt x="16017" y="13160"/>
                    <a:pt x="17154" y="13017"/>
                    <a:pt x="17059" y="13017"/>
                  </a:cubicBezTo>
                  <a:cubicBezTo>
                    <a:pt x="16965" y="13017"/>
                    <a:pt x="15638" y="13160"/>
                    <a:pt x="14312" y="13804"/>
                  </a:cubicBezTo>
                  <a:cubicBezTo>
                    <a:pt x="12986" y="14448"/>
                    <a:pt x="11659" y="15592"/>
                    <a:pt x="10901" y="16593"/>
                  </a:cubicBezTo>
                  <a:cubicBezTo>
                    <a:pt x="10144" y="17595"/>
                    <a:pt x="9954" y="18453"/>
                    <a:pt x="10144" y="19168"/>
                  </a:cubicBezTo>
                  <a:cubicBezTo>
                    <a:pt x="10333" y="19883"/>
                    <a:pt x="10901" y="20456"/>
                    <a:pt x="12512" y="20527"/>
                  </a:cubicBezTo>
                  <a:cubicBezTo>
                    <a:pt x="14123" y="20599"/>
                    <a:pt x="16775" y="20170"/>
                    <a:pt x="18575" y="19240"/>
                  </a:cubicBezTo>
                  <a:cubicBezTo>
                    <a:pt x="20375" y="18310"/>
                    <a:pt x="21323" y="16879"/>
                    <a:pt x="21417" y="15878"/>
                  </a:cubicBezTo>
                  <a:cubicBezTo>
                    <a:pt x="21512" y="14877"/>
                    <a:pt x="20754" y="14305"/>
                    <a:pt x="19996" y="13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3933735" y="140879"/>
              <a:ext cx="167423" cy="15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157" fill="norm" stroke="1" extrusionOk="0">
                  <a:moveTo>
                    <a:pt x="5276" y="4215"/>
                  </a:moveTo>
                  <a:cubicBezTo>
                    <a:pt x="5816" y="2756"/>
                    <a:pt x="6356" y="1296"/>
                    <a:pt x="5816" y="567"/>
                  </a:cubicBezTo>
                  <a:cubicBezTo>
                    <a:pt x="5276" y="-163"/>
                    <a:pt x="3656" y="-163"/>
                    <a:pt x="2306" y="421"/>
                  </a:cubicBezTo>
                  <a:cubicBezTo>
                    <a:pt x="956" y="1005"/>
                    <a:pt x="-124" y="2172"/>
                    <a:pt x="11" y="4361"/>
                  </a:cubicBezTo>
                  <a:cubicBezTo>
                    <a:pt x="146" y="6551"/>
                    <a:pt x="1496" y="9761"/>
                    <a:pt x="2711" y="11951"/>
                  </a:cubicBezTo>
                  <a:cubicBezTo>
                    <a:pt x="3926" y="14140"/>
                    <a:pt x="5006" y="15307"/>
                    <a:pt x="5681" y="16621"/>
                  </a:cubicBezTo>
                  <a:cubicBezTo>
                    <a:pt x="6356" y="17934"/>
                    <a:pt x="6626" y="19394"/>
                    <a:pt x="6086" y="20269"/>
                  </a:cubicBezTo>
                  <a:cubicBezTo>
                    <a:pt x="5546" y="21145"/>
                    <a:pt x="4196" y="21437"/>
                    <a:pt x="3521" y="20853"/>
                  </a:cubicBezTo>
                  <a:cubicBezTo>
                    <a:pt x="2846" y="20269"/>
                    <a:pt x="2846" y="18810"/>
                    <a:pt x="5276" y="15891"/>
                  </a:cubicBezTo>
                  <a:cubicBezTo>
                    <a:pt x="7706" y="12972"/>
                    <a:pt x="12566" y="8594"/>
                    <a:pt x="15536" y="5821"/>
                  </a:cubicBezTo>
                  <a:cubicBezTo>
                    <a:pt x="18506" y="3048"/>
                    <a:pt x="19586" y="1880"/>
                    <a:pt x="19451" y="1296"/>
                  </a:cubicBezTo>
                  <a:cubicBezTo>
                    <a:pt x="19316" y="713"/>
                    <a:pt x="17966" y="713"/>
                    <a:pt x="17156" y="1442"/>
                  </a:cubicBezTo>
                  <a:cubicBezTo>
                    <a:pt x="16346" y="2172"/>
                    <a:pt x="16076" y="3632"/>
                    <a:pt x="16616" y="5675"/>
                  </a:cubicBezTo>
                  <a:cubicBezTo>
                    <a:pt x="17156" y="7718"/>
                    <a:pt x="18506" y="10345"/>
                    <a:pt x="19586" y="12388"/>
                  </a:cubicBezTo>
                  <a:cubicBezTo>
                    <a:pt x="20666" y="14432"/>
                    <a:pt x="21476" y="15891"/>
                    <a:pt x="21341" y="17059"/>
                  </a:cubicBezTo>
                  <a:cubicBezTo>
                    <a:pt x="21206" y="18226"/>
                    <a:pt x="20126" y="19102"/>
                    <a:pt x="19586" y="18810"/>
                  </a:cubicBezTo>
                  <a:cubicBezTo>
                    <a:pt x="19046" y="18518"/>
                    <a:pt x="19046" y="17059"/>
                    <a:pt x="19181" y="15745"/>
                  </a:cubicBezTo>
                  <a:cubicBezTo>
                    <a:pt x="19316" y="14432"/>
                    <a:pt x="19586" y="13264"/>
                    <a:pt x="19856" y="12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4133850" y="118397"/>
              <a:ext cx="207596" cy="19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80" fill="norm" stroke="1" extrusionOk="0">
                  <a:moveTo>
                    <a:pt x="0" y="8702"/>
                  </a:moveTo>
                  <a:cubicBezTo>
                    <a:pt x="2182" y="8232"/>
                    <a:pt x="4364" y="7763"/>
                    <a:pt x="6000" y="6706"/>
                  </a:cubicBezTo>
                  <a:cubicBezTo>
                    <a:pt x="7636" y="5650"/>
                    <a:pt x="8727" y="4006"/>
                    <a:pt x="8727" y="3302"/>
                  </a:cubicBezTo>
                  <a:cubicBezTo>
                    <a:pt x="8727" y="2597"/>
                    <a:pt x="7636" y="2832"/>
                    <a:pt x="6436" y="3889"/>
                  </a:cubicBezTo>
                  <a:cubicBezTo>
                    <a:pt x="5236" y="4945"/>
                    <a:pt x="3927" y="6823"/>
                    <a:pt x="3273" y="9406"/>
                  </a:cubicBezTo>
                  <a:cubicBezTo>
                    <a:pt x="2618" y="11989"/>
                    <a:pt x="2618" y="15276"/>
                    <a:pt x="3164" y="17037"/>
                  </a:cubicBezTo>
                  <a:cubicBezTo>
                    <a:pt x="3709" y="18797"/>
                    <a:pt x="4800" y="19032"/>
                    <a:pt x="6655" y="18445"/>
                  </a:cubicBezTo>
                  <a:cubicBezTo>
                    <a:pt x="8509" y="17858"/>
                    <a:pt x="11127" y="16450"/>
                    <a:pt x="13745" y="13750"/>
                  </a:cubicBezTo>
                  <a:cubicBezTo>
                    <a:pt x="16364" y="11050"/>
                    <a:pt x="18982" y="7058"/>
                    <a:pt x="20291" y="4476"/>
                  </a:cubicBezTo>
                  <a:cubicBezTo>
                    <a:pt x="21600" y="1893"/>
                    <a:pt x="21600" y="719"/>
                    <a:pt x="21055" y="250"/>
                  </a:cubicBezTo>
                  <a:cubicBezTo>
                    <a:pt x="20509" y="-220"/>
                    <a:pt x="19418" y="15"/>
                    <a:pt x="18436" y="602"/>
                  </a:cubicBezTo>
                  <a:cubicBezTo>
                    <a:pt x="17455" y="1189"/>
                    <a:pt x="16582" y="2128"/>
                    <a:pt x="16909" y="4945"/>
                  </a:cubicBezTo>
                  <a:cubicBezTo>
                    <a:pt x="17236" y="7763"/>
                    <a:pt x="18764" y="12458"/>
                    <a:pt x="19527" y="15510"/>
                  </a:cubicBezTo>
                  <a:cubicBezTo>
                    <a:pt x="20291" y="18563"/>
                    <a:pt x="20291" y="19971"/>
                    <a:pt x="20291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4362450" y="330200"/>
              <a:ext cx="381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571"/>
                    <a:pt x="21600" y="5143"/>
                    <a:pt x="18000" y="8743"/>
                  </a:cubicBezTo>
                  <a:cubicBezTo>
                    <a:pt x="14400" y="12343"/>
                    <a:pt x="7200" y="169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5037251" y="151179"/>
              <a:ext cx="201499" cy="23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11" fill="norm" stroke="1" extrusionOk="0">
                  <a:moveTo>
                    <a:pt x="1169" y="5318"/>
                  </a:moveTo>
                  <a:cubicBezTo>
                    <a:pt x="494" y="4547"/>
                    <a:pt x="-181" y="3775"/>
                    <a:pt x="44" y="3004"/>
                  </a:cubicBezTo>
                  <a:cubicBezTo>
                    <a:pt x="269" y="2232"/>
                    <a:pt x="1394" y="1461"/>
                    <a:pt x="3307" y="882"/>
                  </a:cubicBezTo>
                  <a:cubicBezTo>
                    <a:pt x="5219" y="304"/>
                    <a:pt x="7919" y="-82"/>
                    <a:pt x="9719" y="14"/>
                  </a:cubicBezTo>
                  <a:cubicBezTo>
                    <a:pt x="11519" y="111"/>
                    <a:pt x="12419" y="689"/>
                    <a:pt x="12194" y="2811"/>
                  </a:cubicBezTo>
                  <a:cubicBezTo>
                    <a:pt x="11969" y="4932"/>
                    <a:pt x="10619" y="8597"/>
                    <a:pt x="8819" y="11489"/>
                  </a:cubicBezTo>
                  <a:cubicBezTo>
                    <a:pt x="7019" y="14382"/>
                    <a:pt x="4769" y="16504"/>
                    <a:pt x="3307" y="18047"/>
                  </a:cubicBezTo>
                  <a:cubicBezTo>
                    <a:pt x="1844" y="19589"/>
                    <a:pt x="1169" y="20554"/>
                    <a:pt x="1394" y="21036"/>
                  </a:cubicBezTo>
                  <a:cubicBezTo>
                    <a:pt x="1619" y="21518"/>
                    <a:pt x="2744" y="21518"/>
                    <a:pt x="6232" y="21132"/>
                  </a:cubicBezTo>
                  <a:cubicBezTo>
                    <a:pt x="9719" y="20747"/>
                    <a:pt x="15569" y="19975"/>
                    <a:pt x="21419" y="19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5288330" y="163159"/>
              <a:ext cx="81883" cy="24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322" fill="norm" stroke="1" extrusionOk="0">
                  <a:moveTo>
                    <a:pt x="13271" y="2938"/>
                  </a:moveTo>
                  <a:cubicBezTo>
                    <a:pt x="12191" y="2015"/>
                    <a:pt x="11111" y="1092"/>
                    <a:pt x="9221" y="538"/>
                  </a:cubicBezTo>
                  <a:cubicBezTo>
                    <a:pt x="7331" y="-15"/>
                    <a:pt x="4631" y="-200"/>
                    <a:pt x="2741" y="262"/>
                  </a:cubicBezTo>
                  <a:cubicBezTo>
                    <a:pt x="851" y="723"/>
                    <a:pt x="-229" y="1831"/>
                    <a:pt x="41" y="3400"/>
                  </a:cubicBezTo>
                  <a:cubicBezTo>
                    <a:pt x="311" y="4969"/>
                    <a:pt x="1931" y="7000"/>
                    <a:pt x="5711" y="9400"/>
                  </a:cubicBezTo>
                  <a:cubicBezTo>
                    <a:pt x="9491" y="11800"/>
                    <a:pt x="15431" y="14569"/>
                    <a:pt x="18401" y="16415"/>
                  </a:cubicBezTo>
                  <a:cubicBezTo>
                    <a:pt x="21371" y="18262"/>
                    <a:pt x="21371" y="19185"/>
                    <a:pt x="20021" y="19923"/>
                  </a:cubicBezTo>
                  <a:cubicBezTo>
                    <a:pt x="18671" y="20662"/>
                    <a:pt x="15971" y="21215"/>
                    <a:pt x="13001" y="21308"/>
                  </a:cubicBezTo>
                  <a:cubicBezTo>
                    <a:pt x="10031" y="21400"/>
                    <a:pt x="6791" y="21031"/>
                    <a:pt x="3551" y="20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5251450" y="137022"/>
              <a:ext cx="254000" cy="11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21300"/>
                  </a:moveTo>
                  <a:cubicBezTo>
                    <a:pt x="1980" y="15594"/>
                    <a:pt x="3960" y="9889"/>
                    <a:pt x="6570" y="6221"/>
                  </a:cubicBezTo>
                  <a:cubicBezTo>
                    <a:pt x="9180" y="2553"/>
                    <a:pt x="12420" y="923"/>
                    <a:pt x="15030" y="311"/>
                  </a:cubicBezTo>
                  <a:cubicBezTo>
                    <a:pt x="17640" y="-300"/>
                    <a:pt x="19620" y="108"/>
                    <a:pt x="21600" y="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5747220" y="88899"/>
              <a:ext cx="199291" cy="28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26" fill="norm" stroke="1" extrusionOk="0">
                  <a:moveTo>
                    <a:pt x="9498" y="0"/>
                  </a:moveTo>
                  <a:cubicBezTo>
                    <a:pt x="8362" y="4191"/>
                    <a:pt x="7225" y="8382"/>
                    <a:pt x="6656" y="11284"/>
                  </a:cubicBezTo>
                  <a:cubicBezTo>
                    <a:pt x="6088" y="14185"/>
                    <a:pt x="6088" y="15797"/>
                    <a:pt x="6088" y="17087"/>
                  </a:cubicBezTo>
                  <a:cubicBezTo>
                    <a:pt x="6088" y="18376"/>
                    <a:pt x="6088" y="19343"/>
                    <a:pt x="5747" y="20149"/>
                  </a:cubicBezTo>
                  <a:cubicBezTo>
                    <a:pt x="5406" y="20955"/>
                    <a:pt x="4724" y="21600"/>
                    <a:pt x="3814" y="21519"/>
                  </a:cubicBezTo>
                  <a:cubicBezTo>
                    <a:pt x="2905" y="21439"/>
                    <a:pt x="1768" y="20633"/>
                    <a:pt x="1086" y="19827"/>
                  </a:cubicBezTo>
                  <a:cubicBezTo>
                    <a:pt x="404" y="19021"/>
                    <a:pt x="176" y="18215"/>
                    <a:pt x="63" y="17409"/>
                  </a:cubicBezTo>
                  <a:cubicBezTo>
                    <a:pt x="-51" y="16603"/>
                    <a:pt x="-51" y="15797"/>
                    <a:pt x="404" y="15152"/>
                  </a:cubicBezTo>
                  <a:cubicBezTo>
                    <a:pt x="858" y="14507"/>
                    <a:pt x="1768" y="14024"/>
                    <a:pt x="3928" y="13218"/>
                  </a:cubicBezTo>
                  <a:cubicBezTo>
                    <a:pt x="6088" y="12412"/>
                    <a:pt x="9498" y="11284"/>
                    <a:pt x="12341" y="9591"/>
                  </a:cubicBezTo>
                  <a:cubicBezTo>
                    <a:pt x="15183" y="7899"/>
                    <a:pt x="17456" y="5642"/>
                    <a:pt x="18934" y="4030"/>
                  </a:cubicBezTo>
                  <a:cubicBezTo>
                    <a:pt x="20412" y="2418"/>
                    <a:pt x="21094" y="1451"/>
                    <a:pt x="21322" y="1612"/>
                  </a:cubicBezTo>
                  <a:cubicBezTo>
                    <a:pt x="21549" y="1773"/>
                    <a:pt x="21322" y="3063"/>
                    <a:pt x="20640" y="6287"/>
                  </a:cubicBezTo>
                  <a:cubicBezTo>
                    <a:pt x="19957" y="9510"/>
                    <a:pt x="18821" y="14669"/>
                    <a:pt x="17684" y="19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5956300" y="355600"/>
              <a:ext cx="444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5600"/>
                    <a:pt x="15429" y="11200"/>
                    <a:pt x="11829" y="14800"/>
                  </a:cubicBezTo>
                  <a:cubicBezTo>
                    <a:pt x="8229" y="18400"/>
                    <a:pt x="4114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6404705" y="111405"/>
              <a:ext cx="136854" cy="24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277" fill="norm" stroke="1" extrusionOk="0">
                  <a:moveTo>
                    <a:pt x="372" y="5841"/>
                  </a:moveTo>
                  <a:cubicBezTo>
                    <a:pt x="49" y="4910"/>
                    <a:pt x="-273" y="3979"/>
                    <a:pt x="372" y="3234"/>
                  </a:cubicBezTo>
                  <a:cubicBezTo>
                    <a:pt x="1017" y="2489"/>
                    <a:pt x="2628" y="1930"/>
                    <a:pt x="5369" y="1372"/>
                  </a:cubicBezTo>
                  <a:cubicBezTo>
                    <a:pt x="8109" y="813"/>
                    <a:pt x="11978" y="254"/>
                    <a:pt x="14718" y="68"/>
                  </a:cubicBezTo>
                  <a:cubicBezTo>
                    <a:pt x="17458" y="-118"/>
                    <a:pt x="19070" y="68"/>
                    <a:pt x="20037" y="720"/>
                  </a:cubicBezTo>
                  <a:cubicBezTo>
                    <a:pt x="21005" y="1372"/>
                    <a:pt x="21327" y="2489"/>
                    <a:pt x="19715" y="4165"/>
                  </a:cubicBezTo>
                  <a:cubicBezTo>
                    <a:pt x="18103" y="5841"/>
                    <a:pt x="14557" y="8075"/>
                    <a:pt x="12139" y="9472"/>
                  </a:cubicBezTo>
                  <a:cubicBezTo>
                    <a:pt x="9721" y="10868"/>
                    <a:pt x="8431" y="11427"/>
                    <a:pt x="8754" y="11799"/>
                  </a:cubicBezTo>
                  <a:cubicBezTo>
                    <a:pt x="9076" y="12172"/>
                    <a:pt x="11011" y="12358"/>
                    <a:pt x="12784" y="12637"/>
                  </a:cubicBezTo>
                  <a:cubicBezTo>
                    <a:pt x="14557" y="12916"/>
                    <a:pt x="16169" y="13289"/>
                    <a:pt x="17458" y="14313"/>
                  </a:cubicBezTo>
                  <a:cubicBezTo>
                    <a:pt x="18748" y="15337"/>
                    <a:pt x="19715" y="17013"/>
                    <a:pt x="18264" y="18410"/>
                  </a:cubicBezTo>
                  <a:cubicBezTo>
                    <a:pt x="16814" y="19806"/>
                    <a:pt x="12945" y="20923"/>
                    <a:pt x="10366" y="21203"/>
                  </a:cubicBezTo>
                  <a:cubicBezTo>
                    <a:pt x="7787" y="21482"/>
                    <a:pt x="6497" y="20923"/>
                    <a:pt x="5208" y="2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6623995" y="140644"/>
              <a:ext cx="164155" cy="25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20" fill="norm" stroke="1" extrusionOk="0">
                  <a:moveTo>
                    <a:pt x="20645" y="5320"/>
                  </a:moveTo>
                  <a:cubicBezTo>
                    <a:pt x="20368" y="3880"/>
                    <a:pt x="20091" y="2440"/>
                    <a:pt x="18568" y="1450"/>
                  </a:cubicBezTo>
                  <a:cubicBezTo>
                    <a:pt x="17045" y="460"/>
                    <a:pt x="14276" y="-80"/>
                    <a:pt x="11368" y="10"/>
                  </a:cubicBezTo>
                  <a:cubicBezTo>
                    <a:pt x="8461" y="100"/>
                    <a:pt x="5414" y="820"/>
                    <a:pt x="3338" y="1540"/>
                  </a:cubicBezTo>
                  <a:cubicBezTo>
                    <a:pt x="1261" y="2260"/>
                    <a:pt x="153" y="2980"/>
                    <a:pt x="14" y="3700"/>
                  </a:cubicBezTo>
                  <a:cubicBezTo>
                    <a:pt x="-124" y="4420"/>
                    <a:pt x="707" y="5140"/>
                    <a:pt x="2645" y="5320"/>
                  </a:cubicBezTo>
                  <a:cubicBezTo>
                    <a:pt x="4584" y="5500"/>
                    <a:pt x="7630" y="5140"/>
                    <a:pt x="9845" y="4780"/>
                  </a:cubicBezTo>
                  <a:cubicBezTo>
                    <a:pt x="12061" y="4420"/>
                    <a:pt x="13445" y="4060"/>
                    <a:pt x="15107" y="3700"/>
                  </a:cubicBezTo>
                  <a:cubicBezTo>
                    <a:pt x="16768" y="3340"/>
                    <a:pt x="18707" y="2980"/>
                    <a:pt x="19538" y="3610"/>
                  </a:cubicBezTo>
                  <a:cubicBezTo>
                    <a:pt x="20368" y="4240"/>
                    <a:pt x="20091" y="5860"/>
                    <a:pt x="19676" y="8200"/>
                  </a:cubicBezTo>
                  <a:cubicBezTo>
                    <a:pt x="19261" y="10540"/>
                    <a:pt x="18707" y="13600"/>
                    <a:pt x="18984" y="15940"/>
                  </a:cubicBezTo>
                  <a:cubicBezTo>
                    <a:pt x="19261" y="18280"/>
                    <a:pt x="20368" y="19900"/>
                    <a:pt x="21476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7219950" y="152400"/>
              <a:ext cx="508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200"/>
                    <a:pt x="14400" y="4400"/>
                    <a:pt x="10800" y="8000"/>
                  </a:cubicBezTo>
                  <a:cubicBezTo>
                    <a:pt x="7200" y="11600"/>
                    <a:pt x="3600" y="16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7074895" y="131233"/>
              <a:ext cx="348255" cy="6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329" y="21600"/>
                  </a:moveTo>
                  <a:cubicBezTo>
                    <a:pt x="69" y="18116"/>
                    <a:pt x="-191" y="14632"/>
                    <a:pt x="199" y="11497"/>
                  </a:cubicBezTo>
                  <a:cubicBezTo>
                    <a:pt x="590" y="8361"/>
                    <a:pt x="1631" y="5574"/>
                    <a:pt x="4363" y="3484"/>
                  </a:cubicBezTo>
                  <a:cubicBezTo>
                    <a:pt x="7096" y="1394"/>
                    <a:pt x="11520" y="0"/>
                    <a:pt x="14643" y="0"/>
                  </a:cubicBezTo>
                  <a:cubicBezTo>
                    <a:pt x="17766" y="0"/>
                    <a:pt x="19587" y="1394"/>
                    <a:pt x="21409" y="2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7435850" y="349250"/>
              <a:ext cx="1" cy="381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8579761" y="109110"/>
              <a:ext cx="206938" cy="21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191" fill="norm" stroke="1" extrusionOk="0">
                  <a:moveTo>
                    <a:pt x="18888" y="1755"/>
                  </a:moveTo>
                  <a:cubicBezTo>
                    <a:pt x="19761" y="716"/>
                    <a:pt x="20633" y="-322"/>
                    <a:pt x="21070" y="93"/>
                  </a:cubicBezTo>
                  <a:cubicBezTo>
                    <a:pt x="21506" y="509"/>
                    <a:pt x="21506" y="2378"/>
                    <a:pt x="20197" y="5390"/>
                  </a:cubicBezTo>
                  <a:cubicBezTo>
                    <a:pt x="18888" y="8401"/>
                    <a:pt x="16270" y="12555"/>
                    <a:pt x="13761" y="15151"/>
                  </a:cubicBezTo>
                  <a:cubicBezTo>
                    <a:pt x="11251" y="17747"/>
                    <a:pt x="8851" y="18786"/>
                    <a:pt x="6997" y="19305"/>
                  </a:cubicBezTo>
                  <a:cubicBezTo>
                    <a:pt x="5142" y="19824"/>
                    <a:pt x="3833" y="19824"/>
                    <a:pt x="2742" y="19409"/>
                  </a:cubicBezTo>
                  <a:cubicBezTo>
                    <a:pt x="1651" y="18993"/>
                    <a:pt x="779" y="18163"/>
                    <a:pt x="342" y="17124"/>
                  </a:cubicBezTo>
                  <a:cubicBezTo>
                    <a:pt x="-94" y="16086"/>
                    <a:pt x="-94" y="14840"/>
                    <a:pt x="233" y="13801"/>
                  </a:cubicBezTo>
                  <a:cubicBezTo>
                    <a:pt x="561" y="12763"/>
                    <a:pt x="1215" y="11932"/>
                    <a:pt x="2088" y="11516"/>
                  </a:cubicBezTo>
                  <a:cubicBezTo>
                    <a:pt x="2961" y="11101"/>
                    <a:pt x="4051" y="11101"/>
                    <a:pt x="5906" y="12555"/>
                  </a:cubicBezTo>
                  <a:cubicBezTo>
                    <a:pt x="7761" y="14009"/>
                    <a:pt x="10379" y="16916"/>
                    <a:pt x="12124" y="18682"/>
                  </a:cubicBezTo>
                  <a:cubicBezTo>
                    <a:pt x="13870" y="20447"/>
                    <a:pt x="14742" y="21070"/>
                    <a:pt x="15724" y="21174"/>
                  </a:cubicBezTo>
                  <a:cubicBezTo>
                    <a:pt x="16706" y="21278"/>
                    <a:pt x="17797" y="20863"/>
                    <a:pt x="18888" y="20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8851900" y="190500"/>
              <a:ext cx="1270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8872834" y="241299"/>
              <a:ext cx="188616" cy="3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780" fill="norm" stroke="1" extrusionOk="0">
                  <a:moveTo>
                    <a:pt x="2666" y="3600"/>
                  </a:moveTo>
                  <a:cubicBezTo>
                    <a:pt x="1226" y="9600"/>
                    <a:pt x="-214" y="15600"/>
                    <a:pt x="26" y="18600"/>
                  </a:cubicBezTo>
                  <a:cubicBezTo>
                    <a:pt x="266" y="21600"/>
                    <a:pt x="2186" y="21600"/>
                    <a:pt x="6026" y="18000"/>
                  </a:cubicBezTo>
                  <a:cubicBezTo>
                    <a:pt x="9866" y="14400"/>
                    <a:pt x="15626" y="7200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9155177" y="111529"/>
              <a:ext cx="108062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0777" fill="norm" stroke="1" extrusionOk="0">
                  <a:moveTo>
                    <a:pt x="19855" y="2105"/>
                  </a:moveTo>
                  <a:cubicBezTo>
                    <a:pt x="18225" y="1241"/>
                    <a:pt x="16595" y="377"/>
                    <a:pt x="14761" y="89"/>
                  </a:cubicBezTo>
                  <a:cubicBezTo>
                    <a:pt x="12927" y="-199"/>
                    <a:pt x="10889" y="89"/>
                    <a:pt x="8240" y="2825"/>
                  </a:cubicBezTo>
                  <a:cubicBezTo>
                    <a:pt x="5591" y="5561"/>
                    <a:pt x="2331" y="10745"/>
                    <a:pt x="904" y="14057"/>
                  </a:cubicBezTo>
                  <a:cubicBezTo>
                    <a:pt x="-522" y="17369"/>
                    <a:pt x="-114" y="18809"/>
                    <a:pt x="1108" y="19817"/>
                  </a:cubicBezTo>
                  <a:cubicBezTo>
                    <a:pt x="2331" y="20825"/>
                    <a:pt x="4369" y="21401"/>
                    <a:pt x="7833" y="19673"/>
                  </a:cubicBezTo>
                  <a:cubicBezTo>
                    <a:pt x="11297" y="17945"/>
                    <a:pt x="16187" y="13913"/>
                    <a:pt x="18633" y="11177"/>
                  </a:cubicBezTo>
                  <a:cubicBezTo>
                    <a:pt x="21078" y="8441"/>
                    <a:pt x="21078" y="7001"/>
                    <a:pt x="20467" y="5705"/>
                  </a:cubicBezTo>
                  <a:cubicBezTo>
                    <a:pt x="19855" y="4409"/>
                    <a:pt x="18633" y="3257"/>
                    <a:pt x="16391" y="3689"/>
                  </a:cubicBezTo>
                  <a:cubicBezTo>
                    <a:pt x="14150" y="4121"/>
                    <a:pt x="10889" y="6137"/>
                    <a:pt x="7629" y="8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9359899" y="2159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9505949" y="130960"/>
              <a:ext cx="104045" cy="118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0788" fill="norm" stroke="1" extrusionOk="0">
                  <a:moveTo>
                    <a:pt x="12960" y="4890"/>
                  </a:moveTo>
                  <a:cubicBezTo>
                    <a:pt x="11664" y="3400"/>
                    <a:pt x="10368" y="1910"/>
                    <a:pt x="8640" y="1538"/>
                  </a:cubicBezTo>
                  <a:cubicBezTo>
                    <a:pt x="6912" y="1166"/>
                    <a:pt x="4752" y="1910"/>
                    <a:pt x="3024" y="4517"/>
                  </a:cubicBezTo>
                  <a:cubicBezTo>
                    <a:pt x="1296" y="7124"/>
                    <a:pt x="0" y="11593"/>
                    <a:pt x="0" y="14573"/>
                  </a:cubicBezTo>
                  <a:cubicBezTo>
                    <a:pt x="0" y="17552"/>
                    <a:pt x="1296" y="19042"/>
                    <a:pt x="4104" y="19973"/>
                  </a:cubicBezTo>
                  <a:cubicBezTo>
                    <a:pt x="6912" y="20904"/>
                    <a:pt x="11232" y="21276"/>
                    <a:pt x="14688" y="19786"/>
                  </a:cubicBezTo>
                  <a:cubicBezTo>
                    <a:pt x="18144" y="18297"/>
                    <a:pt x="20736" y="14945"/>
                    <a:pt x="21168" y="11407"/>
                  </a:cubicBezTo>
                  <a:cubicBezTo>
                    <a:pt x="21600" y="7869"/>
                    <a:pt x="19872" y="4145"/>
                    <a:pt x="17712" y="2097"/>
                  </a:cubicBezTo>
                  <a:cubicBezTo>
                    <a:pt x="15552" y="48"/>
                    <a:pt x="12960" y="-324"/>
                    <a:pt x="12528" y="235"/>
                  </a:cubicBezTo>
                  <a:cubicBezTo>
                    <a:pt x="12096" y="793"/>
                    <a:pt x="13824" y="2283"/>
                    <a:pt x="15120" y="3214"/>
                  </a:cubicBezTo>
                  <a:cubicBezTo>
                    <a:pt x="16416" y="4145"/>
                    <a:pt x="17280" y="4517"/>
                    <a:pt x="18144" y="4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9645649" y="117215"/>
              <a:ext cx="106792" cy="19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19" fill="norm" stroke="1" extrusionOk="0">
                  <a:moveTo>
                    <a:pt x="17788" y="4509"/>
                  </a:moveTo>
                  <a:cubicBezTo>
                    <a:pt x="18635" y="3360"/>
                    <a:pt x="19482" y="2211"/>
                    <a:pt x="18847" y="1407"/>
                  </a:cubicBezTo>
                  <a:cubicBezTo>
                    <a:pt x="18212" y="602"/>
                    <a:pt x="16094" y="143"/>
                    <a:pt x="13765" y="28"/>
                  </a:cubicBezTo>
                  <a:cubicBezTo>
                    <a:pt x="11435" y="-87"/>
                    <a:pt x="8894" y="143"/>
                    <a:pt x="7412" y="832"/>
                  </a:cubicBezTo>
                  <a:cubicBezTo>
                    <a:pt x="5929" y="1522"/>
                    <a:pt x="5506" y="2670"/>
                    <a:pt x="7412" y="4739"/>
                  </a:cubicBezTo>
                  <a:cubicBezTo>
                    <a:pt x="9318" y="6807"/>
                    <a:pt x="13553" y="9794"/>
                    <a:pt x="16306" y="12092"/>
                  </a:cubicBezTo>
                  <a:cubicBezTo>
                    <a:pt x="19059" y="14390"/>
                    <a:pt x="20329" y="15998"/>
                    <a:pt x="20965" y="17377"/>
                  </a:cubicBezTo>
                  <a:cubicBezTo>
                    <a:pt x="21600" y="18756"/>
                    <a:pt x="21600" y="19904"/>
                    <a:pt x="20118" y="20594"/>
                  </a:cubicBezTo>
                  <a:cubicBezTo>
                    <a:pt x="18635" y="21283"/>
                    <a:pt x="15671" y="21513"/>
                    <a:pt x="12706" y="20709"/>
                  </a:cubicBezTo>
                  <a:cubicBezTo>
                    <a:pt x="9741" y="19904"/>
                    <a:pt x="6776" y="18066"/>
                    <a:pt x="4659" y="15424"/>
                  </a:cubicBezTo>
                  <a:cubicBezTo>
                    <a:pt x="2541" y="12781"/>
                    <a:pt x="1271" y="9334"/>
                    <a:pt x="0" y="5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9677400" y="95613"/>
              <a:ext cx="21590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906" y="11918"/>
                    <a:pt x="3812" y="3818"/>
                    <a:pt x="7412" y="1118"/>
                  </a:cubicBezTo>
                  <a:cubicBezTo>
                    <a:pt x="11012" y="-1582"/>
                    <a:pt x="1630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9982200" y="209550"/>
              <a:ext cx="190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1640334" y="871370"/>
              <a:ext cx="226567" cy="34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216" fill="norm" stroke="1" extrusionOk="0">
                  <a:moveTo>
                    <a:pt x="12888" y="5839"/>
                  </a:moveTo>
                  <a:cubicBezTo>
                    <a:pt x="12095" y="5443"/>
                    <a:pt x="11303" y="5048"/>
                    <a:pt x="10411" y="4982"/>
                  </a:cubicBezTo>
                  <a:cubicBezTo>
                    <a:pt x="9519" y="4917"/>
                    <a:pt x="8528" y="5180"/>
                    <a:pt x="6844" y="6300"/>
                  </a:cubicBezTo>
                  <a:cubicBezTo>
                    <a:pt x="5160" y="7419"/>
                    <a:pt x="2782" y="9395"/>
                    <a:pt x="1394" y="11634"/>
                  </a:cubicBezTo>
                  <a:cubicBezTo>
                    <a:pt x="7" y="13873"/>
                    <a:pt x="-389" y="16375"/>
                    <a:pt x="404" y="18153"/>
                  </a:cubicBezTo>
                  <a:cubicBezTo>
                    <a:pt x="1196" y="19931"/>
                    <a:pt x="3178" y="20985"/>
                    <a:pt x="5457" y="21182"/>
                  </a:cubicBezTo>
                  <a:cubicBezTo>
                    <a:pt x="7736" y="21380"/>
                    <a:pt x="10312" y="20721"/>
                    <a:pt x="12294" y="18680"/>
                  </a:cubicBezTo>
                  <a:cubicBezTo>
                    <a:pt x="14275" y="16639"/>
                    <a:pt x="15662" y="13214"/>
                    <a:pt x="16059" y="10251"/>
                  </a:cubicBezTo>
                  <a:cubicBezTo>
                    <a:pt x="16455" y="7287"/>
                    <a:pt x="15861" y="4785"/>
                    <a:pt x="15266" y="3204"/>
                  </a:cubicBezTo>
                  <a:cubicBezTo>
                    <a:pt x="14672" y="1624"/>
                    <a:pt x="14077" y="965"/>
                    <a:pt x="12987" y="504"/>
                  </a:cubicBezTo>
                  <a:cubicBezTo>
                    <a:pt x="11897" y="43"/>
                    <a:pt x="10312" y="-220"/>
                    <a:pt x="8528" y="241"/>
                  </a:cubicBezTo>
                  <a:cubicBezTo>
                    <a:pt x="6745" y="702"/>
                    <a:pt x="4763" y="1887"/>
                    <a:pt x="3475" y="3534"/>
                  </a:cubicBezTo>
                  <a:cubicBezTo>
                    <a:pt x="2187" y="5180"/>
                    <a:pt x="1593" y="7287"/>
                    <a:pt x="2385" y="9263"/>
                  </a:cubicBezTo>
                  <a:cubicBezTo>
                    <a:pt x="3178" y="11239"/>
                    <a:pt x="5358" y="13082"/>
                    <a:pt x="8033" y="14729"/>
                  </a:cubicBezTo>
                  <a:cubicBezTo>
                    <a:pt x="10708" y="16375"/>
                    <a:pt x="13879" y="17824"/>
                    <a:pt x="16059" y="18943"/>
                  </a:cubicBezTo>
                  <a:cubicBezTo>
                    <a:pt x="18239" y="20063"/>
                    <a:pt x="19428" y="20853"/>
                    <a:pt x="20121" y="20853"/>
                  </a:cubicBezTo>
                  <a:cubicBezTo>
                    <a:pt x="20815" y="20853"/>
                    <a:pt x="21013" y="20063"/>
                    <a:pt x="21211" y="19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1885950" y="908049"/>
              <a:ext cx="116112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10414" y="0"/>
                  </a:moveTo>
                  <a:cubicBezTo>
                    <a:pt x="12343" y="0"/>
                    <a:pt x="14271" y="0"/>
                    <a:pt x="16200" y="643"/>
                  </a:cubicBezTo>
                  <a:cubicBezTo>
                    <a:pt x="18129" y="1286"/>
                    <a:pt x="20057" y="2571"/>
                    <a:pt x="20829" y="4950"/>
                  </a:cubicBezTo>
                  <a:cubicBezTo>
                    <a:pt x="21600" y="7329"/>
                    <a:pt x="21214" y="10800"/>
                    <a:pt x="17550" y="13757"/>
                  </a:cubicBezTo>
                  <a:cubicBezTo>
                    <a:pt x="13886" y="16714"/>
                    <a:pt x="6943" y="19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1488196" y="977336"/>
              <a:ext cx="99305" cy="29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488" fill="norm" stroke="1" extrusionOk="0">
                  <a:moveTo>
                    <a:pt x="16714" y="496"/>
                  </a:moveTo>
                  <a:cubicBezTo>
                    <a:pt x="13628" y="192"/>
                    <a:pt x="10542" y="-112"/>
                    <a:pt x="8338" y="40"/>
                  </a:cubicBezTo>
                  <a:cubicBezTo>
                    <a:pt x="6134" y="192"/>
                    <a:pt x="4812" y="801"/>
                    <a:pt x="3048" y="2930"/>
                  </a:cubicBezTo>
                  <a:cubicBezTo>
                    <a:pt x="1285" y="5060"/>
                    <a:pt x="-919" y="8711"/>
                    <a:pt x="403" y="11905"/>
                  </a:cubicBezTo>
                  <a:cubicBezTo>
                    <a:pt x="1726" y="15099"/>
                    <a:pt x="6575" y="17837"/>
                    <a:pt x="10542" y="19358"/>
                  </a:cubicBezTo>
                  <a:cubicBezTo>
                    <a:pt x="14510" y="20880"/>
                    <a:pt x="17595" y="21184"/>
                    <a:pt x="20681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2275416" y="910065"/>
              <a:ext cx="169334" cy="29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20790" y="2152"/>
                  </a:moveTo>
                  <a:cubicBezTo>
                    <a:pt x="19440" y="1386"/>
                    <a:pt x="18090" y="620"/>
                    <a:pt x="16200" y="237"/>
                  </a:cubicBezTo>
                  <a:cubicBezTo>
                    <a:pt x="14310" y="-146"/>
                    <a:pt x="11880" y="-146"/>
                    <a:pt x="9450" y="850"/>
                  </a:cubicBezTo>
                  <a:cubicBezTo>
                    <a:pt x="7020" y="1845"/>
                    <a:pt x="4590" y="3837"/>
                    <a:pt x="2835" y="6441"/>
                  </a:cubicBezTo>
                  <a:cubicBezTo>
                    <a:pt x="1080" y="9045"/>
                    <a:pt x="0" y="12263"/>
                    <a:pt x="0" y="14714"/>
                  </a:cubicBezTo>
                  <a:cubicBezTo>
                    <a:pt x="0" y="17165"/>
                    <a:pt x="1080" y="18850"/>
                    <a:pt x="3105" y="19922"/>
                  </a:cubicBezTo>
                  <a:cubicBezTo>
                    <a:pt x="5130" y="20994"/>
                    <a:pt x="8100" y="21454"/>
                    <a:pt x="11340" y="20841"/>
                  </a:cubicBezTo>
                  <a:cubicBezTo>
                    <a:pt x="14580" y="20228"/>
                    <a:pt x="18090" y="18543"/>
                    <a:pt x="21600" y="16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2445544" y="925970"/>
              <a:ext cx="234156" cy="275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46" fill="norm" stroke="1" extrusionOk="0">
                  <a:moveTo>
                    <a:pt x="5181" y="2067"/>
                  </a:moveTo>
                  <a:cubicBezTo>
                    <a:pt x="5181" y="1077"/>
                    <a:pt x="5181" y="88"/>
                    <a:pt x="4986" y="5"/>
                  </a:cubicBezTo>
                  <a:cubicBezTo>
                    <a:pt x="4792" y="-77"/>
                    <a:pt x="4403" y="747"/>
                    <a:pt x="3819" y="3386"/>
                  </a:cubicBezTo>
                  <a:cubicBezTo>
                    <a:pt x="3235" y="6024"/>
                    <a:pt x="2457" y="10476"/>
                    <a:pt x="1970" y="13526"/>
                  </a:cubicBezTo>
                  <a:cubicBezTo>
                    <a:pt x="1484" y="16576"/>
                    <a:pt x="1289" y="18225"/>
                    <a:pt x="997" y="19462"/>
                  </a:cubicBezTo>
                  <a:cubicBezTo>
                    <a:pt x="705" y="20699"/>
                    <a:pt x="316" y="21523"/>
                    <a:pt x="122" y="21441"/>
                  </a:cubicBezTo>
                  <a:cubicBezTo>
                    <a:pt x="-73" y="21358"/>
                    <a:pt x="-73" y="20369"/>
                    <a:pt x="413" y="18802"/>
                  </a:cubicBezTo>
                  <a:cubicBezTo>
                    <a:pt x="900" y="17236"/>
                    <a:pt x="1873" y="15092"/>
                    <a:pt x="2651" y="13691"/>
                  </a:cubicBezTo>
                  <a:cubicBezTo>
                    <a:pt x="3430" y="12289"/>
                    <a:pt x="4013" y="11630"/>
                    <a:pt x="4695" y="11547"/>
                  </a:cubicBezTo>
                  <a:cubicBezTo>
                    <a:pt x="5376" y="11465"/>
                    <a:pt x="6154" y="11960"/>
                    <a:pt x="6641" y="12619"/>
                  </a:cubicBezTo>
                  <a:cubicBezTo>
                    <a:pt x="7127" y="13279"/>
                    <a:pt x="7322" y="14103"/>
                    <a:pt x="7613" y="14928"/>
                  </a:cubicBezTo>
                  <a:cubicBezTo>
                    <a:pt x="7905" y="15752"/>
                    <a:pt x="8295" y="16576"/>
                    <a:pt x="9073" y="16576"/>
                  </a:cubicBezTo>
                  <a:cubicBezTo>
                    <a:pt x="9851" y="16576"/>
                    <a:pt x="11019" y="15752"/>
                    <a:pt x="12381" y="14763"/>
                  </a:cubicBezTo>
                  <a:cubicBezTo>
                    <a:pt x="13743" y="13773"/>
                    <a:pt x="15300" y="12619"/>
                    <a:pt x="16176" y="11630"/>
                  </a:cubicBezTo>
                  <a:cubicBezTo>
                    <a:pt x="17051" y="10641"/>
                    <a:pt x="17246" y="9816"/>
                    <a:pt x="16857" y="9321"/>
                  </a:cubicBezTo>
                  <a:cubicBezTo>
                    <a:pt x="16468" y="8827"/>
                    <a:pt x="15495" y="8662"/>
                    <a:pt x="14716" y="9157"/>
                  </a:cubicBezTo>
                  <a:cubicBezTo>
                    <a:pt x="13938" y="9651"/>
                    <a:pt x="13354" y="10805"/>
                    <a:pt x="13062" y="11877"/>
                  </a:cubicBezTo>
                  <a:cubicBezTo>
                    <a:pt x="12770" y="12949"/>
                    <a:pt x="12770" y="13938"/>
                    <a:pt x="13646" y="14928"/>
                  </a:cubicBezTo>
                  <a:cubicBezTo>
                    <a:pt x="14522" y="15917"/>
                    <a:pt x="16273" y="16906"/>
                    <a:pt x="17732" y="17236"/>
                  </a:cubicBezTo>
                  <a:cubicBezTo>
                    <a:pt x="19192" y="17566"/>
                    <a:pt x="20359" y="17236"/>
                    <a:pt x="21527" y="16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2677583" y="1038955"/>
              <a:ext cx="103718" cy="12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4" fill="norm" stroke="1" extrusionOk="0">
                  <a:moveTo>
                    <a:pt x="20278" y="403"/>
                  </a:moveTo>
                  <a:cubicBezTo>
                    <a:pt x="18073" y="54"/>
                    <a:pt x="15869" y="-294"/>
                    <a:pt x="12784" y="403"/>
                  </a:cubicBezTo>
                  <a:cubicBezTo>
                    <a:pt x="9698" y="1100"/>
                    <a:pt x="5731" y="2841"/>
                    <a:pt x="3306" y="5803"/>
                  </a:cubicBezTo>
                  <a:cubicBezTo>
                    <a:pt x="882" y="8764"/>
                    <a:pt x="0" y="12945"/>
                    <a:pt x="0" y="15906"/>
                  </a:cubicBezTo>
                  <a:cubicBezTo>
                    <a:pt x="0" y="18867"/>
                    <a:pt x="882" y="20609"/>
                    <a:pt x="3747" y="20958"/>
                  </a:cubicBezTo>
                  <a:cubicBezTo>
                    <a:pt x="6612" y="21306"/>
                    <a:pt x="11461" y="20261"/>
                    <a:pt x="14767" y="18693"/>
                  </a:cubicBezTo>
                  <a:cubicBezTo>
                    <a:pt x="18073" y="17125"/>
                    <a:pt x="19837" y="15035"/>
                    <a:pt x="21600" y="12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2835010" y="869950"/>
              <a:ext cx="85991" cy="30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66" fill="norm" stroke="1" extrusionOk="0">
                  <a:moveTo>
                    <a:pt x="7178" y="0"/>
                  </a:moveTo>
                  <a:cubicBezTo>
                    <a:pt x="5070" y="3724"/>
                    <a:pt x="2963" y="7448"/>
                    <a:pt x="1646" y="10502"/>
                  </a:cubicBezTo>
                  <a:cubicBezTo>
                    <a:pt x="329" y="13556"/>
                    <a:pt x="-198" y="15939"/>
                    <a:pt x="65" y="17801"/>
                  </a:cubicBezTo>
                  <a:cubicBezTo>
                    <a:pt x="329" y="19663"/>
                    <a:pt x="1382" y="21004"/>
                    <a:pt x="2963" y="21302"/>
                  </a:cubicBezTo>
                  <a:cubicBezTo>
                    <a:pt x="4543" y="21600"/>
                    <a:pt x="6651" y="20855"/>
                    <a:pt x="9285" y="19217"/>
                  </a:cubicBezTo>
                  <a:cubicBezTo>
                    <a:pt x="11919" y="17578"/>
                    <a:pt x="15080" y="15046"/>
                    <a:pt x="16924" y="13332"/>
                  </a:cubicBezTo>
                  <a:cubicBezTo>
                    <a:pt x="18768" y="11619"/>
                    <a:pt x="19295" y="10726"/>
                    <a:pt x="18241" y="10353"/>
                  </a:cubicBezTo>
                  <a:cubicBezTo>
                    <a:pt x="17187" y="9981"/>
                    <a:pt x="14553" y="10130"/>
                    <a:pt x="11656" y="10874"/>
                  </a:cubicBezTo>
                  <a:cubicBezTo>
                    <a:pt x="8758" y="11619"/>
                    <a:pt x="5597" y="12960"/>
                    <a:pt x="3753" y="14152"/>
                  </a:cubicBezTo>
                  <a:cubicBezTo>
                    <a:pt x="1909" y="15343"/>
                    <a:pt x="1382" y="16386"/>
                    <a:pt x="1382" y="17280"/>
                  </a:cubicBezTo>
                  <a:cubicBezTo>
                    <a:pt x="1382" y="18174"/>
                    <a:pt x="1909" y="18919"/>
                    <a:pt x="3490" y="19366"/>
                  </a:cubicBezTo>
                  <a:cubicBezTo>
                    <a:pt x="5070" y="19812"/>
                    <a:pt x="7704" y="19961"/>
                    <a:pt x="10865" y="19961"/>
                  </a:cubicBezTo>
                  <a:cubicBezTo>
                    <a:pt x="14026" y="19961"/>
                    <a:pt x="17714" y="19812"/>
                    <a:pt x="21402" y="19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3505200" y="939799"/>
              <a:ext cx="167363" cy="14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295" fill="norm" stroke="1" extrusionOk="0">
                  <a:moveTo>
                    <a:pt x="3240" y="5718"/>
                  </a:moveTo>
                  <a:cubicBezTo>
                    <a:pt x="2160" y="6988"/>
                    <a:pt x="1080" y="8259"/>
                    <a:pt x="540" y="9688"/>
                  </a:cubicBezTo>
                  <a:cubicBezTo>
                    <a:pt x="0" y="11118"/>
                    <a:pt x="0" y="12706"/>
                    <a:pt x="0" y="14294"/>
                  </a:cubicBezTo>
                  <a:cubicBezTo>
                    <a:pt x="0" y="15882"/>
                    <a:pt x="0" y="17471"/>
                    <a:pt x="540" y="18741"/>
                  </a:cubicBezTo>
                  <a:cubicBezTo>
                    <a:pt x="1080" y="20012"/>
                    <a:pt x="2160" y="20965"/>
                    <a:pt x="3375" y="20647"/>
                  </a:cubicBezTo>
                  <a:cubicBezTo>
                    <a:pt x="4590" y="20329"/>
                    <a:pt x="5940" y="18741"/>
                    <a:pt x="7290" y="17788"/>
                  </a:cubicBezTo>
                  <a:cubicBezTo>
                    <a:pt x="8640" y="16835"/>
                    <a:pt x="9990" y="16518"/>
                    <a:pt x="10935" y="17153"/>
                  </a:cubicBezTo>
                  <a:cubicBezTo>
                    <a:pt x="11880" y="17788"/>
                    <a:pt x="12420" y="19376"/>
                    <a:pt x="13365" y="20329"/>
                  </a:cubicBezTo>
                  <a:cubicBezTo>
                    <a:pt x="14310" y="21282"/>
                    <a:pt x="15660" y="21600"/>
                    <a:pt x="17145" y="20965"/>
                  </a:cubicBezTo>
                  <a:cubicBezTo>
                    <a:pt x="18630" y="20329"/>
                    <a:pt x="20250" y="18741"/>
                    <a:pt x="20925" y="15088"/>
                  </a:cubicBezTo>
                  <a:cubicBezTo>
                    <a:pt x="21600" y="11435"/>
                    <a:pt x="21330" y="5718"/>
                    <a:pt x="210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3733733" y="739689"/>
              <a:ext cx="717617" cy="341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07" fill="norm" stroke="1" extrusionOk="0">
                  <a:moveTo>
                    <a:pt x="1145" y="4179"/>
                  </a:moveTo>
                  <a:cubicBezTo>
                    <a:pt x="1018" y="8287"/>
                    <a:pt x="891" y="12395"/>
                    <a:pt x="764" y="15046"/>
                  </a:cubicBezTo>
                  <a:cubicBezTo>
                    <a:pt x="637" y="17696"/>
                    <a:pt x="510" y="18889"/>
                    <a:pt x="414" y="19816"/>
                  </a:cubicBezTo>
                  <a:cubicBezTo>
                    <a:pt x="319" y="20744"/>
                    <a:pt x="256" y="21406"/>
                    <a:pt x="160" y="21406"/>
                  </a:cubicBezTo>
                  <a:cubicBezTo>
                    <a:pt x="65" y="21406"/>
                    <a:pt x="-62" y="20744"/>
                    <a:pt x="33" y="19750"/>
                  </a:cubicBezTo>
                  <a:cubicBezTo>
                    <a:pt x="129" y="18756"/>
                    <a:pt x="446" y="17431"/>
                    <a:pt x="764" y="16503"/>
                  </a:cubicBezTo>
                  <a:cubicBezTo>
                    <a:pt x="1082" y="15576"/>
                    <a:pt x="1399" y="15046"/>
                    <a:pt x="1653" y="15112"/>
                  </a:cubicBezTo>
                  <a:cubicBezTo>
                    <a:pt x="1907" y="15178"/>
                    <a:pt x="2098" y="15841"/>
                    <a:pt x="2257" y="16570"/>
                  </a:cubicBezTo>
                  <a:cubicBezTo>
                    <a:pt x="2416" y="17299"/>
                    <a:pt x="2543" y="18094"/>
                    <a:pt x="2765" y="18425"/>
                  </a:cubicBezTo>
                  <a:cubicBezTo>
                    <a:pt x="2987" y="18756"/>
                    <a:pt x="3305" y="18624"/>
                    <a:pt x="3686" y="17961"/>
                  </a:cubicBezTo>
                  <a:cubicBezTo>
                    <a:pt x="4067" y="17299"/>
                    <a:pt x="4512" y="16106"/>
                    <a:pt x="4798" y="14979"/>
                  </a:cubicBezTo>
                  <a:cubicBezTo>
                    <a:pt x="5084" y="13853"/>
                    <a:pt x="5211" y="12793"/>
                    <a:pt x="5116" y="12395"/>
                  </a:cubicBezTo>
                  <a:cubicBezTo>
                    <a:pt x="5020" y="11998"/>
                    <a:pt x="4703" y="12263"/>
                    <a:pt x="4417" y="13124"/>
                  </a:cubicBezTo>
                  <a:cubicBezTo>
                    <a:pt x="4131" y="13986"/>
                    <a:pt x="3877" y="15443"/>
                    <a:pt x="3750" y="16503"/>
                  </a:cubicBezTo>
                  <a:cubicBezTo>
                    <a:pt x="3623" y="17564"/>
                    <a:pt x="3623" y="18226"/>
                    <a:pt x="3686" y="18955"/>
                  </a:cubicBezTo>
                  <a:cubicBezTo>
                    <a:pt x="3750" y="19684"/>
                    <a:pt x="3877" y="20479"/>
                    <a:pt x="4099" y="20943"/>
                  </a:cubicBezTo>
                  <a:cubicBezTo>
                    <a:pt x="4322" y="21406"/>
                    <a:pt x="4639" y="21539"/>
                    <a:pt x="5179" y="20810"/>
                  </a:cubicBezTo>
                  <a:cubicBezTo>
                    <a:pt x="5719" y="20081"/>
                    <a:pt x="6482" y="18491"/>
                    <a:pt x="7149" y="16503"/>
                  </a:cubicBezTo>
                  <a:cubicBezTo>
                    <a:pt x="7816" y="14516"/>
                    <a:pt x="8387" y="12130"/>
                    <a:pt x="8927" y="9546"/>
                  </a:cubicBezTo>
                  <a:cubicBezTo>
                    <a:pt x="9467" y="6962"/>
                    <a:pt x="9976" y="4179"/>
                    <a:pt x="10230" y="2457"/>
                  </a:cubicBezTo>
                  <a:cubicBezTo>
                    <a:pt x="10484" y="734"/>
                    <a:pt x="10484" y="72"/>
                    <a:pt x="10325" y="5"/>
                  </a:cubicBezTo>
                  <a:cubicBezTo>
                    <a:pt x="10166" y="-61"/>
                    <a:pt x="9849" y="469"/>
                    <a:pt x="9436" y="2457"/>
                  </a:cubicBezTo>
                  <a:cubicBezTo>
                    <a:pt x="9023" y="4445"/>
                    <a:pt x="8514" y="7890"/>
                    <a:pt x="8260" y="10540"/>
                  </a:cubicBezTo>
                  <a:cubicBezTo>
                    <a:pt x="8006" y="13191"/>
                    <a:pt x="8006" y="15046"/>
                    <a:pt x="8133" y="16437"/>
                  </a:cubicBezTo>
                  <a:cubicBezTo>
                    <a:pt x="8260" y="17829"/>
                    <a:pt x="8514" y="18756"/>
                    <a:pt x="8800" y="19352"/>
                  </a:cubicBezTo>
                  <a:cubicBezTo>
                    <a:pt x="9086" y="19949"/>
                    <a:pt x="9404" y="20214"/>
                    <a:pt x="9563" y="20015"/>
                  </a:cubicBezTo>
                  <a:cubicBezTo>
                    <a:pt x="9722" y="19816"/>
                    <a:pt x="9722" y="19154"/>
                    <a:pt x="9690" y="18425"/>
                  </a:cubicBezTo>
                  <a:cubicBezTo>
                    <a:pt x="9658" y="17696"/>
                    <a:pt x="9594" y="16901"/>
                    <a:pt x="9436" y="16305"/>
                  </a:cubicBezTo>
                  <a:cubicBezTo>
                    <a:pt x="9277" y="15708"/>
                    <a:pt x="9023" y="15311"/>
                    <a:pt x="8578" y="14781"/>
                  </a:cubicBezTo>
                  <a:cubicBezTo>
                    <a:pt x="8133" y="14251"/>
                    <a:pt x="7498" y="13588"/>
                    <a:pt x="7276" y="12926"/>
                  </a:cubicBezTo>
                  <a:cubicBezTo>
                    <a:pt x="7053" y="12263"/>
                    <a:pt x="7244" y="11600"/>
                    <a:pt x="7752" y="10143"/>
                  </a:cubicBezTo>
                  <a:cubicBezTo>
                    <a:pt x="8260" y="8685"/>
                    <a:pt x="9086" y="6432"/>
                    <a:pt x="9594" y="5041"/>
                  </a:cubicBezTo>
                  <a:cubicBezTo>
                    <a:pt x="10103" y="3649"/>
                    <a:pt x="10293" y="3119"/>
                    <a:pt x="10547" y="2788"/>
                  </a:cubicBezTo>
                  <a:cubicBezTo>
                    <a:pt x="10802" y="2457"/>
                    <a:pt x="11119" y="2324"/>
                    <a:pt x="11278" y="2854"/>
                  </a:cubicBezTo>
                  <a:cubicBezTo>
                    <a:pt x="11437" y="3384"/>
                    <a:pt x="11437" y="4577"/>
                    <a:pt x="11373" y="6565"/>
                  </a:cubicBezTo>
                  <a:cubicBezTo>
                    <a:pt x="11310" y="8552"/>
                    <a:pt x="11183" y="11335"/>
                    <a:pt x="11087" y="13058"/>
                  </a:cubicBezTo>
                  <a:cubicBezTo>
                    <a:pt x="10992" y="14781"/>
                    <a:pt x="10929" y="15443"/>
                    <a:pt x="11056" y="15775"/>
                  </a:cubicBezTo>
                  <a:cubicBezTo>
                    <a:pt x="11183" y="16106"/>
                    <a:pt x="11500" y="16106"/>
                    <a:pt x="11818" y="16238"/>
                  </a:cubicBezTo>
                  <a:cubicBezTo>
                    <a:pt x="12136" y="16371"/>
                    <a:pt x="12453" y="16636"/>
                    <a:pt x="12803" y="16702"/>
                  </a:cubicBezTo>
                  <a:cubicBezTo>
                    <a:pt x="13152" y="16768"/>
                    <a:pt x="13533" y="16636"/>
                    <a:pt x="13914" y="15907"/>
                  </a:cubicBezTo>
                  <a:cubicBezTo>
                    <a:pt x="14296" y="15178"/>
                    <a:pt x="14677" y="13853"/>
                    <a:pt x="14899" y="12859"/>
                  </a:cubicBezTo>
                  <a:cubicBezTo>
                    <a:pt x="15122" y="11865"/>
                    <a:pt x="15185" y="11203"/>
                    <a:pt x="15058" y="10872"/>
                  </a:cubicBezTo>
                  <a:cubicBezTo>
                    <a:pt x="14931" y="10540"/>
                    <a:pt x="14613" y="10540"/>
                    <a:pt x="14359" y="10938"/>
                  </a:cubicBezTo>
                  <a:cubicBezTo>
                    <a:pt x="14105" y="11335"/>
                    <a:pt x="13914" y="12130"/>
                    <a:pt x="13819" y="12992"/>
                  </a:cubicBezTo>
                  <a:cubicBezTo>
                    <a:pt x="13724" y="13853"/>
                    <a:pt x="13724" y="14781"/>
                    <a:pt x="13946" y="15311"/>
                  </a:cubicBezTo>
                  <a:cubicBezTo>
                    <a:pt x="14169" y="15841"/>
                    <a:pt x="14613" y="15973"/>
                    <a:pt x="15122" y="15510"/>
                  </a:cubicBezTo>
                  <a:cubicBezTo>
                    <a:pt x="15630" y="15046"/>
                    <a:pt x="16202" y="13986"/>
                    <a:pt x="16583" y="13191"/>
                  </a:cubicBezTo>
                  <a:cubicBezTo>
                    <a:pt x="16964" y="12395"/>
                    <a:pt x="17154" y="11865"/>
                    <a:pt x="17377" y="11402"/>
                  </a:cubicBezTo>
                  <a:cubicBezTo>
                    <a:pt x="17599" y="10938"/>
                    <a:pt x="17853" y="10540"/>
                    <a:pt x="18044" y="10739"/>
                  </a:cubicBezTo>
                  <a:cubicBezTo>
                    <a:pt x="18234" y="10938"/>
                    <a:pt x="18362" y="11733"/>
                    <a:pt x="18552" y="12859"/>
                  </a:cubicBezTo>
                  <a:cubicBezTo>
                    <a:pt x="18743" y="13986"/>
                    <a:pt x="18997" y="15443"/>
                    <a:pt x="19092" y="16503"/>
                  </a:cubicBezTo>
                  <a:cubicBezTo>
                    <a:pt x="19187" y="17564"/>
                    <a:pt x="19124" y="18226"/>
                    <a:pt x="18997" y="18292"/>
                  </a:cubicBezTo>
                  <a:cubicBezTo>
                    <a:pt x="18870" y="18359"/>
                    <a:pt x="18679" y="17829"/>
                    <a:pt x="18584" y="16901"/>
                  </a:cubicBezTo>
                  <a:cubicBezTo>
                    <a:pt x="18489" y="15973"/>
                    <a:pt x="18489" y="14648"/>
                    <a:pt x="18997" y="13124"/>
                  </a:cubicBezTo>
                  <a:cubicBezTo>
                    <a:pt x="19505" y="11600"/>
                    <a:pt x="20522" y="9878"/>
                    <a:pt x="21538" y="8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4909497" y="898212"/>
              <a:ext cx="211597" cy="14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0930" fill="norm" stroke="1" extrusionOk="0">
                  <a:moveTo>
                    <a:pt x="8799" y="1414"/>
                  </a:moveTo>
                  <a:cubicBezTo>
                    <a:pt x="7952" y="502"/>
                    <a:pt x="7105" y="-411"/>
                    <a:pt x="5940" y="197"/>
                  </a:cubicBezTo>
                  <a:cubicBezTo>
                    <a:pt x="4776" y="806"/>
                    <a:pt x="3293" y="2935"/>
                    <a:pt x="2129" y="6282"/>
                  </a:cubicBezTo>
                  <a:cubicBezTo>
                    <a:pt x="964" y="9628"/>
                    <a:pt x="117" y="14192"/>
                    <a:pt x="11" y="17082"/>
                  </a:cubicBezTo>
                  <a:cubicBezTo>
                    <a:pt x="-95" y="19972"/>
                    <a:pt x="540" y="21189"/>
                    <a:pt x="2658" y="20885"/>
                  </a:cubicBezTo>
                  <a:cubicBezTo>
                    <a:pt x="4776" y="20581"/>
                    <a:pt x="8376" y="18755"/>
                    <a:pt x="10705" y="17082"/>
                  </a:cubicBezTo>
                  <a:cubicBezTo>
                    <a:pt x="13034" y="15409"/>
                    <a:pt x="14093" y="13888"/>
                    <a:pt x="15046" y="11758"/>
                  </a:cubicBezTo>
                  <a:cubicBezTo>
                    <a:pt x="15999" y="9628"/>
                    <a:pt x="16846" y="6890"/>
                    <a:pt x="16740" y="5978"/>
                  </a:cubicBezTo>
                  <a:cubicBezTo>
                    <a:pt x="16634" y="5065"/>
                    <a:pt x="15576" y="5978"/>
                    <a:pt x="14623" y="7043"/>
                  </a:cubicBezTo>
                  <a:cubicBezTo>
                    <a:pt x="13670" y="8107"/>
                    <a:pt x="12823" y="9324"/>
                    <a:pt x="12399" y="10845"/>
                  </a:cubicBezTo>
                  <a:cubicBezTo>
                    <a:pt x="11976" y="12366"/>
                    <a:pt x="11976" y="14192"/>
                    <a:pt x="12823" y="15713"/>
                  </a:cubicBezTo>
                  <a:cubicBezTo>
                    <a:pt x="13670" y="17234"/>
                    <a:pt x="15364" y="18451"/>
                    <a:pt x="17058" y="17538"/>
                  </a:cubicBezTo>
                  <a:cubicBezTo>
                    <a:pt x="18752" y="16626"/>
                    <a:pt x="20446" y="13583"/>
                    <a:pt x="20976" y="10693"/>
                  </a:cubicBezTo>
                  <a:cubicBezTo>
                    <a:pt x="21505" y="7803"/>
                    <a:pt x="20870" y="5065"/>
                    <a:pt x="20023" y="3544"/>
                  </a:cubicBezTo>
                  <a:cubicBezTo>
                    <a:pt x="19176" y="2023"/>
                    <a:pt x="18117" y="1719"/>
                    <a:pt x="17376" y="2023"/>
                  </a:cubicBezTo>
                  <a:cubicBezTo>
                    <a:pt x="16634" y="2327"/>
                    <a:pt x="16211" y="3240"/>
                    <a:pt x="15787" y="4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5168899" y="96520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5187949" y="844549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5232399" y="904786"/>
              <a:ext cx="121181" cy="14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54" fill="norm" stroke="1" extrusionOk="0">
                  <a:moveTo>
                    <a:pt x="0" y="489"/>
                  </a:moveTo>
                  <a:cubicBezTo>
                    <a:pt x="745" y="3666"/>
                    <a:pt x="1490" y="6842"/>
                    <a:pt x="1676" y="9542"/>
                  </a:cubicBezTo>
                  <a:cubicBezTo>
                    <a:pt x="1862" y="12242"/>
                    <a:pt x="1490" y="14466"/>
                    <a:pt x="1117" y="14783"/>
                  </a:cubicBezTo>
                  <a:cubicBezTo>
                    <a:pt x="745" y="15101"/>
                    <a:pt x="372" y="13513"/>
                    <a:pt x="1303" y="11130"/>
                  </a:cubicBezTo>
                  <a:cubicBezTo>
                    <a:pt x="2234" y="8748"/>
                    <a:pt x="4469" y="5572"/>
                    <a:pt x="6331" y="3348"/>
                  </a:cubicBezTo>
                  <a:cubicBezTo>
                    <a:pt x="8193" y="1125"/>
                    <a:pt x="9683" y="-146"/>
                    <a:pt x="11917" y="13"/>
                  </a:cubicBezTo>
                  <a:cubicBezTo>
                    <a:pt x="14152" y="172"/>
                    <a:pt x="17131" y="1760"/>
                    <a:pt x="18993" y="4142"/>
                  </a:cubicBezTo>
                  <a:cubicBezTo>
                    <a:pt x="20855" y="6525"/>
                    <a:pt x="21600" y="9701"/>
                    <a:pt x="21228" y="12719"/>
                  </a:cubicBezTo>
                  <a:cubicBezTo>
                    <a:pt x="20855" y="15736"/>
                    <a:pt x="19366" y="18595"/>
                    <a:pt x="17876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5803899" y="927100"/>
              <a:ext cx="19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5816599" y="837068"/>
              <a:ext cx="25401" cy="8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21349"/>
                  </a:moveTo>
                  <a:cubicBezTo>
                    <a:pt x="0" y="16489"/>
                    <a:pt x="0" y="11629"/>
                    <a:pt x="0" y="7579"/>
                  </a:cubicBezTo>
                  <a:cubicBezTo>
                    <a:pt x="0" y="3529"/>
                    <a:pt x="0" y="289"/>
                    <a:pt x="3600" y="19"/>
                  </a:cubicBezTo>
                  <a:cubicBezTo>
                    <a:pt x="7200" y="-251"/>
                    <a:pt x="14400" y="2449"/>
                    <a:pt x="21600" y="5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5880099" y="840316"/>
              <a:ext cx="84478" cy="17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39" fill="norm" stroke="1" extrusionOk="0">
                  <a:moveTo>
                    <a:pt x="20546" y="3558"/>
                  </a:moveTo>
                  <a:cubicBezTo>
                    <a:pt x="18966" y="2541"/>
                    <a:pt x="17385" y="1525"/>
                    <a:pt x="15278" y="889"/>
                  </a:cubicBezTo>
                  <a:cubicBezTo>
                    <a:pt x="13171" y="254"/>
                    <a:pt x="10537" y="0"/>
                    <a:pt x="7902" y="0"/>
                  </a:cubicBezTo>
                  <a:cubicBezTo>
                    <a:pt x="5268" y="0"/>
                    <a:pt x="2634" y="254"/>
                    <a:pt x="1317" y="1779"/>
                  </a:cubicBezTo>
                  <a:cubicBezTo>
                    <a:pt x="0" y="3304"/>
                    <a:pt x="0" y="6099"/>
                    <a:pt x="3424" y="8767"/>
                  </a:cubicBezTo>
                  <a:cubicBezTo>
                    <a:pt x="6849" y="11435"/>
                    <a:pt x="13698" y="13976"/>
                    <a:pt x="17385" y="16009"/>
                  </a:cubicBezTo>
                  <a:cubicBezTo>
                    <a:pt x="21073" y="18042"/>
                    <a:pt x="21600" y="19567"/>
                    <a:pt x="20546" y="20456"/>
                  </a:cubicBezTo>
                  <a:cubicBezTo>
                    <a:pt x="19493" y="21346"/>
                    <a:pt x="16859" y="21600"/>
                    <a:pt x="13171" y="21346"/>
                  </a:cubicBezTo>
                  <a:cubicBezTo>
                    <a:pt x="9483" y="21092"/>
                    <a:pt x="4741" y="20329"/>
                    <a:pt x="0" y="19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6439433" y="895350"/>
              <a:ext cx="240767" cy="14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185" fill="norm" stroke="1" extrusionOk="0">
                  <a:moveTo>
                    <a:pt x="4499" y="0"/>
                  </a:moveTo>
                  <a:cubicBezTo>
                    <a:pt x="3173" y="3600"/>
                    <a:pt x="1847" y="7200"/>
                    <a:pt x="1089" y="9900"/>
                  </a:cubicBezTo>
                  <a:cubicBezTo>
                    <a:pt x="331" y="12600"/>
                    <a:pt x="141" y="14400"/>
                    <a:pt x="47" y="16350"/>
                  </a:cubicBezTo>
                  <a:cubicBezTo>
                    <a:pt x="-48" y="18300"/>
                    <a:pt x="-48" y="20400"/>
                    <a:pt x="520" y="21000"/>
                  </a:cubicBezTo>
                  <a:cubicBezTo>
                    <a:pt x="1089" y="21600"/>
                    <a:pt x="2226" y="20700"/>
                    <a:pt x="3457" y="18900"/>
                  </a:cubicBezTo>
                  <a:cubicBezTo>
                    <a:pt x="4689" y="17100"/>
                    <a:pt x="6015" y="14400"/>
                    <a:pt x="6868" y="12300"/>
                  </a:cubicBezTo>
                  <a:cubicBezTo>
                    <a:pt x="7720" y="10200"/>
                    <a:pt x="8099" y="8700"/>
                    <a:pt x="8289" y="8700"/>
                  </a:cubicBezTo>
                  <a:cubicBezTo>
                    <a:pt x="8478" y="8700"/>
                    <a:pt x="8478" y="10200"/>
                    <a:pt x="8952" y="10950"/>
                  </a:cubicBezTo>
                  <a:cubicBezTo>
                    <a:pt x="9426" y="11700"/>
                    <a:pt x="10373" y="11700"/>
                    <a:pt x="11226" y="11100"/>
                  </a:cubicBezTo>
                  <a:cubicBezTo>
                    <a:pt x="12078" y="10500"/>
                    <a:pt x="12836" y="9300"/>
                    <a:pt x="13594" y="8100"/>
                  </a:cubicBezTo>
                  <a:cubicBezTo>
                    <a:pt x="14352" y="6900"/>
                    <a:pt x="15110" y="5700"/>
                    <a:pt x="15489" y="5850"/>
                  </a:cubicBezTo>
                  <a:cubicBezTo>
                    <a:pt x="15868" y="6000"/>
                    <a:pt x="15868" y="7500"/>
                    <a:pt x="15868" y="9150"/>
                  </a:cubicBezTo>
                  <a:cubicBezTo>
                    <a:pt x="15868" y="10800"/>
                    <a:pt x="15868" y="12600"/>
                    <a:pt x="15868" y="12600"/>
                  </a:cubicBezTo>
                  <a:cubicBezTo>
                    <a:pt x="15868" y="12600"/>
                    <a:pt x="15868" y="10800"/>
                    <a:pt x="15963" y="9150"/>
                  </a:cubicBezTo>
                  <a:cubicBezTo>
                    <a:pt x="16057" y="7500"/>
                    <a:pt x="16247" y="6000"/>
                    <a:pt x="16815" y="4500"/>
                  </a:cubicBezTo>
                  <a:cubicBezTo>
                    <a:pt x="17384" y="3000"/>
                    <a:pt x="18331" y="1500"/>
                    <a:pt x="19089" y="1350"/>
                  </a:cubicBezTo>
                  <a:cubicBezTo>
                    <a:pt x="19847" y="1200"/>
                    <a:pt x="20415" y="2400"/>
                    <a:pt x="20699" y="3750"/>
                  </a:cubicBezTo>
                  <a:cubicBezTo>
                    <a:pt x="20984" y="5100"/>
                    <a:pt x="20984" y="6600"/>
                    <a:pt x="20984" y="8100"/>
                  </a:cubicBezTo>
                  <a:cubicBezTo>
                    <a:pt x="20984" y="9600"/>
                    <a:pt x="20984" y="11100"/>
                    <a:pt x="21078" y="12000"/>
                  </a:cubicBezTo>
                  <a:cubicBezTo>
                    <a:pt x="21173" y="12900"/>
                    <a:pt x="21363" y="13200"/>
                    <a:pt x="21552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6765665" y="742950"/>
              <a:ext cx="91865" cy="24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96" fill="norm" stroke="1" extrusionOk="0">
                  <a:moveTo>
                    <a:pt x="8160" y="0"/>
                  </a:moveTo>
                  <a:cubicBezTo>
                    <a:pt x="5706" y="6063"/>
                    <a:pt x="3251" y="12126"/>
                    <a:pt x="1779" y="15632"/>
                  </a:cubicBezTo>
                  <a:cubicBezTo>
                    <a:pt x="306" y="19137"/>
                    <a:pt x="-185" y="20084"/>
                    <a:pt x="60" y="19989"/>
                  </a:cubicBezTo>
                  <a:cubicBezTo>
                    <a:pt x="306" y="19895"/>
                    <a:pt x="1288" y="18758"/>
                    <a:pt x="3497" y="17432"/>
                  </a:cubicBezTo>
                  <a:cubicBezTo>
                    <a:pt x="5706" y="16105"/>
                    <a:pt x="9142" y="14589"/>
                    <a:pt x="12088" y="13832"/>
                  </a:cubicBezTo>
                  <a:cubicBezTo>
                    <a:pt x="15033" y="13074"/>
                    <a:pt x="17488" y="13074"/>
                    <a:pt x="18960" y="13642"/>
                  </a:cubicBezTo>
                  <a:cubicBezTo>
                    <a:pt x="20433" y="14211"/>
                    <a:pt x="20924" y="15347"/>
                    <a:pt x="21170" y="16484"/>
                  </a:cubicBezTo>
                  <a:cubicBezTo>
                    <a:pt x="21415" y="17621"/>
                    <a:pt x="21415" y="18758"/>
                    <a:pt x="20433" y="19611"/>
                  </a:cubicBezTo>
                  <a:cubicBezTo>
                    <a:pt x="19451" y="20463"/>
                    <a:pt x="17488" y="21032"/>
                    <a:pt x="14788" y="21316"/>
                  </a:cubicBezTo>
                  <a:cubicBezTo>
                    <a:pt x="12088" y="21600"/>
                    <a:pt x="8651" y="21600"/>
                    <a:pt x="6197" y="20937"/>
                  </a:cubicBezTo>
                  <a:cubicBezTo>
                    <a:pt x="3742" y="20274"/>
                    <a:pt x="2270" y="18947"/>
                    <a:pt x="2515" y="17811"/>
                  </a:cubicBezTo>
                  <a:cubicBezTo>
                    <a:pt x="2760" y="16674"/>
                    <a:pt x="4724" y="15726"/>
                    <a:pt x="6688" y="14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6921500" y="800463"/>
              <a:ext cx="50800" cy="14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7" fill="norm" stroke="1" extrusionOk="0">
                  <a:moveTo>
                    <a:pt x="0" y="9988"/>
                  </a:moveTo>
                  <a:cubicBezTo>
                    <a:pt x="900" y="11813"/>
                    <a:pt x="1800" y="13638"/>
                    <a:pt x="2250" y="15768"/>
                  </a:cubicBezTo>
                  <a:cubicBezTo>
                    <a:pt x="2700" y="17898"/>
                    <a:pt x="2700" y="20331"/>
                    <a:pt x="2250" y="20788"/>
                  </a:cubicBezTo>
                  <a:cubicBezTo>
                    <a:pt x="1800" y="21244"/>
                    <a:pt x="900" y="19723"/>
                    <a:pt x="450" y="16681"/>
                  </a:cubicBezTo>
                  <a:cubicBezTo>
                    <a:pt x="0" y="13638"/>
                    <a:pt x="0" y="9075"/>
                    <a:pt x="900" y="5881"/>
                  </a:cubicBezTo>
                  <a:cubicBezTo>
                    <a:pt x="1800" y="2686"/>
                    <a:pt x="3600" y="861"/>
                    <a:pt x="7200" y="252"/>
                  </a:cubicBezTo>
                  <a:cubicBezTo>
                    <a:pt x="10800" y="-356"/>
                    <a:pt x="16200" y="252"/>
                    <a:pt x="21600" y="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6941558" y="809889"/>
              <a:ext cx="236059" cy="15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98" fill="norm" stroke="1" extrusionOk="0">
                  <a:moveTo>
                    <a:pt x="7364" y="3852"/>
                  </a:moveTo>
                  <a:cubicBezTo>
                    <a:pt x="8320" y="4140"/>
                    <a:pt x="9275" y="4428"/>
                    <a:pt x="10136" y="4140"/>
                  </a:cubicBezTo>
                  <a:cubicBezTo>
                    <a:pt x="10996" y="3852"/>
                    <a:pt x="11760" y="2988"/>
                    <a:pt x="11282" y="2556"/>
                  </a:cubicBezTo>
                  <a:cubicBezTo>
                    <a:pt x="10805" y="2124"/>
                    <a:pt x="9084" y="2124"/>
                    <a:pt x="7268" y="2988"/>
                  </a:cubicBezTo>
                  <a:cubicBezTo>
                    <a:pt x="5452" y="3852"/>
                    <a:pt x="3541" y="5580"/>
                    <a:pt x="2298" y="7308"/>
                  </a:cubicBezTo>
                  <a:cubicBezTo>
                    <a:pt x="1056" y="9036"/>
                    <a:pt x="482" y="10764"/>
                    <a:pt x="196" y="12348"/>
                  </a:cubicBezTo>
                  <a:cubicBezTo>
                    <a:pt x="-91" y="13932"/>
                    <a:pt x="-91" y="15372"/>
                    <a:pt x="387" y="15948"/>
                  </a:cubicBezTo>
                  <a:cubicBezTo>
                    <a:pt x="865" y="16524"/>
                    <a:pt x="1821" y="16236"/>
                    <a:pt x="2776" y="15660"/>
                  </a:cubicBezTo>
                  <a:cubicBezTo>
                    <a:pt x="3732" y="15084"/>
                    <a:pt x="4688" y="14220"/>
                    <a:pt x="5739" y="13356"/>
                  </a:cubicBezTo>
                  <a:cubicBezTo>
                    <a:pt x="6790" y="12492"/>
                    <a:pt x="7937" y="11628"/>
                    <a:pt x="8797" y="11772"/>
                  </a:cubicBezTo>
                  <a:cubicBezTo>
                    <a:pt x="9658" y="11916"/>
                    <a:pt x="10231" y="13068"/>
                    <a:pt x="11569" y="13356"/>
                  </a:cubicBezTo>
                  <a:cubicBezTo>
                    <a:pt x="12907" y="13644"/>
                    <a:pt x="15010" y="13068"/>
                    <a:pt x="16730" y="11484"/>
                  </a:cubicBezTo>
                  <a:cubicBezTo>
                    <a:pt x="18451" y="9900"/>
                    <a:pt x="19789" y="7308"/>
                    <a:pt x="20553" y="5292"/>
                  </a:cubicBezTo>
                  <a:cubicBezTo>
                    <a:pt x="21318" y="3276"/>
                    <a:pt x="21509" y="1836"/>
                    <a:pt x="21127" y="972"/>
                  </a:cubicBezTo>
                  <a:cubicBezTo>
                    <a:pt x="20744" y="108"/>
                    <a:pt x="19789" y="-180"/>
                    <a:pt x="18928" y="108"/>
                  </a:cubicBezTo>
                  <a:cubicBezTo>
                    <a:pt x="18068" y="396"/>
                    <a:pt x="17304" y="1260"/>
                    <a:pt x="16921" y="3132"/>
                  </a:cubicBezTo>
                  <a:cubicBezTo>
                    <a:pt x="16539" y="5004"/>
                    <a:pt x="16539" y="7884"/>
                    <a:pt x="16826" y="10044"/>
                  </a:cubicBezTo>
                  <a:cubicBezTo>
                    <a:pt x="17113" y="12204"/>
                    <a:pt x="17686" y="13644"/>
                    <a:pt x="18164" y="15084"/>
                  </a:cubicBezTo>
                  <a:cubicBezTo>
                    <a:pt x="18642" y="16524"/>
                    <a:pt x="19024" y="17964"/>
                    <a:pt x="18833" y="19116"/>
                  </a:cubicBezTo>
                  <a:cubicBezTo>
                    <a:pt x="18642" y="20268"/>
                    <a:pt x="17877" y="21132"/>
                    <a:pt x="17017" y="21276"/>
                  </a:cubicBezTo>
                  <a:cubicBezTo>
                    <a:pt x="16157" y="21420"/>
                    <a:pt x="15201" y="20844"/>
                    <a:pt x="14628" y="19836"/>
                  </a:cubicBezTo>
                  <a:cubicBezTo>
                    <a:pt x="14054" y="18828"/>
                    <a:pt x="13863" y="17388"/>
                    <a:pt x="13672" y="15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7208295" y="604996"/>
              <a:ext cx="295518" cy="36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09" fill="norm" stroke="1" extrusionOk="0">
                  <a:moveTo>
                    <a:pt x="381" y="16561"/>
                  </a:moveTo>
                  <a:cubicBezTo>
                    <a:pt x="1142" y="16191"/>
                    <a:pt x="1903" y="15820"/>
                    <a:pt x="2511" y="15141"/>
                  </a:cubicBezTo>
                  <a:cubicBezTo>
                    <a:pt x="3119" y="14463"/>
                    <a:pt x="3576" y="13475"/>
                    <a:pt x="3424" y="12981"/>
                  </a:cubicBezTo>
                  <a:cubicBezTo>
                    <a:pt x="3272" y="12488"/>
                    <a:pt x="2511" y="12488"/>
                    <a:pt x="1903" y="12735"/>
                  </a:cubicBezTo>
                  <a:cubicBezTo>
                    <a:pt x="1294" y="12981"/>
                    <a:pt x="838" y="13475"/>
                    <a:pt x="458" y="14401"/>
                  </a:cubicBezTo>
                  <a:cubicBezTo>
                    <a:pt x="77" y="15327"/>
                    <a:pt x="-227" y="16684"/>
                    <a:pt x="229" y="17795"/>
                  </a:cubicBezTo>
                  <a:cubicBezTo>
                    <a:pt x="686" y="18906"/>
                    <a:pt x="1903" y="19770"/>
                    <a:pt x="3424" y="20017"/>
                  </a:cubicBezTo>
                  <a:cubicBezTo>
                    <a:pt x="4945" y="20264"/>
                    <a:pt x="6770" y="19893"/>
                    <a:pt x="8215" y="19400"/>
                  </a:cubicBezTo>
                  <a:cubicBezTo>
                    <a:pt x="9660" y="18906"/>
                    <a:pt x="10725" y="18289"/>
                    <a:pt x="11486" y="17733"/>
                  </a:cubicBezTo>
                  <a:cubicBezTo>
                    <a:pt x="12246" y="17178"/>
                    <a:pt x="12703" y="16684"/>
                    <a:pt x="12550" y="16437"/>
                  </a:cubicBezTo>
                  <a:cubicBezTo>
                    <a:pt x="12398" y="16191"/>
                    <a:pt x="11638" y="16191"/>
                    <a:pt x="10877" y="16376"/>
                  </a:cubicBezTo>
                  <a:cubicBezTo>
                    <a:pt x="10117" y="16561"/>
                    <a:pt x="9356" y="16931"/>
                    <a:pt x="8748" y="17425"/>
                  </a:cubicBezTo>
                  <a:cubicBezTo>
                    <a:pt x="8139" y="17919"/>
                    <a:pt x="7683" y="18536"/>
                    <a:pt x="7531" y="19276"/>
                  </a:cubicBezTo>
                  <a:cubicBezTo>
                    <a:pt x="7379" y="20017"/>
                    <a:pt x="7531" y="20881"/>
                    <a:pt x="8063" y="21189"/>
                  </a:cubicBezTo>
                  <a:cubicBezTo>
                    <a:pt x="8596" y="21498"/>
                    <a:pt x="9508" y="21251"/>
                    <a:pt x="10953" y="19955"/>
                  </a:cubicBezTo>
                  <a:cubicBezTo>
                    <a:pt x="12398" y="18659"/>
                    <a:pt x="14376" y="16314"/>
                    <a:pt x="16201" y="13043"/>
                  </a:cubicBezTo>
                  <a:cubicBezTo>
                    <a:pt x="18027" y="9772"/>
                    <a:pt x="19700" y="5576"/>
                    <a:pt x="20536" y="3169"/>
                  </a:cubicBezTo>
                  <a:cubicBezTo>
                    <a:pt x="21373" y="762"/>
                    <a:pt x="21373" y="145"/>
                    <a:pt x="20993" y="21"/>
                  </a:cubicBezTo>
                  <a:cubicBezTo>
                    <a:pt x="20612" y="-102"/>
                    <a:pt x="19852" y="268"/>
                    <a:pt x="18711" y="2058"/>
                  </a:cubicBezTo>
                  <a:cubicBezTo>
                    <a:pt x="17570" y="3848"/>
                    <a:pt x="16049" y="7057"/>
                    <a:pt x="15593" y="9834"/>
                  </a:cubicBezTo>
                  <a:cubicBezTo>
                    <a:pt x="15136" y="12611"/>
                    <a:pt x="15745" y="14956"/>
                    <a:pt x="16353" y="17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7831104" y="730250"/>
              <a:ext cx="246097" cy="1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16" fill="norm" stroke="1" extrusionOk="0">
                  <a:moveTo>
                    <a:pt x="6510" y="10232"/>
                  </a:moveTo>
                  <a:cubicBezTo>
                    <a:pt x="5587" y="10004"/>
                    <a:pt x="4664" y="9777"/>
                    <a:pt x="3556" y="11027"/>
                  </a:cubicBezTo>
                  <a:cubicBezTo>
                    <a:pt x="2449" y="12278"/>
                    <a:pt x="1156" y="15006"/>
                    <a:pt x="510" y="16939"/>
                  </a:cubicBezTo>
                  <a:cubicBezTo>
                    <a:pt x="-136" y="18872"/>
                    <a:pt x="-136" y="20008"/>
                    <a:pt x="326" y="20691"/>
                  </a:cubicBezTo>
                  <a:cubicBezTo>
                    <a:pt x="787" y="21373"/>
                    <a:pt x="1710" y="21600"/>
                    <a:pt x="2449" y="21259"/>
                  </a:cubicBezTo>
                  <a:cubicBezTo>
                    <a:pt x="3187" y="20918"/>
                    <a:pt x="3741" y="20008"/>
                    <a:pt x="4110" y="18985"/>
                  </a:cubicBezTo>
                  <a:cubicBezTo>
                    <a:pt x="4479" y="17962"/>
                    <a:pt x="4664" y="16825"/>
                    <a:pt x="4479" y="15688"/>
                  </a:cubicBezTo>
                  <a:cubicBezTo>
                    <a:pt x="4295" y="14552"/>
                    <a:pt x="3741" y="13415"/>
                    <a:pt x="3095" y="12505"/>
                  </a:cubicBezTo>
                  <a:cubicBezTo>
                    <a:pt x="2449" y="11596"/>
                    <a:pt x="1710" y="10914"/>
                    <a:pt x="2079" y="10232"/>
                  </a:cubicBezTo>
                  <a:cubicBezTo>
                    <a:pt x="2449" y="9549"/>
                    <a:pt x="3926" y="8867"/>
                    <a:pt x="5402" y="8526"/>
                  </a:cubicBezTo>
                  <a:cubicBezTo>
                    <a:pt x="6879" y="8185"/>
                    <a:pt x="8356" y="8185"/>
                    <a:pt x="9741" y="9777"/>
                  </a:cubicBezTo>
                  <a:cubicBezTo>
                    <a:pt x="11126" y="11368"/>
                    <a:pt x="12418" y="14552"/>
                    <a:pt x="12787" y="16712"/>
                  </a:cubicBezTo>
                  <a:cubicBezTo>
                    <a:pt x="13156" y="18872"/>
                    <a:pt x="12602" y="20008"/>
                    <a:pt x="12233" y="20008"/>
                  </a:cubicBezTo>
                  <a:cubicBezTo>
                    <a:pt x="11864" y="20008"/>
                    <a:pt x="11679" y="18872"/>
                    <a:pt x="12602" y="15802"/>
                  </a:cubicBezTo>
                  <a:cubicBezTo>
                    <a:pt x="13526" y="12733"/>
                    <a:pt x="15556" y="7731"/>
                    <a:pt x="17218" y="4775"/>
                  </a:cubicBezTo>
                  <a:cubicBezTo>
                    <a:pt x="18879" y="1819"/>
                    <a:pt x="20172" y="909"/>
                    <a:pt x="214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8481659" y="749299"/>
              <a:ext cx="236892" cy="19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99" fill="norm" stroke="1" extrusionOk="0">
                  <a:moveTo>
                    <a:pt x="4189" y="10340"/>
                  </a:moveTo>
                  <a:cubicBezTo>
                    <a:pt x="3807" y="12868"/>
                    <a:pt x="3425" y="15396"/>
                    <a:pt x="2756" y="17464"/>
                  </a:cubicBezTo>
                  <a:cubicBezTo>
                    <a:pt x="2087" y="19532"/>
                    <a:pt x="1131" y="21140"/>
                    <a:pt x="558" y="21370"/>
                  </a:cubicBezTo>
                  <a:cubicBezTo>
                    <a:pt x="-16" y="21600"/>
                    <a:pt x="-207" y="20451"/>
                    <a:pt x="271" y="18038"/>
                  </a:cubicBezTo>
                  <a:cubicBezTo>
                    <a:pt x="749" y="15626"/>
                    <a:pt x="1896" y="11949"/>
                    <a:pt x="2756" y="9536"/>
                  </a:cubicBezTo>
                  <a:cubicBezTo>
                    <a:pt x="3616" y="7123"/>
                    <a:pt x="4189" y="5974"/>
                    <a:pt x="4954" y="5630"/>
                  </a:cubicBezTo>
                  <a:cubicBezTo>
                    <a:pt x="5719" y="5285"/>
                    <a:pt x="6674" y="5745"/>
                    <a:pt x="7152" y="6664"/>
                  </a:cubicBezTo>
                  <a:cubicBezTo>
                    <a:pt x="7630" y="7583"/>
                    <a:pt x="7630" y="8962"/>
                    <a:pt x="7630" y="10226"/>
                  </a:cubicBezTo>
                  <a:cubicBezTo>
                    <a:pt x="7630" y="11489"/>
                    <a:pt x="7630" y="12638"/>
                    <a:pt x="7439" y="14247"/>
                  </a:cubicBezTo>
                  <a:cubicBezTo>
                    <a:pt x="7248" y="15855"/>
                    <a:pt x="6866" y="17923"/>
                    <a:pt x="7152" y="18728"/>
                  </a:cubicBezTo>
                  <a:cubicBezTo>
                    <a:pt x="7439" y="19532"/>
                    <a:pt x="8395" y="19072"/>
                    <a:pt x="10020" y="17464"/>
                  </a:cubicBezTo>
                  <a:cubicBezTo>
                    <a:pt x="11644" y="15855"/>
                    <a:pt x="13938" y="13098"/>
                    <a:pt x="15372" y="11260"/>
                  </a:cubicBezTo>
                  <a:cubicBezTo>
                    <a:pt x="16805" y="9421"/>
                    <a:pt x="17379" y="8502"/>
                    <a:pt x="17283" y="8387"/>
                  </a:cubicBezTo>
                  <a:cubicBezTo>
                    <a:pt x="17188" y="8272"/>
                    <a:pt x="16423" y="8962"/>
                    <a:pt x="15754" y="9881"/>
                  </a:cubicBezTo>
                  <a:cubicBezTo>
                    <a:pt x="15085" y="10800"/>
                    <a:pt x="14512" y="11949"/>
                    <a:pt x="14225" y="13098"/>
                  </a:cubicBezTo>
                  <a:cubicBezTo>
                    <a:pt x="13938" y="14247"/>
                    <a:pt x="13938" y="15396"/>
                    <a:pt x="14416" y="16200"/>
                  </a:cubicBezTo>
                  <a:cubicBezTo>
                    <a:pt x="14894" y="17004"/>
                    <a:pt x="15850" y="17464"/>
                    <a:pt x="16805" y="17464"/>
                  </a:cubicBezTo>
                  <a:cubicBezTo>
                    <a:pt x="17761" y="17464"/>
                    <a:pt x="18717" y="17004"/>
                    <a:pt x="19290" y="14591"/>
                  </a:cubicBezTo>
                  <a:cubicBezTo>
                    <a:pt x="19864" y="12179"/>
                    <a:pt x="20055" y="7813"/>
                    <a:pt x="20342" y="5055"/>
                  </a:cubicBezTo>
                  <a:cubicBezTo>
                    <a:pt x="20628" y="2298"/>
                    <a:pt x="21011" y="1149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8798219" y="607859"/>
              <a:ext cx="77065" cy="30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1277" fill="norm" stroke="1" extrusionOk="0">
                  <a:moveTo>
                    <a:pt x="11005" y="1023"/>
                  </a:moveTo>
                  <a:cubicBezTo>
                    <a:pt x="14416" y="423"/>
                    <a:pt x="17826" y="-177"/>
                    <a:pt x="19532" y="48"/>
                  </a:cubicBezTo>
                  <a:cubicBezTo>
                    <a:pt x="21237" y="273"/>
                    <a:pt x="21237" y="1323"/>
                    <a:pt x="18395" y="3648"/>
                  </a:cubicBezTo>
                  <a:cubicBezTo>
                    <a:pt x="15553" y="5973"/>
                    <a:pt x="9869" y="9573"/>
                    <a:pt x="6174" y="12423"/>
                  </a:cubicBezTo>
                  <a:cubicBezTo>
                    <a:pt x="2479" y="15273"/>
                    <a:pt x="774" y="17373"/>
                    <a:pt x="205" y="18798"/>
                  </a:cubicBezTo>
                  <a:cubicBezTo>
                    <a:pt x="-363" y="20223"/>
                    <a:pt x="205" y="20973"/>
                    <a:pt x="2479" y="21198"/>
                  </a:cubicBezTo>
                  <a:cubicBezTo>
                    <a:pt x="4753" y="21423"/>
                    <a:pt x="8732" y="21123"/>
                    <a:pt x="12711" y="20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8832849" y="742950"/>
              <a:ext cx="76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8991600" y="606337"/>
              <a:ext cx="105620" cy="28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526" fill="norm" stroke="1" extrusionOk="0">
                  <a:moveTo>
                    <a:pt x="15247" y="1699"/>
                  </a:moveTo>
                  <a:cubicBezTo>
                    <a:pt x="15247" y="893"/>
                    <a:pt x="15247" y="87"/>
                    <a:pt x="15882" y="7"/>
                  </a:cubicBezTo>
                  <a:cubicBezTo>
                    <a:pt x="16518" y="-74"/>
                    <a:pt x="17788" y="571"/>
                    <a:pt x="19059" y="2102"/>
                  </a:cubicBezTo>
                  <a:cubicBezTo>
                    <a:pt x="20329" y="3633"/>
                    <a:pt x="21600" y="6051"/>
                    <a:pt x="20965" y="8147"/>
                  </a:cubicBezTo>
                  <a:cubicBezTo>
                    <a:pt x="20329" y="10242"/>
                    <a:pt x="17788" y="12016"/>
                    <a:pt x="13976" y="14192"/>
                  </a:cubicBezTo>
                  <a:cubicBezTo>
                    <a:pt x="10165" y="16368"/>
                    <a:pt x="5082" y="18947"/>
                    <a:pt x="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9017000" y="93979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6441985" y="1158593"/>
              <a:ext cx="790666" cy="6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352" fill="norm" stroke="1" extrusionOk="0">
                  <a:moveTo>
                    <a:pt x="436" y="21352"/>
                  </a:moveTo>
                  <a:cubicBezTo>
                    <a:pt x="205" y="18652"/>
                    <a:pt x="-26" y="15952"/>
                    <a:pt x="3" y="14602"/>
                  </a:cubicBezTo>
                  <a:cubicBezTo>
                    <a:pt x="32" y="13252"/>
                    <a:pt x="321" y="13252"/>
                    <a:pt x="1678" y="11565"/>
                  </a:cubicBezTo>
                  <a:cubicBezTo>
                    <a:pt x="3035" y="9877"/>
                    <a:pt x="5461" y="6502"/>
                    <a:pt x="7626" y="4140"/>
                  </a:cubicBezTo>
                  <a:cubicBezTo>
                    <a:pt x="9792" y="1777"/>
                    <a:pt x="11698" y="427"/>
                    <a:pt x="13979" y="89"/>
                  </a:cubicBezTo>
                  <a:cubicBezTo>
                    <a:pt x="16261" y="-248"/>
                    <a:pt x="18917" y="427"/>
                    <a:pt x="21574" y="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6526695" y="1276349"/>
              <a:ext cx="629755" cy="53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95" fill="norm" stroke="1" extrusionOk="0">
                  <a:moveTo>
                    <a:pt x="1342" y="12462"/>
                  </a:moveTo>
                  <a:cubicBezTo>
                    <a:pt x="690" y="14954"/>
                    <a:pt x="37" y="17446"/>
                    <a:pt x="1" y="19108"/>
                  </a:cubicBezTo>
                  <a:cubicBezTo>
                    <a:pt x="-35" y="20769"/>
                    <a:pt x="545" y="21600"/>
                    <a:pt x="1995" y="20769"/>
                  </a:cubicBezTo>
                  <a:cubicBezTo>
                    <a:pt x="3444" y="19938"/>
                    <a:pt x="5764" y="17446"/>
                    <a:pt x="8373" y="14123"/>
                  </a:cubicBezTo>
                  <a:cubicBezTo>
                    <a:pt x="10982" y="10800"/>
                    <a:pt x="13882" y="6646"/>
                    <a:pt x="16129" y="4154"/>
                  </a:cubicBezTo>
                  <a:cubicBezTo>
                    <a:pt x="18376" y="1662"/>
                    <a:pt x="19970" y="831"/>
                    <a:pt x="215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6754283" y="1456266"/>
              <a:ext cx="103718" cy="112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14988" y="2000"/>
                  </a:moveTo>
                  <a:cubicBezTo>
                    <a:pt x="10580" y="7200"/>
                    <a:pt x="6171" y="12400"/>
                    <a:pt x="3527" y="16000"/>
                  </a:cubicBezTo>
                  <a:cubicBezTo>
                    <a:pt x="882" y="19600"/>
                    <a:pt x="0" y="21600"/>
                    <a:pt x="0" y="21200"/>
                  </a:cubicBezTo>
                  <a:cubicBezTo>
                    <a:pt x="0" y="20800"/>
                    <a:pt x="882" y="18000"/>
                    <a:pt x="2645" y="14600"/>
                  </a:cubicBezTo>
                  <a:cubicBezTo>
                    <a:pt x="4408" y="11200"/>
                    <a:pt x="7053" y="7200"/>
                    <a:pt x="9257" y="4400"/>
                  </a:cubicBezTo>
                  <a:cubicBezTo>
                    <a:pt x="11461" y="1600"/>
                    <a:pt x="13224" y="0"/>
                    <a:pt x="15208" y="0"/>
                  </a:cubicBezTo>
                  <a:cubicBezTo>
                    <a:pt x="17192" y="0"/>
                    <a:pt x="19396" y="1600"/>
                    <a:pt x="20498" y="5400"/>
                  </a:cubicBezTo>
                  <a:cubicBezTo>
                    <a:pt x="21600" y="9200"/>
                    <a:pt x="21600" y="15200"/>
                    <a:pt x="21600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6899772" y="1358628"/>
              <a:ext cx="420836" cy="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27" fill="norm" stroke="1" extrusionOk="0">
                  <a:moveTo>
                    <a:pt x="137" y="15482"/>
                  </a:moveTo>
                  <a:cubicBezTo>
                    <a:pt x="29" y="16473"/>
                    <a:pt x="-79" y="17464"/>
                    <a:pt x="83" y="18256"/>
                  </a:cubicBezTo>
                  <a:cubicBezTo>
                    <a:pt x="245" y="19049"/>
                    <a:pt x="677" y="19644"/>
                    <a:pt x="1163" y="19445"/>
                  </a:cubicBezTo>
                  <a:cubicBezTo>
                    <a:pt x="1649" y="19247"/>
                    <a:pt x="2189" y="18256"/>
                    <a:pt x="2783" y="16968"/>
                  </a:cubicBezTo>
                  <a:cubicBezTo>
                    <a:pt x="3377" y="15680"/>
                    <a:pt x="4025" y="14095"/>
                    <a:pt x="4457" y="12807"/>
                  </a:cubicBezTo>
                  <a:cubicBezTo>
                    <a:pt x="4889" y="11519"/>
                    <a:pt x="5105" y="10528"/>
                    <a:pt x="5159" y="10528"/>
                  </a:cubicBezTo>
                  <a:cubicBezTo>
                    <a:pt x="5213" y="10528"/>
                    <a:pt x="5105" y="11519"/>
                    <a:pt x="4943" y="12510"/>
                  </a:cubicBezTo>
                  <a:cubicBezTo>
                    <a:pt x="4781" y="13500"/>
                    <a:pt x="4565" y="14491"/>
                    <a:pt x="4403" y="15680"/>
                  </a:cubicBezTo>
                  <a:cubicBezTo>
                    <a:pt x="4241" y="16869"/>
                    <a:pt x="4133" y="18256"/>
                    <a:pt x="4295" y="19247"/>
                  </a:cubicBezTo>
                  <a:cubicBezTo>
                    <a:pt x="4457" y="20238"/>
                    <a:pt x="4889" y="20833"/>
                    <a:pt x="5375" y="21031"/>
                  </a:cubicBezTo>
                  <a:cubicBezTo>
                    <a:pt x="5861" y="21229"/>
                    <a:pt x="6401" y="21031"/>
                    <a:pt x="7589" y="19346"/>
                  </a:cubicBezTo>
                  <a:cubicBezTo>
                    <a:pt x="8777" y="17662"/>
                    <a:pt x="10613" y="14491"/>
                    <a:pt x="11963" y="11717"/>
                  </a:cubicBezTo>
                  <a:cubicBezTo>
                    <a:pt x="13313" y="8943"/>
                    <a:pt x="14177" y="6565"/>
                    <a:pt x="14717" y="4781"/>
                  </a:cubicBezTo>
                  <a:cubicBezTo>
                    <a:pt x="15257" y="2998"/>
                    <a:pt x="15473" y="1809"/>
                    <a:pt x="15311" y="1610"/>
                  </a:cubicBezTo>
                  <a:cubicBezTo>
                    <a:pt x="15149" y="1412"/>
                    <a:pt x="14609" y="2205"/>
                    <a:pt x="14069" y="4088"/>
                  </a:cubicBezTo>
                  <a:cubicBezTo>
                    <a:pt x="13529" y="5970"/>
                    <a:pt x="12989" y="8943"/>
                    <a:pt x="12773" y="11221"/>
                  </a:cubicBezTo>
                  <a:cubicBezTo>
                    <a:pt x="12557" y="13500"/>
                    <a:pt x="12665" y="15086"/>
                    <a:pt x="13043" y="15680"/>
                  </a:cubicBezTo>
                  <a:cubicBezTo>
                    <a:pt x="13421" y="16275"/>
                    <a:pt x="14069" y="15878"/>
                    <a:pt x="15257" y="13996"/>
                  </a:cubicBezTo>
                  <a:cubicBezTo>
                    <a:pt x="16445" y="12113"/>
                    <a:pt x="18173" y="8744"/>
                    <a:pt x="19199" y="6466"/>
                  </a:cubicBezTo>
                  <a:cubicBezTo>
                    <a:pt x="20225" y="4187"/>
                    <a:pt x="20549" y="2998"/>
                    <a:pt x="20873" y="1908"/>
                  </a:cubicBezTo>
                  <a:cubicBezTo>
                    <a:pt x="21197" y="818"/>
                    <a:pt x="21521" y="-173"/>
                    <a:pt x="21467" y="25"/>
                  </a:cubicBezTo>
                  <a:cubicBezTo>
                    <a:pt x="21413" y="223"/>
                    <a:pt x="20981" y="1610"/>
                    <a:pt x="20441" y="4088"/>
                  </a:cubicBezTo>
                  <a:cubicBezTo>
                    <a:pt x="19901" y="6565"/>
                    <a:pt x="19253" y="10132"/>
                    <a:pt x="19145" y="13203"/>
                  </a:cubicBezTo>
                  <a:cubicBezTo>
                    <a:pt x="19037" y="16275"/>
                    <a:pt x="19469" y="18851"/>
                    <a:pt x="19901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793750" y="1841500"/>
              <a:ext cx="9918700" cy="62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645"/>
                  </a:moveTo>
                  <a:cubicBezTo>
                    <a:pt x="18" y="2057"/>
                    <a:pt x="37" y="1469"/>
                    <a:pt x="58" y="1176"/>
                  </a:cubicBezTo>
                  <a:cubicBezTo>
                    <a:pt x="78" y="882"/>
                    <a:pt x="101" y="882"/>
                    <a:pt x="191" y="955"/>
                  </a:cubicBezTo>
                  <a:cubicBezTo>
                    <a:pt x="281" y="1029"/>
                    <a:pt x="438" y="1176"/>
                    <a:pt x="599" y="1176"/>
                  </a:cubicBezTo>
                  <a:cubicBezTo>
                    <a:pt x="761" y="1176"/>
                    <a:pt x="927" y="1029"/>
                    <a:pt x="1099" y="882"/>
                  </a:cubicBezTo>
                  <a:cubicBezTo>
                    <a:pt x="1272" y="735"/>
                    <a:pt x="1452" y="588"/>
                    <a:pt x="1625" y="514"/>
                  </a:cubicBezTo>
                  <a:cubicBezTo>
                    <a:pt x="1798" y="441"/>
                    <a:pt x="1964" y="441"/>
                    <a:pt x="2120" y="441"/>
                  </a:cubicBezTo>
                  <a:cubicBezTo>
                    <a:pt x="2277" y="441"/>
                    <a:pt x="2425" y="441"/>
                    <a:pt x="2584" y="404"/>
                  </a:cubicBezTo>
                  <a:cubicBezTo>
                    <a:pt x="2743" y="367"/>
                    <a:pt x="2913" y="294"/>
                    <a:pt x="3095" y="257"/>
                  </a:cubicBezTo>
                  <a:cubicBezTo>
                    <a:pt x="3277" y="220"/>
                    <a:pt x="3471" y="220"/>
                    <a:pt x="3669" y="184"/>
                  </a:cubicBezTo>
                  <a:cubicBezTo>
                    <a:pt x="3867" y="147"/>
                    <a:pt x="4070" y="73"/>
                    <a:pt x="4243" y="37"/>
                  </a:cubicBezTo>
                  <a:cubicBezTo>
                    <a:pt x="4416" y="0"/>
                    <a:pt x="4559" y="0"/>
                    <a:pt x="4711" y="0"/>
                  </a:cubicBezTo>
                  <a:cubicBezTo>
                    <a:pt x="4863" y="0"/>
                    <a:pt x="5024" y="0"/>
                    <a:pt x="5181" y="37"/>
                  </a:cubicBezTo>
                  <a:cubicBezTo>
                    <a:pt x="5338" y="73"/>
                    <a:pt x="5490" y="147"/>
                    <a:pt x="5644" y="184"/>
                  </a:cubicBezTo>
                  <a:cubicBezTo>
                    <a:pt x="5799" y="220"/>
                    <a:pt x="5955" y="220"/>
                    <a:pt x="6114" y="257"/>
                  </a:cubicBezTo>
                  <a:cubicBezTo>
                    <a:pt x="6273" y="294"/>
                    <a:pt x="6435" y="367"/>
                    <a:pt x="6601" y="478"/>
                  </a:cubicBezTo>
                  <a:cubicBezTo>
                    <a:pt x="6767" y="588"/>
                    <a:pt x="6937" y="735"/>
                    <a:pt x="7101" y="845"/>
                  </a:cubicBezTo>
                  <a:cubicBezTo>
                    <a:pt x="7265" y="955"/>
                    <a:pt x="7421" y="1029"/>
                    <a:pt x="7590" y="1139"/>
                  </a:cubicBezTo>
                  <a:cubicBezTo>
                    <a:pt x="7758" y="1249"/>
                    <a:pt x="7938" y="1396"/>
                    <a:pt x="8115" y="1506"/>
                  </a:cubicBezTo>
                  <a:cubicBezTo>
                    <a:pt x="8292" y="1616"/>
                    <a:pt x="8468" y="1690"/>
                    <a:pt x="8650" y="1800"/>
                  </a:cubicBezTo>
                  <a:cubicBezTo>
                    <a:pt x="8832" y="1910"/>
                    <a:pt x="9021" y="2057"/>
                    <a:pt x="9212" y="2167"/>
                  </a:cubicBezTo>
                  <a:cubicBezTo>
                    <a:pt x="9403" y="2278"/>
                    <a:pt x="9597" y="2351"/>
                    <a:pt x="9797" y="2461"/>
                  </a:cubicBezTo>
                  <a:cubicBezTo>
                    <a:pt x="9998" y="2571"/>
                    <a:pt x="10205" y="2718"/>
                    <a:pt x="10355" y="2829"/>
                  </a:cubicBezTo>
                  <a:cubicBezTo>
                    <a:pt x="10505" y="2939"/>
                    <a:pt x="10597" y="3012"/>
                    <a:pt x="10701" y="3086"/>
                  </a:cubicBezTo>
                  <a:cubicBezTo>
                    <a:pt x="10805" y="3159"/>
                    <a:pt x="10920" y="3233"/>
                    <a:pt x="11028" y="3306"/>
                  </a:cubicBezTo>
                  <a:cubicBezTo>
                    <a:pt x="11136" y="3380"/>
                    <a:pt x="11238" y="3453"/>
                    <a:pt x="11344" y="3563"/>
                  </a:cubicBezTo>
                  <a:cubicBezTo>
                    <a:pt x="11450" y="3673"/>
                    <a:pt x="11561" y="3820"/>
                    <a:pt x="11729" y="4004"/>
                  </a:cubicBezTo>
                  <a:cubicBezTo>
                    <a:pt x="11897" y="4188"/>
                    <a:pt x="12123" y="4408"/>
                    <a:pt x="12282" y="4592"/>
                  </a:cubicBezTo>
                  <a:cubicBezTo>
                    <a:pt x="12441" y="4776"/>
                    <a:pt x="12533" y="4922"/>
                    <a:pt x="12635" y="5069"/>
                  </a:cubicBezTo>
                  <a:cubicBezTo>
                    <a:pt x="12736" y="5216"/>
                    <a:pt x="12847" y="5363"/>
                    <a:pt x="12955" y="5510"/>
                  </a:cubicBezTo>
                  <a:cubicBezTo>
                    <a:pt x="13063" y="5657"/>
                    <a:pt x="13169" y="5804"/>
                    <a:pt x="13321" y="6061"/>
                  </a:cubicBezTo>
                  <a:cubicBezTo>
                    <a:pt x="13473" y="6318"/>
                    <a:pt x="13672" y="6686"/>
                    <a:pt x="13865" y="7053"/>
                  </a:cubicBezTo>
                  <a:cubicBezTo>
                    <a:pt x="14059" y="7420"/>
                    <a:pt x="14248" y="7788"/>
                    <a:pt x="14439" y="8118"/>
                  </a:cubicBezTo>
                  <a:cubicBezTo>
                    <a:pt x="14630" y="8449"/>
                    <a:pt x="14824" y="8743"/>
                    <a:pt x="15011" y="9073"/>
                  </a:cubicBezTo>
                  <a:cubicBezTo>
                    <a:pt x="15197" y="9404"/>
                    <a:pt x="15377" y="9771"/>
                    <a:pt x="15557" y="10139"/>
                  </a:cubicBezTo>
                  <a:cubicBezTo>
                    <a:pt x="15737" y="10506"/>
                    <a:pt x="15917" y="10873"/>
                    <a:pt x="16096" y="11204"/>
                  </a:cubicBezTo>
                  <a:cubicBezTo>
                    <a:pt x="16276" y="11535"/>
                    <a:pt x="16456" y="11829"/>
                    <a:pt x="16638" y="12159"/>
                  </a:cubicBezTo>
                  <a:cubicBezTo>
                    <a:pt x="16820" y="12490"/>
                    <a:pt x="17004" y="12857"/>
                    <a:pt x="17189" y="13188"/>
                  </a:cubicBezTo>
                  <a:cubicBezTo>
                    <a:pt x="17373" y="13518"/>
                    <a:pt x="17557" y="13812"/>
                    <a:pt x="17746" y="14106"/>
                  </a:cubicBezTo>
                  <a:cubicBezTo>
                    <a:pt x="17935" y="14400"/>
                    <a:pt x="18129" y="14694"/>
                    <a:pt x="18318" y="14988"/>
                  </a:cubicBezTo>
                  <a:cubicBezTo>
                    <a:pt x="18507" y="15282"/>
                    <a:pt x="18691" y="15576"/>
                    <a:pt x="18878" y="15869"/>
                  </a:cubicBezTo>
                  <a:cubicBezTo>
                    <a:pt x="19065" y="16163"/>
                    <a:pt x="19254" y="16457"/>
                    <a:pt x="19438" y="16751"/>
                  </a:cubicBezTo>
                  <a:cubicBezTo>
                    <a:pt x="19623" y="17045"/>
                    <a:pt x="19802" y="17339"/>
                    <a:pt x="20021" y="17743"/>
                  </a:cubicBezTo>
                  <a:cubicBezTo>
                    <a:pt x="20240" y="18147"/>
                    <a:pt x="20498" y="18661"/>
                    <a:pt x="20699" y="19065"/>
                  </a:cubicBezTo>
                  <a:cubicBezTo>
                    <a:pt x="20899" y="19469"/>
                    <a:pt x="21042" y="19763"/>
                    <a:pt x="21183" y="20167"/>
                  </a:cubicBezTo>
                  <a:cubicBezTo>
                    <a:pt x="21323" y="20571"/>
                    <a:pt x="21462" y="21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879972" y="2185653"/>
              <a:ext cx="186828" cy="38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05" fill="norm" stroke="1" extrusionOk="0">
                  <a:moveTo>
                    <a:pt x="1764" y="284"/>
                  </a:moveTo>
                  <a:cubicBezTo>
                    <a:pt x="2006" y="4651"/>
                    <a:pt x="2249" y="9019"/>
                    <a:pt x="2492" y="12146"/>
                  </a:cubicBezTo>
                  <a:cubicBezTo>
                    <a:pt x="2734" y="15274"/>
                    <a:pt x="2977" y="17163"/>
                    <a:pt x="2977" y="18638"/>
                  </a:cubicBezTo>
                  <a:cubicBezTo>
                    <a:pt x="2977" y="20114"/>
                    <a:pt x="2734" y="21176"/>
                    <a:pt x="2370" y="21294"/>
                  </a:cubicBezTo>
                  <a:cubicBezTo>
                    <a:pt x="2006" y="21412"/>
                    <a:pt x="1521" y="20586"/>
                    <a:pt x="1157" y="19819"/>
                  </a:cubicBezTo>
                  <a:cubicBezTo>
                    <a:pt x="793" y="19051"/>
                    <a:pt x="550" y="18343"/>
                    <a:pt x="307" y="17694"/>
                  </a:cubicBezTo>
                  <a:cubicBezTo>
                    <a:pt x="65" y="17045"/>
                    <a:pt x="-178" y="16455"/>
                    <a:pt x="186" y="15982"/>
                  </a:cubicBezTo>
                  <a:cubicBezTo>
                    <a:pt x="550" y="15510"/>
                    <a:pt x="1521" y="15156"/>
                    <a:pt x="4069" y="13976"/>
                  </a:cubicBezTo>
                  <a:cubicBezTo>
                    <a:pt x="6618" y="12796"/>
                    <a:pt x="10743" y="10789"/>
                    <a:pt x="13777" y="8723"/>
                  </a:cubicBezTo>
                  <a:cubicBezTo>
                    <a:pt x="16811" y="6658"/>
                    <a:pt x="18752" y="4533"/>
                    <a:pt x="19844" y="2940"/>
                  </a:cubicBezTo>
                  <a:cubicBezTo>
                    <a:pt x="20937" y="1346"/>
                    <a:pt x="21179" y="284"/>
                    <a:pt x="21301" y="48"/>
                  </a:cubicBezTo>
                  <a:cubicBezTo>
                    <a:pt x="21422" y="-188"/>
                    <a:pt x="21422" y="402"/>
                    <a:pt x="21058" y="2763"/>
                  </a:cubicBezTo>
                  <a:cubicBezTo>
                    <a:pt x="20694" y="5123"/>
                    <a:pt x="19966" y="9255"/>
                    <a:pt x="19602" y="12382"/>
                  </a:cubicBezTo>
                  <a:cubicBezTo>
                    <a:pt x="19238" y="15510"/>
                    <a:pt x="19238" y="17635"/>
                    <a:pt x="19602" y="18933"/>
                  </a:cubicBezTo>
                  <a:cubicBezTo>
                    <a:pt x="19966" y="20232"/>
                    <a:pt x="20694" y="20704"/>
                    <a:pt x="21422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1130805" y="2468033"/>
              <a:ext cx="68256" cy="9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0811" fill="norm" stroke="1" extrusionOk="0">
                  <a:moveTo>
                    <a:pt x="11626" y="1800"/>
                  </a:moveTo>
                  <a:cubicBezTo>
                    <a:pt x="8353" y="1350"/>
                    <a:pt x="5080" y="900"/>
                    <a:pt x="3117" y="1800"/>
                  </a:cubicBezTo>
                  <a:cubicBezTo>
                    <a:pt x="1153" y="2700"/>
                    <a:pt x="499" y="4950"/>
                    <a:pt x="171" y="8100"/>
                  </a:cubicBezTo>
                  <a:cubicBezTo>
                    <a:pt x="-156" y="11250"/>
                    <a:pt x="-156" y="15300"/>
                    <a:pt x="1480" y="17775"/>
                  </a:cubicBezTo>
                  <a:cubicBezTo>
                    <a:pt x="3117" y="20250"/>
                    <a:pt x="6389" y="21150"/>
                    <a:pt x="9008" y="20700"/>
                  </a:cubicBezTo>
                  <a:cubicBezTo>
                    <a:pt x="11626" y="20250"/>
                    <a:pt x="13589" y="18450"/>
                    <a:pt x="15553" y="16425"/>
                  </a:cubicBezTo>
                  <a:cubicBezTo>
                    <a:pt x="17517" y="14400"/>
                    <a:pt x="19480" y="12150"/>
                    <a:pt x="20462" y="9450"/>
                  </a:cubicBezTo>
                  <a:cubicBezTo>
                    <a:pt x="21444" y="6750"/>
                    <a:pt x="21444" y="3600"/>
                    <a:pt x="19480" y="1800"/>
                  </a:cubicBezTo>
                  <a:cubicBezTo>
                    <a:pt x="17517" y="0"/>
                    <a:pt x="13589" y="-450"/>
                    <a:pt x="11299" y="450"/>
                  </a:cubicBezTo>
                  <a:cubicBezTo>
                    <a:pt x="9008" y="1350"/>
                    <a:pt x="8353" y="3600"/>
                    <a:pt x="7699" y="5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1397000" y="2305050"/>
              <a:ext cx="6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1390650" y="2476500"/>
              <a:ext cx="190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1773766" y="2275141"/>
              <a:ext cx="142938" cy="57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93" fill="norm" stroke="1" extrusionOk="0">
                  <a:moveTo>
                    <a:pt x="2541" y="4952"/>
                  </a:moveTo>
                  <a:cubicBezTo>
                    <a:pt x="2224" y="7742"/>
                    <a:pt x="1906" y="10532"/>
                    <a:pt x="1588" y="13122"/>
                  </a:cubicBezTo>
                  <a:cubicBezTo>
                    <a:pt x="1271" y="15713"/>
                    <a:pt x="953" y="18104"/>
                    <a:pt x="794" y="19538"/>
                  </a:cubicBezTo>
                  <a:cubicBezTo>
                    <a:pt x="635" y="20973"/>
                    <a:pt x="635" y="21451"/>
                    <a:pt x="476" y="21491"/>
                  </a:cubicBezTo>
                  <a:cubicBezTo>
                    <a:pt x="318" y="21531"/>
                    <a:pt x="0" y="21132"/>
                    <a:pt x="0" y="19538"/>
                  </a:cubicBezTo>
                  <a:cubicBezTo>
                    <a:pt x="0" y="17944"/>
                    <a:pt x="318" y="15155"/>
                    <a:pt x="953" y="12405"/>
                  </a:cubicBezTo>
                  <a:cubicBezTo>
                    <a:pt x="1588" y="9655"/>
                    <a:pt x="2541" y="6945"/>
                    <a:pt x="3494" y="5032"/>
                  </a:cubicBezTo>
                  <a:cubicBezTo>
                    <a:pt x="4447" y="3119"/>
                    <a:pt x="5400" y="2003"/>
                    <a:pt x="6671" y="1286"/>
                  </a:cubicBezTo>
                  <a:cubicBezTo>
                    <a:pt x="7941" y="569"/>
                    <a:pt x="9529" y="250"/>
                    <a:pt x="11276" y="90"/>
                  </a:cubicBezTo>
                  <a:cubicBezTo>
                    <a:pt x="13024" y="-69"/>
                    <a:pt x="14929" y="-69"/>
                    <a:pt x="16994" y="529"/>
                  </a:cubicBezTo>
                  <a:cubicBezTo>
                    <a:pt x="19059" y="1127"/>
                    <a:pt x="21282" y="2322"/>
                    <a:pt x="21441" y="3597"/>
                  </a:cubicBezTo>
                  <a:cubicBezTo>
                    <a:pt x="21600" y="4873"/>
                    <a:pt x="19694" y="6228"/>
                    <a:pt x="16518" y="7025"/>
                  </a:cubicBezTo>
                  <a:cubicBezTo>
                    <a:pt x="13341" y="7822"/>
                    <a:pt x="8894" y="8061"/>
                    <a:pt x="4447" y="8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2222500" y="2349500"/>
              <a:ext cx="1587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2228850" y="2457450"/>
              <a:ext cx="1714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8000"/>
                    <a:pt x="11733" y="14400"/>
                    <a:pt x="15333" y="10800"/>
                  </a:cubicBezTo>
                  <a:cubicBezTo>
                    <a:pt x="18933" y="7200"/>
                    <a:pt x="2026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2655549" y="2306045"/>
              <a:ext cx="93057" cy="15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0949" fill="norm" stroke="1" extrusionOk="0">
                  <a:moveTo>
                    <a:pt x="19444" y="719"/>
                  </a:moveTo>
                  <a:cubicBezTo>
                    <a:pt x="17096" y="150"/>
                    <a:pt x="14749" y="-418"/>
                    <a:pt x="11696" y="435"/>
                  </a:cubicBezTo>
                  <a:cubicBezTo>
                    <a:pt x="8644" y="1287"/>
                    <a:pt x="4888" y="3561"/>
                    <a:pt x="2540" y="6687"/>
                  </a:cubicBezTo>
                  <a:cubicBezTo>
                    <a:pt x="192" y="9814"/>
                    <a:pt x="-747" y="13793"/>
                    <a:pt x="662" y="16493"/>
                  </a:cubicBezTo>
                  <a:cubicBezTo>
                    <a:pt x="2070" y="19193"/>
                    <a:pt x="5827" y="20614"/>
                    <a:pt x="8879" y="20898"/>
                  </a:cubicBezTo>
                  <a:cubicBezTo>
                    <a:pt x="11931" y="21182"/>
                    <a:pt x="14279" y="20329"/>
                    <a:pt x="16392" y="17345"/>
                  </a:cubicBezTo>
                  <a:cubicBezTo>
                    <a:pt x="18505" y="14361"/>
                    <a:pt x="20383" y="9245"/>
                    <a:pt x="20618" y="5977"/>
                  </a:cubicBezTo>
                  <a:cubicBezTo>
                    <a:pt x="20853" y="2708"/>
                    <a:pt x="19444" y="1287"/>
                    <a:pt x="16627" y="861"/>
                  </a:cubicBezTo>
                  <a:cubicBezTo>
                    <a:pt x="13810" y="435"/>
                    <a:pt x="9583" y="1003"/>
                    <a:pt x="7236" y="2424"/>
                  </a:cubicBezTo>
                  <a:cubicBezTo>
                    <a:pt x="4888" y="3845"/>
                    <a:pt x="4418" y="6119"/>
                    <a:pt x="3949" y="8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2844800" y="2406649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2964200" y="2281297"/>
              <a:ext cx="70011" cy="23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2" h="21185" fill="norm" stroke="1" extrusionOk="0">
                  <a:moveTo>
                    <a:pt x="15176" y="5103"/>
                  </a:moveTo>
                  <a:cubicBezTo>
                    <a:pt x="15793" y="4130"/>
                    <a:pt x="16410" y="3157"/>
                    <a:pt x="15793" y="2281"/>
                  </a:cubicBezTo>
                  <a:cubicBezTo>
                    <a:pt x="15176" y="1406"/>
                    <a:pt x="13324" y="627"/>
                    <a:pt x="10547" y="238"/>
                  </a:cubicBezTo>
                  <a:cubicBezTo>
                    <a:pt x="7770" y="-151"/>
                    <a:pt x="4067" y="-151"/>
                    <a:pt x="1907" y="919"/>
                  </a:cubicBezTo>
                  <a:cubicBezTo>
                    <a:pt x="-253" y="1990"/>
                    <a:pt x="-870" y="4130"/>
                    <a:pt x="1599" y="6563"/>
                  </a:cubicBezTo>
                  <a:cubicBezTo>
                    <a:pt x="4067" y="8995"/>
                    <a:pt x="9621" y="11719"/>
                    <a:pt x="13324" y="13665"/>
                  </a:cubicBezTo>
                  <a:cubicBezTo>
                    <a:pt x="17027" y="15611"/>
                    <a:pt x="18879" y="16779"/>
                    <a:pt x="19804" y="18044"/>
                  </a:cubicBezTo>
                  <a:cubicBezTo>
                    <a:pt x="20730" y="19308"/>
                    <a:pt x="20730" y="20671"/>
                    <a:pt x="18879" y="21060"/>
                  </a:cubicBezTo>
                  <a:cubicBezTo>
                    <a:pt x="17027" y="21449"/>
                    <a:pt x="13324" y="20865"/>
                    <a:pt x="9621" y="2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2908300" y="2247900"/>
              <a:ext cx="2286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6200"/>
                    <a:pt x="8400" y="10800"/>
                    <a:pt x="12000" y="7200"/>
                  </a:cubicBezTo>
                  <a:cubicBezTo>
                    <a:pt x="15600" y="3600"/>
                    <a:pt x="186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4038600" y="2374900"/>
              <a:ext cx="101600" cy="164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0"/>
                  </a:moveTo>
                  <a:cubicBezTo>
                    <a:pt x="1350" y="5815"/>
                    <a:pt x="2700" y="11631"/>
                    <a:pt x="3825" y="15508"/>
                  </a:cubicBezTo>
                  <a:cubicBezTo>
                    <a:pt x="4950" y="19385"/>
                    <a:pt x="5850" y="21323"/>
                    <a:pt x="6975" y="21462"/>
                  </a:cubicBezTo>
                  <a:cubicBezTo>
                    <a:pt x="8100" y="21600"/>
                    <a:pt x="9450" y="19938"/>
                    <a:pt x="11925" y="16200"/>
                  </a:cubicBezTo>
                  <a:cubicBezTo>
                    <a:pt x="14400" y="12462"/>
                    <a:pt x="18000" y="6646"/>
                    <a:pt x="21600" y="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4191000" y="2372349"/>
              <a:ext cx="107950" cy="17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fill="norm" stroke="1" extrusionOk="0">
                  <a:moveTo>
                    <a:pt x="21600" y="3356"/>
                  </a:moveTo>
                  <a:cubicBezTo>
                    <a:pt x="20329" y="2339"/>
                    <a:pt x="19059" y="1323"/>
                    <a:pt x="16941" y="687"/>
                  </a:cubicBezTo>
                  <a:cubicBezTo>
                    <a:pt x="14824" y="52"/>
                    <a:pt x="11859" y="-202"/>
                    <a:pt x="9741" y="179"/>
                  </a:cubicBezTo>
                  <a:cubicBezTo>
                    <a:pt x="7624" y="560"/>
                    <a:pt x="6353" y="1577"/>
                    <a:pt x="7624" y="3864"/>
                  </a:cubicBezTo>
                  <a:cubicBezTo>
                    <a:pt x="8894" y="6151"/>
                    <a:pt x="12706" y="9709"/>
                    <a:pt x="15459" y="12123"/>
                  </a:cubicBezTo>
                  <a:cubicBezTo>
                    <a:pt x="18212" y="14537"/>
                    <a:pt x="19906" y="15807"/>
                    <a:pt x="20753" y="17078"/>
                  </a:cubicBezTo>
                  <a:cubicBezTo>
                    <a:pt x="21600" y="18349"/>
                    <a:pt x="21600" y="19619"/>
                    <a:pt x="20541" y="20382"/>
                  </a:cubicBezTo>
                  <a:cubicBezTo>
                    <a:pt x="19482" y="21144"/>
                    <a:pt x="17365" y="21398"/>
                    <a:pt x="13765" y="20636"/>
                  </a:cubicBezTo>
                  <a:cubicBezTo>
                    <a:pt x="10165" y="19873"/>
                    <a:pt x="5082" y="18094"/>
                    <a:pt x="0" y="16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5220233" y="2216648"/>
              <a:ext cx="250557" cy="32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363" fill="norm" stroke="1" extrusionOk="0">
                  <a:moveTo>
                    <a:pt x="6488" y="1222"/>
                  </a:moveTo>
                  <a:cubicBezTo>
                    <a:pt x="6307" y="4705"/>
                    <a:pt x="6125" y="8189"/>
                    <a:pt x="5581" y="11325"/>
                  </a:cubicBezTo>
                  <a:cubicBezTo>
                    <a:pt x="5036" y="14460"/>
                    <a:pt x="4129" y="17247"/>
                    <a:pt x="3493" y="18989"/>
                  </a:cubicBezTo>
                  <a:cubicBezTo>
                    <a:pt x="2858" y="20731"/>
                    <a:pt x="2495" y="21428"/>
                    <a:pt x="2041" y="21358"/>
                  </a:cubicBezTo>
                  <a:cubicBezTo>
                    <a:pt x="1588" y="21289"/>
                    <a:pt x="1043" y="20453"/>
                    <a:pt x="680" y="19338"/>
                  </a:cubicBezTo>
                  <a:cubicBezTo>
                    <a:pt x="317" y="18223"/>
                    <a:pt x="136" y="16829"/>
                    <a:pt x="45" y="15436"/>
                  </a:cubicBezTo>
                  <a:cubicBezTo>
                    <a:pt x="-46" y="14042"/>
                    <a:pt x="-46" y="12649"/>
                    <a:pt x="499" y="12091"/>
                  </a:cubicBezTo>
                  <a:cubicBezTo>
                    <a:pt x="1043" y="11534"/>
                    <a:pt x="2132" y="11813"/>
                    <a:pt x="3584" y="12091"/>
                  </a:cubicBezTo>
                  <a:cubicBezTo>
                    <a:pt x="5036" y="12370"/>
                    <a:pt x="6851" y="12649"/>
                    <a:pt x="9120" y="11673"/>
                  </a:cubicBezTo>
                  <a:cubicBezTo>
                    <a:pt x="11389" y="10698"/>
                    <a:pt x="14112" y="8468"/>
                    <a:pt x="16109" y="6517"/>
                  </a:cubicBezTo>
                  <a:cubicBezTo>
                    <a:pt x="18105" y="4566"/>
                    <a:pt x="19376" y="2894"/>
                    <a:pt x="20193" y="1709"/>
                  </a:cubicBezTo>
                  <a:cubicBezTo>
                    <a:pt x="21009" y="525"/>
                    <a:pt x="21372" y="-172"/>
                    <a:pt x="21463" y="37"/>
                  </a:cubicBezTo>
                  <a:cubicBezTo>
                    <a:pt x="21554" y="246"/>
                    <a:pt x="21372" y="1361"/>
                    <a:pt x="20919" y="3451"/>
                  </a:cubicBezTo>
                  <a:cubicBezTo>
                    <a:pt x="20465" y="5542"/>
                    <a:pt x="19739" y="8607"/>
                    <a:pt x="19194" y="11394"/>
                  </a:cubicBezTo>
                  <a:cubicBezTo>
                    <a:pt x="18650" y="14182"/>
                    <a:pt x="18287" y="16690"/>
                    <a:pt x="17924" y="19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5511800" y="2482850"/>
              <a:ext cx="63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5651500" y="2336800"/>
              <a:ext cx="6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5657850" y="247015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5887726" y="2299155"/>
              <a:ext cx="186287" cy="52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18" fill="norm" stroke="1" extrusionOk="0">
                  <a:moveTo>
                    <a:pt x="9319" y="7297"/>
                  </a:moveTo>
                  <a:cubicBezTo>
                    <a:pt x="8348" y="9388"/>
                    <a:pt x="7378" y="11478"/>
                    <a:pt x="6164" y="13699"/>
                  </a:cubicBezTo>
                  <a:cubicBezTo>
                    <a:pt x="4951" y="15920"/>
                    <a:pt x="3494" y="18271"/>
                    <a:pt x="2402" y="19665"/>
                  </a:cubicBezTo>
                  <a:cubicBezTo>
                    <a:pt x="1310" y="21059"/>
                    <a:pt x="582" y="21494"/>
                    <a:pt x="218" y="21407"/>
                  </a:cubicBezTo>
                  <a:cubicBezTo>
                    <a:pt x="-146" y="21320"/>
                    <a:pt x="-146" y="20710"/>
                    <a:pt x="946" y="18794"/>
                  </a:cubicBezTo>
                  <a:cubicBezTo>
                    <a:pt x="2038" y="16878"/>
                    <a:pt x="4223" y="13655"/>
                    <a:pt x="6528" y="10607"/>
                  </a:cubicBezTo>
                  <a:cubicBezTo>
                    <a:pt x="8834" y="7559"/>
                    <a:pt x="11261" y="4684"/>
                    <a:pt x="12960" y="2986"/>
                  </a:cubicBezTo>
                  <a:cubicBezTo>
                    <a:pt x="14658" y="1288"/>
                    <a:pt x="15629" y="765"/>
                    <a:pt x="16721" y="417"/>
                  </a:cubicBezTo>
                  <a:cubicBezTo>
                    <a:pt x="17814" y="68"/>
                    <a:pt x="19027" y="-106"/>
                    <a:pt x="19876" y="68"/>
                  </a:cubicBezTo>
                  <a:cubicBezTo>
                    <a:pt x="20726" y="242"/>
                    <a:pt x="21211" y="765"/>
                    <a:pt x="21333" y="2071"/>
                  </a:cubicBezTo>
                  <a:cubicBezTo>
                    <a:pt x="21454" y="3378"/>
                    <a:pt x="21211" y="5468"/>
                    <a:pt x="19755" y="6818"/>
                  </a:cubicBezTo>
                  <a:cubicBezTo>
                    <a:pt x="18299" y="8168"/>
                    <a:pt x="15629" y="8778"/>
                    <a:pt x="13445" y="9083"/>
                  </a:cubicBezTo>
                  <a:cubicBezTo>
                    <a:pt x="11261" y="9388"/>
                    <a:pt x="9562" y="9388"/>
                    <a:pt x="8712" y="9126"/>
                  </a:cubicBezTo>
                  <a:cubicBezTo>
                    <a:pt x="7863" y="8865"/>
                    <a:pt x="7863" y="8342"/>
                    <a:pt x="7863" y="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6286500" y="2381250"/>
              <a:ext cx="1397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6242050" y="2482850"/>
              <a:ext cx="1968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6800"/>
                    <a:pt x="12077" y="12000"/>
                    <a:pt x="15677" y="8400"/>
                  </a:cubicBezTo>
                  <a:cubicBezTo>
                    <a:pt x="19277" y="4800"/>
                    <a:pt x="2043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6318250" y="2266950"/>
              <a:ext cx="133350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114"/>
                    <a:pt x="12000" y="8229"/>
                    <a:pt x="8400" y="11829"/>
                  </a:cubicBezTo>
                  <a:cubicBezTo>
                    <a:pt x="4800" y="15429"/>
                    <a:pt x="240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6565976" y="2348044"/>
              <a:ext cx="137670" cy="20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0962" fill="norm" stroke="1" extrusionOk="0">
                  <a:moveTo>
                    <a:pt x="18365" y="813"/>
                  </a:moveTo>
                  <a:cubicBezTo>
                    <a:pt x="16753" y="372"/>
                    <a:pt x="15141" y="-69"/>
                    <a:pt x="12239" y="1144"/>
                  </a:cubicBezTo>
                  <a:cubicBezTo>
                    <a:pt x="9338" y="2356"/>
                    <a:pt x="5147" y="5221"/>
                    <a:pt x="2729" y="7976"/>
                  </a:cubicBezTo>
                  <a:cubicBezTo>
                    <a:pt x="311" y="10731"/>
                    <a:pt x="-334" y="13376"/>
                    <a:pt x="150" y="15580"/>
                  </a:cubicBezTo>
                  <a:cubicBezTo>
                    <a:pt x="633" y="17784"/>
                    <a:pt x="2245" y="19548"/>
                    <a:pt x="4018" y="20429"/>
                  </a:cubicBezTo>
                  <a:cubicBezTo>
                    <a:pt x="5791" y="21311"/>
                    <a:pt x="7726" y="21311"/>
                    <a:pt x="10627" y="18776"/>
                  </a:cubicBezTo>
                  <a:cubicBezTo>
                    <a:pt x="13529" y="16242"/>
                    <a:pt x="17397" y="11172"/>
                    <a:pt x="19332" y="7646"/>
                  </a:cubicBezTo>
                  <a:cubicBezTo>
                    <a:pt x="21266" y="4119"/>
                    <a:pt x="21266" y="2135"/>
                    <a:pt x="20460" y="1033"/>
                  </a:cubicBezTo>
                  <a:cubicBezTo>
                    <a:pt x="19654" y="-69"/>
                    <a:pt x="18042" y="-289"/>
                    <a:pt x="16108" y="372"/>
                  </a:cubicBezTo>
                  <a:cubicBezTo>
                    <a:pt x="14173" y="1033"/>
                    <a:pt x="11917" y="2576"/>
                    <a:pt x="9660" y="4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6762750" y="2444750"/>
              <a:ext cx="508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5600"/>
                    <a:pt x="5400" y="9600"/>
                    <a:pt x="9000" y="6000"/>
                  </a:cubicBezTo>
                  <a:cubicBezTo>
                    <a:pt x="12600" y="2400"/>
                    <a:pt x="171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6916965" y="2324716"/>
              <a:ext cx="87086" cy="24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216" fill="norm" stroke="1" extrusionOk="0">
                  <a:moveTo>
                    <a:pt x="21159" y="2693"/>
                  </a:moveTo>
                  <a:cubicBezTo>
                    <a:pt x="16530" y="1595"/>
                    <a:pt x="11902" y="496"/>
                    <a:pt x="8302" y="130"/>
                  </a:cubicBezTo>
                  <a:cubicBezTo>
                    <a:pt x="4702" y="-236"/>
                    <a:pt x="2130" y="130"/>
                    <a:pt x="845" y="1778"/>
                  </a:cubicBezTo>
                  <a:cubicBezTo>
                    <a:pt x="-441" y="3425"/>
                    <a:pt x="-441" y="6354"/>
                    <a:pt x="2130" y="8917"/>
                  </a:cubicBezTo>
                  <a:cubicBezTo>
                    <a:pt x="4702" y="11479"/>
                    <a:pt x="9845" y="13676"/>
                    <a:pt x="12930" y="15323"/>
                  </a:cubicBezTo>
                  <a:cubicBezTo>
                    <a:pt x="16016" y="16971"/>
                    <a:pt x="17045" y="18069"/>
                    <a:pt x="17302" y="19076"/>
                  </a:cubicBezTo>
                  <a:cubicBezTo>
                    <a:pt x="17559" y="20083"/>
                    <a:pt x="17045" y="20998"/>
                    <a:pt x="14216" y="21181"/>
                  </a:cubicBezTo>
                  <a:cubicBezTo>
                    <a:pt x="11388" y="21364"/>
                    <a:pt x="6245" y="20815"/>
                    <a:pt x="1102" y="20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6915150" y="2336800"/>
              <a:ext cx="2603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22" y="14400"/>
                    <a:pt x="12644" y="7200"/>
                    <a:pt x="16244" y="3600"/>
                  </a:cubicBezTo>
                  <a:cubicBezTo>
                    <a:pt x="19844" y="0"/>
                    <a:pt x="2072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5504886" y="3765550"/>
              <a:ext cx="274159" cy="326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19335" y="0"/>
                  </a:moveTo>
                  <a:cubicBezTo>
                    <a:pt x="19006" y="322"/>
                    <a:pt x="18676" y="644"/>
                    <a:pt x="18923" y="1023"/>
                  </a:cubicBezTo>
                  <a:cubicBezTo>
                    <a:pt x="19171" y="1401"/>
                    <a:pt x="19995" y="1835"/>
                    <a:pt x="20572" y="2339"/>
                  </a:cubicBezTo>
                  <a:cubicBezTo>
                    <a:pt x="21149" y="2844"/>
                    <a:pt x="21479" y="3418"/>
                    <a:pt x="21314" y="3950"/>
                  </a:cubicBezTo>
                  <a:cubicBezTo>
                    <a:pt x="21149" y="4482"/>
                    <a:pt x="20490" y="4973"/>
                    <a:pt x="19500" y="5484"/>
                  </a:cubicBezTo>
                  <a:cubicBezTo>
                    <a:pt x="18511" y="5995"/>
                    <a:pt x="17192" y="6528"/>
                    <a:pt x="16038" y="7046"/>
                  </a:cubicBezTo>
                  <a:cubicBezTo>
                    <a:pt x="14884" y="7564"/>
                    <a:pt x="13894" y="8068"/>
                    <a:pt x="13152" y="8545"/>
                  </a:cubicBezTo>
                  <a:cubicBezTo>
                    <a:pt x="12410" y="9021"/>
                    <a:pt x="11916" y="9469"/>
                    <a:pt x="11503" y="9932"/>
                  </a:cubicBezTo>
                  <a:cubicBezTo>
                    <a:pt x="11091" y="10394"/>
                    <a:pt x="10761" y="10870"/>
                    <a:pt x="10514" y="11374"/>
                  </a:cubicBezTo>
                  <a:cubicBezTo>
                    <a:pt x="10267" y="11879"/>
                    <a:pt x="10102" y="12411"/>
                    <a:pt x="10019" y="12957"/>
                  </a:cubicBezTo>
                  <a:cubicBezTo>
                    <a:pt x="9937" y="13504"/>
                    <a:pt x="9937" y="14064"/>
                    <a:pt x="9772" y="14540"/>
                  </a:cubicBezTo>
                  <a:cubicBezTo>
                    <a:pt x="9607" y="15016"/>
                    <a:pt x="9277" y="15409"/>
                    <a:pt x="8865" y="15871"/>
                  </a:cubicBezTo>
                  <a:cubicBezTo>
                    <a:pt x="8453" y="16333"/>
                    <a:pt x="7958" y="16865"/>
                    <a:pt x="7299" y="17412"/>
                  </a:cubicBezTo>
                  <a:cubicBezTo>
                    <a:pt x="6639" y="17958"/>
                    <a:pt x="5815" y="18518"/>
                    <a:pt x="4826" y="19058"/>
                  </a:cubicBezTo>
                  <a:cubicBezTo>
                    <a:pt x="3836" y="19597"/>
                    <a:pt x="2682" y="20115"/>
                    <a:pt x="1775" y="20514"/>
                  </a:cubicBezTo>
                  <a:cubicBezTo>
                    <a:pt x="868" y="20914"/>
                    <a:pt x="209" y="21194"/>
                    <a:pt x="44" y="21355"/>
                  </a:cubicBezTo>
                  <a:cubicBezTo>
                    <a:pt x="-121" y="21516"/>
                    <a:pt x="209" y="21558"/>
                    <a:pt x="5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15533" y="3560856"/>
              <a:ext cx="375244" cy="37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244" fill="norm" stroke="1" extrusionOk="0">
                  <a:moveTo>
                    <a:pt x="12439" y="3325"/>
                  </a:moveTo>
                  <a:cubicBezTo>
                    <a:pt x="12439" y="2725"/>
                    <a:pt x="12439" y="2125"/>
                    <a:pt x="11959" y="1405"/>
                  </a:cubicBezTo>
                  <a:cubicBezTo>
                    <a:pt x="11479" y="685"/>
                    <a:pt x="10519" y="-155"/>
                    <a:pt x="9199" y="25"/>
                  </a:cubicBezTo>
                  <a:cubicBezTo>
                    <a:pt x="7879" y="205"/>
                    <a:pt x="6199" y="1405"/>
                    <a:pt x="4639" y="3685"/>
                  </a:cubicBezTo>
                  <a:cubicBezTo>
                    <a:pt x="3079" y="5965"/>
                    <a:pt x="1639" y="9325"/>
                    <a:pt x="799" y="12025"/>
                  </a:cubicBezTo>
                  <a:cubicBezTo>
                    <a:pt x="-41" y="14725"/>
                    <a:pt x="-281" y="16765"/>
                    <a:pt x="379" y="18265"/>
                  </a:cubicBezTo>
                  <a:cubicBezTo>
                    <a:pt x="1039" y="19765"/>
                    <a:pt x="2599" y="20725"/>
                    <a:pt x="4399" y="21085"/>
                  </a:cubicBezTo>
                  <a:cubicBezTo>
                    <a:pt x="6199" y="21445"/>
                    <a:pt x="8239" y="21205"/>
                    <a:pt x="9739" y="20245"/>
                  </a:cubicBezTo>
                  <a:cubicBezTo>
                    <a:pt x="11239" y="19285"/>
                    <a:pt x="12199" y="17605"/>
                    <a:pt x="12679" y="16465"/>
                  </a:cubicBezTo>
                  <a:cubicBezTo>
                    <a:pt x="13159" y="15325"/>
                    <a:pt x="13159" y="14725"/>
                    <a:pt x="12979" y="14185"/>
                  </a:cubicBezTo>
                  <a:cubicBezTo>
                    <a:pt x="12799" y="13645"/>
                    <a:pt x="12439" y="13165"/>
                    <a:pt x="11719" y="12865"/>
                  </a:cubicBezTo>
                  <a:cubicBezTo>
                    <a:pt x="10999" y="12565"/>
                    <a:pt x="9919" y="12445"/>
                    <a:pt x="9139" y="12625"/>
                  </a:cubicBezTo>
                  <a:cubicBezTo>
                    <a:pt x="8359" y="12805"/>
                    <a:pt x="7879" y="13285"/>
                    <a:pt x="7639" y="13825"/>
                  </a:cubicBezTo>
                  <a:cubicBezTo>
                    <a:pt x="7399" y="14365"/>
                    <a:pt x="7399" y="14965"/>
                    <a:pt x="7399" y="15565"/>
                  </a:cubicBezTo>
                  <a:cubicBezTo>
                    <a:pt x="7399" y="16165"/>
                    <a:pt x="7399" y="16765"/>
                    <a:pt x="7699" y="17245"/>
                  </a:cubicBezTo>
                  <a:cubicBezTo>
                    <a:pt x="7999" y="17725"/>
                    <a:pt x="8599" y="18085"/>
                    <a:pt x="9559" y="18205"/>
                  </a:cubicBezTo>
                  <a:cubicBezTo>
                    <a:pt x="10519" y="18325"/>
                    <a:pt x="11839" y="18205"/>
                    <a:pt x="12739" y="17845"/>
                  </a:cubicBezTo>
                  <a:cubicBezTo>
                    <a:pt x="13639" y="17485"/>
                    <a:pt x="14119" y="16885"/>
                    <a:pt x="14299" y="16885"/>
                  </a:cubicBezTo>
                  <a:cubicBezTo>
                    <a:pt x="14479" y="16885"/>
                    <a:pt x="14359" y="17485"/>
                    <a:pt x="14599" y="17845"/>
                  </a:cubicBezTo>
                  <a:cubicBezTo>
                    <a:pt x="14839" y="18205"/>
                    <a:pt x="15439" y="18325"/>
                    <a:pt x="16219" y="17965"/>
                  </a:cubicBezTo>
                  <a:cubicBezTo>
                    <a:pt x="16999" y="17605"/>
                    <a:pt x="17959" y="16765"/>
                    <a:pt x="18619" y="16105"/>
                  </a:cubicBezTo>
                  <a:cubicBezTo>
                    <a:pt x="19279" y="15445"/>
                    <a:pt x="19639" y="14965"/>
                    <a:pt x="19879" y="14425"/>
                  </a:cubicBezTo>
                  <a:cubicBezTo>
                    <a:pt x="20119" y="13885"/>
                    <a:pt x="20239" y="13285"/>
                    <a:pt x="19999" y="12805"/>
                  </a:cubicBezTo>
                  <a:cubicBezTo>
                    <a:pt x="19759" y="12325"/>
                    <a:pt x="19159" y="11965"/>
                    <a:pt x="18859" y="12085"/>
                  </a:cubicBezTo>
                  <a:cubicBezTo>
                    <a:pt x="18559" y="12205"/>
                    <a:pt x="18559" y="12805"/>
                    <a:pt x="18979" y="13585"/>
                  </a:cubicBezTo>
                  <a:cubicBezTo>
                    <a:pt x="19399" y="14365"/>
                    <a:pt x="20239" y="15325"/>
                    <a:pt x="20719" y="16165"/>
                  </a:cubicBezTo>
                  <a:cubicBezTo>
                    <a:pt x="21199" y="17005"/>
                    <a:pt x="21319" y="17725"/>
                    <a:pt x="21259" y="18385"/>
                  </a:cubicBezTo>
                  <a:cubicBezTo>
                    <a:pt x="21199" y="19045"/>
                    <a:pt x="20959" y="19645"/>
                    <a:pt x="20539" y="19825"/>
                  </a:cubicBezTo>
                  <a:cubicBezTo>
                    <a:pt x="20119" y="20005"/>
                    <a:pt x="19519" y="19765"/>
                    <a:pt x="18919" y="19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374650" y="3754132"/>
              <a:ext cx="241300" cy="11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12958"/>
                  </a:moveTo>
                  <a:cubicBezTo>
                    <a:pt x="3411" y="12158"/>
                    <a:pt x="6821" y="11358"/>
                    <a:pt x="8905" y="10358"/>
                  </a:cubicBezTo>
                  <a:cubicBezTo>
                    <a:pt x="10989" y="9358"/>
                    <a:pt x="11747" y="8158"/>
                    <a:pt x="12316" y="6358"/>
                  </a:cubicBezTo>
                  <a:cubicBezTo>
                    <a:pt x="12884" y="4558"/>
                    <a:pt x="13263" y="2158"/>
                    <a:pt x="12884" y="958"/>
                  </a:cubicBezTo>
                  <a:cubicBezTo>
                    <a:pt x="12505" y="-242"/>
                    <a:pt x="11368" y="-242"/>
                    <a:pt x="10421" y="558"/>
                  </a:cubicBezTo>
                  <a:cubicBezTo>
                    <a:pt x="9474" y="1358"/>
                    <a:pt x="8716" y="2958"/>
                    <a:pt x="8053" y="5158"/>
                  </a:cubicBezTo>
                  <a:cubicBezTo>
                    <a:pt x="7389" y="7358"/>
                    <a:pt x="6821" y="10158"/>
                    <a:pt x="6537" y="12558"/>
                  </a:cubicBezTo>
                  <a:cubicBezTo>
                    <a:pt x="6253" y="14958"/>
                    <a:pt x="6253" y="16958"/>
                    <a:pt x="6726" y="18558"/>
                  </a:cubicBezTo>
                  <a:cubicBezTo>
                    <a:pt x="7200" y="20158"/>
                    <a:pt x="8147" y="21358"/>
                    <a:pt x="10705" y="21358"/>
                  </a:cubicBezTo>
                  <a:cubicBezTo>
                    <a:pt x="13263" y="21358"/>
                    <a:pt x="17432" y="20158"/>
                    <a:pt x="21600" y="18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775758" y="3619500"/>
              <a:ext cx="24342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670"/>
                    <a:pt x="6300" y="1340"/>
                    <a:pt x="2700" y="3098"/>
                  </a:cubicBezTo>
                  <a:cubicBezTo>
                    <a:pt x="-900" y="4856"/>
                    <a:pt x="-900" y="7702"/>
                    <a:pt x="2700" y="10967"/>
                  </a:cubicBezTo>
                  <a:cubicBezTo>
                    <a:pt x="6300" y="14233"/>
                    <a:pt x="13500" y="17916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44450" y="4006850"/>
              <a:ext cx="5461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9" y="17018"/>
                    <a:pt x="5358" y="12436"/>
                    <a:pt x="8288" y="8836"/>
                  </a:cubicBezTo>
                  <a:cubicBezTo>
                    <a:pt x="11219" y="5236"/>
                    <a:pt x="14400" y="2618"/>
                    <a:pt x="16660" y="1309"/>
                  </a:cubicBezTo>
                  <a:cubicBezTo>
                    <a:pt x="18921" y="0"/>
                    <a:pt x="202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330200" y="4013199"/>
              <a:ext cx="3175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76" y="17673"/>
                    <a:pt x="8352" y="13745"/>
                    <a:pt x="11952" y="10145"/>
                  </a:cubicBezTo>
                  <a:cubicBezTo>
                    <a:pt x="15552" y="6545"/>
                    <a:pt x="18576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996949" y="3738409"/>
              <a:ext cx="38101" cy="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21600" y="8669"/>
                  </a:moveTo>
                  <a:cubicBezTo>
                    <a:pt x="18000" y="3586"/>
                    <a:pt x="14400" y="-1496"/>
                    <a:pt x="10800" y="410"/>
                  </a:cubicBezTo>
                  <a:cubicBezTo>
                    <a:pt x="7200" y="2316"/>
                    <a:pt x="3600" y="11210"/>
                    <a:pt x="0" y="20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990600" y="3949700"/>
              <a:ext cx="254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1397505" y="3645005"/>
              <a:ext cx="151895" cy="38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170" fill="norm" stroke="1" extrusionOk="0">
                  <a:moveTo>
                    <a:pt x="4428" y="9802"/>
                  </a:moveTo>
                  <a:cubicBezTo>
                    <a:pt x="3228" y="12721"/>
                    <a:pt x="2028" y="15640"/>
                    <a:pt x="1278" y="17683"/>
                  </a:cubicBezTo>
                  <a:cubicBezTo>
                    <a:pt x="528" y="19726"/>
                    <a:pt x="228" y="20894"/>
                    <a:pt x="78" y="21127"/>
                  </a:cubicBezTo>
                  <a:cubicBezTo>
                    <a:pt x="-72" y="21361"/>
                    <a:pt x="-72" y="20660"/>
                    <a:pt x="678" y="18325"/>
                  </a:cubicBezTo>
                  <a:cubicBezTo>
                    <a:pt x="1428" y="15990"/>
                    <a:pt x="2928" y="12020"/>
                    <a:pt x="4728" y="8810"/>
                  </a:cubicBezTo>
                  <a:cubicBezTo>
                    <a:pt x="6528" y="5599"/>
                    <a:pt x="8628" y="3147"/>
                    <a:pt x="10128" y="1687"/>
                  </a:cubicBezTo>
                  <a:cubicBezTo>
                    <a:pt x="11628" y="228"/>
                    <a:pt x="12528" y="-239"/>
                    <a:pt x="13278" y="111"/>
                  </a:cubicBezTo>
                  <a:cubicBezTo>
                    <a:pt x="14028" y="462"/>
                    <a:pt x="14628" y="1629"/>
                    <a:pt x="14928" y="4431"/>
                  </a:cubicBezTo>
                  <a:cubicBezTo>
                    <a:pt x="15228" y="7233"/>
                    <a:pt x="15228" y="11670"/>
                    <a:pt x="15228" y="14239"/>
                  </a:cubicBezTo>
                  <a:cubicBezTo>
                    <a:pt x="15228" y="16807"/>
                    <a:pt x="15228" y="17508"/>
                    <a:pt x="15228" y="18150"/>
                  </a:cubicBezTo>
                  <a:cubicBezTo>
                    <a:pt x="15228" y="18792"/>
                    <a:pt x="15228" y="19376"/>
                    <a:pt x="14628" y="19435"/>
                  </a:cubicBezTo>
                  <a:cubicBezTo>
                    <a:pt x="14028" y="19493"/>
                    <a:pt x="12828" y="19026"/>
                    <a:pt x="11478" y="18500"/>
                  </a:cubicBezTo>
                  <a:cubicBezTo>
                    <a:pt x="10128" y="17975"/>
                    <a:pt x="8628" y="17391"/>
                    <a:pt x="6678" y="16807"/>
                  </a:cubicBezTo>
                  <a:cubicBezTo>
                    <a:pt x="4728" y="16224"/>
                    <a:pt x="2328" y="15640"/>
                    <a:pt x="1878" y="15173"/>
                  </a:cubicBezTo>
                  <a:cubicBezTo>
                    <a:pt x="1428" y="14706"/>
                    <a:pt x="2928" y="14356"/>
                    <a:pt x="6528" y="13889"/>
                  </a:cubicBezTo>
                  <a:cubicBezTo>
                    <a:pt x="10128" y="13422"/>
                    <a:pt x="15828" y="12838"/>
                    <a:pt x="21528" y="12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1558093" y="3811058"/>
              <a:ext cx="73402" cy="15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4" h="21172" fill="norm" stroke="1" extrusionOk="0">
                  <a:moveTo>
                    <a:pt x="16868" y="3269"/>
                  </a:moveTo>
                  <a:cubicBezTo>
                    <a:pt x="15116" y="2132"/>
                    <a:pt x="13365" y="995"/>
                    <a:pt x="11030" y="426"/>
                  </a:cubicBezTo>
                  <a:cubicBezTo>
                    <a:pt x="8695" y="-142"/>
                    <a:pt x="5776" y="-142"/>
                    <a:pt x="3440" y="426"/>
                  </a:cubicBezTo>
                  <a:cubicBezTo>
                    <a:pt x="1105" y="995"/>
                    <a:pt x="-646" y="2132"/>
                    <a:pt x="230" y="3837"/>
                  </a:cubicBezTo>
                  <a:cubicBezTo>
                    <a:pt x="1105" y="5542"/>
                    <a:pt x="4608" y="7816"/>
                    <a:pt x="8111" y="9663"/>
                  </a:cubicBezTo>
                  <a:cubicBezTo>
                    <a:pt x="11613" y="11511"/>
                    <a:pt x="15116" y="12932"/>
                    <a:pt x="17451" y="14637"/>
                  </a:cubicBezTo>
                  <a:cubicBezTo>
                    <a:pt x="19786" y="16342"/>
                    <a:pt x="20954" y="18332"/>
                    <a:pt x="19786" y="19611"/>
                  </a:cubicBezTo>
                  <a:cubicBezTo>
                    <a:pt x="18619" y="20890"/>
                    <a:pt x="15116" y="21458"/>
                    <a:pt x="13365" y="21032"/>
                  </a:cubicBezTo>
                  <a:cubicBezTo>
                    <a:pt x="11613" y="20605"/>
                    <a:pt x="11613" y="19184"/>
                    <a:pt x="11613" y="17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1663691" y="3795097"/>
              <a:ext cx="52816" cy="16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2" h="20988" fill="norm" stroke="1" extrusionOk="0">
                  <a:moveTo>
                    <a:pt x="12003" y="3566"/>
                  </a:moveTo>
                  <a:cubicBezTo>
                    <a:pt x="12803" y="2199"/>
                    <a:pt x="13603" y="832"/>
                    <a:pt x="12003" y="285"/>
                  </a:cubicBezTo>
                  <a:cubicBezTo>
                    <a:pt x="10403" y="-262"/>
                    <a:pt x="6403" y="11"/>
                    <a:pt x="3603" y="832"/>
                  </a:cubicBezTo>
                  <a:cubicBezTo>
                    <a:pt x="803" y="1652"/>
                    <a:pt x="-797" y="3019"/>
                    <a:pt x="403" y="5206"/>
                  </a:cubicBezTo>
                  <a:cubicBezTo>
                    <a:pt x="1603" y="7394"/>
                    <a:pt x="5603" y="10401"/>
                    <a:pt x="9203" y="12452"/>
                  </a:cubicBezTo>
                  <a:cubicBezTo>
                    <a:pt x="12803" y="14503"/>
                    <a:pt x="16003" y="15596"/>
                    <a:pt x="18003" y="16827"/>
                  </a:cubicBezTo>
                  <a:cubicBezTo>
                    <a:pt x="20003" y="18057"/>
                    <a:pt x="20803" y="19424"/>
                    <a:pt x="18803" y="20244"/>
                  </a:cubicBezTo>
                  <a:cubicBezTo>
                    <a:pt x="16803" y="21065"/>
                    <a:pt x="12003" y="21338"/>
                    <a:pt x="8403" y="20381"/>
                  </a:cubicBezTo>
                  <a:cubicBezTo>
                    <a:pt x="4803" y="19424"/>
                    <a:pt x="2403" y="17237"/>
                    <a:pt x="3" y="15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1746250" y="3835400"/>
              <a:ext cx="381000" cy="12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9" fill="norm" stroke="1" extrusionOk="0">
                  <a:moveTo>
                    <a:pt x="0" y="0"/>
                  </a:moveTo>
                  <a:cubicBezTo>
                    <a:pt x="120" y="3600"/>
                    <a:pt x="240" y="7200"/>
                    <a:pt x="300" y="10620"/>
                  </a:cubicBezTo>
                  <a:cubicBezTo>
                    <a:pt x="360" y="14040"/>
                    <a:pt x="360" y="17280"/>
                    <a:pt x="660" y="18540"/>
                  </a:cubicBezTo>
                  <a:cubicBezTo>
                    <a:pt x="960" y="19800"/>
                    <a:pt x="1560" y="19080"/>
                    <a:pt x="2100" y="16920"/>
                  </a:cubicBezTo>
                  <a:cubicBezTo>
                    <a:pt x="2640" y="14760"/>
                    <a:pt x="3120" y="11160"/>
                    <a:pt x="3480" y="8460"/>
                  </a:cubicBezTo>
                  <a:cubicBezTo>
                    <a:pt x="3840" y="5760"/>
                    <a:pt x="4080" y="3960"/>
                    <a:pt x="4260" y="4140"/>
                  </a:cubicBezTo>
                  <a:cubicBezTo>
                    <a:pt x="4440" y="4320"/>
                    <a:pt x="4560" y="6480"/>
                    <a:pt x="4620" y="8640"/>
                  </a:cubicBezTo>
                  <a:cubicBezTo>
                    <a:pt x="4680" y="10800"/>
                    <a:pt x="4680" y="12960"/>
                    <a:pt x="4740" y="15300"/>
                  </a:cubicBezTo>
                  <a:cubicBezTo>
                    <a:pt x="4800" y="17640"/>
                    <a:pt x="4920" y="20160"/>
                    <a:pt x="5280" y="20880"/>
                  </a:cubicBezTo>
                  <a:cubicBezTo>
                    <a:pt x="5640" y="21600"/>
                    <a:pt x="6240" y="20520"/>
                    <a:pt x="6600" y="19080"/>
                  </a:cubicBezTo>
                  <a:cubicBezTo>
                    <a:pt x="6960" y="17640"/>
                    <a:pt x="7080" y="15840"/>
                    <a:pt x="7200" y="14040"/>
                  </a:cubicBezTo>
                  <a:cubicBezTo>
                    <a:pt x="7320" y="12240"/>
                    <a:pt x="7440" y="10440"/>
                    <a:pt x="7560" y="10440"/>
                  </a:cubicBezTo>
                  <a:cubicBezTo>
                    <a:pt x="7680" y="10440"/>
                    <a:pt x="7800" y="12240"/>
                    <a:pt x="7800" y="14040"/>
                  </a:cubicBezTo>
                  <a:cubicBezTo>
                    <a:pt x="7800" y="15840"/>
                    <a:pt x="7680" y="17640"/>
                    <a:pt x="7500" y="17640"/>
                  </a:cubicBezTo>
                  <a:cubicBezTo>
                    <a:pt x="7320" y="17640"/>
                    <a:pt x="7080" y="15840"/>
                    <a:pt x="7080" y="13680"/>
                  </a:cubicBezTo>
                  <a:cubicBezTo>
                    <a:pt x="7080" y="11520"/>
                    <a:pt x="7320" y="9000"/>
                    <a:pt x="7620" y="7020"/>
                  </a:cubicBezTo>
                  <a:cubicBezTo>
                    <a:pt x="7920" y="5040"/>
                    <a:pt x="8280" y="3600"/>
                    <a:pt x="8520" y="3780"/>
                  </a:cubicBezTo>
                  <a:cubicBezTo>
                    <a:pt x="8760" y="3960"/>
                    <a:pt x="8880" y="5760"/>
                    <a:pt x="9000" y="7560"/>
                  </a:cubicBezTo>
                  <a:cubicBezTo>
                    <a:pt x="9120" y="9360"/>
                    <a:pt x="9240" y="11160"/>
                    <a:pt x="9300" y="12960"/>
                  </a:cubicBezTo>
                  <a:cubicBezTo>
                    <a:pt x="9360" y="14760"/>
                    <a:pt x="9360" y="16560"/>
                    <a:pt x="9360" y="16560"/>
                  </a:cubicBezTo>
                  <a:cubicBezTo>
                    <a:pt x="9360" y="16560"/>
                    <a:pt x="9360" y="14760"/>
                    <a:pt x="9360" y="12960"/>
                  </a:cubicBezTo>
                  <a:cubicBezTo>
                    <a:pt x="9360" y="11160"/>
                    <a:pt x="9360" y="9360"/>
                    <a:pt x="9720" y="7380"/>
                  </a:cubicBezTo>
                  <a:cubicBezTo>
                    <a:pt x="10080" y="5400"/>
                    <a:pt x="10800" y="3240"/>
                    <a:pt x="11160" y="3060"/>
                  </a:cubicBezTo>
                  <a:cubicBezTo>
                    <a:pt x="11520" y="2880"/>
                    <a:pt x="11520" y="4680"/>
                    <a:pt x="11520" y="6480"/>
                  </a:cubicBezTo>
                  <a:cubicBezTo>
                    <a:pt x="11520" y="8280"/>
                    <a:pt x="11520" y="10080"/>
                    <a:pt x="11520" y="11880"/>
                  </a:cubicBezTo>
                  <a:cubicBezTo>
                    <a:pt x="11520" y="13680"/>
                    <a:pt x="11520" y="15480"/>
                    <a:pt x="11820" y="16200"/>
                  </a:cubicBezTo>
                  <a:cubicBezTo>
                    <a:pt x="12120" y="16920"/>
                    <a:pt x="12720" y="16560"/>
                    <a:pt x="13620" y="15840"/>
                  </a:cubicBezTo>
                  <a:cubicBezTo>
                    <a:pt x="14520" y="15120"/>
                    <a:pt x="15720" y="14040"/>
                    <a:pt x="16500" y="12600"/>
                  </a:cubicBezTo>
                  <a:cubicBezTo>
                    <a:pt x="17280" y="11160"/>
                    <a:pt x="17640" y="9360"/>
                    <a:pt x="17880" y="7380"/>
                  </a:cubicBezTo>
                  <a:cubicBezTo>
                    <a:pt x="18120" y="5400"/>
                    <a:pt x="18240" y="3240"/>
                    <a:pt x="18000" y="2160"/>
                  </a:cubicBezTo>
                  <a:cubicBezTo>
                    <a:pt x="17760" y="1080"/>
                    <a:pt x="17160" y="1080"/>
                    <a:pt x="16620" y="1800"/>
                  </a:cubicBezTo>
                  <a:cubicBezTo>
                    <a:pt x="16080" y="2520"/>
                    <a:pt x="15600" y="3960"/>
                    <a:pt x="15300" y="5760"/>
                  </a:cubicBezTo>
                  <a:cubicBezTo>
                    <a:pt x="15000" y="7560"/>
                    <a:pt x="14880" y="9720"/>
                    <a:pt x="14820" y="11880"/>
                  </a:cubicBezTo>
                  <a:cubicBezTo>
                    <a:pt x="14760" y="14040"/>
                    <a:pt x="14760" y="16200"/>
                    <a:pt x="15900" y="17640"/>
                  </a:cubicBezTo>
                  <a:cubicBezTo>
                    <a:pt x="17040" y="19080"/>
                    <a:pt x="19320" y="19800"/>
                    <a:pt x="21600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2734733" y="3833600"/>
              <a:ext cx="163257" cy="46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43" fill="norm" stroke="1" extrusionOk="0">
                  <a:moveTo>
                    <a:pt x="5262" y="7672"/>
                  </a:moveTo>
                  <a:cubicBezTo>
                    <a:pt x="3877" y="10883"/>
                    <a:pt x="2492" y="14093"/>
                    <a:pt x="1800" y="16234"/>
                  </a:cubicBezTo>
                  <a:cubicBezTo>
                    <a:pt x="1108" y="18374"/>
                    <a:pt x="1108" y="19445"/>
                    <a:pt x="1385" y="20223"/>
                  </a:cubicBezTo>
                  <a:cubicBezTo>
                    <a:pt x="1662" y="21002"/>
                    <a:pt x="2215" y="21488"/>
                    <a:pt x="2492" y="21439"/>
                  </a:cubicBezTo>
                  <a:cubicBezTo>
                    <a:pt x="2769" y="21391"/>
                    <a:pt x="2769" y="20807"/>
                    <a:pt x="2769" y="18520"/>
                  </a:cubicBezTo>
                  <a:cubicBezTo>
                    <a:pt x="2769" y="16234"/>
                    <a:pt x="2769" y="12245"/>
                    <a:pt x="3046" y="9083"/>
                  </a:cubicBezTo>
                  <a:cubicBezTo>
                    <a:pt x="3323" y="5920"/>
                    <a:pt x="3877" y="3585"/>
                    <a:pt x="4708" y="2223"/>
                  </a:cubicBezTo>
                  <a:cubicBezTo>
                    <a:pt x="5538" y="861"/>
                    <a:pt x="6646" y="472"/>
                    <a:pt x="7892" y="229"/>
                  </a:cubicBezTo>
                  <a:cubicBezTo>
                    <a:pt x="9138" y="-15"/>
                    <a:pt x="10523" y="-112"/>
                    <a:pt x="12323" y="180"/>
                  </a:cubicBezTo>
                  <a:cubicBezTo>
                    <a:pt x="14123" y="472"/>
                    <a:pt x="16338" y="1153"/>
                    <a:pt x="18000" y="2272"/>
                  </a:cubicBezTo>
                  <a:cubicBezTo>
                    <a:pt x="19662" y="3391"/>
                    <a:pt x="20769" y="4947"/>
                    <a:pt x="21185" y="5969"/>
                  </a:cubicBezTo>
                  <a:cubicBezTo>
                    <a:pt x="21600" y="6991"/>
                    <a:pt x="21323" y="7477"/>
                    <a:pt x="19800" y="7915"/>
                  </a:cubicBezTo>
                  <a:cubicBezTo>
                    <a:pt x="18277" y="8353"/>
                    <a:pt x="15508" y="8742"/>
                    <a:pt x="12462" y="8937"/>
                  </a:cubicBezTo>
                  <a:cubicBezTo>
                    <a:pt x="9415" y="9131"/>
                    <a:pt x="6092" y="9131"/>
                    <a:pt x="3738" y="9083"/>
                  </a:cubicBezTo>
                  <a:cubicBezTo>
                    <a:pt x="1385" y="9034"/>
                    <a:pt x="0" y="8937"/>
                    <a:pt x="0" y="8596"/>
                  </a:cubicBezTo>
                  <a:cubicBezTo>
                    <a:pt x="0" y="8256"/>
                    <a:pt x="1385" y="7672"/>
                    <a:pt x="2769" y="7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2807170" y="3601447"/>
              <a:ext cx="94781" cy="151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59" fill="norm" stroke="1" extrusionOk="0">
                  <a:moveTo>
                    <a:pt x="5653" y="6159"/>
                  </a:moveTo>
                  <a:cubicBezTo>
                    <a:pt x="3733" y="9759"/>
                    <a:pt x="1813" y="13359"/>
                    <a:pt x="853" y="15909"/>
                  </a:cubicBezTo>
                  <a:cubicBezTo>
                    <a:pt x="-107" y="18459"/>
                    <a:pt x="-107" y="19959"/>
                    <a:pt x="133" y="19659"/>
                  </a:cubicBezTo>
                  <a:cubicBezTo>
                    <a:pt x="373" y="19359"/>
                    <a:pt x="853" y="17259"/>
                    <a:pt x="2053" y="14409"/>
                  </a:cubicBezTo>
                  <a:cubicBezTo>
                    <a:pt x="3253" y="11559"/>
                    <a:pt x="5173" y="7959"/>
                    <a:pt x="7333" y="5109"/>
                  </a:cubicBezTo>
                  <a:cubicBezTo>
                    <a:pt x="9493" y="2259"/>
                    <a:pt x="11893" y="159"/>
                    <a:pt x="13573" y="9"/>
                  </a:cubicBezTo>
                  <a:cubicBezTo>
                    <a:pt x="15253" y="-141"/>
                    <a:pt x="16213" y="1659"/>
                    <a:pt x="17413" y="5559"/>
                  </a:cubicBezTo>
                  <a:cubicBezTo>
                    <a:pt x="18613" y="9459"/>
                    <a:pt x="20053" y="15459"/>
                    <a:pt x="21493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3092449" y="3879850"/>
              <a:ext cx="95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3124200" y="3981449"/>
              <a:ext cx="635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3426883" y="3787777"/>
              <a:ext cx="130249" cy="21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030" fill="norm" stroke="1" extrusionOk="0">
                  <a:moveTo>
                    <a:pt x="20206" y="4585"/>
                  </a:moveTo>
                  <a:cubicBezTo>
                    <a:pt x="19858" y="2954"/>
                    <a:pt x="19510" y="1324"/>
                    <a:pt x="18465" y="509"/>
                  </a:cubicBezTo>
                  <a:cubicBezTo>
                    <a:pt x="17419" y="-306"/>
                    <a:pt x="15677" y="-306"/>
                    <a:pt x="12716" y="1732"/>
                  </a:cubicBezTo>
                  <a:cubicBezTo>
                    <a:pt x="9755" y="3769"/>
                    <a:pt x="5574" y="7845"/>
                    <a:pt x="3135" y="10902"/>
                  </a:cubicBezTo>
                  <a:cubicBezTo>
                    <a:pt x="697" y="13958"/>
                    <a:pt x="0" y="15996"/>
                    <a:pt x="0" y="17626"/>
                  </a:cubicBezTo>
                  <a:cubicBezTo>
                    <a:pt x="0" y="19256"/>
                    <a:pt x="697" y="20479"/>
                    <a:pt x="3658" y="20886"/>
                  </a:cubicBezTo>
                  <a:cubicBezTo>
                    <a:pt x="6619" y="21294"/>
                    <a:pt x="11845" y="20886"/>
                    <a:pt x="15503" y="18951"/>
                  </a:cubicBezTo>
                  <a:cubicBezTo>
                    <a:pt x="19161" y="17015"/>
                    <a:pt x="21252" y="13551"/>
                    <a:pt x="21426" y="10596"/>
                  </a:cubicBezTo>
                  <a:cubicBezTo>
                    <a:pt x="21600" y="7641"/>
                    <a:pt x="19858" y="5196"/>
                    <a:pt x="17942" y="3871"/>
                  </a:cubicBezTo>
                  <a:cubicBezTo>
                    <a:pt x="16026" y="2547"/>
                    <a:pt x="13935" y="2343"/>
                    <a:pt x="12716" y="2751"/>
                  </a:cubicBezTo>
                  <a:cubicBezTo>
                    <a:pt x="11497" y="3158"/>
                    <a:pt x="11148" y="4177"/>
                    <a:pt x="11323" y="5196"/>
                  </a:cubicBezTo>
                  <a:cubicBezTo>
                    <a:pt x="11497" y="6215"/>
                    <a:pt x="12194" y="7234"/>
                    <a:pt x="12890" y="8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3644900" y="3911600"/>
              <a:ext cx="63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3735687" y="3790950"/>
              <a:ext cx="118764" cy="17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04" fill="norm" stroke="1" extrusionOk="0">
                  <a:moveTo>
                    <a:pt x="12167" y="0"/>
                  </a:moveTo>
                  <a:cubicBezTo>
                    <a:pt x="7999" y="5914"/>
                    <a:pt x="3830" y="11829"/>
                    <a:pt x="1746" y="15429"/>
                  </a:cubicBezTo>
                  <a:cubicBezTo>
                    <a:pt x="-338" y="19029"/>
                    <a:pt x="-338" y="20314"/>
                    <a:pt x="609" y="20957"/>
                  </a:cubicBezTo>
                  <a:cubicBezTo>
                    <a:pt x="1557" y="21600"/>
                    <a:pt x="3451" y="21600"/>
                    <a:pt x="6483" y="21343"/>
                  </a:cubicBezTo>
                  <a:cubicBezTo>
                    <a:pt x="9515" y="21086"/>
                    <a:pt x="13683" y="20571"/>
                    <a:pt x="16336" y="19800"/>
                  </a:cubicBezTo>
                  <a:cubicBezTo>
                    <a:pt x="18988" y="19029"/>
                    <a:pt x="20125" y="18000"/>
                    <a:pt x="21262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3823611" y="3911599"/>
              <a:ext cx="24489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20825" y="0"/>
                  </a:moveTo>
                  <a:cubicBezTo>
                    <a:pt x="13625" y="1080"/>
                    <a:pt x="6425" y="2160"/>
                    <a:pt x="2825" y="5040"/>
                  </a:cubicBezTo>
                  <a:cubicBezTo>
                    <a:pt x="-775" y="7920"/>
                    <a:pt x="-775" y="12600"/>
                    <a:pt x="1925" y="15660"/>
                  </a:cubicBezTo>
                  <a:cubicBezTo>
                    <a:pt x="4625" y="18720"/>
                    <a:pt x="10025" y="20160"/>
                    <a:pt x="154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4179490" y="3774810"/>
              <a:ext cx="119461" cy="23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142" fill="norm" stroke="1" extrusionOk="0">
                  <a:moveTo>
                    <a:pt x="21018" y="15356"/>
                  </a:moveTo>
                  <a:cubicBezTo>
                    <a:pt x="16549" y="12463"/>
                    <a:pt x="12080" y="9571"/>
                    <a:pt x="9846" y="7546"/>
                  </a:cubicBezTo>
                  <a:cubicBezTo>
                    <a:pt x="7611" y="5521"/>
                    <a:pt x="7611" y="4363"/>
                    <a:pt x="7797" y="3303"/>
                  </a:cubicBezTo>
                  <a:cubicBezTo>
                    <a:pt x="7984" y="2242"/>
                    <a:pt x="8356" y="1278"/>
                    <a:pt x="9473" y="603"/>
                  </a:cubicBezTo>
                  <a:cubicBezTo>
                    <a:pt x="10590" y="-72"/>
                    <a:pt x="12452" y="-458"/>
                    <a:pt x="13942" y="988"/>
                  </a:cubicBezTo>
                  <a:cubicBezTo>
                    <a:pt x="15432" y="2435"/>
                    <a:pt x="16549" y="5713"/>
                    <a:pt x="14687" y="8799"/>
                  </a:cubicBezTo>
                  <a:cubicBezTo>
                    <a:pt x="12825" y="11885"/>
                    <a:pt x="7984" y="14778"/>
                    <a:pt x="4632" y="16417"/>
                  </a:cubicBezTo>
                  <a:cubicBezTo>
                    <a:pt x="1280" y="18056"/>
                    <a:pt x="-582" y="18442"/>
                    <a:pt x="163" y="18538"/>
                  </a:cubicBezTo>
                  <a:cubicBezTo>
                    <a:pt x="908" y="18635"/>
                    <a:pt x="4259" y="18442"/>
                    <a:pt x="6680" y="18828"/>
                  </a:cubicBezTo>
                  <a:cubicBezTo>
                    <a:pt x="9101" y="19213"/>
                    <a:pt x="10590" y="20178"/>
                    <a:pt x="12080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1942440" y="4431726"/>
              <a:ext cx="114961" cy="20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0999" fill="norm" stroke="1" extrusionOk="0">
                  <a:moveTo>
                    <a:pt x="20949" y="4594"/>
                  </a:moveTo>
                  <a:cubicBezTo>
                    <a:pt x="20949" y="3514"/>
                    <a:pt x="20949" y="2434"/>
                    <a:pt x="20178" y="1462"/>
                  </a:cubicBezTo>
                  <a:cubicBezTo>
                    <a:pt x="19406" y="490"/>
                    <a:pt x="17863" y="-374"/>
                    <a:pt x="14392" y="166"/>
                  </a:cubicBezTo>
                  <a:cubicBezTo>
                    <a:pt x="10920" y="706"/>
                    <a:pt x="5520" y="2650"/>
                    <a:pt x="2628" y="4162"/>
                  </a:cubicBezTo>
                  <a:cubicBezTo>
                    <a:pt x="-265" y="5674"/>
                    <a:pt x="-651" y="6754"/>
                    <a:pt x="892" y="8050"/>
                  </a:cubicBezTo>
                  <a:cubicBezTo>
                    <a:pt x="2435" y="9346"/>
                    <a:pt x="5906" y="10858"/>
                    <a:pt x="8413" y="11938"/>
                  </a:cubicBezTo>
                  <a:cubicBezTo>
                    <a:pt x="10920" y="13018"/>
                    <a:pt x="12463" y="13666"/>
                    <a:pt x="14006" y="14638"/>
                  </a:cubicBezTo>
                  <a:cubicBezTo>
                    <a:pt x="15549" y="15610"/>
                    <a:pt x="17092" y="16906"/>
                    <a:pt x="17285" y="17986"/>
                  </a:cubicBezTo>
                  <a:cubicBezTo>
                    <a:pt x="17478" y="19066"/>
                    <a:pt x="16320" y="19930"/>
                    <a:pt x="14392" y="20470"/>
                  </a:cubicBezTo>
                  <a:cubicBezTo>
                    <a:pt x="12463" y="21010"/>
                    <a:pt x="9763" y="21226"/>
                    <a:pt x="8220" y="20686"/>
                  </a:cubicBezTo>
                  <a:cubicBezTo>
                    <a:pt x="6678" y="20146"/>
                    <a:pt x="6292" y="18850"/>
                    <a:pt x="5906" y="17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2089150" y="4474670"/>
              <a:ext cx="158750" cy="9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0" y="16682"/>
                  </a:moveTo>
                  <a:cubicBezTo>
                    <a:pt x="2880" y="15209"/>
                    <a:pt x="5760" y="13736"/>
                    <a:pt x="7632" y="12018"/>
                  </a:cubicBezTo>
                  <a:cubicBezTo>
                    <a:pt x="9504" y="10300"/>
                    <a:pt x="10368" y="8336"/>
                    <a:pt x="10944" y="6127"/>
                  </a:cubicBezTo>
                  <a:cubicBezTo>
                    <a:pt x="11520" y="3918"/>
                    <a:pt x="11808" y="1464"/>
                    <a:pt x="11232" y="482"/>
                  </a:cubicBezTo>
                  <a:cubicBezTo>
                    <a:pt x="10656" y="-500"/>
                    <a:pt x="9216" y="-9"/>
                    <a:pt x="7776" y="2200"/>
                  </a:cubicBezTo>
                  <a:cubicBezTo>
                    <a:pt x="6336" y="4409"/>
                    <a:pt x="4896" y="8336"/>
                    <a:pt x="4032" y="11773"/>
                  </a:cubicBezTo>
                  <a:cubicBezTo>
                    <a:pt x="3168" y="15209"/>
                    <a:pt x="2880" y="18155"/>
                    <a:pt x="5904" y="19627"/>
                  </a:cubicBezTo>
                  <a:cubicBezTo>
                    <a:pt x="8928" y="21100"/>
                    <a:pt x="15264" y="21100"/>
                    <a:pt x="21600" y="21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2092055" y="4287192"/>
              <a:ext cx="85995" cy="6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290" fill="norm" stroke="1" extrusionOk="0">
                  <a:moveTo>
                    <a:pt x="4019" y="3871"/>
                  </a:moveTo>
                  <a:cubicBezTo>
                    <a:pt x="3492" y="7355"/>
                    <a:pt x="2965" y="10838"/>
                    <a:pt x="2175" y="14322"/>
                  </a:cubicBezTo>
                  <a:cubicBezTo>
                    <a:pt x="1384" y="17806"/>
                    <a:pt x="331" y="21290"/>
                    <a:pt x="67" y="21290"/>
                  </a:cubicBezTo>
                  <a:cubicBezTo>
                    <a:pt x="-196" y="21290"/>
                    <a:pt x="331" y="17806"/>
                    <a:pt x="1384" y="14322"/>
                  </a:cubicBezTo>
                  <a:cubicBezTo>
                    <a:pt x="2438" y="10838"/>
                    <a:pt x="4019" y="7355"/>
                    <a:pt x="5863" y="4567"/>
                  </a:cubicBezTo>
                  <a:cubicBezTo>
                    <a:pt x="7706" y="1780"/>
                    <a:pt x="9814" y="-310"/>
                    <a:pt x="11658" y="38"/>
                  </a:cubicBezTo>
                  <a:cubicBezTo>
                    <a:pt x="13502" y="387"/>
                    <a:pt x="15082" y="3174"/>
                    <a:pt x="16663" y="7006"/>
                  </a:cubicBezTo>
                  <a:cubicBezTo>
                    <a:pt x="18243" y="10838"/>
                    <a:pt x="19824" y="15716"/>
                    <a:pt x="21404" y="20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2336256" y="4365997"/>
              <a:ext cx="121194" cy="30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314" fill="norm" stroke="1" extrusionOk="0">
                  <a:moveTo>
                    <a:pt x="20962" y="1091"/>
                  </a:moveTo>
                  <a:cubicBezTo>
                    <a:pt x="19498" y="644"/>
                    <a:pt x="18033" y="197"/>
                    <a:pt x="16386" y="48"/>
                  </a:cubicBezTo>
                  <a:cubicBezTo>
                    <a:pt x="14738" y="-101"/>
                    <a:pt x="12908" y="48"/>
                    <a:pt x="10528" y="1165"/>
                  </a:cubicBezTo>
                  <a:cubicBezTo>
                    <a:pt x="8148" y="2282"/>
                    <a:pt x="5220" y="4368"/>
                    <a:pt x="3023" y="6975"/>
                  </a:cubicBezTo>
                  <a:cubicBezTo>
                    <a:pt x="826" y="9582"/>
                    <a:pt x="-638" y="12710"/>
                    <a:pt x="277" y="15242"/>
                  </a:cubicBezTo>
                  <a:cubicBezTo>
                    <a:pt x="1193" y="17775"/>
                    <a:pt x="4487" y="19711"/>
                    <a:pt x="7233" y="20605"/>
                  </a:cubicBezTo>
                  <a:cubicBezTo>
                    <a:pt x="9979" y="21499"/>
                    <a:pt x="12176" y="21350"/>
                    <a:pt x="14372" y="21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2457449" y="4524755"/>
              <a:ext cx="69804" cy="27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486" fill="norm" stroke="1" extrusionOk="0">
                  <a:moveTo>
                    <a:pt x="9529" y="4742"/>
                  </a:moveTo>
                  <a:cubicBezTo>
                    <a:pt x="8259" y="8928"/>
                    <a:pt x="6988" y="13114"/>
                    <a:pt x="6353" y="15626"/>
                  </a:cubicBezTo>
                  <a:cubicBezTo>
                    <a:pt x="5718" y="18137"/>
                    <a:pt x="5718" y="18974"/>
                    <a:pt x="5718" y="19812"/>
                  </a:cubicBezTo>
                  <a:cubicBezTo>
                    <a:pt x="5718" y="20649"/>
                    <a:pt x="5718" y="21486"/>
                    <a:pt x="5082" y="21486"/>
                  </a:cubicBezTo>
                  <a:cubicBezTo>
                    <a:pt x="4447" y="21486"/>
                    <a:pt x="3176" y="20649"/>
                    <a:pt x="2224" y="17551"/>
                  </a:cubicBezTo>
                  <a:cubicBezTo>
                    <a:pt x="1271" y="14453"/>
                    <a:pt x="635" y="9095"/>
                    <a:pt x="1271" y="5998"/>
                  </a:cubicBezTo>
                  <a:cubicBezTo>
                    <a:pt x="1906" y="2900"/>
                    <a:pt x="3812" y="2063"/>
                    <a:pt x="6035" y="1393"/>
                  </a:cubicBezTo>
                  <a:cubicBezTo>
                    <a:pt x="8259" y="723"/>
                    <a:pt x="10800" y="221"/>
                    <a:pt x="13659" y="53"/>
                  </a:cubicBezTo>
                  <a:cubicBezTo>
                    <a:pt x="16518" y="-114"/>
                    <a:pt x="19694" y="53"/>
                    <a:pt x="20647" y="1393"/>
                  </a:cubicBezTo>
                  <a:cubicBezTo>
                    <a:pt x="21600" y="2733"/>
                    <a:pt x="20329" y="5244"/>
                    <a:pt x="16518" y="6751"/>
                  </a:cubicBezTo>
                  <a:cubicBezTo>
                    <a:pt x="12706" y="8258"/>
                    <a:pt x="6353" y="8760"/>
                    <a:pt x="0" y="9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2477411" y="4408608"/>
              <a:ext cx="81639" cy="8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0694" fill="norm" stroke="1" extrusionOk="0">
                  <a:moveTo>
                    <a:pt x="4746" y="9284"/>
                  </a:moveTo>
                  <a:cubicBezTo>
                    <a:pt x="3084" y="11444"/>
                    <a:pt x="1423" y="13604"/>
                    <a:pt x="592" y="16034"/>
                  </a:cubicBezTo>
                  <a:cubicBezTo>
                    <a:pt x="-239" y="18464"/>
                    <a:pt x="-239" y="21164"/>
                    <a:pt x="869" y="20624"/>
                  </a:cubicBezTo>
                  <a:cubicBezTo>
                    <a:pt x="1976" y="20084"/>
                    <a:pt x="4192" y="16304"/>
                    <a:pt x="5853" y="12794"/>
                  </a:cubicBezTo>
                  <a:cubicBezTo>
                    <a:pt x="7515" y="9284"/>
                    <a:pt x="8623" y="6044"/>
                    <a:pt x="10284" y="3614"/>
                  </a:cubicBezTo>
                  <a:cubicBezTo>
                    <a:pt x="11946" y="1184"/>
                    <a:pt x="14161" y="-436"/>
                    <a:pt x="15269" y="104"/>
                  </a:cubicBezTo>
                  <a:cubicBezTo>
                    <a:pt x="16376" y="644"/>
                    <a:pt x="16376" y="3344"/>
                    <a:pt x="17207" y="7124"/>
                  </a:cubicBezTo>
                  <a:cubicBezTo>
                    <a:pt x="18038" y="10904"/>
                    <a:pt x="19699" y="15764"/>
                    <a:pt x="21361" y="20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2584449" y="4394200"/>
              <a:ext cx="73163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600" fill="norm" stroke="1" extrusionOk="0">
                  <a:moveTo>
                    <a:pt x="0" y="0"/>
                  </a:moveTo>
                  <a:cubicBezTo>
                    <a:pt x="7200" y="2340"/>
                    <a:pt x="14400" y="4680"/>
                    <a:pt x="18000" y="7470"/>
                  </a:cubicBezTo>
                  <a:cubicBezTo>
                    <a:pt x="21600" y="10260"/>
                    <a:pt x="21600" y="13500"/>
                    <a:pt x="18300" y="15930"/>
                  </a:cubicBezTo>
                  <a:cubicBezTo>
                    <a:pt x="15000" y="18360"/>
                    <a:pt x="8400" y="19980"/>
                    <a:pt x="1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2863850" y="4521200"/>
              <a:ext cx="889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2857500" y="4584699"/>
              <a:ext cx="120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3219450" y="4438649"/>
              <a:ext cx="63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660"/>
                    <a:pt x="7200" y="13320"/>
                    <a:pt x="3600" y="16920"/>
                  </a:cubicBezTo>
                  <a:cubicBezTo>
                    <a:pt x="0" y="20520"/>
                    <a:pt x="0" y="210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3429000" y="4686300"/>
              <a:ext cx="762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3686890" y="4494580"/>
              <a:ext cx="247183" cy="13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165" fill="norm" stroke="1" extrusionOk="0">
                  <a:moveTo>
                    <a:pt x="9000" y="6369"/>
                  </a:moveTo>
                  <a:cubicBezTo>
                    <a:pt x="9000" y="4655"/>
                    <a:pt x="9000" y="2941"/>
                    <a:pt x="8542" y="1741"/>
                  </a:cubicBezTo>
                  <a:cubicBezTo>
                    <a:pt x="8084" y="541"/>
                    <a:pt x="7169" y="-145"/>
                    <a:pt x="6345" y="26"/>
                  </a:cubicBezTo>
                  <a:cubicBezTo>
                    <a:pt x="5522" y="198"/>
                    <a:pt x="4789" y="1226"/>
                    <a:pt x="3783" y="3455"/>
                  </a:cubicBezTo>
                  <a:cubicBezTo>
                    <a:pt x="2776" y="5684"/>
                    <a:pt x="1494" y="9112"/>
                    <a:pt x="762" y="11855"/>
                  </a:cubicBezTo>
                  <a:cubicBezTo>
                    <a:pt x="30" y="14598"/>
                    <a:pt x="-153" y="16655"/>
                    <a:pt x="122" y="18198"/>
                  </a:cubicBezTo>
                  <a:cubicBezTo>
                    <a:pt x="396" y="19741"/>
                    <a:pt x="1128" y="20769"/>
                    <a:pt x="1861" y="20598"/>
                  </a:cubicBezTo>
                  <a:cubicBezTo>
                    <a:pt x="2593" y="20426"/>
                    <a:pt x="3325" y="19055"/>
                    <a:pt x="3966" y="17684"/>
                  </a:cubicBezTo>
                  <a:cubicBezTo>
                    <a:pt x="4606" y="16312"/>
                    <a:pt x="5155" y="14941"/>
                    <a:pt x="5613" y="12712"/>
                  </a:cubicBezTo>
                  <a:cubicBezTo>
                    <a:pt x="6071" y="10484"/>
                    <a:pt x="6437" y="7398"/>
                    <a:pt x="6528" y="6712"/>
                  </a:cubicBezTo>
                  <a:cubicBezTo>
                    <a:pt x="6620" y="6026"/>
                    <a:pt x="6437" y="7741"/>
                    <a:pt x="6345" y="9626"/>
                  </a:cubicBezTo>
                  <a:cubicBezTo>
                    <a:pt x="6254" y="11512"/>
                    <a:pt x="6254" y="13569"/>
                    <a:pt x="6345" y="15455"/>
                  </a:cubicBezTo>
                  <a:cubicBezTo>
                    <a:pt x="6437" y="17341"/>
                    <a:pt x="6620" y="19055"/>
                    <a:pt x="7169" y="19912"/>
                  </a:cubicBezTo>
                  <a:cubicBezTo>
                    <a:pt x="7718" y="20769"/>
                    <a:pt x="8633" y="20769"/>
                    <a:pt x="9732" y="19226"/>
                  </a:cubicBezTo>
                  <a:cubicBezTo>
                    <a:pt x="10830" y="17684"/>
                    <a:pt x="12111" y="14598"/>
                    <a:pt x="12935" y="12198"/>
                  </a:cubicBezTo>
                  <a:cubicBezTo>
                    <a:pt x="13759" y="9798"/>
                    <a:pt x="14125" y="8084"/>
                    <a:pt x="14400" y="6198"/>
                  </a:cubicBezTo>
                  <a:cubicBezTo>
                    <a:pt x="14674" y="4312"/>
                    <a:pt x="14857" y="2255"/>
                    <a:pt x="14857" y="2084"/>
                  </a:cubicBezTo>
                  <a:cubicBezTo>
                    <a:pt x="14857" y="1912"/>
                    <a:pt x="14674" y="3626"/>
                    <a:pt x="14766" y="6198"/>
                  </a:cubicBezTo>
                  <a:cubicBezTo>
                    <a:pt x="14857" y="8769"/>
                    <a:pt x="15223" y="12198"/>
                    <a:pt x="15315" y="14769"/>
                  </a:cubicBezTo>
                  <a:cubicBezTo>
                    <a:pt x="15406" y="17341"/>
                    <a:pt x="15223" y="19055"/>
                    <a:pt x="15040" y="19055"/>
                  </a:cubicBezTo>
                  <a:cubicBezTo>
                    <a:pt x="14857" y="19055"/>
                    <a:pt x="14674" y="17341"/>
                    <a:pt x="14949" y="15969"/>
                  </a:cubicBezTo>
                  <a:cubicBezTo>
                    <a:pt x="15223" y="14598"/>
                    <a:pt x="15955" y="13569"/>
                    <a:pt x="17054" y="11855"/>
                  </a:cubicBezTo>
                  <a:cubicBezTo>
                    <a:pt x="18152" y="10141"/>
                    <a:pt x="19616" y="7741"/>
                    <a:pt x="20440" y="5684"/>
                  </a:cubicBezTo>
                  <a:cubicBezTo>
                    <a:pt x="21264" y="3626"/>
                    <a:pt x="21447" y="1912"/>
                    <a:pt x="21355" y="1912"/>
                  </a:cubicBezTo>
                  <a:cubicBezTo>
                    <a:pt x="21264" y="1912"/>
                    <a:pt x="20898" y="3626"/>
                    <a:pt x="20806" y="6369"/>
                  </a:cubicBezTo>
                  <a:cubicBezTo>
                    <a:pt x="20715" y="9112"/>
                    <a:pt x="20898" y="12884"/>
                    <a:pt x="20898" y="15626"/>
                  </a:cubicBezTo>
                  <a:cubicBezTo>
                    <a:pt x="20898" y="18369"/>
                    <a:pt x="20715" y="20084"/>
                    <a:pt x="20166" y="20769"/>
                  </a:cubicBezTo>
                  <a:cubicBezTo>
                    <a:pt x="19616" y="21455"/>
                    <a:pt x="18701" y="21112"/>
                    <a:pt x="17786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3981450" y="4527549"/>
              <a:ext cx="1841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" y="3600"/>
                    <a:pt x="497" y="7200"/>
                    <a:pt x="497" y="10500"/>
                  </a:cubicBezTo>
                  <a:cubicBezTo>
                    <a:pt x="497" y="13800"/>
                    <a:pt x="248" y="16800"/>
                    <a:pt x="745" y="18000"/>
                  </a:cubicBezTo>
                  <a:cubicBezTo>
                    <a:pt x="1241" y="19200"/>
                    <a:pt x="2483" y="18600"/>
                    <a:pt x="3600" y="15300"/>
                  </a:cubicBezTo>
                  <a:cubicBezTo>
                    <a:pt x="4717" y="12000"/>
                    <a:pt x="5710" y="6000"/>
                    <a:pt x="6207" y="4500"/>
                  </a:cubicBezTo>
                  <a:cubicBezTo>
                    <a:pt x="6703" y="3000"/>
                    <a:pt x="6703" y="6000"/>
                    <a:pt x="6828" y="9000"/>
                  </a:cubicBezTo>
                  <a:cubicBezTo>
                    <a:pt x="6952" y="12000"/>
                    <a:pt x="7200" y="15000"/>
                    <a:pt x="7945" y="15900"/>
                  </a:cubicBezTo>
                  <a:cubicBezTo>
                    <a:pt x="8690" y="16800"/>
                    <a:pt x="9931" y="15600"/>
                    <a:pt x="10676" y="13500"/>
                  </a:cubicBezTo>
                  <a:cubicBezTo>
                    <a:pt x="11421" y="11400"/>
                    <a:pt x="11669" y="8400"/>
                    <a:pt x="12041" y="8400"/>
                  </a:cubicBezTo>
                  <a:cubicBezTo>
                    <a:pt x="12414" y="8400"/>
                    <a:pt x="12910" y="11400"/>
                    <a:pt x="13531" y="11700"/>
                  </a:cubicBezTo>
                  <a:cubicBezTo>
                    <a:pt x="14152" y="12000"/>
                    <a:pt x="14897" y="9600"/>
                    <a:pt x="15766" y="9300"/>
                  </a:cubicBezTo>
                  <a:cubicBezTo>
                    <a:pt x="16634" y="9000"/>
                    <a:pt x="17628" y="10800"/>
                    <a:pt x="18621" y="13200"/>
                  </a:cubicBezTo>
                  <a:cubicBezTo>
                    <a:pt x="19614" y="15600"/>
                    <a:pt x="20607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4197350" y="4521634"/>
              <a:ext cx="133350" cy="101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0" y="7845"/>
                  </a:moveTo>
                  <a:cubicBezTo>
                    <a:pt x="1714" y="7404"/>
                    <a:pt x="3429" y="6963"/>
                    <a:pt x="4629" y="5420"/>
                  </a:cubicBezTo>
                  <a:cubicBezTo>
                    <a:pt x="5829" y="3877"/>
                    <a:pt x="6514" y="1232"/>
                    <a:pt x="6000" y="351"/>
                  </a:cubicBezTo>
                  <a:cubicBezTo>
                    <a:pt x="5486" y="-531"/>
                    <a:pt x="3771" y="351"/>
                    <a:pt x="2571" y="1893"/>
                  </a:cubicBezTo>
                  <a:cubicBezTo>
                    <a:pt x="1371" y="3436"/>
                    <a:pt x="686" y="5640"/>
                    <a:pt x="686" y="8947"/>
                  </a:cubicBezTo>
                  <a:cubicBezTo>
                    <a:pt x="686" y="12253"/>
                    <a:pt x="1371" y="16661"/>
                    <a:pt x="4971" y="18865"/>
                  </a:cubicBezTo>
                  <a:cubicBezTo>
                    <a:pt x="8571" y="21069"/>
                    <a:pt x="15086" y="21069"/>
                    <a:pt x="21600" y="21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4461679" y="4458611"/>
              <a:ext cx="158259" cy="378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441" fill="norm" stroke="1" extrusionOk="0">
                  <a:moveTo>
                    <a:pt x="4522" y="8228"/>
                  </a:moveTo>
                  <a:cubicBezTo>
                    <a:pt x="3680" y="11348"/>
                    <a:pt x="2839" y="14468"/>
                    <a:pt x="2418" y="16328"/>
                  </a:cubicBezTo>
                  <a:cubicBezTo>
                    <a:pt x="1997" y="18188"/>
                    <a:pt x="1997" y="18788"/>
                    <a:pt x="1717" y="19568"/>
                  </a:cubicBezTo>
                  <a:cubicBezTo>
                    <a:pt x="1436" y="20348"/>
                    <a:pt x="875" y="21308"/>
                    <a:pt x="454" y="21428"/>
                  </a:cubicBezTo>
                  <a:cubicBezTo>
                    <a:pt x="34" y="21548"/>
                    <a:pt x="-247" y="20828"/>
                    <a:pt x="314" y="18368"/>
                  </a:cubicBezTo>
                  <a:cubicBezTo>
                    <a:pt x="875" y="15908"/>
                    <a:pt x="2278" y="11708"/>
                    <a:pt x="3961" y="8528"/>
                  </a:cubicBezTo>
                  <a:cubicBezTo>
                    <a:pt x="5644" y="5348"/>
                    <a:pt x="7608" y="3188"/>
                    <a:pt x="9150" y="1928"/>
                  </a:cubicBezTo>
                  <a:cubicBezTo>
                    <a:pt x="10693" y="668"/>
                    <a:pt x="11815" y="308"/>
                    <a:pt x="13078" y="128"/>
                  </a:cubicBezTo>
                  <a:cubicBezTo>
                    <a:pt x="14340" y="-52"/>
                    <a:pt x="15743" y="-52"/>
                    <a:pt x="16865" y="188"/>
                  </a:cubicBezTo>
                  <a:cubicBezTo>
                    <a:pt x="17987" y="428"/>
                    <a:pt x="18828" y="908"/>
                    <a:pt x="19670" y="1808"/>
                  </a:cubicBezTo>
                  <a:cubicBezTo>
                    <a:pt x="20511" y="2708"/>
                    <a:pt x="21353" y="4028"/>
                    <a:pt x="20792" y="5108"/>
                  </a:cubicBezTo>
                  <a:cubicBezTo>
                    <a:pt x="20231" y="6188"/>
                    <a:pt x="18267" y="7028"/>
                    <a:pt x="15743" y="7508"/>
                  </a:cubicBezTo>
                  <a:cubicBezTo>
                    <a:pt x="13218" y="7988"/>
                    <a:pt x="10132" y="8108"/>
                    <a:pt x="8169" y="7868"/>
                  </a:cubicBezTo>
                  <a:cubicBezTo>
                    <a:pt x="6205" y="7628"/>
                    <a:pt x="5363" y="7028"/>
                    <a:pt x="4522" y="6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4547658" y="4301718"/>
              <a:ext cx="106893" cy="9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023" fill="norm" stroke="1" extrusionOk="0">
                  <a:moveTo>
                    <a:pt x="13764" y="746"/>
                  </a:moveTo>
                  <a:cubicBezTo>
                    <a:pt x="10800" y="4273"/>
                    <a:pt x="7835" y="7799"/>
                    <a:pt x="5506" y="11546"/>
                  </a:cubicBezTo>
                  <a:cubicBezTo>
                    <a:pt x="3176" y="15293"/>
                    <a:pt x="1482" y="19261"/>
                    <a:pt x="635" y="19922"/>
                  </a:cubicBezTo>
                  <a:cubicBezTo>
                    <a:pt x="-212" y="20583"/>
                    <a:pt x="-212" y="17938"/>
                    <a:pt x="635" y="14191"/>
                  </a:cubicBezTo>
                  <a:cubicBezTo>
                    <a:pt x="1482" y="10444"/>
                    <a:pt x="3176" y="5595"/>
                    <a:pt x="5082" y="2730"/>
                  </a:cubicBezTo>
                  <a:cubicBezTo>
                    <a:pt x="6988" y="-135"/>
                    <a:pt x="9106" y="-1017"/>
                    <a:pt x="11859" y="1407"/>
                  </a:cubicBezTo>
                  <a:cubicBezTo>
                    <a:pt x="14612" y="3832"/>
                    <a:pt x="18000" y="9563"/>
                    <a:pt x="21388" y="15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4864100" y="4540250"/>
              <a:ext cx="254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4908550" y="442595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4914900" y="4464049"/>
              <a:ext cx="95250" cy="12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21600" y="0"/>
                  </a:moveTo>
                  <a:cubicBezTo>
                    <a:pt x="18720" y="0"/>
                    <a:pt x="15840" y="0"/>
                    <a:pt x="13200" y="348"/>
                  </a:cubicBezTo>
                  <a:cubicBezTo>
                    <a:pt x="10560" y="697"/>
                    <a:pt x="8160" y="1394"/>
                    <a:pt x="6960" y="2613"/>
                  </a:cubicBezTo>
                  <a:cubicBezTo>
                    <a:pt x="5760" y="3832"/>
                    <a:pt x="5760" y="5574"/>
                    <a:pt x="7440" y="7839"/>
                  </a:cubicBezTo>
                  <a:cubicBezTo>
                    <a:pt x="9120" y="10103"/>
                    <a:pt x="12480" y="12890"/>
                    <a:pt x="13920" y="15155"/>
                  </a:cubicBezTo>
                  <a:cubicBezTo>
                    <a:pt x="15360" y="17419"/>
                    <a:pt x="14880" y="19161"/>
                    <a:pt x="12960" y="20206"/>
                  </a:cubicBezTo>
                  <a:cubicBezTo>
                    <a:pt x="11040" y="21252"/>
                    <a:pt x="7680" y="21600"/>
                    <a:pt x="5280" y="20903"/>
                  </a:cubicBezTo>
                  <a:cubicBezTo>
                    <a:pt x="2880" y="20206"/>
                    <a:pt x="1440" y="18465"/>
                    <a:pt x="0" y="16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5106410" y="4369797"/>
              <a:ext cx="146259" cy="31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63" fill="norm" stroke="1" extrusionOk="0">
                  <a:moveTo>
                    <a:pt x="14664" y="9126"/>
                  </a:moveTo>
                  <a:cubicBezTo>
                    <a:pt x="10962" y="11899"/>
                    <a:pt x="7259" y="14672"/>
                    <a:pt x="5099" y="16496"/>
                  </a:cubicBezTo>
                  <a:cubicBezTo>
                    <a:pt x="2939" y="18320"/>
                    <a:pt x="2322" y="19196"/>
                    <a:pt x="1704" y="19999"/>
                  </a:cubicBezTo>
                  <a:cubicBezTo>
                    <a:pt x="1087" y="20801"/>
                    <a:pt x="470" y="21531"/>
                    <a:pt x="162" y="21458"/>
                  </a:cubicBezTo>
                  <a:cubicBezTo>
                    <a:pt x="-147" y="21385"/>
                    <a:pt x="-147" y="20509"/>
                    <a:pt x="1396" y="18028"/>
                  </a:cubicBezTo>
                  <a:cubicBezTo>
                    <a:pt x="2939" y="15547"/>
                    <a:pt x="6024" y="11461"/>
                    <a:pt x="8493" y="8542"/>
                  </a:cubicBezTo>
                  <a:cubicBezTo>
                    <a:pt x="10962" y="5623"/>
                    <a:pt x="12813" y="3872"/>
                    <a:pt x="14664" y="2485"/>
                  </a:cubicBezTo>
                  <a:cubicBezTo>
                    <a:pt x="16516" y="1099"/>
                    <a:pt x="18367" y="77"/>
                    <a:pt x="19602" y="4"/>
                  </a:cubicBezTo>
                  <a:cubicBezTo>
                    <a:pt x="20836" y="-69"/>
                    <a:pt x="21453" y="807"/>
                    <a:pt x="21299" y="3069"/>
                  </a:cubicBezTo>
                  <a:cubicBezTo>
                    <a:pt x="21144" y="5331"/>
                    <a:pt x="20219" y="8980"/>
                    <a:pt x="18984" y="12045"/>
                  </a:cubicBezTo>
                  <a:cubicBezTo>
                    <a:pt x="17750" y="15109"/>
                    <a:pt x="16207" y="17590"/>
                    <a:pt x="14664" y="18758"/>
                  </a:cubicBezTo>
                  <a:cubicBezTo>
                    <a:pt x="13122" y="19926"/>
                    <a:pt x="11579" y="19780"/>
                    <a:pt x="10036" y="19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5143499" y="4514850"/>
              <a:ext cx="1651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20291"/>
                    <a:pt x="5538" y="18982"/>
                    <a:pt x="9138" y="15382"/>
                  </a:cubicBezTo>
                  <a:cubicBezTo>
                    <a:pt x="12738" y="11782"/>
                    <a:pt x="17169" y="58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5271350" y="4445000"/>
              <a:ext cx="157537" cy="20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05" fill="norm" stroke="1" extrusionOk="0">
                  <a:moveTo>
                    <a:pt x="8412" y="0"/>
                  </a:moveTo>
                  <a:cubicBezTo>
                    <a:pt x="6139" y="5790"/>
                    <a:pt x="3865" y="11579"/>
                    <a:pt x="2444" y="15254"/>
                  </a:cubicBezTo>
                  <a:cubicBezTo>
                    <a:pt x="1023" y="18928"/>
                    <a:pt x="454" y="20487"/>
                    <a:pt x="170" y="20709"/>
                  </a:cubicBezTo>
                  <a:cubicBezTo>
                    <a:pt x="-114" y="20932"/>
                    <a:pt x="-114" y="19819"/>
                    <a:pt x="739" y="16701"/>
                  </a:cubicBezTo>
                  <a:cubicBezTo>
                    <a:pt x="1591" y="13584"/>
                    <a:pt x="3297" y="8462"/>
                    <a:pt x="4718" y="5233"/>
                  </a:cubicBezTo>
                  <a:cubicBezTo>
                    <a:pt x="6139" y="2004"/>
                    <a:pt x="7275" y="668"/>
                    <a:pt x="7986" y="557"/>
                  </a:cubicBezTo>
                  <a:cubicBezTo>
                    <a:pt x="8697" y="445"/>
                    <a:pt x="8981" y="1559"/>
                    <a:pt x="9407" y="4676"/>
                  </a:cubicBezTo>
                  <a:cubicBezTo>
                    <a:pt x="9833" y="7794"/>
                    <a:pt x="10402" y="12915"/>
                    <a:pt x="11112" y="16256"/>
                  </a:cubicBezTo>
                  <a:cubicBezTo>
                    <a:pt x="11823" y="19596"/>
                    <a:pt x="12675" y="21155"/>
                    <a:pt x="13670" y="21377"/>
                  </a:cubicBezTo>
                  <a:cubicBezTo>
                    <a:pt x="14665" y="21600"/>
                    <a:pt x="15802" y="20487"/>
                    <a:pt x="17223" y="17480"/>
                  </a:cubicBezTo>
                  <a:cubicBezTo>
                    <a:pt x="18644" y="14474"/>
                    <a:pt x="20349" y="9575"/>
                    <a:pt x="20918" y="6458"/>
                  </a:cubicBezTo>
                  <a:cubicBezTo>
                    <a:pt x="21486" y="3340"/>
                    <a:pt x="20918" y="2004"/>
                    <a:pt x="20349" y="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5454649" y="4559300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63500" y="5397500"/>
              <a:ext cx="209550" cy="24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0"/>
                  </a:moveTo>
                  <a:cubicBezTo>
                    <a:pt x="1309" y="5354"/>
                    <a:pt x="2618" y="10708"/>
                    <a:pt x="3382" y="13938"/>
                  </a:cubicBezTo>
                  <a:cubicBezTo>
                    <a:pt x="4145" y="17169"/>
                    <a:pt x="4364" y="18277"/>
                    <a:pt x="4800" y="19200"/>
                  </a:cubicBezTo>
                  <a:cubicBezTo>
                    <a:pt x="5236" y="20123"/>
                    <a:pt x="5891" y="20862"/>
                    <a:pt x="6436" y="20769"/>
                  </a:cubicBezTo>
                  <a:cubicBezTo>
                    <a:pt x="6982" y="20677"/>
                    <a:pt x="7418" y="19754"/>
                    <a:pt x="7745" y="18738"/>
                  </a:cubicBezTo>
                  <a:cubicBezTo>
                    <a:pt x="8073" y="17723"/>
                    <a:pt x="8291" y="16615"/>
                    <a:pt x="8509" y="15600"/>
                  </a:cubicBezTo>
                  <a:cubicBezTo>
                    <a:pt x="8727" y="14585"/>
                    <a:pt x="8945" y="13662"/>
                    <a:pt x="9382" y="14031"/>
                  </a:cubicBezTo>
                  <a:cubicBezTo>
                    <a:pt x="9818" y="14400"/>
                    <a:pt x="10473" y="16062"/>
                    <a:pt x="11018" y="17354"/>
                  </a:cubicBezTo>
                  <a:cubicBezTo>
                    <a:pt x="11564" y="18646"/>
                    <a:pt x="12000" y="19569"/>
                    <a:pt x="12764" y="20308"/>
                  </a:cubicBezTo>
                  <a:cubicBezTo>
                    <a:pt x="13527" y="21046"/>
                    <a:pt x="14618" y="21600"/>
                    <a:pt x="15382" y="21323"/>
                  </a:cubicBezTo>
                  <a:cubicBezTo>
                    <a:pt x="16145" y="21046"/>
                    <a:pt x="16582" y="19938"/>
                    <a:pt x="17236" y="17169"/>
                  </a:cubicBezTo>
                  <a:cubicBezTo>
                    <a:pt x="17891" y="14400"/>
                    <a:pt x="18764" y="9969"/>
                    <a:pt x="19527" y="7015"/>
                  </a:cubicBezTo>
                  <a:cubicBezTo>
                    <a:pt x="20291" y="4062"/>
                    <a:pt x="20945" y="2585"/>
                    <a:pt x="21600" y="1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349249" y="5486400"/>
              <a:ext cx="1143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4400"/>
                    <a:pt x="2400" y="7200"/>
                    <a:pt x="6000" y="3600"/>
                  </a:cubicBezTo>
                  <a:cubicBezTo>
                    <a:pt x="9600" y="0"/>
                    <a:pt x="15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412750" y="5575300"/>
              <a:ext cx="952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1107016" y="5318840"/>
              <a:ext cx="152674" cy="455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26" fill="norm" stroke="1" extrusionOk="0">
                  <a:moveTo>
                    <a:pt x="3255" y="5491"/>
                  </a:moveTo>
                  <a:cubicBezTo>
                    <a:pt x="2367" y="8278"/>
                    <a:pt x="1479" y="11065"/>
                    <a:pt x="888" y="13504"/>
                  </a:cubicBezTo>
                  <a:cubicBezTo>
                    <a:pt x="296" y="15943"/>
                    <a:pt x="0" y="18033"/>
                    <a:pt x="0" y="19427"/>
                  </a:cubicBezTo>
                  <a:cubicBezTo>
                    <a:pt x="0" y="20820"/>
                    <a:pt x="296" y="21517"/>
                    <a:pt x="444" y="21417"/>
                  </a:cubicBezTo>
                  <a:cubicBezTo>
                    <a:pt x="592" y="21318"/>
                    <a:pt x="592" y="20422"/>
                    <a:pt x="444" y="18332"/>
                  </a:cubicBezTo>
                  <a:cubicBezTo>
                    <a:pt x="296" y="16241"/>
                    <a:pt x="0" y="12957"/>
                    <a:pt x="592" y="10070"/>
                  </a:cubicBezTo>
                  <a:cubicBezTo>
                    <a:pt x="1184" y="7183"/>
                    <a:pt x="2663" y="4695"/>
                    <a:pt x="4438" y="3102"/>
                  </a:cubicBezTo>
                  <a:cubicBezTo>
                    <a:pt x="6214" y="1510"/>
                    <a:pt x="8285" y="813"/>
                    <a:pt x="10208" y="415"/>
                  </a:cubicBezTo>
                  <a:cubicBezTo>
                    <a:pt x="12132" y="17"/>
                    <a:pt x="13907" y="-83"/>
                    <a:pt x="15238" y="66"/>
                  </a:cubicBezTo>
                  <a:cubicBezTo>
                    <a:pt x="16570" y="216"/>
                    <a:pt x="17458" y="614"/>
                    <a:pt x="18493" y="1609"/>
                  </a:cubicBezTo>
                  <a:cubicBezTo>
                    <a:pt x="19529" y="2605"/>
                    <a:pt x="20712" y="4197"/>
                    <a:pt x="21156" y="5242"/>
                  </a:cubicBezTo>
                  <a:cubicBezTo>
                    <a:pt x="21600" y="6288"/>
                    <a:pt x="21304" y="6785"/>
                    <a:pt x="19677" y="7333"/>
                  </a:cubicBezTo>
                  <a:cubicBezTo>
                    <a:pt x="18049" y="7880"/>
                    <a:pt x="15090" y="8477"/>
                    <a:pt x="12132" y="8726"/>
                  </a:cubicBezTo>
                  <a:cubicBezTo>
                    <a:pt x="9173" y="8975"/>
                    <a:pt x="6214" y="8876"/>
                    <a:pt x="4290" y="8627"/>
                  </a:cubicBezTo>
                  <a:cubicBezTo>
                    <a:pt x="2367" y="8378"/>
                    <a:pt x="1479" y="7980"/>
                    <a:pt x="592" y="7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1140412" y="5069255"/>
              <a:ext cx="110539" cy="12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0825" fill="norm" stroke="1" extrusionOk="0">
                  <a:moveTo>
                    <a:pt x="5389" y="1859"/>
                  </a:moveTo>
                  <a:cubicBezTo>
                    <a:pt x="4981" y="7350"/>
                    <a:pt x="4574" y="12842"/>
                    <a:pt x="3758" y="16320"/>
                  </a:cubicBezTo>
                  <a:cubicBezTo>
                    <a:pt x="2943" y="19798"/>
                    <a:pt x="1721" y="21262"/>
                    <a:pt x="906" y="20713"/>
                  </a:cubicBezTo>
                  <a:cubicBezTo>
                    <a:pt x="91" y="20164"/>
                    <a:pt x="-317" y="17601"/>
                    <a:pt x="294" y="14489"/>
                  </a:cubicBezTo>
                  <a:cubicBezTo>
                    <a:pt x="906" y="11377"/>
                    <a:pt x="2536" y="7716"/>
                    <a:pt x="3962" y="5154"/>
                  </a:cubicBezTo>
                  <a:cubicBezTo>
                    <a:pt x="5389" y="2591"/>
                    <a:pt x="6611" y="1126"/>
                    <a:pt x="8241" y="394"/>
                  </a:cubicBezTo>
                  <a:cubicBezTo>
                    <a:pt x="9872" y="-338"/>
                    <a:pt x="11909" y="-338"/>
                    <a:pt x="14151" y="2957"/>
                  </a:cubicBezTo>
                  <a:cubicBezTo>
                    <a:pt x="16392" y="6252"/>
                    <a:pt x="18838" y="12842"/>
                    <a:pt x="21283" y="19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1447800" y="5397500"/>
              <a:ext cx="1905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0" y="14400"/>
                    <a:pt x="9120" y="7200"/>
                    <a:pt x="12720" y="3600"/>
                  </a:cubicBezTo>
                  <a:cubicBezTo>
                    <a:pt x="16320" y="0"/>
                    <a:pt x="189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1657350" y="2798233"/>
              <a:ext cx="626949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0" y="18655"/>
                  </a:moveTo>
                  <a:cubicBezTo>
                    <a:pt x="2691" y="13745"/>
                    <a:pt x="5382" y="8836"/>
                    <a:pt x="7927" y="5400"/>
                  </a:cubicBezTo>
                  <a:cubicBezTo>
                    <a:pt x="10473" y="1964"/>
                    <a:pt x="12873" y="0"/>
                    <a:pt x="14982" y="0"/>
                  </a:cubicBezTo>
                  <a:cubicBezTo>
                    <a:pt x="17091" y="0"/>
                    <a:pt x="18909" y="1964"/>
                    <a:pt x="20000" y="3927"/>
                  </a:cubicBezTo>
                  <a:cubicBezTo>
                    <a:pt x="21091" y="5891"/>
                    <a:pt x="21455" y="7855"/>
                    <a:pt x="21527" y="10800"/>
                  </a:cubicBezTo>
                  <a:cubicBezTo>
                    <a:pt x="21600" y="13745"/>
                    <a:pt x="21382" y="17673"/>
                    <a:pt x="211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1616302" y="2908300"/>
              <a:ext cx="549049" cy="31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256" fill="norm" stroke="1" extrusionOk="0">
                  <a:moveTo>
                    <a:pt x="860" y="17280"/>
                  </a:moveTo>
                  <a:cubicBezTo>
                    <a:pt x="364" y="18720"/>
                    <a:pt x="-133" y="20160"/>
                    <a:pt x="33" y="20880"/>
                  </a:cubicBezTo>
                  <a:cubicBezTo>
                    <a:pt x="198" y="21600"/>
                    <a:pt x="1026" y="21600"/>
                    <a:pt x="2929" y="18000"/>
                  </a:cubicBezTo>
                  <a:cubicBezTo>
                    <a:pt x="4833" y="14400"/>
                    <a:pt x="7812" y="7200"/>
                    <a:pt x="11081" y="3600"/>
                  </a:cubicBezTo>
                  <a:cubicBezTo>
                    <a:pt x="14350" y="0"/>
                    <a:pt x="17908" y="0"/>
                    <a:pt x="214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1823775" y="5341874"/>
              <a:ext cx="144998" cy="20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128" fill="norm" stroke="1" extrusionOk="0">
                  <a:moveTo>
                    <a:pt x="15544" y="1771"/>
                  </a:moveTo>
                  <a:cubicBezTo>
                    <a:pt x="14310" y="1129"/>
                    <a:pt x="13076" y="488"/>
                    <a:pt x="11996" y="595"/>
                  </a:cubicBezTo>
                  <a:cubicBezTo>
                    <a:pt x="10916" y="701"/>
                    <a:pt x="9990" y="1557"/>
                    <a:pt x="7984" y="3802"/>
                  </a:cubicBezTo>
                  <a:cubicBezTo>
                    <a:pt x="5978" y="6048"/>
                    <a:pt x="2893" y="9684"/>
                    <a:pt x="1350" y="12571"/>
                  </a:cubicBezTo>
                  <a:cubicBezTo>
                    <a:pt x="-193" y="15458"/>
                    <a:pt x="-193" y="17596"/>
                    <a:pt x="270" y="19094"/>
                  </a:cubicBezTo>
                  <a:cubicBezTo>
                    <a:pt x="733" y="20591"/>
                    <a:pt x="1658" y="21446"/>
                    <a:pt x="4436" y="21018"/>
                  </a:cubicBezTo>
                  <a:cubicBezTo>
                    <a:pt x="7213" y="20591"/>
                    <a:pt x="11841" y="18880"/>
                    <a:pt x="15236" y="16099"/>
                  </a:cubicBezTo>
                  <a:cubicBezTo>
                    <a:pt x="18630" y="13319"/>
                    <a:pt x="20790" y="9470"/>
                    <a:pt x="21098" y="6583"/>
                  </a:cubicBezTo>
                  <a:cubicBezTo>
                    <a:pt x="21407" y="3696"/>
                    <a:pt x="19864" y="1771"/>
                    <a:pt x="18321" y="808"/>
                  </a:cubicBezTo>
                  <a:cubicBezTo>
                    <a:pt x="16778" y="-154"/>
                    <a:pt x="15236" y="-154"/>
                    <a:pt x="14001" y="274"/>
                  </a:cubicBezTo>
                  <a:cubicBezTo>
                    <a:pt x="12767" y="701"/>
                    <a:pt x="11841" y="1557"/>
                    <a:pt x="11533" y="2519"/>
                  </a:cubicBezTo>
                  <a:cubicBezTo>
                    <a:pt x="11224" y="3482"/>
                    <a:pt x="11533" y="4551"/>
                    <a:pt x="11841" y="5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2038350" y="5492750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2177253" y="5337320"/>
              <a:ext cx="118555" cy="21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4" h="21277" fill="norm" stroke="1" extrusionOk="0">
                  <a:moveTo>
                    <a:pt x="4455" y="911"/>
                  </a:moveTo>
                  <a:cubicBezTo>
                    <a:pt x="3015" y="294"/>
                    <a:pt x="1575" y="-323"/>
                    <a:pt x="675" y="191"/>
                  </a:cubicBezTo>
                  <a:cubicBezTo>
                    <a:pt x="-225" y="706"/>
                    <a:pt x="-585" y="2351"/>
                    <a:pt x="1935" y="4820"/>
                  </a:cubicBezTo>
                  <a:cubicBezTo>
                    <a:pt x="4455" y="7288"/>
                    <a:pt x="9855" y="10580"/>
                    <a:pt x="13275" y="12637"/>
                  </a:cubicBezTo>
                  <a:cubicBezTo>
                    <a:pt x="16695" y="14694"/>
                    <a:pt x="18135" y="15517"/>
                    <a:pt x="19215" y="16648"/>
                  </a:cubicBezTo>
                  <a:cubicBezTo>
                    <a:pt x="20295" y="17780"/>
                    <a:pt x="21015" y="19220"/>
                    <a:pt x="18135" y="20043"/>
                  </a:cubicBezTo>
                  <a:cubicBezTo>
                    <a:pt x="15255" y="20866"/>
                    <a:pt x="8775" y="21071"/>
                    <a:pt x="2295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2171699" y="5302199"/>
              <a:ext cx="247651" cy="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20847"/>
                  </a:moveTo>
                  <a:cubicBezTo>
                    <a:pt x="369" y="16990"/>
                    <a:pt x="738" y="13133"/>
                    <a:pt x="3877" y="9276"/>
                  </a:cubicBezTo>
                  <a:cubicBezTo>
                    <a:pt x="7015" y="5418"/>
                    <a:pt x="12923" y="1561"/>
                    <a:pt x="16338" y="404"/>
                  </a:cubicBezTo>
                  <a:cubicBezTo>
                    <a:pt x="19754" y="-753"/>
                    <a:pt x="20677" y="790"/>
                    <a:pt x="21600" y="2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1047750" y="5734050"/>
              <a:ext cx="1327150" cy="1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20029"/>
                  </a:moveTo>
                  <a:cubicBezTo>
                    <a:pt x="1068" y="20815"/>
                    <a:pt x="2136" y="21600"/>
                    <a:pt x="3359" y="21011"/>
                  </a:cubicBezTo>
                  <a:cubicBezTo>
                    <a:pt x="4582" y="20422"/>
                    <a:pt x="5960" y="18458"/>
                    <a:pt x="7372" y="16495"/>
                  </a:cubicBezTo>
                  <a:cubicBezTo>
                    <a:pt x="8785" y="14531"/>
                    <a:pt x="10232" y="12567"/>
                    <a:pt x="11661" y="10800"/>
                  </a:cubicBezTo>
                  <a:cubicBezTo>
                    <a:pt x="13091" y="9033"/>
                    <a:pt x="14503" y="7462"/>
                    <a:pt x="15916" y="5695"/>
                  </a:cubicBezTo>
                  <a:cubicBezTo>
                    <a:pt x="17328" y="3927"/>
                    <a:pt x="18741" y="1964"/>
                    <a:pt x="19688" y="982"/>
                  </a:cubicBezTo>
                  <a:cubicBezTo>
                    <a:pt x="20635" y="0"/>
                    <a:pt x="211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1170281" y="6071542"/>
              <a:ext cx="126919" cy="19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176" fill="norm" stroke="1" extrusionOk="0">
                  <a:moveTo>
                    <a:pt x="16413" y="2008"/>
                  </a:moveTo>
                  <a:cubicBezTo>
                    <a:pt x="12232" y="1069"/>
                    <a:pt x="8051" y="130"/>
                    <a:pt x="5264" y="12"/>
                  </a:cubicBezTo>
                  <a:cubicBezTo>
                    <a:pt x="2477" y="-105"/>
                    <a:pt x="1084" y="599"/>
                    <a:pt x="387" y="1538"/>
                  </a:cubicBezTo>
                  <a:cubicBezTo>
                    <a:pt x="-310" y="2478"/>
                    <a:pt x="-310" y="3652"/>
                    <a:pt x="2477" y="5765"/>
                  </a:cubicBezTo>
                  <a:cubicBezTo>
                    <a:pt x="5264" y="7878"/>
                    <a:pt x="10838" y="10930"/>
                    <a:pt x="14322" y="12808"/>
                  </a:cubicBezTo>
                  <a:cubicBezTo>
                    <a:pt x="17806" y="14686"/>
                    <a:pt x="19200" y="15391"/>
                    <a:pt x="20071" y="16565"/>
                  </a:cubicBezTo>
                  <a:cubicBezTo>
                    <a:pt x="20942" y="17738"/>
                    <a:pt x="21290" y="19382"/>
                    <a:pt x="20245" y="20321"/>
                  </a:cubicBezTo>
                  <a:cubicBezTo>
                    <a:pt x="19200" y="21260"/>
                    <a:pt x="16761" y="21495"/>
                    <a:pt x="14845" y="20673"/>
                  </a:cubicBezTo>
                  <a:cubicBezTo>
                    <a:pt x="12929" y="19852"/>
                    <a:pt x="11535" y="17973"/>
                    <a:pt x="10142" y="16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1289050" y="6065572"/>
              <a:ext cx="146050" cy="13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10072"/>
                  </a:moveTo>
                  <a:cubicBezTo>
                    <a:pt x="3130" y="10072"/>
                    <a:pt x="6261" y="10072"/>
                    <a:pt x="8765" y="9215"/>
                  </a:cubicBezTo>
                  <a:cubicBezTo>
                    <a:pt x="11270" y="8357"/>
                    <a:pt x="13148" y="6643"/>
                    <a:pt x="14243" y="4929"/>
                  </a:cubicBezTo>
                  <a:cubicBezTo>
                    <a:pt x="15339" y="3215"/>
                    <a:pt x="15652" y="1500"/>
                    <a:pt x="15026" y="643"/>
                  </a:cubicBezTo>
                  <a:cubicBezTo>
                    <a:pt x="14400" y="-214"/>
                    <a:pt x="12835" y="-214"/>
                    <a:pt x="11426" y="643"/>
                  </a:cubicBezTo>
                  <a:cubicBezTo>
                    <a:pt x="10017" y="1500"/>
                    <a:pt x="8765" y="3215"/>
                    <a:pt x="7513" y="6129"/>
                  </a:cubicBezTo>
                  <a:cubicBezTo>
                    <a:pt x="6261" y="9043"/>
                    <a:pt x="5009" y="13157"/>
                    <a:pt x="5635" y="16072"/>
                  </a:cubicBezTo>
                  <a:cubicBezTo>
                    <a:pt x="6261" y="18986"/>
                    <a:pt x="8765" y="20700"/>
                    <a:pt x="11739" y="21043"/>
                  </a:cubicBezTo>
                  <a:cubicBezTo>
                    <a:pt x="14713" y="21386"/>
                    <a:pt x="18157" y="20357"/>
                    <a:pt x="21600" y="19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1314714" y="5905500"/>
              <a:ext cx="133087" cy="9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190" fill="norm" stroke="1" extrusionOk="0">
                  <a:moveTo>
                    <a:pt x="986" y="7043"/>
                  </a:moveTo>
                  <a:cubicBezTo>
                    <a:pt x="643" y="9391"/>
                    <a:pt x="300" y="11739"/>
                    <a:pt x="128" y="14557"/>
                  </a:cubicBezTo>
                  <a:cubicBezTo>
                    <a:pt x="-43" y="17374"/>
                    <a:pt x="-43" y="20661"/>
                    <a:pt x="128" y="21130"/>
                  </a:cubicBezTo>
                  <a:cubicBezTo>
                    <a:pt x="300" y="21600"/>
                    <a:pt x="643" y="19252"/>
                    <a:pt x="1500" y="15730"/>
                  </a:cubicBezTo>
                  <a:cubicBezTo>
                    <a:pt x="2357" y="12209"/>
                    <a:pt x="3728" y="7513"/>
                    <a:pt x="5100" y="4461"/>
                  </a:cubicBezTo>
                  <a:cubicBezTo>
                    <a:pt x="6471" y="1409"/>
                    <a:pt x="7843" y="0"/>
                    <a:pt x="9214" y="0"/>
                  </a:cubicBezTo>
                  <a:cubicBezTo>
                    <a:pt x="10586" y="0"/>
                    <a:pt x="11957" y="1409"/>
                    <a:pt x="14014" y="5165"/>
                  </a:cubicBezTo>
                  <a:cubicBezTo>
                    <a:pt x="16071" y="8922"/>
                    <a:pt x="18814" y="15026"/>
                    <a:pt x="21557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1575049" y="5954605"/>
              <a:ext cx="101352" cy="29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415" fill="norm" stroke="1" extrusionOk="0">
                  <a:moveTo>
                    <a:pt x="15501" y="2438"/>
                  </a:moveTo>
                  <a:cubicBezTo>
                    <a:pt x="16365" y="1358"/>
                    <a:pt x="17229" y="278"/>
                    <a:pt x="16581" y="46"/>
                  </a:cubicBezTo>
                  <a:cubicBezTo>
                    <a:pt x="15933" y="-185"/>
                    <a:pt x="13773" y="432"/>
                    <a:pt x="10749" y="2284"/>
                  </a:cubicBezTo>
                  <a:cubicBezTo>
                    <a:pt x="7725" y="4135"/>
                    <a:pt x="3837" y="7221"/>
                    <a:pt x="1677" y="9998"/>
                  </a:cubicBezTo>
                  <a:cubicBezTo>
                    <a:pt x="-483" y="12775"/>
                    <a:pt x="-915" y="15244"/>
                    <a:pt x="2541" y="17095"/>
                  </a:cubicBezTo>
                  <a:cubicBezTo>
                    <a:pt x="5997" y="18946"/>
                    <a:pt x="13341" y="20181"/>
                    <a:pt x="20685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1712118" y="6017530"/>
              <a:ext cx="110332" cy="32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70" fill="norm" stroke="1" extrusionOk="0">
                  <a:moveTo>
                    <a:pt x="6571" y="8145"/>
                  </a:moveTo>
                  <a:cubicBezTo>
                    <a:pt x="4941" y="11231"/>
                    <a:pt x="3311" y="14317"/>
                    <a:pt x="2292" y="16210"/>
                  </a:cubicBezTo>
                  <a:cubicBezTo>
                    <a:pt x="1273" y="18104"/>
                    <a:pt x="866" y="18805"/>
                    <a:pt x="662" y="19647"/>
                  </a:cubicBezTo>
                  <a:cubicBezTo>
                    <a:pt x="458" y="20488"/>
                    <a:pt x="458" y="21470"/>
                    <a:pt x="254" y="21470"/>
                  </a:cubicBezTo>
                  <a:cubicBezTo>
                    <a:pt x="51" y="21470"/>
                    <a:pt x="-357" y="20488"/>
                    <a:pt x="662" y="17543"/>
                  </a:cubicBezTo>
                  <a:cubicBezTo>
                    <a:pt x="1681" y="14597"/>
                    <a:pt x="4126" y="9688"/>
                    <a:pt x="5756" y="6673"/>
                  </a:cubicBezTo>
                  <a:cubicBezTo>
                    <a:pt x="7386" y="3657"/>
                    <a:pt x="8201" y="2535"/>
                    <a:pt x="9220" y="1693"/>
                  </a:cubicBezTo>
                  <a:cubicBezTo>
                    <a:pt x="10239" y="852"/>
                    <a:pt x="11462" y="291"/>
                    <a:pt x="13092" y="80"/>
                  </a:cubicBezTo>
                  <a:cubicBezTo>
                    <a:pt x="14722" y="-130"/>
                    <a:pt x="16760" y="10"/>
                    <a:pt x="18390" y="1273"/>
                  </a:cubicBezTo>
                  <a:cubicBezTo>
                    <a:pt x="20020" y="2535"/>
                    <a:pt x="21243" y="4919"/>
                    <a:pt x="21243" y="6462"/>
                  </a:cubicBezTo>
                  <a:cubicBezTo>
                    <a:pt x="21243" y="8005"/>
                    <a:pt x="20020" y="8706"/>
                    <a:pt x="16964" y="8847"/>
                  </a:cubicBezTo>
                  <a:cubicBezTo>
                    <a:pt x="13907" y="8987"/>
                    <a:pt x="9017" y="8566"/>
                    <a:pt x="4126" y="8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1765941" y="5924550"/>
              <a:ext cx="94609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2735" y="0"/>
                  </a:moveTo>
                  <a:cubicBezTo>
                    <a:pt x="2735" y="2769"/>
                    <a:pt x="2735" y="5538"/>
                    <a:pt x="2255" y="8308"/>
                  </a:cubicBezTo>
                  <a:cubicBezTo>
                    <a:pt x="1775" y="11077"/>
                    <a:pt x="815" y="13846"/>
                    <a:pt x="335" y="13846"/>
                  </a:cubicBezTo>
                  <a:cubicBezTo>
                    <a:pt x="-145" y="13846"/>
                    <a:pt x="-145" y="11077"/>
                    <a:pt x="575" y="8585"/>
                  </a:cubicBezTo>
                  <a:cubicBezTo>
                    <a:pt x="1295" y="6092"/>
                    <a:pt x="2735" y="3877"/>
                    <a:pt x="4655" y="2492"/>
                  </a:cubicBezTo>
                  <a:cubicBezTo>
                    <a:pt x="6575" y="1108"/>
                    <a:pt x="8975" y="554"/>
                    <a:pt x="11855" y="3877"/>
                  </a:cubicBezTo>
                  <a:cubicBezTo>
                    <a:pt x="14735" y="7200"/>
                    <a:pt x="18095" y="14400"/>
                    <a:pt x="214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1873250" y="5918200"/>
              <a:ext cx="84988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14224" y="0"/>
                  </a:moveTo>
                  <a:cubicBezTo>
                    <a:pt x="17385" y="3668"/>
                    <a:pt x="20546" y="7336"/>
                    <a:pt x="21073" y="10528"/>
                  </a:cubicBezTo>
                  <a:cubicBezTo>
                    <a:pt x="21600" y="13721"/>
                    <a:pt x="19493" y="16438"/>
                    <a:pt x="15541" y="18204"/>
                  </a:cubicBezTo>
                  <a:cubicBezTo>
                    <a:pt x="11590" y="19970"/>
                    <a:pt x="5795" y="207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2851150" y="5734050"/>
              <a:ext cx="1841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6800"/>
                    <a:pt x="11421" y="12000"/>
                    <a:pt x="15021" y="8400"/>
                  </a:cubicBezTo>
                  <a:cubicBezTo>
                    <a:pt x="18621" y="4800"/>
                    <a:pt x="2011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2882899" y="5848350"/>
              <a:ext cx="152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3621966" y="5443361"/>
              <a:ext cx="119647" cy="18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0780" fill="norm" stroke="1" extrusionOk="0">
                  <a:moveTo>
                    <a:pt x="18244" y="3365"/>
                  </a:moveTo>
                  <a:cubicBezTo>
                    <a:pt x="16780" y="2426"/>
                    <a:pt x="15315" y="1486"/>
                    <a:pt x="13668" y="1369"/>
                  </a:cubicBezTo>
                  <a:cubicBezTo>
                    <a:pt x="12020" y="1252"/>
                    <a:pt x="10190" y="1956"/>
                    <a:pt x="7810" y="4186"/>
                  </a:cubicBezTo>
                  <a:cubicBezTo>
                    <a:pt x="5431" y="6417"/>
                    <a:pt x="2502" y="10173"/>
                    <a:pt x="1037" y="12756"/>
                  </a:cubicBezTo>
                  <a:cubicBezTo>
                    <a:pt x="-427" y="15339"/>
                    <a:pt x="-427" y="16747"/>
                    <a:pt x="1587" y="18273"/>
                  </a:cubicBezTo>
                  <a:cubicBezTo>
                    <a:pt x="3600" y="19800"/>
                    <a:pt x="7627" y="21443"/>
                    <a:pt x="11288" y="20504"/>
                  </a:cubicBezTo>
                  <a:cubicBezTo>
                    <a:pt x="14949" y="19565"/>
                    <a:pt x="18244" y="16043"/>
                    <a:pt x="19709" y="12521"/>
                  </a:cubicBezTo>
                  <a:cubicBezTo>
                    <a:pt x="21173" y="9000"/>
                    <a:pt x="20807" y="5478"/>
                    <a:pt x="19892" y="3365"/>
                  </a:cubicBezTo>
                  <a:cubicBezTo>
                    <a:pt x="18976" y="1252"/>
                    <a:pt x="17512" y="547"/>
                    <a:pt x="15315" y="195"/>
                  </a:cubicBezTo>
                  <a:cubicBezTo>
                    <a:pt x="13119" y="-157"/>
                    <a:pt x="10190" y="-157"/>
                    <a:pt x="8726" y="1252"/>
                  </a:cubicBezTo>
                  <a:cubicBezTo>
                    <a:pt x="7261" y="2660"/>
                    <a:pt x="7261" y="5478"/>
                    <a:pt x="7261" y="8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3784600" y="5543550"/>
              <a:ext cx="127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3890469" y="5403850"/>
              <a:ext cx="110031" cy="18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73" fill="norm" stroke="1" extrusionOk="0">
                  <a:moveTo>
                    <a:pt x="17518" y="0"/>
                  </a:moveTo>
                  <a:cubicBezTo>
                    <a:pt x="13035" y="4854"/>
                    <a:pt x="8552" y="9708"/>
                    <a:pt x="5699" y="12742"/>
                  </a:cubicBezTo>
                  <a:cubicBezTo>
                    <a:pt x="2846" y="15775"/>
                    <a:pt x="1624" y="16989"/>
                    <a:pt x="809" y="18202"/>
                  </a:cubicBezTo>
                  <a:cubicBezTo>
                    <a:pt x="-6" y="19416"/>
                    <a:pt x="-414" y="20629"/>
                    <a:pt x="605" y="21115"/>
                  </a:cubicBezTo>
                  <a:cubicBezTo>
                    <a:pt x="1624" y="21600"/>
                    <a:pt x="4069" y="21357"/>
                    <a:pt x="7737" y="20751"/>
                  </a:cubicBezTo>
                  <a:cubicBezTo>
                    <a:pt x="11405" y="20144"/>
                    <a:pt x="16295" y="19173"/>
                    <a:pt x="21186" y="18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3956413" y="5537200"/>
              <a:ext cx="31388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305"/>
                    <a:pt x="3818" y="10611"/>
                    <a:pt x="1118" y="14211"/>
                  </a:cubicBezTo>
                  <a:cubicBezTo>
                    <a:pt x="-1582" y="17811"/>
                    <a:pt x="1118" y="19705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4083050" y="5578656"/>
              <a:ext cx="2159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141" y="11918"/>
                    <a:pt x="12282" y="3818"/>
                    <a:pt x="15882" y="1118"/>
                  </a:cubicBezTo>
                  <a:cubicBezTo>
                    <a:pt x="19482" y="-1582"/>
                    <a:pt x="2054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4426560" y="5430091"/>
              <a:ext cx="127825" cy="17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0982" fill="norm" stroke="1" extrusionOk="0">
                  <a:moveTo>
                    <a:pt x="15576" y="3668"/>
                  </a:moveTo>
                  <a:cubicBezTo>
                    <a:pt x="13834" y="3416"/>
                    <a:pt x="12093" y="3165"/>
                    <a:pt x="9480" y="4923"/>
                  </a:cubicBezTo>
                  <a:cubicBezTo>
                    <a:pt x="6867" y="6682"/>
                    <a:pt x="3383" y="10449"/>
                    <a:pt x="1641" y="12961"/>
                  </a:cubicBezTo>
                  <a:cubicBezTo>
                    <a:pt x="-101" y="15472"/>
                    <a:pt x="-101" y="16728"/>
                    <a:pt x="73" y="17984"/>
                  </a:cubicBezTo>
                  <a:cubicBezTo>
                    <a:pt x="247" y="19240"/>
                    <a:pt x="596" y="20496"/>
                    <a:pt x="2860" y="20872"/>
                  </a:cubicBezTo>
                  <a:cubicBezTo>
                    <a:pt x="5125" y="21249"/>
                    <a:pt x="9305" y="20747"/>
                    <a:pt x="12789" y="17984"/>
                  </a:cubicBezTo>
                  <a:cubicBezTo>
                    <a:pt x="16273" y="15221"/>
                    <a:pt x="19060" y="10198"/>
                    <a:pt x="20280" y="6933"/>
                  </a:cubicBezTo>
                  <a:cubicBezTo>
                    <a:pt x="21499" y="3668"/>
                    <a:pt x="21151" y="2161"/>
                    <a:pt x="19931" y="1156"/>
                  </a:cubicBezTo>
                  <a:cubicBezTo>
                    <a:pt x="18712" y="151"/>
                    <a:pt x="16622" y="-351"/>
                    <a:pt x="15228" y="277"/>
                  </a:cubicBezTo>
                  <a:cubicBezTo>
                    <a:pt x="13834" y="905"/>
                    <a:pt x="13138" y="2663"/>
                    <a:pt x="12441" y="4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4622799" y="553085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4742669" y="5424225"/>
              <a:ext cx="112830" cy="20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304" fill="norm" stroke="1" extrusionOk="0">
                  <a:moveTo>
                    <a:pt x="15185" y="1809"/>
                  </a:moveTo>
                  <a:cubicBezTo>
                    <a:pt x="13257" y="1161"/>
                    <a:pt x="11328" y="513"/>
                    <a:pt x="8628" y="189"/>
                  </a:cubicBezTo>
                  <a:cubicBezTo>
                    <a:pt x="5928" y="-135"/>
                    <a:pt x="2457" y="-135"/>
                    <a:pt x="914" y="945"/>
                  </a:cubicBezTo>
                  <a:cubicBezTo>
                    <a:pt x="-629" y="2025"/>
                    <a:pt x="-243" y="4185"/>
                    <a:pt x="2264" y="6345"/>
                  </a:cubicBezTo>
                  <a:cubicBezTo>
                    <a:pt x="4771" y="8505"/>
                    <a:pt x="9400" y="10665"/>
                    <a:pt x="12871" y="12501"/>
                  </a:cubicBezTo>
                  <a:cubicBezTo>
                    <a:pt x="16342" y="14337"/>
                    <a:pt x="18657" y="15849"/>
                    <a:pt x="19814" y="17145"/>
                  </a:cubicBezTo>
                  <a:cubicBezTo>
                    <a:pt x="20971" y="18441"/>
                    <a:pt x="20971" y="19521"/>
                    <a:pt x="18464" y="20277"/>
                  </a:cubicBezTo>
                  <a:cubicBezTo>
                    <a:pt x="15957" y="21033"/>
                    <a:pt x="10942" y="21465"/>
                    <a:pt x="7471" y="21249"/>
                  </a:cubicBezTo>
                  <a:cubicBezTo>
                    <a:pt x="4000" y="21033"/>
                    <a:pt x="2071" y="20169"/>
                    <a:pt x="142" y="19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4724400" y="5435600"/>
              <a:ext cx="2349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3467100" y="5816600"/>
              <a:ext cx="10033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1" y="18900"/>
                    <a:pt x="3281" y="16200"/>
                    <a:pt x="4830" y="13500"/>
                  </a:cubicBezTo>
                  <a:cubicBezTo>
                    <a:pt x="6380" y="10800"/>
                    <a:pt x="7838" y="8100"/>
                    <a:pt x="9524" y="6750"/>
                  </a:cubicBezTo>
                  <a:cubicBezTo>
                    <a:pt x="11210" y="5400"/>
                    <a:pt x="13124" y="5400"/>
                    <a:pt x="14947" y="4950"/>
                  </a:cubicBezTo>
                  <a:cubicBezTo>
                    <a:pt x="16770" y="4500"/>
                    <a:pt x="18501" y="3600"/>
                    <a:pt x="19595" y="2700"/>
                  </a:cubicBezTo>
                  <a:cubicBezTo>
                    <a:pt x="20689" y="1800"/>
                    <a:pt x="2114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3990693" y="5956299"/>
              <a:ext cx="980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600"/>
                    <a:pt x="-1585" y="11200"/>
                    <a:pt x="575" y="14800"/>
                  </a:cubicBezTo>
                  <a:cubicBezTo>
                    <a:pt x="2735" y="18400"/>
                    <a:pt x="11375" y="200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4895850" y="5828077"/>
              <a:ext cx="14605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635" y="11040"/>
                    <a:pt x="11270" y="1783"/>
                    <a:pt x="14870" y="240"/>
                  </a:cubicBezTo>
                  <a:cubicBezTo>
                    <a:pt x="18470" y="-1303"/>
                    <a:pt x="2003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4914900" y="5918200"/>
              <a:ext cx="1143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5168900" y="5867400"/>
              <a:ext cx="1016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5328444" y="5799267"/>
              <a:ext cx="82971" cy="12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313" fill="norm" stroke="1" extrusionOk="0">
                  <a:moveTo>
                    <a:pt x="19237" y="3962"/>
                  </a:moveTo>
                  <a:cubicBezTo>
                    <a:pt x="18157" y="2192"/>
                    <a:pt x="17077" y="421"/>
                    <a:pt x="15187" y="67"/>
                  </a:cubicBezTo>
                  <a:cubicBezTo>
                    <a:pt x="13297" y="-287"/>
                    <a:pt x="10597" y="775"/>
                    <a:pt x="7897" y="3077"/>
                  </a:cubicBezTo>
                  <a:cubicBezTo>
                    <a:pt x="5197" y="5379"/>
                    <a:pt x="2497" y="8920"/>
                    <a:pt x="1147" y="11575"/>
                  </a:cubicBezTo>
                  <a:cubicBezTo>
                    <a:pt x="-203" y="14231"/>
                    <a:pt x="-203" y="16002"/>
                    <a:pt x="337" y="17772"/>
                  </a:cubicBezTo>
                  <a:cubicBezTo>
                    <a:pt x="877" y="19543"/>
                    <a:pt x="1957" y="21313"/>
                    <a:pt x="5197" y="21313"/>
                  </a:cubicBezTo>
                  <a:cubicBezTo>
                    <a:pt x="8437" y="21313"/>
                    <a:pt x="13837" y="19543"/>
                    <a:pt x="17077" y="17241"/>
                  </a:cubicBezTo>
                  <a:cubicBezTo>
                    <a:pt x="20317" y="14939"/>
                    <a:pt x="21397" y="12106"/>
                    <a:pt x="21127" y="9982"/>
                  </a:cubicBezTo>
                  <a:cubicBezTo>
                    <a:pt x="20857" y="7857"/>
                    <a:pt x="19237" y="6441"/>
                    <a:pt x="17617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5454650" y="5886450"/>
              <a:ext cx="127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5530850" y="5816600"/>
              <a:ext cx="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4985"/>
                    <a:pt x="21600" y="9969"/>
                    <a:pt x="0" y="13569"/>
                  </a:cubicBezTo>
                  <a:cubicBezTo>
                    <a:pt x="21600" y="17169"/>
                    <a:pt x="21600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0" y="6902449"/>
              <a:ext cx="254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292"/>
                    <a:pt x="10800" y="8585"/>
                    <a:pt x="7200" y="12185"/>
                  </a:cubicBezTo>
                  <a:cubicBezTo>
                    <a:pt x="3600" y="15785"/>
                    <a:pt x="1800" y="186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84666" y="6979646"/>
              <a:ext cx="194734" cy="20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470" y="1842"/>
                  </a:moveTo>
                  <a:cubicBezTo>
                    <a:pt x="235" y="5298"/>
                    <a:pt x="0" y="8754"/>
                    <a:pt x="0" y="11346"/>
                  </a:cubicBezTo>
                  <a:cubicBezTo>
                    <a:pt x="0" y="13938"/>
                    <a:pt x="235" y="15666"/>
                    <a:pt x="704" y="17178"/>
                  </a:cubicBezTo>
                  <a:cubicBezTo>
                    <a:pt x="1174" y="18690"/>
                    <a:pt x="1878" y="19986"/>
                    <a:pt x="2465" y="19986"/>
                  </a:cubicBezTo>
                  <a:cubicBezTo>
                    <a:pt x="3052" y="19986"/>
                    <a:pt x="3522" y="18690"/>
                    <a:pt x="4109" y="17394"/>
                  </a:cubicBezTo>
                  <a:cubicBezTo>
                    <a:pt x="4696" y="16098"/>
                    <a:pt x="5400" y="14802"/>
                    <a:pt x="6104" y="13722"/>
                  </a:cubicBezTo>
                  <a:cubicBezTo>
                    <a:pt x="6809" y="12642"/>
                    <a:pt x="7513" y="11778"/>
                    <a:pt x="8335" y="11670"/>
                  </a:cubicBezTo>
                  <a:cubicBezTo>
                    <a:pt x="9157" y="11562"/>
                    <a:pt x="10096" y="12210"/>
                    <a:pt x="10917" y="13614"/>
                  </a:cubicBezTo>
                  <a:cubicBezTo>
                    <a:pt x="11739" y="15018"/>
                    <a:pt x="12443" y="17178"/>
                    <a:pt x="13030" y="18798"/>
                  </a:cubicBezTo>
                  <a:cubicBezTo>
                    <a:pt x="13617" y="20418"/>
                    <a:pt x="14087" y="21498"/>
                    <a:pt x="14674" y="21174"/>
                  </a:cubicBezTo>
                  <a:cubicBezTo>
                    <a:pt x="15261" y="20850"/>
                    <a:pt x="15965" y="19122"/>
                    <a:pt x="16904" y="15882"/>
                  </a:cubicBezTo>
                  <a:cubicBezTo>
                    <a:pt x="17843" y="12642"/>
                    <a:pt x="19017" y="7890"/>
                    <a:pt x="19839" y="4758"/>
                  </a:cubicBezTo>
                  <a:cubicBezTo>
                    <a:pt x="20661" y="1626"/>
                    <a:pt x="21130" y="114"/>
                    <a:pt x="21365" y="6"/>
                  </a:cubicBezTo>
                  <a:cubicBezTo>
                    <a:pt x="21600" y="-102"/>
                    <a:pt x="21600" y="1194"/>
                    <a:pt x="21600" y="2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368300" y="6864350"/>
              <a:ext cx="5080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00" y="2736"/>
                    <a:pt x="19800" y="5472"/>
                    <a:pt x="17550" y="8640"/>
                  </a:cubicBezTo>
                  <a:cubicBezTo>
                    <a:pt x="15300" y="11808"/>
                    <a:pt x="11700" y="15408"/>
                    <a:pt x="8550" y="17640"/>
                  </a:cubicBezTo>
                  <a:cubicBezTo>
                    <a:pt x="5400" y="19872"/>
                    <a:pt x="2700" y="207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514350" y="7004992"/>
              <a:ext cx="12065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137" y="10932"/>
                    <a:pt x="2274" y="1332"/>
                    <a:pt x="5874" y="132"/>
                  </a:cubicBezTo>
                  <a:cubicBezTo>
                    <a:pt x="9474" y="-1068"/>
                    <a:pt x="15537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501650" y="7105650"/>
              <a:ext cx="1397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769509" y="6965386"/>
              <a:ext cx="104675" cy="15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0704" fill="norm" stroke="1" extrusionOk="0">
                  <a:moveTo>
                    <a:pt x="20499" y="941"/>
                  </a:moveTo>
                  <a:cubicBezTo>
                    <a:pt x="18339" y="365"/>
                    <a:pt x="16179" y="-211"/>
                    <a:pt x="14235" y="77"/>
                  </a:cubicBezTo>
                  <a:cubicBezTo>
                    <a:pt x="12291" y="365"/>
                    <a:pt x="10563" y="1517"/>
                    <a:pt x="8187" y="3821"/>
                  </a:cubicBezTo>
                  <a:cubicBezTo>
                    <a:pt x="5811" y="6125"/>
                    <a:pt x="2787" y="9581"/>
                    <a:pt x="1275" y="12317"/>
                  </a:cubicBezTo>
                  <a:cubicBezTo>
                    <a:pt x="-237" y="15053"/>
                    <a:pt x="-237" y="17069"/>
                    <a:pt x="411" y="18653"/>
                  </a:cubicBezTo>
                  <a:cubicBezTo>
                    <a:pt x="1059" y="20237"/>
                    <a:pt x="2355" y="21389"/>
                    <a:pt x="5811" y="20237"/>
                  </a:cubicBezTo>
                  <a:cubicBezTo>
                    <a:pt x="9267" y="19085"/>
                    <a:pt x="14883" y="15629"/>
                    <a:pt x="17907" y="12893"/>
                  </a:cubicBezTo>
                  <a:cubicBezTo>
                    <a:pt x="20931" y="10157"/>
                    <a:pt x="21363" y="8141"/>
                    <a:pt x="21363" y="6269"/>
                  </a:cubicBezTo>
                  <a:cubicBezTo>
                    <a:pt x="21363" y="4397"/>
                    <a:pt x="20931" y="2669"/>
                    <a:pt x="19635" y="1805"/>
                  </a:cubicBezTo>
                  <a:cubicBezTo>
                    <a:pt x="18339" y="941"/>
                    <a:pt x="16179" y="941"/>
                    <a:pt x="14883" y="1661"/>
                  </a:cubicBezTo>
                  <a:cubicBezTo>
                    <a:pt x="13587" y="2381"/>
                    <a:pt x="13155" y="3821"/>
                    <a:pt x="12723" y="4973"/>
                  </a:cubicBezTo>
                  <a:cubicBezTo>
                    <a:pt x="12291" y="6125"/>
                    <a:pt x="11859" y="6989"/>
                    <a:pt x="11427" y="7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914400" y="7067550"/>
              <a:ext cx="190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1082399" y="6940550"/>
              <a:ext cx="16152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20601" y="0"/>
                  </a:moveTo>
                  <a:cubicBezTo>
                    <a:pt x="15201" y="2250"/>
                    <a:pt x="9801" y="4500"/>
                    <a:pt x="5751" y="7425"/>
                  </a:cubicBezTo>
                  <a:cubicBezTo>
                    <a:pt x="1701" y="10350"/>
                    <a:pt x="-999" y="13950"/>
                    <a:pt x="351" y="16425"/>
                  </a:cubicBezTo>
                  <a:cubicBezTo>
                    <a:pt x="1701" y="18900"/>
                    <a:pt x="7101" y="20250"/>
                    <a:pt x="125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1733550" y="6908800"/>
              <a:ext cx="265758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0" y="0"/>
                  </a:moveTo>
                  <a:cubicBezTo>
                    <a:pt x="4114" y="1800"/>
                    <a:pt x="8229" y="3600"/>
                    <a:pt x="11314" y="4860"/>
                  </a:cubicBezTo>
                  <a:cubicBezTo>
                    <a:pt x="14400" y="6120"/>
                    <a:pt x="16457" y="6840"/>
                    <a:pt x="17829" y="7470"/>
                  </a:cubicBezTo>
                  <a:cubicBezTo>
                    <a:pt x="19200" y="8100"/>
                    <a:pt x="19886" y="8640"/>
                    <a:pt x="20486" y="9270"/>
                  </a:cubicBezTo>
                  <a:cubicBezTo>
                    <a:pt x="21086" y="9900"/>
                    <a:pt x="21600" y="10620"/>
                    <a:pt x="21514" y="11250"/>
                  </a:cubicBezTo>
                  <a:cubicBezTo>
                    <a:pt x="21429" y="11880"/>
                    <a:pt x="20743" y="12420"/>
                    <a:pt x="18514" y="13770"/>
                  </a:cubicBezTo>
                  <a:cubicBezTo>
                    <a:pt x="16286" y="15120"/>
                    <a:pt x="12514" y="17280"/>
                    <a:pt x="10200" y="18630"/>
                  </a:cubicBezTo>
                  <a:cubicBezTo>
                    <a:pt x="7886" y="19980"/>
                    <a:pt x="7029" y="20520"/>
                    <a:pt x="7029" y="20880"/>
                  </a:cubicBezTo>
                  <a:cubicBezTo>
                    <a:pt x="7029" y="21240"/>
                    <a:pt x="7886" y="21420"/>
                    <a:pt x="87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1873250" y="6643472"/>
              <a:ext cx="82550" cy="18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2818"/>
                  </a:moveTo>
                  <a:cubicBezTo>
                    <a:pt x="2215" y="1825"/>
                    <a:pt x="4431" y="832"/>
                    <a:pt x="6923" y="336"/>
                  </a:cubicBezTo>
                  <a:cubicBezTo>
                    <a:pt x="9415" y="-161"/>
                    <a:pt x="12185" y="-161"/>
                    <a:pt x="15231" y="708"/>
                  </a:cubicBezTo>
                  <a:cubicBezTo>
                    <a:pt x="18277" y="1577"/>
                    <a:pt x="21600" y="3315"/>
                    <a:pt x="21600" y="5549"/>
                  </a:cubicBezTo>
                  <a:cubicBezTo>
                    <a:pt x="21600" y="7784"/>
                    <a:pt x="18277" y="10515"/>
                    <a:pt x="15508" y="12253"/>
                  </a:cubicBezTo>
                  <a:cubicBezTo>
                    <a:pt x="12738" y="13991"/>
                    <a:pt x="10523" y="14736"/>
                    <a:pt x="8585" y="15605"/>
                  </a:cubicBezTo>
                  <a:cubicBezTo>
                    <a:pt x="6646" y="16473"/>
                    <a:pt x="4985" y="17467"/>
                    <a:pt x="5262" y="18460"/>
                  </a:cubicBezTo>
                  <a:cubicBezTo>
                    <a:pt x="5538" y="19453"/>
                    <a:pt x="7754" y="20446"/>
                    <a:pt x="9969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1905000" y="6864350"/>
              <a:ext cx="317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2184400" y="6954258"/>
              <a:ext cx="202252" cy="18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82" fill="norm" stroke="1" extrusionOk="0">
                  <a:moveTo>
                    <a:pt x="0" y="3606"/>
                  </a:moveTo>
                  <a:cubicBezTo>
                    <a:pt x="3825" y="2365"/>
                    <a:pt x="7650" y="1123"/>
                    <a:pt x="10912" y="503"/>
                  </a:cubicBezTo>
                  <a:cubicBezTo>
                    <a:pt x="14175" y="-118"/>
                    <a:pt x="16875" y="-118"/>
                    <a:pt x="18675" y="254"/>
                  </a:cubicBezTo>
                  <a:cubicBezTo>
                    <a:pt x="20475" y="627"/>
                    <a:pt x="21375" y="1372"/>
                    <a:pt x="21488" y="2241"/>
                  </a:cubicBezTo>
                  <a:cubicBezTo>
                    <a:pt x="21600" y="3110"/>
                    <a:pt x="20925" y="4103"/>
                    <a:pt x="18450" y="6337"/>
                  </a:cubicBezTo>
                  <a:cubicBezTo>
                    <a:pt x="15975" y="8572"/>
                    <a:pt x="11700" y="12048"/>
                    <a:pt x="8775" y="14282"/>
                  </a:cubicBezTo>
                  <a:cubicBezTo>
                    <a:pt x="5850" y="16516"/>
                    <a:pt x="4275" y="17510"/>
                    <a:pt x="3038" y="18379"/>
                  </a:cubicBezTo>
                  <a:cubicBezTo>
                    <a:pt x="1800" y="19248"/>
                    <a:pt x="900" y="19992"/>
                    <a:pt x="1012" y="20489"/>
                  </a:cubicBezTo>
                  <a:cubicBezTo>
                    <a:pt x="1125" y="20985"/>
                    <a:pt x="2250" y="21234"/>
                    <a:pt x="4275" y="21358"/>
                  </a:cubicBezTo>
                  <a:cubicBezTo>
                    <a:pt x="6300" y="21482"/>
                    <a:pt x="9225" y="21482"/>
                    <a:pt x="1215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2296497" y="7105650"/>
              <a:ext cx="110154" cy="8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36" fill="norm" stroke="1" extrusionOk="0">
                  <a:moveTo>
                    <a:pt x="17541" y="0"/>
                  </a:moveTo>
                  <a:cubicBezTo>
                    <a:pt x="15503" y="5538"/>
                    <a:pt x="13466" y="11077"/>
                    <a:pt x="11632" y="14677"/>
                  </a:cubicBezTo>
                  <a:cubicBezTo>
                    <a:pt x="9798" y="18277"/>
                    <a:pt x="8167" y="19938"/>
                    <a:pt x="6334" y="20769"/>
                  </a:cubicBezTo>
                  <a:cubicBezTo>
                    <a:pt x="4500" y="21600"/>
                    <a:pt x="2462" y="21600"/>
                    <a:pt x="1239" y="20215"/>
                  </a:cubicBezTo>
                  <a:cubicBezTo>
                    <a:pt x="17" y="18831"/>
                    <a:pt x="-391" y="16062"/>
                    <a:pt x="424" y="14954"/>
                  </a:cubicBezTo>
                  <a:cubicBezTo>
                    <a:pt x="1239" y="13846"/>
                    <a:pt x="3277" y="14400"/>
                    <a:pt x="6945" y="15508"/>
                  </a:cubicBezTo>
                  <a:cubicBezTo>
                    <a:pt x="10613" y="16615"/>
                    <a:pt x="15911" y="18277"/>
                    <a:pt x="21209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2381249" y="7124700"/>
              <a:ext cx="635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2425699" y="7195558"/>
              <a:ext cx="171451" cy="94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4091"/>
                  </a:moveTo>
                  <a:cubicBezTo>
                    <a:pt x="1067" y="2651"/>
                    <a:pt x="2133" y="1211"/>
                    <a:pt x="3333" y="491"/>
                  </a:cubicBezTo>
                  <a:cubicBezTo>
                    <a:pt x="4533" y="-229"/>
                    <a:pt x="5867" y="-229"/>
                    <a:pt x="6800" y="971"/>
                  </a:cubicBezTo>
                  <a:cubicBezTo>
                    <a:pt x="7733" y="2171"/>
                    <a:pt x="8267" y="4571"/>
                    <a:pt x="8000" y="6731"/>
                  </a:cubicBezTo>
                  <a:cubicBezTo>
                    <a:pt x="7733" y="8891"/>
                    <a:pt x="6667" y="10811"/>
                    <a:pt x="5333" y="12971"/>
                  </a:cubicBezTo>
                  <a:cubicBezTo>
                    <a:pt x="4000" y="15131"/>
                    <a:pt x="2400" y="17531"/>
                    <a:pt x="2267" y="18971"/>
                  </a:cubicBezTo>
                  <a:cubicBezTo>
                    <a:pt x="2133" y="20411"/>
                    <a:pt x="3467" y="20891"/>
                    <a:pt x="6933" y="21131"/>
                  </a:cubicBezTo>
                  <a:cubicBezTo>
                    <a:pt x="10400" y="21371"/>
                    <a:pt x="16000" y="21371"/>
                    <a:pt x="21600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2034466" y="6719521"/>
              <a:ext cx="718134" cy="74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65" fill="norm" stroke="1" extrusionOk="0">
                  <a:moveTo>
                    <a:pt x="14515" y="2910"/>
                  </a:moveTo>
                  <a:cubicBezTo>
                    <a:pt x="14579" y="2113"/>
                    <a:pt x="14642" y="1315"/>
                    <a:pt x="14484" y="824"/>
                  </a:cubicBezTo>
                  <a:cubicBezTo>
                    <a:pt x="14326" y="333"/>
                    <a:pt x="13947" y="149"/>
                    <a:pt x="13284" y="57"/>
                  </a:cubicBezTo>
                  <a:cubicBezTo>
                    <a:pt x="12621" y="-35"/>
                    <a:pt x="11673" y="-35"/>
                    <a:pt x="10473" y="210"/>
                  </a:cubicBezTo>
                  <a:cubicBezTo>
                    <a:pt x="9273" y="456"/>
                    <a:pt x="7821" y="947"/>
                    <a:pt x="6368" y="1622"/>
                  </a:cubicBezTo>
                  <a:cubicBezTo>
                    <a:pt x="4915" y="2297"/>
                    <a:pt x="3463" y="3156"/>
                    <a:pt x="2389" y="4383"/>
                  </a:cubicBezTo>
                  <a:cubicBezTo>
                    <a:pt x="1315" y="5610"/>
                    <a:pt x="621" y="7206"/>
                    <a:pt x="273" y="9139"/>
                  </a:cubicBezTo>
                  <a:cubicBezTo>
                    <a:pt x="-74" y="11072"/>
                    <a:pt x="-74" y="13342"/>
                    <a:pt x="179" y="15122"/>
                  </a:cubicBezTo>
                  <a:cubicBezTo>
                    <a:pt x="431" y="16901"/>
                    <a:pt x="937" y="18190"/>
                    <a:pt x="1631" y="19141"/>
                  </a:cubicBezTo>
                  <a:cubicBezTo>
                    <a:pt x="2326" y="20092"/>
                    <a:pt x="3210" y="20706"/>
                    <a:pt x="4631" y="21074"/>
                  </a:cubicBezTo>
                  <a:cubicBezTo>
                    <a:pt x="6052" y="21442"/>
                    <a:pt x="8010" y="21565"/>
                    <a:pt x="9873" y="21381"/>
                  </a:cubicBezTo>
                  <a:cubicBezTo>
                    <a:pt x="11737" y="21197"/>
                    <a:pt x="13505" y="20706"/>
                    <a:pt x="15115" y="19939"/>
                  </a:cubicBezTo>
                  <a:cubicBezTo>
                    <a:pt x="16726" y="19172"/>
                    <a:pt x="18179" y="18129"/>
                    <a:pt x="19221" y="16901"/>
                  </a:cubicBezTo>
                  <a:cubicBezTo>
                    <a:pt x="20263" y="15674"/>
                    <a:pt x="20894" y="14263"/>
                    <a:pt x="21210" y="12514"/>
                  </a:cubicBezTo>
                  <a:cubicBezTo>
                    <a:pt x="21526" y="10765"/>
                    <a:pt x="21526" y="8679"/>
                    <a:pt x="21021" y="6991"/>
                  </a:cubicBezTo>
                  <a:cubicBezTo>
                    <a:pt x="20515" y="5304"/>
                    <a:pt x="19505" y="4015"/>
                    <a:pt x="18368" y="3095"/>
                  </a:cubicBezTo>
                  <a:cubicBezTo>
                    <a:pt x="17231" y="2174"/>
                    <a:pt x="15968" y="1622"/>
                    <a:pt x="15115" y="1376"/>
                  </a:cubicBezTo>
                  <a:cubicBezTo>
                    <a:pt x="14263" y="1131"/>
                    <a:pt x="13821" y="1192"/>
                    <a:pt x="13379" y="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2781300" y="6477000"/>
              <a:ext cx="15694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4856"/>
                    <a:pt x="16200" y="9712"/>
                    <a:pt x="18900" y="13312"/>
                  </a:cubicBezTo>
                  <a:cubicBezTo>
                    <a:pt x="21600" y="16912"/>
                    <a:pt x="18900" y="19256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2908300" y="6654800"/>
              <a:ext cx="1" cy="190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3036549" y="6420985"/>
              <a:ext cx="132102" cy="246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319" fill="norm" stroke="1" extrusionOk="0">
                  <a:moveTo>
                    <a:pt x="13975" y="9238"/>
                  </a:moveTo>
                  <a:cubicBezTo>
                    <a:pt x="14313" y="7224"/>
                    <a:pt x="14650" y="5211"/>
                    <a:pt x="14650" y="3746"/>
                  </a:cubicBezTo>
                  <a:cubicBezTo>
                    <a:pt x="14650" y="2282"/>
                    <a:pt x="14313" y="1366"/>
                    <a:pt x="13301" y="726"/>
                  </a:cubicBezTo>
                  <a:cubicBezTo>
                    <a:pt x="12288" y="85"/>
                    <a:pt x="10600" y="-281"/>
                    <a:pt x="8407" y="268"/>
                  </a:cubicBezTo>
                  <a:cubicBezTo>
                    <a:pt x="6213" y="817"/>
                    <a:pt x="3513" y="2282"/>
                    <a:pt x="1825" y="3472"/>
                  </a:cubicBezTo>
                  <a:cubicBezTo>
                    <a:pt x="138" y="4661"/>
                    <a:pt x="-537" y="5577"/>
                    <a:pt x="475" y="6400"/>
                  </a:cubicBezTo>
                  <a:cubicBezTo>
                    <a:pt x="1488" y="7224"/>
                    <a:pt x="4188" y="7956"/>
                    <a:pt x="6888" y="7865"/>
                  </a:cubicBezTo>
                  <a:cubicBezTo>
                    <a:pt x="9588" y="7773"/>
                    <a:pt x="12288" y="6858"/>
                    <a:pt x="14482" y="6309"/>
                  </a:cubicBezTo>
                  <a:cubicBezTo>
                    <a:pt x="16675" y="5760"/>
                    <a:pt x="18363" y="5577"/>
                    <a:pt x="19207" y="6034"/>
                  </a:cubicBezTo>
                  <a:cubicBezTo>
                    <a:pt x="20051" y="6492"/>
                    <a:pt x="20051" y="7590"/>
                    <a:pt x="20219" y="10244"/>
                  </a:cubicBezTo>
                  <a:cubicBezTo>
                    <a:pt x="20388" y="12899"/>
                    <a:pt x="20725" y="17109"/>
                    <a:pt x="21063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3318847" y="6381750"/>
              <a:ext cx="116504" cy="284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531" fill="norm" stroke="1" extrusionOk="0">
                  <a:moveTo>
                    <a:pt x="21230" y="0"/>
                  </a:moveTo>
                  <a:cubicBezTo>
                    <a:pt x="19301" y="160"/>
                    <a:pt x="17373" y="320"/>
                    <a:pt x="14673" y="1360"/>
                  </a:cubicBezTo>
                  <a:cubicBezTo>
                    <a:pt x="11973" y="2400"/>
                    <a:pt x="8501" y="4320"/>
                    <a:pt x="5801" y="6640"/>
                  </a:cubicBezTo>
                  <a:cubicBezTo>
                    <a:pt x="3101" y="8960"/>
                    <a:pt x="1173" y="11680"/>
                    <a:pt x="401" y="13920"/>
                  </a:cubicBezTo>
                  <a:cubicBezTo>
                    <a:pt x="-370" y="16160"/>
                    <a:pt x="16" y="17920"/>
                    <a:pt x="1173" y="19120"/>
                  </a:cubicBezTo>
                  <a:cubicBezTo>
                    <a:pt x="2330" y="20320"/>
                    <a:pt x="4259" y="20960"/>
                    <a:pt x="6187" y="21280"/>
                  </a:cubicBezTo>
                  <a:cubicBezTo>
                    <a:pt x="8116" y="21600"/>
                    <a:pt x="10044" y="21600"/>
                    <a:pt x="11780" y="21360"/>
                  </a:cubicBezTo>
                  <a:cubicBezTo>
                    <a:pt x="13516" y="21120"/>
                    <a:pt x="15059" y="20640"/>
                    <a:pt x="16023" y="20000"/>
                  </a:cubicBezTo>
                  <a:cubicBezTo>
                    <a:pt x="16987" y="19360"/>
                    <a:pt x="17373" y="18560"/>
                    <a:pt x="17180" y="17760"/>
                  </a:cubicBezTo>
                  <a:cubicBezTo>
                    <a:pt x="16987" y="16960"/>
                    <a:pt x="16216" y="16160"/>
                    <a:pt x="13516" y="15520"/>
                  </a:cubicBezTo>
                  <a:cubicBezTo>
                    <a:pt x="10816" y="14880"/>
                    <a:pt x="6187" y="14400"/>
                    <a:pt x="1559" y="13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4095750" y="6794500"/>
              <a:ext cx="241300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1652"/>
                    <a:pt x="3789" y="3305"/>
                    <a:pt x="6347" y="5252"/>
                  </a:cubicBezTo>
                  <a:cubicBezTo>
                    <a:pt x="8905" y="7200"/>
                    <a:pt x="12126" y="9443"/>
                    <a:pt x="14779" y="12216"/>
                  </a:cubicBezTo>
                  <a:cubicBezTo>
                    <a:pt x="17432" y="14990"/>
                    <a:pt x="19516" y="182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4025900" y="6819900"/>
              <a:ext cx="38735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21" y="2234"/>
                    <a:pt x="16643" y="4469"/>
                    <a:pt x="14341" y="6890"/>
                  </a:cubicBezTo>
                  <a:cubicBezTo>
                    <a:pt x="12039" y="9310"/>
                    <a:pt x="9915" y="11917"/>
                    <a:pt x="7554" y="14400"/>
                  </a:cubicBezTo>
                  <a:cubicBezTo>
                    <a:pt x="5193" y="16883"/>
                    <a:pt x="2597" y="192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2025649" y="7677150"/>
              <a:ext cx="3810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0" y="15600"/>
                    <a:pt x="5520" y="9600"/>
                    <a:pt x="9120" y="6000"/>
                  </a:cubicBezTo>
                  <a:cubicBezTo>
                    <a:pt x="12720" y="2400"/>
                    <a:pt x="1716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2096497" y="7721600"/>
              <a:ext cx="322853" cy="5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021" fill="norm" stroke="1" extrusionOk="0">
                  <a:moveTo>
                    <a:pt x="2051" y="13407"/>
                  </a:moveTo>
                  <a:cubicBezTo>
                    <a:pt x="1062" y="15641"/>
                    <a:pt x="74" y="17876"/>
                    <a:pt x="4" y="19366"/>
                  </a:cubicBezTo>
                  <a:cubicBezTo>
                    <a:pt x="-67" y="20855"/>
                    <a:pt x="780" y="21600"/>
                    <a:pt x="3180" y="20483"/>
                  </a:cubicBezTo>
                  <a:cubicBezTo>
                    <a:pt x="5580" y="19366"/>
                    <a:pt x="9533" y="16386"/>
                    <a:pt x="12851" y="12662"/>
                  </a:cubicBezTo>
                  <a:cubicBezTo>
                    <a:pt x="16168" y="8938"/>
                    <a:pt x="18851" y="4469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2324099" y="7600950"/>
              <a:ext cx="176325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0" y="0"/>
                  </a:moveTo>
                  <a:cubicBezTo>
                    <a:pt x="5845" y="1029"/>
                    <a:pt x="11689" y="2057"/>
                    <a:pt x="15628" y="3291"/>
                  </a:cubicBezTo>
                  <a:cubicBezTo>
                    <a:pt x="19567" y="4526"/>
                    <a:pt x="21600" y="5966"/>
                    <a:pt x="21092" y="8331"/>
                  </a:cubicBezTo>
                  <a:cubicBezTo>
                    <a:pt x="20584" y="10697"/>
                    <a:pt x="17534" y="13989"/>
                    <a:pt x="14485" y="16354"/>
                  </a:cubicBezTo>
                  <a:cubicBezTo>
                    <a:pt x="11435" y="18720"/>
                    <a:pt x="8386" y="20160"/>
                    <a:pt x="53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2756967" y="7458827"/>
              <a:ext cx="205061" cy="39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49" fill="norm" stroke="1" extrusionOk="0">
                  <a:moveTo>
                    <a:pt x="8485" y="9388"/>
                  </a:moveTo>
                  <a:cubicBezTo>
                    <a:pt x="6060" y="12931"/>
                    <a:pt x="3636" y="16473"/>
                    <a:pt x="2203" y="18588"/>
                  </a:cubicBezTo>
                  <a:cubicBezTo>
                    <a:pt x="771" y="20702"/>
                    <a:pt x="330" y="21388"/>
                    <a:pt x="109" y="21445"/>
                  </a:cubicBezTo>
                  <a:cubicBezTo>
                    <a:pt x="-111" y="21502"/>
                    <a:pt x="-111" y="20931"/>
                    <a:pt x="1211" y="18645"/>
                  </a:cubicBezTo>
                  <a:cubicBezTo>
                    <a:pt x="2534" y="16359"/>
                    <a:pt x="5179" y="12359"/>
                    <a:pt x="7713" y="9216"/>
                  </a:cubicBezTo>
                  <a:cubicBezTo>
                    <a:pt x="10248" y="6073"/>
                    <a:pt x="12673" y="3788"/>
                    <a:pt x="14656" y="2302"/>
                  </a:cubicBezTo>
                  <a:cubicBezTo>
                    <a:pt x="16640" y="816"/>
                    <a:pt x="18183" y="131"/>
                    <a:pt x="19285" y="16"/>
                  </a:cubicBezTo>
                  <a:cubicBezTo>
                    <a:pt x="20387" y="-98"/>
                    <a:pt x="21048" y="359"/>
                    <a:pt x="21269" y="2073"/>
                  </a:cubicBezTo>
                  <a:cubicBezTo>
                    <a:pt x="21489" y="3788"/>
                    <a:pt x="21269" y="6759"/>
                    <a:pt x="20718" y="9673"/>
                  </a:cubicBezTo>
                  <a:cubicBezTo>
                    <a:pt x="20167" y="12588"/>
                    <a:pt x="19285" y="15445"/>
                    <a:pt x="18403" y="18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2806700" y="7702550"/>
              <a:ext cx="1460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6800"/>
                    <a:pt x="1878" y="12000"/>
                    <a:pt x="5478" y="8400"/>
                  </a:cubicBezTo>
                  <a:cubicBezTo>
                    <a:pt x="9078" y="4800"/>
                    <a:pt x="1533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2991509" y="7627295"/>
              <a:ext cx="94591" cy="149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225" fill="norm" stroke="1" extrusionOk="0">
                  <a:moveTo>
                    <a:pt x="21451" y="2566"/>
                  </a:moveTo>
                  <a:cubicBezTo>
                    <a:pt x="20011" y="1366"/>
                    <a:pt x="18571" y="166"/>
                    <a:pt x="16651" y="16"/>
                  </a:cubicBezTo>
                  <a:cubicBezTo>
                    <a:pt x="14731" y="-134"/>
                    <a:pt x="12331" y="766"/>
                    <a:pt x="9691" y="3016"/>
                  </a:cubicBezTo>
                  <a:cubicBezTo>
                    <a:pt x="7051" y="5266"/>
                    <a:pt x="4171" y="8866"/>
                    <a:pt x="2491" y="11566"/>
                  </a:cubicBezTo>
                  <a:cubicBezTo>
                    <a:pt x="811" y="14266"/>
                    <a:pt x="331" y="16066"/>
                    <a:pt x="91" y="17716"/>
                  </a:cubicBezTo>
                  <a:cubicBezTo>
                    <a:pt x="-149" y="19366"/>
                    <a:pt x="-149" y="20866"/>
                    <a:pt x="3211" y="21166"/>
                  </a:cubicBezTo>
                  <a:cubicBezTo>
                    <a:pt x="6571" y="21466"/>
                    <a:pt x="13291" y="20566"/>
                    <a:pt x="20011" y="19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3105739" y="7629857"/>
              <a:ext cx="94661" cy="123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359" fill="norm" stroke="1" extrusionOk="0">
                  <a:moveTo>
                    <a:pt x="19591" y="2688"/>
                  </a:moveTo>
                  <a:cubicBezTo>
                    <a:pt x="17713" y="1590"/>
                    <a:pt x="15835" y="491"/>
                    <a:pt x="13722" y="125"/>
                  </a:cubicBezTo>
                  <a:cubicBezTo>
                    <a:pt x="11609" y="-241"/>
                    <a:pt x="9261" y="125"/>
                    <a:pt x="6678" y="2139"/>
                  </a:cubicBezTo>
                  <a:cubicBezTo>
                    <a:pt x="4096" y="4152"/>
                    <a:pt x="1278" y="7813"/>
                    <a:pt x="339" y="11291"/>
                  </a:cubicBezTo>
                  <a:cubicBezTo>
                    <a:pt x="-600" y="14769"/>
                    <a:pt x="339" y="18064"/>
                    <a:pt x="4096" y="19712"/>
                  </a:cubicBezTo>
                  <a:cubicBezTo>
                    <a:pt x="7852" y="21359"/>
                    <a:pt x="14426" y="21359"/>
                    <a:pt x="2100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3213100" y="7640700"/>
              <a:ext cx="94738" cy="1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007" fill="norm" stroke="1" extrusionOk="0">
                  <a:moveTo>
                    <a:pt x="0" y="9862"/>
                  </a:moveTo>
                  <a:cubicBezTo>
                    <a:pt x="2348" y="10200"/>
                    <a:pt x="4696" y="10537"/>
                    <a:pt x="7983" y="9693"/>
                  </a:cubicBezTo>
                  <a:cubicBezTo>
                    <a:pt x="11270" y="8849"/>
                    <a:pt x="15496" y="6824"/>
                    <a:pt x="18078" y="4968"/>
                  </a:cubicBezTo>
                  <a:cubicBezTo>
                    <a:pt x="20661" y="3112"/>
                    <a:pt x="21600" y="1424"/>
                    <a:pt x="20661" y="581"/>
                  </a:cubicBezTo>
                  <a:cubicBezTo>
                    <a:pt x="19722" y="-263"/>
                    <a:pt x="16904" y="-263"/>
                    <a:pt x="13852" y="1087"/>
                  </a:cubicBezTo>
                  <a:cubicBezTo>
                    <a:pt x="10800" y="2437"/>
                    <a:pt x="7513" y="5137"/>
                    <a:pt x="5165" y="8006"/>
                  </a:cubicBezTo>
                  <a:cubicBezTo>
                    <a:pt x="2817" y="10874"/>
                    <a:pt x="1409" y="13912"/>
                    <a:pt x="1174" y="16275"/>
                  </a:cubicBezTo>
                  <a:cubicBezTo>
                    <a:pt x="939" y="18637"/>
                    <a:pt x="1878" y="20325"/>
                    <a:pt x="5165" y="20831"/>
                  </a:cubicBezTo>
                  <a:cubicBezTo>
                    <a:pt x="8452" y="21337"/>
                    <a:pt x="14087" y="20662"/>
                    <a:pt x="19722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3298549" y="7596981"/>
              <a:ext cx="125322" cy="30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256" fill="norm" stroke="1" extrusionOk="0">
                  <a:moveTo>
                    <a:pt x="11387" y="6841"/>
                  </a:moveTo>
                  <a:cubicBezTo>
                    <a:pt x="8507" y="9760"/>
                    <a:pt x="5627" y="12679"/>
                    <a:pt x="3827" y="14868"/>
                  </a:cubicBezTo>
                  <a:cubicBezTo>
                    <a:pt x="2027" y="17058"/>
                    <a:pt x="1307" y="18517"/>
                    <a:pt x="767" y="19612"/>
                  </a:cubicBezTo>
                  <a:cubicBezTo>
                    <a:pt x="227" y="20706"/>
                    <a:pt x="-133" y="21436"/>
                    <a:pt x="47" y="21217"/>
                  </a:cubicBezTo>
                  <a:cubicBezTo>
                    <a:pt x="227" y="20998"/>
                    <a:pt x="947" y="19831"/>
                    <a:pt x="2567" y="17131"/>
                  </a:cubicBezTo>
                  <a:cubicBezTo>
                    <a:pt x="4187" y="14431"/>
                    <a:pt x="6707" y="10198"/>
                    <a:pt x="9047" y="7206"/>
                  </a:cubicBezTo>
                  <a:cubicBezTo>
                    <a:pt x="11387" y="4214"/>
                    <a:pt x="13547" y="2463"/>
                    <a:pt x="15347" y="1368"/>
                  </a:cubicBezTo>
                  <a:cubicBezTo>
                    <a:pt x="17147" y="274"/>
                    <a:pt x="18587" y="-164"/>
                    <a:pt x="19667" y="55"/>
                  </a:cubicBezTo>
                  <a:cubicBezTo>
                    <a:pt x="20747" y="274"/>
                    <a:pt x="21467" y="1150"/>
                    <a:pt x="21287" y="2317"/>
                  </a:cubicBezTo>
                  <a:cubicBezTo>
                    <a:pt x="21107" y="3485"/>
                    <a:pt x="20027" y="4944"/>
                    <a:pt x="18227" y="6112"/>
                  </a:cubicBezTo>
                  <a:cubicBezTo>
                    <a:pt x="16427" y="7279"/>
                    <a:pt x="13907" y="8155"/>
                    <a:pt x="11927" y="8374"/>
                  </a:cubicBezTo>
                  <a:cubicBezTo>
                    <a:pt x="9947" y="8593"/>
                    <a:pt x="8507" y="8155"/>
                    <a:pt x="7067" y="7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3455250" y="7429500"/>
              <a:ext cx="75350" cy="297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04" fill="norm" stroke="1" extrusionOk="0">
                  <a:moveTo>
                    <a:pt x="21359" y="0"/>
                  </a:moveTo>
                  <a:cubicBezTo>
                    <a:pt x="18959" y="2911"/>
                    <a:pt x="16559" y="5821"/>
                    <a:pt x="13559" y="8502"/>
                  </a:cubicBezTo>
                  <a:cubicBezTo>
                    <a:pt x="10559" y="11183"/>
                    <a:pt x="6959" y="13634"/>
                    <a:pt x="4559" y="15396"/>
                  </a:cubicBezTo>
                  <a:cubicBezTo>
                    <a:pt x="2159" y="17157"/>
                    <a:pt x="959" y="18230"/>
                    <a:pt x="359" y="19149"/>
                  </a:cubicBezTo>
                  <a:cubicBezTo>
                    <a:pt x="-241" y="20068"/>
                    <a:pt x="-241" y="20834"/>
                    <a:pt x="1559" y="21217"/>
                  </a:cubicBezTo>
                  <a:cubicBezTo>
                    <a:pt x="3359" y="21600"/>
                    <a:pt x="6959" y="21600"/>
                    <a:pt x="10559" y="21217"/>
                  </a:cubicBezTo>
                  <a:cubicBezTo>
                    <a:pt x="14159" y="20834"/>
                    <a:pt x="17759" y="20068"/>
                    <a:pt x="21359" y="19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3365500" y="7581900"/>
              <a:ext cx="1841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7486"/>
                    <a:pt x="1490" y="13371"/>
                    <a:pt x="5090" y="9771"/>
                  </a:cubicBezTo>
                  <a:cubicBezTo>
                    <a:pt x="8690" y="6171"/>
                    <a:pt x="1514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3898900" y="7493000"/>
              <a:ext cx="5080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4500"/>
                    <a:pt x="16200" y="9000"/>
                    <a:pt x="12600" y="12600"/>
                  </a:cubicBezTo>
                  <a:cubicBezTo>
                    <a:pt x="9000" y="16200"/>
                    <a:pt x="4500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3886200" y="7510920"/>
              <a:ext cx="164158" cy="21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99" fill="norm" stroke="1" extrusionOk="0">
                  <a:moveTo>
                    <a:pt x="0" y="15019"/>
                  </a:moveTo>
                  <a:cubicBezTo>
                    <a:pt x="4431" y="13291"/>
                    <a:pt x="8862" y="11563"/>
                    <a:pt x="12046" y="9511"/>
                  </a:cubicBezTo>
                  <a:cubicBezTo>
                    <a:pt x="15231" y="7459"/>
                    <a:pt x="17169" y="5083"/>
                    <a:pt x="18692" y="3247"/>
                  </a:cubicBezTo>
                  <a:cubicBezTo>
                    <a:pt x="20215" y="1411"/>
                    <a:pt x="21323" y="115"/>
                    <a:pt x="21462" y="7"/>
                  </a:cubicBezTo>
                  <a:cubicBezTo>
                    <a:pt x="21600" y="-101"/>
                    <a:pt x="20769" y="979"/>
                    <a:pt x="19662" y="4111"/>
                  </a:cubicBezTo>
                  <a:cubicBezTo>
                    <a:pt x="18554" y="7243"/>
                    <a:pt x="17169" y="12427"/>
                    <a:pt x="16754" y="15667"/>
                  </a:cubicBezTo>
                  <a:cubicBezTo>
                    <a:pt x="16338" y="18907"/>
                    <a:pt x="16892" y="20203"/>
                    <a:pt x="17446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4064943" y="7639050"/>
              <a:ext cx="54355" cy="56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243" fill="norm" stroke="1" extrusionOk="0">
                  <a:moveTo>
                    <a:pt x="6843" y="4800"/>
                  </a:moveTo>
                  <a:cubicBezTo>
                    <a:pt x="3643" y="8000"/>
                    <a:pt x="443" y="11200"/>
                    <a:pt x="43" y="14400"/>
                  </a:cubicBezTo>
                  <a:cubicBezTo>
                    <a:pt x="-357" y="17600"/>
                    <a:pt x="2043" y="20800"/>
                    <a:pt x="6043" y="21200"/>
                  </a:cubicBezTo>
                  <a:cubicBezTo>
                    <a:pt x="10043" y="21600"/>
                    <a:pt x="15643" y="19200"/>
                    <a:pt x="18443" y="15600"/>
                  </a:cubicBezTo>
                  <a:cubicBezTo>
                    <a:pt x="21243" y="12000"/>
                    <a:pt x="21243" y="7200"/>
                    <a:pt x="18443" y="4400"/>
                  </a:cubicBezTo>
                  <a:cubicBezTo>
                    <a:pt x="15643" y="1600"/>
                    <a:pt x="10043" y="800"/>
                    <a:pt x="4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4203700" y="7677150"/>
              <a:ext cx="19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1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6679" y="4840515"/>
              <a:ext cx="106088" cy="155218"/>
            </a:xfrm>
            <a:prstGeom prst="rect">
              <a:avLst/>
            </a:prstGeom>
            <a:effectLst/>
          </p:spPr>
        </p:pic>
        <p:pic>
          <p:nvPicPr>
            <p:cNvPr id="1016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54350" y="497205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101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31560" y="4882599"/>
              <a:ext cx="131181" cy="111966"/>
            </a:xfrm>
            <a:prstGeom prst="rect">
              <a:avLst/>
            </a:prstGeom>
            <a:effectLst/>
          </p:spPr>
        </p:pic>
        <p:pic>
          <p:nvPicPr>
            <p:cNvPr id="102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02000" y="4902200"/>
              <a:ext cx="95250" cy="177800"/>
            </a:xfrm>
            <a:prstGeom prst="rect">
              <a:avLst/>
            </a:prstGeom>
            <a:effectLst/>
          </p:spPr>
        </p:pic>
        <p:pic>
          <p:nvPicPr>
            <p:cNvPr id="102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50011" y="5894900"/>
              <a:ext cx="456114" cy="393438"/>
            </a:xfrm>
            <a:prstGeom prst="rect">
              <a:avLst/>
            </a:prstGeom>
            <a:effectLst/>
          </p:spPr>
        </p:pic>
        <p:pic>
          <p:nvPicPr>
            <p:cNvPr id="102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249000" y="6045267"/>
              <a:ext cx="132501" cy="173336"/>
            </a:xfrm>
            <a:prstGeom prst="rect">
              <a:avLst/>
            </a:prstGeom>
            <a:effectLst/>
          </p:spPr>
        </p:pic>
        <p:pic>
          <p:nvPicPr>
            <p:cNvPr id="1026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00550" y="612140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102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483695" y="6092735"/>
              <a:ext cx="113250" cy="109542"/>
            </a:xfrm>
            <a:prstGeom prst="rect">
              <a:avLst/>
            </a:prstGeom>
            <a:effectLst/>
          </p:spPr>
        </p:pic>
        <p:pic>
          <p:nvPicPr>
            <p:cNvPr id="103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54550" y="6108700"/>
              <a:ext cx="35207" cy="215900"/>
            </a:xfrm>
            <a:prstGeom prst="rect">
              <a:avLst/>
            </a:prstGeom>
            <a:effectLst/>
          </p:spPr>
        </p:pic>
        <p:pic>
          <p:nvPicPr>
            <p:cNvPr id="103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43499" y="6098893"/>
              <a:ext cx="311151" cy="35208"/>
            </a:xfrm>
            <a:prstGeom prst="rect">
              <a:avLst/>
            </a:prstGeom>
            <a:effectLst/>
          </p:spPr>
        </p:pic>
        <p:pic>
          <p:nvPicPr>
            <p:cNvPr id="103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24449" y="6169206"/>
              <a:ext cx="285751" cy="41095"/>
            </a:xfrm>
            <a:prstGeom prst="rect">
              <a:avLst/>
            </a:prstGeom>
            <a:effectLst/>
          </p:spPr>
        </p:pic>
        <p:pic>
          <p:nvPicPr>
            <p:cNvPr id="1036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946649" y="6419850"/>
              <a:ext cx="158751" cy="31750"/>
            </a:xfrm>
            <a:prstGeom prst="rect">
              <a:avLst/>
            </a:prstGeom>
            <a:effectLst/>
          </p:spPr>
        </p:pic>
        <p:pic>
          <p:nvPicPr>
            <p:cNvPr id="1038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111749" y="6362700"/>
              <a:ext cx="38101" cy="171450"/>
            </a:xfrm>
            <a:prstGeom prst="rect">
              <a:avLst/>
            </a:prstGeom>
            <a:effectLst/>
          </p:spPr>
        </p:pic>
        <p:pic>
          <p:nvPicPr>
            <p:cNvPr id="104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185954" y="6394450"/>
              <a:ext cx="107830" cy="133350"/>
            </a:xfrm>
            <a:prstGeom prst="rect">
              <a:avLst/>
            </a:prstGeom>
            <a:effectLst/>
          </p:spPr>
        </p:pic>
        <p:pic>
          <p:nvPicPr>
            <p:cNvPr id="104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63840" y="7430444"/>
              <a:ext cx="171322" cy="308960"/>
            </a:xfrm>
            <a:prstGeom prst="rect">
              <a:avLst/>
            </a:prstGeom>
            <a:effectLst/>
          </p:spPr>
        </p:pic>
        <p:pic>
          <p:nvPicPr>
            <p:cNvPr id="104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86549" y="7573347"/>
              <a:ext cx="176203" cy="246815"/>
            </a:xfrm>
            <a:prstGeom prst="rect">
              <a:avLst/>
            </a:prstGeom>
            <a:effectLst/>
          </p:spPr>
        </p:pic>
        <p:pic>
          <p:nvPicPr>
            <p:cNvPr id="1046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21250" y="750570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104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945028" y="7532654"/>
              <a:ext cx="115923" cy="145715"/>
            </a:xfrm>
            <a:prstGeom prst="rect">
              <a:avLst/>
            </a:prstGeom>
            <a:effectLst/>
          </p:spPr>
        </p:pic>
        <p:pic>
          <p:nvPicPr>
            <p:cNvPr id="105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052659" y="7524750"/>
              <a:ext cx="122591" cy="151078"/>
            </a:xfrm>
            <a:prstGeom prst="rect">
              <a:avLst/>
            </a:prstGeom>
            <a:effectLst/>
          </p:spPr>
        </p:pic>
        <p:pic>
          <p:nvPicPr>
            <p:cNvPr id="105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184515" y="7378700"/>
              <a:ext cx="117736" cy="268696"/>
            </a:xfrm>
            <a:prstGeom prst="rect">
              <a:avLst/>
            </a:prstGeom>
            <a:effectLst/>
          </p:spPr>
        </p:pic>
        <p:pic>
          <p:nvPicPr>
            <p:cNvPr id="1054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156200" y="7512050"/>
              <a:ext cx="146050" cy="38100"/>
            </a:xfrm>
            <a:prstGeom prst="rect">
              <a:avLst/>
            </a:prstGeom>
            <a:effectLst/>
          </p:spPr>
        </p:pic>
        <p:pic>
          <p:nvPicPr>
            <p:cNvPr id="105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336116" y="7429500"/>
              <a:ext cx="223399" cy="247650"/>
            </a:xfrm>
            <a:prstGeom prst="rect">
              <a:avLst/>
            </a:prstGeom>
            <a:effectLst/>
          </p:spPr>
        </p:pic>
        <p:pic>
          <p:nvPicPr>
            <p:cNvPr id="105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73700" y="7588250"/>
              <a:ext cx="88900" cy="104481"/>
            </a:xfrm>
            <a:prstGeom prst="rect">
              <a:avLst/>
            </a:prstGeom>
            <a:effectLst/>
          </p:spPr>
        </p:pic>
        <p:sp>
          <p:nvSpPr>
            <p:cNvPr id="1060" name="Line"/>
            <p:cNvSpPr/>
            <p:nvPr/>
          </p:nvSpPr>
          <p:spPr>
            <a:xfrm>
              <a:off x="6149921" y="3618960"/>
              <a:ext cx="437940" cy="387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396" fill="norm" stroke="1" extrusionOk="0">
                  <a:moveTo>
                    <a:pt x="12309" y="4233"/>
                  </a:moveTo>
                  <a:cubicBezTo>
                    <a:pt x="12309" y="3649"/>
                    <a:pt x="12309" y="3065"/>
                    <a:pt x="12361" y="2423"/>
                  </a:cubicBezTo>
                  <a:cubicBezTo>
                    <a:pt x="12413" y="1781"/>
                    <a:pt x="12516" y="1081"/>
                    <a:pt x="12257" y="614"/>
                  </a:cubicBezTo>
                  <a:cubicBezTo>
                    <a:pt x="11997" y="147"/>
                    <a:pt x="11374" y="-87"/>
                    <a:pt x="10388" y="30"/>
                  </a:cubicBezTo>
                  <a:cubicBezTo>
                    <a:pt x="9401" y="147"/>
                    <a:pt x="8051" y="614"/>
                    <a:pt x="6493" y="1839"/>
                  </a:cubicBezTo>
                  <a:cubicBezTo>
                    <a:pt x="4936" y="3065"/>
                    <a:pt x="3170" y="5050"/>
                    <a:pt x="1924" y="7736"/>
                  </a:cubicBezTo>
                  <a:cubicBezTo>
                    <a:pt x="678" y="10421"/>
                    <a:pt x="-49" y="13807"/>
                    <a:pt x="3" y="16142"/>
                  </a:cubicBezTo>
                  <a:cubicBezTo>
                    <a:pt x="55" y="18477"/>
                    <a:pt x="886" y="19762"/>
                    <a:pt x="2236" y="20521"/>
                  </a:cubicBezTo>
                  <a:cubicBezTo>
                    <a:pt x="3586" y="21279"/>
                    <a:pt x="5455" y="21513"/>
                    <a:pt x="7272" y="20696"/>
                  </a:cubicBezTo>
                  <a:cubicBezTo>
                    <a:pt x="9089" y="19878"/>
                    <a:pt x="10855" y="18010"/>
                    <a:pt x="11841" y="16784"/>
                  </a:cubicBezTo>
                  <a:cubicBezTo>
                    <a:pt x="12828" y="15558"/>
                    <a:pt x="13036" y="14975"/>
                    <a:pt x="13139" y="14391"/>
                  </a:cubicBezTo>
                  <a:cubicBezTo>
                    <a:pt x="13243" y="13807"/>
                    <a:pt x="13243" y="13223"/>
                    <a:pt x="12984" y="13048"/>
                  </a:cubicBezTo>
                  <a:cubicBezTo>
                    <a:pt x="12724" y="12873"/>
                    <a:pt x="12205" y="13107"/>
                    <a:pt x="11426" y="14157"/>
                  </a:cubicBezTo>
                  <a:cubicBezTo>
                    <a:pt x="10647" y="15208"/>
                    <a:pt x="9609" y="17076"/>
                    <a:pt x="8986" y="18302"/>
                  </a:cubicBezTo>
                  <a:cubicBezTo>
                    <a:pt x="8363" y="19528"/>
                    <a:pt x="8155" y="20112"/>
                    <a:pt x="8311" y="20404"/>
                  </a:cubicBezTo>
                  <a:cubicBezTo>
                    <a:pt x="8466" y="20696"/>
                    <a:pt x="8986" y="20696"/>
                    <a:pt x="9661" y="20345"/>
                  </a:cubicBezTo>
                  <a:cubicBezTo>
                    <a:pt x="10336" y="19995"/>
                    <a:pt x="11166" y="19295"/>
                    <a:pt x="12153" y="18828"/>
                  </a:cubicBezTo>
                  <a:cubicBezTo>
                    <a:pt x="13139" y="18361"/>
                    <a:pt x="14282" y="18127"/>
                    <a:pt x="15580" y="17368"/>
                  </a:cubicBezTo>
                  <a:cubicBezTo>
                    <a:pt x="16878" y="16609"/>
                    <a:pt x="18332" y="15325"/>
                    <a:pt x="19214" y="14391"/>
                  </a:cubicBezTo>
                  <a:cubicBezTo>
                    <a:pt x="20097" y="13457"/>
                    <a:pt x="20409" y="12873"/>
                    <a:pt x="20616" y="12289"/>
                  </a:cubicBezTo>
                  <a:cubicBezTo>
                    <a:pt x="20824" y="11705"/>
                    <a:pt x="20928" y="11122"/>
                    <a:pt x="20668" y="10771"/>
                  </a:cubicBezTo>
                  <a:cubicBezTo>
                    <a:pt x="20409" y="10421"/>
                    <a:pt x="19786" y="10304"/>
                    <a:pt x="19318" y="10479"/>
                  </a:cubicBezTo>
                  <a:cubicBezTo>
                    <a:pt x="18851" y="10655"/>
                    <a:pt x="18539" y="11122"/>
                    <a:pt x="18384" y="11647"/>
                  </a:cubicBezTo>
                  <a:cubicBezTo>
                    <a:pt x="18228" y="12172"/>
                    <a:pt x="18228" y="12756"/>
                    <a:pt x="18643" y="13574"/>
                  </a:cubicBezTo>
                  <a:cubicBezTo>
                    <a:pt x="19059" y="14391"/>
                    <a:pt x="19889" y="15442"/>
                    <a:pt x="20461" y="16317"/>
                  </a:cubicBezTo>
                  <a:cubicBezTo>
                    <a:pt x="21032" y="17193"/>
                    <a:pt x="21343" y="17894"/>
                    <a:pt x="21447" y="18652"/>
                  </a:cubicBezTo>
                  <a:cubicBezTo>
                    <a:pt x="21551" y="19411"/>
                    <a:pt x="21447" y="20229"/>
                    <a:pt x="21136" y="20696"/>
                  </a:cubicBezTo>
                  <a:cubicBezTo>
                    <a:pt x="20824" y="21163"/>
                    <a:pt x="20305" y="21279"/>
                    <a:pt x="19786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6629400" y="3791034"/>
              <a:ext cx="184150" cy="17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11053"/>
                  </a:moveTo>
                  <a:cubicBezTo>
                    <a:pt x="3228" y="9472"/>
                    <a:pt x="6455" y="7892"/>
                    <a:pt x="8690" y="6575"/>
                  </a:cubicBezTo>
                  <a:cubicBezTo>
                    <a:pt x="10924" y="5258"/>
                    <a:pt x="12166" y="4204"/>
                    <a:pt x="12910" y="3019"/>
                  </a:cubicBezTo>
                  <a:cubicBezTo>
                    <a:pt x="13655" y="1833"/>
                    <a:pt x="13903" y="516"/>
                    <a:pt x="13159" y="121"/>
                  </a:cubicBezTo>
                  <a:cubicBezTo>
                    <a:pt x="12414" y="-274"/>
                    <a:pt x="10676" y="253"/>
                    <a:pt x="8814" y="2360"/>
                  </a:cubicBezTo>
                  <a:cubicBezTo>
                    <a:pt x="6952" y="4467"/>
                    <a:pt x="4966" y="8155"/>
                    <a:pt x="3972" y="11185"/>
                  </a:cubicBezTo>
                  <a:cubicBezTo>
                    <a:pt x="2979" y="14214"/>
                    <a:pt x="2979" y="16585"/>
                    <a:pt x="6083" y="18165"/>
                  </a:cubicBezTo>
                  <a:cubicBezTo>
                    <a:pt x="9186" y="19746"/>
                    <a:pt x="15393" y="20536"/>
                    <a:pt x="21600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7016750" y="3683947"/>
              <a:ext cx="266700" cy="27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3883"/>
                  </a:moveTo>
                  <a:cubicBezTo>
                    <a:pt x="0" y="3059"/>
                    <a:pt x="0" y="2234"/>
                    <a:pt x="771" y="1492"/>
                  </a:cubicBezTo>
                  <a:cubicBezTo>
                    <a:pt x="1543" y="750"/>
                    <a:pt x="3086" y="91"/>
                    <a:pt x="4629" y="8"/>
                  </a:cubicBezTo>
                  <a:cubicBezTo>
                    <a:pt x="6171" y="-74"/>
                    <a:pt x="7714" y="421"/>
                    <a:pt x="8400" y="2152"/>
                  </a:cubicBezTo>
                  <a:cubicBezTo>
                    <a:pt x="9086" y="3883"/>
                    <a:pt x="8914" y="6851"/>
                    <a:pt x="7800" y="9489"/>
                  </a:cubicBezTo>
                  <a:cubicBezTo>
                    <a:pt x="6686" y="12128"/>
                    <a:pt x="4629" y="14436"/>
                    <a:pt x="3343" y="15920"/>
                  </a:cubicBezTo>
                  <a:cubicBezTo>
                    <a:pt x="2057" y="17404"/>
                    <a:pt x="1543" y="18063"/>
                    <a:pt x="1114" y="18805"/>
                  </a:cubicBezTo>
                  <a:cubicBezTo>
                    <a:pt x="686" y="19547"/>
                    <a:pt x="343" y="20372"/>
                    <a:pt x="771" y="20866"/>
                  </a:cubicBezTo>
                  <a:cubicBezTo>
                    <a:pt x="1200" y="21361"/>
                    <a:pt x="2400" y="21526"/>
                    <a:pt x="6000" y="21526"/>
                  </a:cubicBezTo>
                  <a:cubicBezTo>
                    <a:pt x="9600" y="21526"/>
                    <a:pt x="15600" y="21361"/>
                    <a:pt x="2160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6210300" y="4137206"/>
              <a:ext cx="755650" cy="6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21164"/>
                  </a:moveTo>
                  <a:cubicBezTo>
                    <a:pt x="1936" y="15950"/>
                    <a:pt x="3872" y="10736"/>
                    <a:pt x="5899" y="7012"/>
                  </a:cubicBezTo>
                  <a:cubicBezTo>
                    <a:pt x="7926" y="3288"/>
                    <a:pt x="10044" y="1054"/>
                    <a:pt x="12252" y="309"/>
                  </a:cubicBezTo>
                  <a:cubicBezTo>
                    <a:pt x="14461" y="-436"/>
                    <a:pt x="16760" y="309"/>
                    <a:pt x="18333" y="1054"/>
                  </a:cubicBezTo>
                  <a:cubicBezTo>
                    <a:pt x="19906" y="1798"/>
                    <a:pt x="20753" y="2543"/>
                    <a:pt x="21600" y="3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6534150" y="4146550"/>
              <a:ext cx="5016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81" y="17486"/>
                    <a:pt x="6562" y="13371"/>
                    <a:pt x="9889" y="10029"/>
                  </a:cubicBezTo>
                  <a:cubicBezTo>
                    <a:pt x="13215" y="6686"/>
                    <a:pt x="16587" y="4114"/>
                    <a:pt x="18547" y="2571"/>
                  </a:cubicBezTo>
                  <a:cubicBezTo>
                    <a:pt x="20506" y="1029"/>
                    <a:pt x="21053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7537449" y="38036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7543800" y="3968750"/>
              <a:ext cx="254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8439791" y="3725014"/>
              <a:ext cx="260416" cy="611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502" fill="norm" stroke="1" extrusionOk="0">
                  <a:moveTo>
                    <a:pt x="4095" y="3438"/>
                  </a:moveTo>
                  <a:cubicBezTo>
                    <a:pt x="4441" y="5523"/>
                    <a:pt x="4786" y="7609"/>
                    <a:pt x="4527" y="9918"/>
                  </a:cubicBezTo>
                  <a:cubicBezTo>
                    <a:pt x="4268" y="12227"/>
                    <a:pt x="3404" y="14759"/>
                    <a:pt x="2713" y="16547"/>
                  </a:cubicBezTo>
                  <a:cubicBezTo>
                    <a:pt x="2022" y="18334"/>
                    <a:pt x="1503" y="19377"/>
                    <a:pt x="1071" y="20159"/>
                  </a:cubicBezTo>
                  <a:cubicBezTo>
                    <a:pt x="639" y="20941"/>
                    <a:pt x="294" y="21463"/>
                    <a:pt x="121" y="21500"/>
                  </a:cubicBezTo>
                  <a:cubicBezTo>
                    <a:pt x="-52" y="21537"/>
                    <a:pt x="-52" y="21090"/>
                    <a:pt x="207" y="19489"/>
                  </a:cubicBezTo>
                  <a:cubicBezTo>
                    <a:pt x="466" y="17887"/>
                    <a:pt x="985" y="15131"/>
                    <a:pt x="1503" y="12711"/>
                  </a:cubicBezTo>
                  <a:cubicBezTo>
                    <a:pt x="2022" y="10290"/>
                    <a:pt x="2540" y="8205"/>
                    <a:pt x="3231" y="6305"/>
                  </a:cubicBezTo>
                  <a:cubicBezTo>
                    <a:pt x="3922" y="4406"/>
                    <a:pt x="4786" y="2693"/>
                    <a:pt x="5910" y="1613"/>
                  </a:cubicBezTo>
                  <a:cubicBezTo>
                    <a:pt x="7033" y="533"/>
                    <a:pt x="8415" y="86"/>
                    <a:pt x="10143" y="11"/>
                  </a:cubicBezTo>
                  <a:cubicBezTo>
                    <a:pt x="11871" y="-63"/>
                    <a:pt x="13945" y="235"/>
                    <a:pt x="15846" y="868"/>
                  </a:cubicBezTo>
                  <a:cubicBezTo>
                    <a:pt x="17746" y="1501"/>
                    <a:pt x="19474" y="2469"/>
                    <a:pt x="20425" y="3400"/>
                  </a:cubicBezTo>
                  <a:cubicBezTo>
                    <a:pt x="21375" y="4331"/>
                    <a:pt x="21548" y="5225"/>
                    <a:pt x="20770" y="6156"/>
                  </a:cubicBezTo>
                  <a:cubicBezTo>
                    <a:pt x="19993" y="7087"/>
                    <a:pt x="18265" y="8056"/>
                    <a:pt x="16018" y="8726"/>
                  </a:cubicBezTo>
                  <a:cubicBezTo>
                    <a:pt x="13772" y="9396"/>
                    <a:pt x="11007" y="9769"/>
                    <a:pt x="8415" y="9806"/>
                  </a:cubicBezTo>
                  <a:cubicBezTo>
                    <a:pt x="5823" y="9843"/>
                    <a:pt x="3404" y="9545"/>
                    <a:pt x="2540" y="8987"/>
                  </a:cubicBezTo>
                  <a:cubicBezTo>
                    <a:pt x="1676" y="8428"/>
                    <a:pt x="2367" y="7609"/>
                    <a:pt x="3058" y="6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8567239" y="3414653"/>
              <a:ext cx="157661" cy="20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152" fill="norm" stroke="1" extrusionOk="0">
                  <a:moveTo>
                    <a:pt x="9356" y="10536"/>
                  </a:moveTo>
                  <a:cubicBezTo>
                    <a:pt x="7052" y="13560"/>
                    <a:pt x="4748" y="16584"/>
                    <a:pt x="3164" y="18528"/>
                  </a:cubicBezTo>
                  <a:cubicBezTo>
                    <a:pt x="1580" y="20472"/>
                    <a:pt x="716" y="21336"/>
                    <a:pt x="284" y="21120"/>
                  </a:cubicBezTo>
                  <a:cubicBezTo>
                    <a:pt x="-148" y="20904"/>
                    <a:pt x="-148" y="19608"/>
                    <a:pt x="716" y="17124"/>
                  </a:cubicBezTo>
                  <a:cubicBezTo>
                    <a:pt x="1580" y="14640"/>
                    <a:pt x="3308" y="10968"/>
                    <a:pt x="5180" y="7944"/>
                  </a:cubicBezTo>
                  <a:cubicBezTo>
                    <a:pt x="7052" y="4920"/>
                    <a:pt x="9068" y="2544"/>
                    <a:pt x="10796" y="1248"/>
                  </a:cubicBezTo>
                  <a:cubicBezTo>
                    <a:pt x="12524" y="-48"/>
                    <a:pt x="13964" y="-264"/>
                    <a:pt x="14972" y="276"/>
                  </a:cubicBezTo>
                  <a:cubicBezTo>
                    <a:pt x="15980" y="816"/>
                    <a:pt x="16556" y="2112"/>
                    <a:pt x="16844" y="3840"/>
                  </a:cubicBezTo>
                  <a:cubicBezTo>
                    <a:pt x="17132" y="5568"/>
                    <a:pt x="17132" y="7728"/>
                    <a:pt x="17852" y="9780"/>
                  </a:cubicBezTo>
                  <a:cubicBezTo>
                    <a:pt x="18572" y="11832"/>
                    <a:pt x="20012" y="13776"/>
                    <a:pt x="21452" y="15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8706576" y="4010755"/>
              <a:ext cx="125849" cy="18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87" fill="norm" stroke="1" extrusionOk="0">
                  <a:moveTo>
                    <a:pt x="4196" y="17557"/>
                  </a:moveTo>
                  <a:cubicBezTo>
                    <a:pt x="2756" y="19237"/>
                    <a:pt x="1316" y="20917"/>
                    <a:pt x="596" y="21157"/>
                  </a:cubicBezTo>
                  <a:cubicBezTo>
                    <a:pt x="-124" y="21397"/>
                    <a:pt x="-124" y="20197"/>
                    <a:pt x="236" y="17677"/>
                  </a:cubicBezTo>
                  <a:cubicBezTo>
                    <a:pt x="596" y="15157"/>
                    <a:pt x="1316" y="11317"/>
                    <a:pt x="2036" y="8677"/>
                  </a:cubicBezTo>
                  <a:cubicBezTo>
                    <a:pt x="2756" y="6037"/>
                    <a:pt x="3476" y="4597"/>
                    <a:pt x="4016" y="3157"/>
                  </a:cubicBezTo>
                  <a:cubicBezTo>
                    <a:pt x="4556" y="1717"/>
                    <a:pt x="4916" y="277"/>
                    <a:pt x="5636" y="37"/>
                  </a:cubicBezTo>
                  <a:cubicBezTo>
                    <a:pt x="6356" y="-203"/>
                    <a:pt x="7436" y="757"/>
                    <a:pt x="7976" y="1837"/>
                  </a:cubicBezTo>
                  <a:cubicBezTo>
                    <a:pt x="8516" y="2917"/>
                    <a:pt x="8516" y="4117"/>
                    <a:pt x="8876" y="5557"/>
                  </a:cubicBezTo>
                  <a:cubicBezTo>
                    <a:pt x="9236" y="6997"/>
                    <a:pt x="9956" y="8677"/>
                    <a:pt x="11036" y="9037"/>
                  </a:cubicBezTo>
                  <a:cubicBezTo>
                    <a:pt x="12116" y="9397"/>
                    <a:pt x="13556" y="8437"/>
                    <a:pt x="14636" y="7357"/>
                  </a:cubicBezTo>
                  <a:cubicBezTo>
                    <a:pt x="15716" y="6277"/>
                    <a:pt x="16436" y="5077"/>
                    <a:pt x="17336" y="3877"/>
                  </a:cubicBezTo>
                  <a:cubicBezTo>
                    <a:pt x="18236" y="2677"/>
                    <a:pt x="19316" y="1477"/>
                    <a:pt x="20036" y="1477"/>
                  </a:cubicBezTo>
                  <a:cubicBezTo>
                    <a:pt x="20756" y="1477"/>
                    <a:pt x="21116" y="2677"/>
                    <a:pt x="21296" y="4477"/>
                  </a:cubicBezTo>
                  <a:cubicBezTo>
                    <a:pt x="21476" y="6277"/>
                    <a:pt x="21476" y="8677"/>
                    <a:pt x="20936" y="10837"/>
                  </a:cubicBezTo>
                  <a:cubicBezTo>
                    <a:pt x="20396" y="12997"/>
                    <a:pt x="19316" y="14917"/>
                    <a:pt x="18956" y="15277"/>
                  </a:cubicBezTo>
                  <a:cubicBezTo>
                    <a:pt x="18596" y="15637"/>
                    <a:pt x="18956" y="14437"/>
                    <a:pt x="19316" y="13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8851864" y="4006849"/>
              <a:ext cx="95286" cy="14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385" fill="norm" stroke="1" extrusionOk="0">
                  <a:moveTo>
                    <a:pt x="5642" y="0"/>
                  </a:moveTo>
                  <a:cubicBezTo>
                    <a:pt x="4234" y="4696"/>
                    <a:pt x="2825" y="9391"/>
                    <a:pt x="1651" y="12991"/>
                  </a:cubicBezTo>
                  <a:cubicBezTo>
                    <a:pt x="477" y="16591"/>
                    <a:pt x="-462" y="19096"/>
                    <a:pt x="242" y="20348"/>
                  </a:cubicBezTo>
                  <a:cubicBezTo>
                    <a:pt x="947" y="21600"/>
                    <a:pt x="3295" y="21600"/>
                    <a:pt x="7051" y="20974"/>
                  </a:cubicBezTo>
                  <a:cubicBezTo>
                    <a:pt x="10808" y="20348"/>
                    <a:pt x="15973" y="19096"/>
                    <a:pt x="21138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8973448" y="3988744"/>
              <a:ext cx="88002" cy="169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299" fill="norm" stroke="1" extrusionOk="0">
                  <a:moveTo>
                    <a:pt x="21382" y="2281"/>
                  </a:moveTo>
                  <a:cubicBezTo>
                    <a:pt x="19839" y="1214"/>
                    <a:pt x="18296" y="148"/>
                    <a:pt x="16496" y="14"/>
                  </a:cubicBezTo>
                  <a:cubicBezTo>
                    <a:pt x="14696" y="-119"/>
                    <a:pt x="12639" y="681"/>
                    <a:pt x="10325" y="2281"/>
                  </a:cubicBezTo>
                  <a:cubicBezTo>
                    <a:pt x="8011" y="3881"/>
                    <a:pt x="5439" y="6281"/>
                    <a:pt x="3639" y="8814"/>
                  </a:cubicBezTo>
                  <a:cubicBezTo>
                    <a:pt x="1839" y="11348"/>
                    <a:pt x="811" y="14014"/>
                    <a:pt x="296" y="16148"/>
                  </a:cubicBezTo>
                  <a:cubicBezTo>
                    <a:pt x="-218" y="18281"/>
                    <a:pt x="-218" y="19881"/>
                    <a:pt x="1582" y="20681"/>
                  </a:cubicBezTo>
                  <a:cubicBezTo>
                    <a:pt x="3382" y="21481"/>
                    <a:pt x="6982" y="21481"/>
                    <a:pt x="10068" y="20814"/>
                  </a:cubicBezTo>
                  <a:cubicBezTo>
                    <a:pt x="13153" y="20148"/>
                    <a:pt x="15725" y="18814"/>
                    <a:pt x="18296" y="17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8985250" y="4064000"/>
              <a:ext cx="1016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0" y="16800"/>
                    <a:pt x="2700" y="12000"/>
                    <a:pt x="6300" y="8400"/>
                  </a:cubicBezTo>
                  <a:cubicBezTo>
                    <a:pt x="9900" y="4800"/>
                    <a:pt x="1575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9353550" y="3813672"/>
              <a:ext cx="1079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812" y="12302"/>
                    <a:pt x="7624" y="4448"/>
                    <a:pt x="11224" y="1502"/>
                  </a:cubicBezTo>
                  <a:cubicBezTo>
                    <a:pt x="14824" y="-1443"/>
                    <a:pt x="18212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9372600" y="3917949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9914063" y="3551474"/>
              <a:ext cx="303087" cy="36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72" fill="norm" stroke="1" extrusionOk="0">
                  <a:moveTo>
                    <a:pt x="21479" y="261"/>
                  </a:moveTo>
                  <a:cubicBezTo>
                    <a:pt x="20729" y="17"/>
                    <a:pt x="19979" y="-227"/>
                    <a:pt x="18029" y="383"/>
                  </a:cubicBezTo>
                  <a:cubicBezTo>
                    <a:pt x="16079" y="993"/>
                    <a:pt x="12929" y="2458"/>
                    <a:pt x="10454" y="3739"/>
                  </a:cubicBezTo>
                  <a:cubicBezTo>
                    <a:pt x="7979" y="5020"/>
                    <a:pt x="6179" y="6119"/>
                    <a:pt x="5054" y="7034"/>
                  </a:cubicBezTo>
                  <a:cubicBezTo>
                    <a:pt x="3929" y="7949"/>
                    <a:pt x="3479" y="8681"/>
                    <a:pt x="3704" y="9048"/>
                  </a:cubicBezTo>
                  <a:cubicBezTo>
                    <a:pt x="3929" y="9414"/>
                    <a:pt x="4829" y="9414"/>
                    <a:pt x="6779" y="9292"/>
                  </a:cubicBezTo>
                  <a:cubicBezTo>
                    <a:pt x="8729" y="9170"/>
                    <a:pt x="11729" y="8926"/>
                    <a:pt x="13604" y="8804"/>
                  </a:cubicBezTo>
                  <a:cubicBezTo>
                    <a:pt x="15479" y="8681"/>
                    <a:pt x="16229" y="8681"/>
                    <a:pt x="16379" y="8926"/>
                  </a:cubicBezTo>
                  <a:cubicBezTo>
                    <a:pt x="16529" y="9170"/>
                    <a:pt x="16079" y="9658"/>
                    <a:pt x="13979" y="11061"/>
                  </a:cubicBezTo>
                  <a:cubicBezTo>
                    <a:pt x="11879" y="12465"/>
                    <a:pt x="8129" y="14783"/>
                    <a:pt x="5654" y="16248"/>
                  </a:cubicBezTo>
                  <a:cubicBezTo>
                    <a:pt x="3179" y="17712"/>
                    <a:pt x="1979" y="18322"/>
                    <a:pt x="1154" y="18993"/>
                  </a:cubicBezTo>
                  <a:cubicBezTo>
                    <a:pt x="329" y="19665"/>
                    <a:pt x="-121" y="20397"/>
                    <a:pt x="29" y="20824"/>
                  </a:cubicBezTo>
                  <a:cubicBezTo>
                    <a:pt x="179" y="21251"/>
                    <a:pt x="929" y="21373"/>
                    <a:pt x="2954" y="21190"/>
                  </a:cubicBezTo>
                  <a:cubicBezTo>
                    <a:pt x="4979" y="21007"/>
                    <a:pt x="8279" y="20519"/>
                    <a:pt x="11129" y="20031"/>
                  </a:cubicBezTo>
                  <a:cubicBezTo>
                    <a:pt x="13979" y="19542"/>
                    <a:pt x="16379" y="19054"/>
                    <a:pt x="18779" y="18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10236200" y="3606800"/>
              <a:ext cx="17780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3" y="3692"/>
                    <a:pt x="6686" y="7385"/>
                    <a:pt x="9643" y="10985"/>
                  </a:cubicBezTo>
                  <a:cubicBezTo>
                    <a:pt x="12600" y="14585"/>
                    <a:pt x="15171" y="18092"/>
                    <a:pt x="17100" y="19846"/>
                  </a:cubicBezTo>
                  <a:cubicBezTo>
                    <a:pt x="19029" y="21600"/>
                    <a:pt x="2031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10202369" y="3594099"/>
              <a:ext cx="230682" cy="3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87" fill="norm" stroke="1" extrusionOk="0">
                  <a:moveTo>
                    <a:pt x="21400" y="0"/>
                  </a:moveTo>
                  <a:cubicBezTo>
                    <a:pt x="20418" y="0"/>
                    <a:pt x="19436" y="0"/>
                    <a:pt x="17767" y="1271"/>
                  </a:cubicBezTo>
                  <a:cubicBezTo>
                    <a:pt x="16098" y="2541"/>
                    <a:pt x="13742" y="5082"/>
                    <a:pt x="10993" y="8047"/>
                  </a:cubicBezTo>
                  <a:cubicBezTo>
                    <a:pt x="8244" y="11012"/>
                    <a:pt x="5102" y="14400"/>
                    <a:pt x="3236" y="16447"/>
                  </a:cubicBezTo>
                  <a:cubicBezTo>
                    <a:pt x="1371" y="18494"/>
                    <a:pt x="782" y="19200"/>
                    <a:pt x="389" y="19906"/>
                  </a:cubicBezTo>
                  <a:cubicBezTo>
                    <a:pt x="-4" y="20612"/>
                    <a:pt x="-200" y="21318"/>
                    <a:pt x="291" y="21459"/>
                  </a:cubicBezTo>
                  <a:cubicBezTo>
                    <a:pt x="782" y="21600"/>
                    <a:pt x="1960" y="21176"/>
                    <a:pt x="3138" y="20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10426700" y="3803649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10414000" y="3702050"/>
              <a:ext cx="62659" cy="4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0957" fill="norm" stroke="1" extrusionOk="0">
                  <a:moveTo>
                    <a:pt x="18813" y="0"/>
                  </a:moveTo>
                  <a:cubicBezTo>
                    <a:pt x="15329" y="2057"/>
                    <a:pt x="11845" y="4114"/>
                    <a:pt x="9755" y="7714"/>
                  </a:cubicBezTo>
                  <a:cubicBezTo>
                    <a:pt x="7665" y="11314"/>
                    <a:pt x="6968" y="16457"/>
                    <a:pt x="8710" y="19029"/>
                  </a:cubicBezTo>
                  <a:cubicBezTo>
                    <a:pt x="10452" y="21600"/>
                    <a:pt x="14632" y="21600"/>
                    <a:pt x="17419" y="19029"/>
                  </a:cubicBezTo>
                  <a:cubicBezTo>
                    <a:pt x="20206" y="16457"/>
                    <a:pt x="21600" y="11314"/>
                    <a:pt x="19858" y="8743"/>
                  </a:cubicBezTo>
                  <a:cubicBezTo>
                    <a:pt x="18116" y="6171"/>
                    <a:pt x="13239" y="6171"/>
                    <a:pt x="9406" y="7714"/>
                  </a:cubicBezTo>
                  <a:cubicBezTo>
                    <a:pt x="5574" y="9257"/>
                    <a:pt x="2787" y="12343"/>
                    <a:pt x="0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9937750" y="4019550"/>
              <a:ext cx="5588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73" y="18514"/>
                    <a:pt x="4745" y="15429"/>
                    <a:pt x="7609" y="11829"/>
                  </a:cubicBezTo>
                  <a:cubicBezTo>
                    <a:pt x="10473" y="8229"/>
                    <a:pt x="13827" y="4114"/>
                    <a:pt x="16241" y="2057"/>
                  </a:cubicBezTo>
                  <a:cubicBezTo>
                    <a:pt x="18655" y="0"/>
                    <a:pt x="2012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10078609" y="4113670"/>
              <a:ext cx="176642" cy="19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93" fill="norm" stroke="1" extrusionOk="0">
                  <a:moveTo>
                    <a:pt x="3716" y="4259"/>
                  </a:moveTo>
                  <a:cubicBezTo>
                    <a:pt x="3202" y="9084"/>
                    <a:pt x="2688" y="13910"/>
                    <a:pt x="2045" y="16897"/>
                  </a:cubicBezTo>
                  <a:cubicBezTo>
                    <a:pt x="1402" y="19884"/>
                    <a:pt x="630" y="21033"/>
                    <a:pt x="245" y="21033"/>
                  </a:cubicBezTo>
                  <a:cubicBezTo>
                    <a:pt x="-141" y="21033"/>
                    <a:pt x="-141" y="19884"/>
                    <a:pt x="759" y="16553"/>
                  </a:cubicBezTo>
                  <a:cubicBezTo>
                    <a:pt x="1659" y="13221"/>
                    <a:pt x="3459" y="7706"/>
                    <a:pt x="5902" y="4374"/>
                  </a:cubicBezTo>
                  <a:cubicBezTo>
                    <a:pt x="8345" y="1042"/>
                    <a:pt x="11430" y="-107"/>
                    <a:pt x="14130" y="8"/>
                  </a:cubicBezTo>
                  <a:cubicBezTo>
                    <a:pt x="16830" y="123"/>
                    <a:pt x="19145" y="1502"/>
                    <a:pt x="20302" y="5293"/>
                  </a:cubicBezTo>
                  <a:cubicBezTo>
                    <a:pt x="21459" y="9084"/>
                    <a:pt x="21459" y="15289"/>
                    <a:pt x="21459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10934700" y="3962400"/>
              <a:ext cx="825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10890250" y="4076700"/>
              <a:ext cx="825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11380921" y="3761316"/>
              <a:ext cx="113711" cy="23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367" fill="norm" stroke="1" extrusionOk="0">
                  <a:moveTo>
                    <a:pt x="2037" y="4476"/>
                  </a:moveTo>
                  <a:cubicBezTo>
                    <a:pt x="5179" y="3114"/>
                    <a:pt x="8321" y="1751"/>
                    <a:pt x="10874" y="973"/>
                  </a:cubicBezTo>
                  <a:cubicBezTo>
                    <a:pt x="13426" y="195"/>
                    <a:pt x="15390" y="0"/>
                    <a:pt x="17354" y="0"/>
                  </a:cubicBezTo>
                  <a:cubicBezTo>
                    <a:pt x="19317" y="0"/>
                    <a:pt x="21281" y="195"/>
                    <a:pt x="21085" y="2043"/>
                  </a:cubicBezTo>
                  <a:cubicBezTo>
                    <a:pt x="20888" y="3892"/>
                    <a:pt x="18532" y="7395"/>
                    <a:pt x="14997" y="10411"/>
                  </a:cubicBezTo>
                  <a:cubicBezTo>
                    <a:pt x="11463" y="13427"/>
                    <a:pt x="6750" y="15957"/>
                    <a:pt x="3805" y="17805"/>
                  </a:cubicBezTo>
                  <a:cubicBezTo>
                    <a:pt x="859" y="19654"/>
                    <a:pt x="-319" y="20822"/>
                    <a:pt x="74" y="21211"/>
                  </a:cubicBezTo>
                  <a:cubicBezTo>
                    <a:pt x="466" y="21600"/>
                    <a:pt x="2430" y="21211"/>
                    <a:pt x="6161" y="20627"/>
                  </a:cubicBezTo>
                  <a:cubicBezTo>
                    <a:pt x="9892" y="20043"/>
                    <a:pt x="15390" y="19265"/>
                    <a:pt x="20888" y="18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11588749" y="3733236"/>
              <a:ext cx="203201" cy="235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21600" y="629"/>
                  </a:moveTo>
                  <a:cubicBezTo>
                    <a:pt x="19350" y="244"/>
                    <a:pt x="17100" y="-142"/>
                    <a:pt x="14738" y="51"/>
                  </a:cubicBezTo>
                  <a:cubicBezTo>
                    <a:pt x="12375" y="244"/>
                    <a:pt x="9900" y="1015"/>
                    <a:pt x="8325" y="1979"/>
                  </a:cubicBezTo>
                  <a:cubicBezTo>
                    <a:pt x="6750" y="2944"/>
                    <a:pt x="6075" y="4101"/>
                    <a:pt x="5625" y="5162"/>
                  </a:cubicBezTo>
                  <a:cubicBezTo>
                    <a:pt x="5175" y="6222"/>
                    <a:pt x="4950" y="7187"/>
                    <a:pt x="5400" y="7669"/>
                  </a:cubicBezTo>
                  <a:cubicBezTo>
                    <a:pt x="5850" y="8151"/>
                    <a:pt x="6975" y="8151"/>
                    <a:pt x="7987" y="8537"/>
                  </a:cubicBezTo>
                  <a:cubicBezTo>
                    <a:pt x="9000" y="8922"/>
                    <a:pt x="9900" y="9694"/>
                    <a:pt x="10462" y="10562"/>
                  </a:cubicBezTo>
                  <a:cubicBezTo>
                    <a:pt x="11025" y="11429"/>
                    <a:pt x="11250" y="12394"/>
                    <a:pt x="11363" y="13937"/>
                  </a:cubicBezTo>
                  <a:cubicBezTo>
                    <a:pt x="11475" y="15479"/>
                    <a:pt x="11475" y="17601"/>
                    <a:pt x="10800" y="18951"/>
                  </a:cubicBezTo>
                  <a:cubicBezTo>
                    <a:pt x="10125" y="20301"/>
                    <a:pt x="8775" y="20879"/>
                    <a:pt x="7538" y="21169"/>
                  </a:cubicBezTo>
                  <a:cubicBezTo>
                    <a:pt x="6300" y="21458"/>
                    <a:pt x="5175" y="21458"/>
                    <a:pt x="3938" y="21458"/>
                  </a:cubicBezTo>
                  <a:cubicBezTo>
                    <a:pt x="2700" y="21458"/>
                    <a:pt x="1350" y="21458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11328400" y="4083413"/>
              <a:ext cx="497417" cy="37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21394"/>
                  </a:moveTo>
                  <a:cubicBezTo>
                    <a:pt x="3033" y="16594"/>
                    <a:pt x="6066" y="11794"/>
                    <a:pt x="9283" y="8194"/>
                  </a:cubicBezTo>
                  <a:cubicBezTo>
                    <a:pt x="12500" y="4594"/>
                    <a:pt x="15901" y="2194"/>
                    <a:pt x="17831" y="994"/>
                  </a:cubicBezTo>
                  <a:cubicBezTo>
                    <a:pt x="19762" y="-206"/>
                    <a:pt x="20221" y="-206"/>
                    <a:pt x="20681" y="394"/>
                  </a:cubicBezTo>
                  <a:cubicBezTo>
                    <a:pt x="21140" y="994"/>
                    <a:pt x="21600" y="2194"/>
                    <a:pt x="21600" y="3994"/>
                  </a:cubicBezTo>
                  <a:cubicBezTo>
                    <a:pt x="21600" y="5794"/>
                    <a:pt x="21140" y="8194"/>
                    <a:pt x="20589" y="10594"/>
                  </a:cubicBezTo>
                  <a:cubicBezTo>
                    <a:pt x="20037" y="12994"/>
                    <a:pt x="19394" y="15394"/>
                    <a:pt x="18751" y="17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11443976" y="4230921"/>
              <a:ext cx="150761" cy="24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178" fill="norm" stroke="1" extrusionOk="0">
                  <a:moveTo>
                    <a:pt x="20238" y="4235"/>
                  </a:moveTo>
                  <a:cubicBezTo>
                    <a:pt x="20830" y="2588"/>
                    <a:pt x="21422" y="940"/>
                    <a:pt x="20830" y="300"/>
                  </a:cubicBezTo>
                  <a:cubicBezTo>
                    <a:pt x="20238" y="-341"/>
                    <a:pt x="18463" y="25"/>
                    <a:pt x="15208" y="1581"/>
                  </a:cubicBezTo>
                  <a:cubicBezTo>
                    <a:pt x="11954" y="3137"/>
                    <a:pt x="7219" y="5883"/>
                    <a:pt x="4408" y="8720"/>
                  </a:cubicBezTo>
                  <a:cubicBezTo>
                    <a:pt x="1597" y="11557"/>
                    <a:pt x="710" y="14486"/>
                    <a:pt x="266" y="16408"/>
                  </a:cubicBezTo>
                  <a:cubicBezTo>
                    <a:pt x="-178" y="18330"/>
                    <a:pt x="-178" y="19245"/>
                    <a:pt x="1154" y="19978"/>
                  </a:cubicBezTo>
                  <a:cubicBezTo>
                    <a:pt x="2485" y="20710"/>
                    <a:pt x="5148" y="21259"/>
                    <a:pt x="6923" y="21167"/>
                  </a:cubicBezTo>
                  <a:cubicBezTo>
                    <a:pt x="8699" y="21076"/>
                    <a:pt x="9586" y="20344"/>
                    <a:pt x="10622" y="19154"/>
                  </a:cubicBezTo>
                  <a:cubicBezTo>
                    <a:pt x="11658" y="17964"/>
                    <a:pt x="12841" y="16317"/>
                    <a:pt x="12989" y="15127"/>
                  </a:cubicBezTo>
                  <a:cubicBezTo>
                    <a:pt x="13137" y="13937"/>
                    <a:pt x="12249" y="13205"/>
                    <a:pt x="10918" y="12747"/>
                  </a:cubicBezTo>
                  <a:cubicBezTo>
                    <a:pt x="9586" y="12290"/>
                    <a:pt x="7811" y="12106"/>
                    <a:pt x="6184" y="12198"/>
                  </a:cubicBezTo>
                  <a:cubicBezTo>
                    <a:pt x="4556" y="12290"/>
                    <a:pt x="3077" y="12656"/>
                    <a:pt x="2633" y="13296"/>
                  </a:cubicBezTo>
                  <a:cubicBezTo>
                    <a:pt x="2189" y="13937"/>
                    <a:pt x="2781" y="14852"/>
                    <a:pt x="3373" y="15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11626814" y="4216399"/>
              <a:ext cx="152436" cy="18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351" fill="norm" stroke="1" extrusionOk="0">
                  <a:moveTo>
                    <a:pt x="9769" y="0"/>
                  </a:moveTo>
                  <a:cubicBezTo>
                    <a:pt x="7698" y="3682"/>
                    <a:pt x="5627" y="7364"/>
                    <a:pt x="4147" y="10432"/>
                  </a:cubicBezTo>
                  <a:cubicBezTo>
                    <a:pt x="2668" y="13500"/>
                    <a:pt x="1780" y="15955"/>
                    <a:pt x="1041" y="17795"/>
                  </a:cubicBezTo>
                  <a:cubicBezTo>
                    <a:pt x="301" y="19636"/>
                    <a:pt x="-291" y="20864"/>
                    <a:pt x="153" y="21232"/>
                  </a:cubicBezTo>
                  <a:cubicBezTo>
                    <a:pt x="597" y="21600"/>
                    <a:pt x="2076" y="21109"/>
                    <a:pt x="5775" y="19882"/>
                  </a:cubicBezTo>
                  <a:cubicBezTo>
                    <a:pt x="9473" y="18655"/>
                    <a:pt x="15391" y="16691"/>
                    <a:pt x="21309" y="14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11728449" y="4318000"/>
              <a:ext cx="254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60"/>
                    <a:pt x="7200" y="11520"/>
                    <a:pt x="3600" y="15120"/>
                  </a:cubicBezTo>
                  <a:cubicBezTo>
                    <a:pt x="0" y="18720"/>
                    <a:pt x="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6222999" y="4673600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6369050" y="4629150"/>
              <a:ext cx="317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6337300" y="480060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6547275" y="4635232"/>
              <a:ext cx="183725" cy="259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366" fill="norm" stroke="1" extrusionOk="0">
                  <a:moveTo>
                    <a:pt x="2184" y="7338"/>
                  </a:moveTo>
                  <a:cubicBezTo>
                    <a:pt x="1688" y="11171"/>
                    <a:pt x="1191" y="15003"/>
                    <a:pt x="819" y="17529"/>
                  </a:cubicBezTo>
                  <a:cubicBezTo>
                    <a:pt x="447" y="20054"/>
                    <a:pt x="198" y="21274"/>
                    <a:pt x="74" y="21361"/>
                  </a:cubicBezTo>
                  <a:cubicBezTo>
                    <a:pt x="-50" y="21448"/>
                    <a:pt x="-50" y="20403"/>
                    <a:pt x="322" y="17703"/>
                  </a:cubicBezTo>
                  <a:cubicBezTo>
                    <a:pt x="695" y="15003"/>
                    <a:pt x="1440" y="10648"/>
                    <a:pt x="1936" y="7861"/>
                  </a:cubicBezTo>
                  <a:cubicBezTo>
                    <a:pt x="2433" y="5074"/>
                    <a:pt x="2681" y="3854"/>
                    <a:pt x="3178" y="2635"/>
                  </a:cubicBezTo>
                  <a:cubicBezTo>
                    <a:pt x="3674" y="1416"/>
                    <a:pt x="4419" y="196"/>
                    <a:pt x="4791" y="22"/>
                  </a:cubicBezTo>
                  <a:cubicBezTo>
                    <a:pt x="5164" y="-152"/>
                    <a:pt x="5164" y="719"/>
                    <a:pt x="5412" y="2200"/>
                  </a:cubicBezTo>
                  <a:cubicBezTo>
                    <a:pt x="5660" y="3680"/>
                    <a:pt x="6157" y="5771"/>
                    <a:pt x="6902" y="7164"/>
                  </a:cubicBezTo>
                  <a:cubicBezTo>
                    <a:pt x="7647" y="8558"/>
                    <a:pt x="8640" y="9254"/>
                    <a:pt x="9757" y="9429"/>
                  </a:cubicBezTo>
                  <a:cubicBezTo>
                    <a:pt x="10874" y="9603"/>
                    <a:pt x="12116" y="9254"/>
                    <a:pt x="13481" y="8383"/>
                  </a:cubicBezTo>
                  <a:cubicBezTo>
                    <a:pt x="14847" y="7513"/>
                    <a:pt x="16336" y="6119"/>
                    <a:pt x="17453" y="5074"/>
                  </a:cubicBezTo>
                  <a:cubicBezTo>
                    <a:pt x="18571" y="4029"/>
                    <a:pt x="19316" y="3332"/>
                    <a:pt x="19812" y="4029"/>
                  </a:cubicBezTo>
                  <a:cubicBezTo>
                    <a:pt x="20309" y="4725"/>
                    <a:pt x="20557" y="6816"/>
                    <a:pt x="20805" y="9167"/>
                  </a:cubicBezTo>
                  <a:cubicBezTo>
                    <a:pt x="21053" y="11519"/>
                    <a:pt x="21302" y="14132"/>
                    <a:pt x="21550" y="16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6769894" y="4679950"/>
              <a:ext cx="107157" cy="1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68" fill="norm" stroke="1" extrusionOk="0">
                  <a:moveTo>
                    <a:pt x="8735" y="0"/>
                  </a:moveTo>
                  <a:cubicBezTo>
                    <a:pt x="6617" y="4747"/>
                    <a:pt x="4500" y="9495"/>
                    <a:pt x="3017" y="12580"/>
                  </a:cubicBezTo>
                  <a:cubicBezTo>
                    <a:pt x="1535" y="15666"/>
                    <a:pt x="688" y="17090"/>
                    <a:pt x="265" y="18396"/>
                  </a:cubicBezTo>
                  <a:cubicBezTo>
                    <a:pt x="-159" y="19701"/>
                    <a:pt x="-159" y="20888"/>
                    <a:pt x="900" y="21244"/>
                  </a:cubicBezTo>
                  <a:cubicBezTo>
                    <a:pt x="1959" y="21600"/>
                    <a:pt x="4076" y="21125"/>
                    <a:pt x="7676" y="20651"/>
                  </a:cubicBezTo>
                  <a:cubicBezTo>
                    <a:pt x="11276" y="20176"/>
                    <a:pt x="16359" y="19701"/>
                    <a:pt x="21441" y="19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6886855" y="4644935"/>
              <a:ext cx="167996" cy="21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02" fill="norm" stroke="1" extrusionOk="0">
                  <a:moveTo>
                    <a:pt x="21429" y="1613"/>
                  </a:moveTo>
                  <a:cubicBezTo>
                    <a:pt x="20619" y="757"/>
                    <a:pt x="19809" y="-98"/>
                    <a:pt x="17109" y="9"/>
                  </a:cubicBezTo>
                  <a:cubicBezTo>
                    <a:pt x="14409" y="116"/>
                    <a:pt x="9819" y="1185"/>
                    <a:pt x="6714" y="2682"/>
                  </a:cubicBezTo>
                  <a:cubicBezTo>
                    <a:pt x="3609" y="4179"/>
                    <a:pt x="1989" y="6104"/>
                    <a:pt x="1044" y="8777"/>
                  </a:cubicBezTo>
                  <a:cubicBezTo>
                    <a:pt x="99" y="11451"/>
                    <a:pt x="-171" y="14872"/>
                    <a:pt x="99" y="17118"/>
                  </a:cubicBezTo>
                  <a:cubicBezTo>
                    <a:pt x="369" y="19363"/>
                    <a:pt x="1179" y="20433"/>
                    <a:pt x="3879" y="20967"/>
                  </a:cubicBezTo>
                  <a:cubicBezTo>
                    <a:pt x="6579" y="21502"/>
                    <a:pt x="11169" y="21502"/>
                    <a:pt x="15759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6889749" y="4787899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7366000" y="4762500"/>
              <a:ext cx="254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7360645" y="4699363"/>
              <a:ext cx="43456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018" fill="norm" stroke="1" extrusionOk="0">
                  <a:moveTo>
                    <a:pt x="2484" y="20018"/>
                  </a:moveTo>
                  <a:cubicBezTo>
                    <a:pt x="521" y="11918"/>
                    <a:pt x="-1443" y="3818"/>
                    <a:pt x="1502" y="1118"/>
                  </a:cubicBezTo>
                  <a:cubicBezTo>
                    <a:pt x="4448" y="-1582"/>
                    <a:pt x="12302" y="1118"/>
                    <a:pt x="20157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7424713" y="4718844"/>
              <a:ext cx="80987" cy="12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213" fill="norm" stroke="1" extrusionOk="0">
                  <a:moveTo>
                    <a:pt x="20661" y="1959"/>
                  </a:moveTo>
                  <a:cubicBezTo>
                    <a:pt x="17961" y="1263"/>
                    <a:pt x="15261" y="566"/>
                    <a:pt x="11481" y="217"/>
                  </a:cubicBezTo>
                  <a:cubicBezTo>
                    <a:pt x="7701" y="-131"/>
                    <a:pt x="2841" y="-131"/>
                    <a:pt x="951" y="740"/>
                  </a:cubicBezTo>
                  <a:cubicBezTo>
                    <a:pt x="-939" y="1611"/>
                    <a:pt x="141" y="3353"/>
                    <a:pt x="2841" y="5443"/>
                  </a:cubicBezTo>
                  <a:cubicBezTo>
                    <a:pt x="5541" y="7534"/>
                    <a:pt x="9861" y="9972"/>
                    <a:pt x="12831" y="12063"/>
                  </a:cubicBezTo>
                  <a:cubicBezTo>
                    <a:pt x="15801" y="14153"/>
                    <a:pt x="17421" y="15895"/>
                    <a:pt x="17421" y="17463"/>
                  </a:cubicBezTo>
                  <a:cubicBezTo>
                    <a:pt x="17421" y="19030"/>
                    <a:pt x="15801" y="20424"/>
                    <a:pt x="13371" y="20946"/>
                  </a:cubicBezTo>
                  <a:cubicBezTo>
                    <a:pt x="10941" y="21469"/>
                    <a:pt x="7701" y="21121"/>
                    <a:pt x="4461" y="20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7718124" y="4616965"/>
              <a:ext cx="155877" cy="293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226" fill="norm" stroke="1" extrusionOk="0">
                  <a:moveTo>
                    <a:pt x="13433" y="5478"/>
                  </a:moveTo>
                  <a:cubicBezTo>
                    <a:pt x="11705" y="8236"/>
                    <a:pt x="9977" y="10993"/>
                    <a:pt x="8537" y="13214"/>
                  </a:cubicBezTo>
                  <a:cubicBezTo>
                    <a:pt x="7097" y="15436"/>
                    <a:pt x="5945" y="17121"/>
                    <a:pt x="4793" y="18499"/>
                  </a:cubicBezTo>
                  <a:cubicBezTo>
                    <a:pt x="3641" y="19878"/>
                    <a:pt x="2489" y="20950"/>
                    <a:pt x="1481" y="21180"/>
                  </a:cubicBezTo>
                  <a:cubicBezTo>
                    <a:pt x="473" y="21410"/>
                    <a:pt x="-391" y="20797"/>
                    <a:pt x="185" y="18882"/>
                  </a:cubicBezTo>
                  <a:cubicBezTo>
                    <a:pt x="761" y="16967"/>
                    <a:pt x="2777" y="13750"/>
                    <a:pt x="4937" y="10840"/>
                  </a:cubicBezTo>
                  <a:cubicBezTo>
                    <a:pt x="7097" y="7929"/>
                    <a:pt x="9401" y="5325"/>
                    <a:pt x="11561" y="3410"/>
                  </a:cubicBezTo>
                  <a:cubicBezTo>
                    <a:pt x="13721" y="1495"/>
                    <a:pt x="15737" y="270"/>
                    <a:pt x="17321" y="40"/>
                  </a:cubicBezTo>
                  <a:cubicBezTo>
                    <a:pt x="18905" y="-190"/>
                    <a:pt x="20057" y="576"/>
                    <a:pt x="20633" y="2644"/>
                  </a:cubicBezTo>
                  <a:cubicBezTo>
                    <a:pt x="21209" y="4712"/>
                    <a:pt x="21209" y="8082"/>
                    <a:pt x="21209" y="11070"/>
                  </a:cubicBezTo>
                  <a:cubicBezTo>
                    <a:pt x="21209" y="14057"/>
                    <a:pt x="21209" y="16661"/>
                    <a:pt x="21209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7781835" y="4781550"/>
              <a:ext cx="123916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761" y="21600"/>
                  </a:moveTo>
                  <a:cubicBezTo>
                    <a:pt x="1296" y="16457"/>
                    <a:pt x="-168" y="11314"/>
                    <a:pt x="15" y="7714"/>
                  </a:cubicBezTo>
                  <a:cubicBezTo>
                    <a:pt x="198" y="4114"/>
                    <a:pt x="2029" y="2057"/>
                    <a:pt x="5873" y="1029"/>
                  </a:cubicBezTo>
                  <a:cubicBezTo>
                    <a:pt x="9717" y="0"/>
                    <a:pt x="15574" y="0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7912657" y="4660899"/>
              <a:ext cx="177243" cy="233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26" fill="norm" stroke="1" extrusionOk="0">
                  <a:moveTo>
                    <a:pt x="5332" y="5838"/>
                  </a:moveTo>
                  <a:cubicBezTo>
                    <a:pt x="3532" y="9924"/>
                    <a:pt x="1732" y="14011"/>
                    <a:pt x="832" y="16832"/>
                  </a:cubicBezTo>
                  <a:cubicBezTo>
                    <a:pt x="-68" y="19654"/>
                    <a:pt x="-68" y="21211"/>
                    <a:pt x="61" y="21405"/>
                  </a:cubicBezTo>
                  <a:cubicBezTo>
                    <a:pt x="189" y="21600"/>
                    <a:pt x="446" y="20432"/>
                    <a:pt x="961" y="17611"/>
                  </a:cubicBezTo>
                  <a:cubicBezTo>
                    <a:pt x="1475" y="14789"/>
                    <a:pt x="2246" y="10314"/>
                    <a:pt x="2761" y="7200"/>
                  </a:cubicBezTo>
                  <a:cubicBezTo>
                    <a:pt x="3275" y="4086"/>
                    <a:pt x="3532" y="2335"/>
                    <a:pt x="4046" y="1946"/>
                  </a:cubicBezTo>
                  <a:cubicBezTo>
                    <a:pt x="4561" y="1557"/>
                    <a:pt x="5332" y="2530"/>
                    <a:pt x="6103" y="4476"/>
                  </a:cubicBezTo>
                  <a:cubicBezTo>
                    <a:pt x="6875" y="6422"/>
                    <a:pt x="7646" y="9341"/>
                    <a:pt x="8032" y="11286"/>
                  </a:cubicBezTo>
                  <a:cubicBezTo>
                    <a:pt x="8418" y="13232"/>
                    <a:pt x="8418" y="14205"/>
                    <a:pt x="8932" y="15081"/>
                  </a:cubicBezTo>
                  <a:cubicBezTo>
                    <a:pt x="9446" y="15957"/>
                    <a:pt x="10475" y="16735"/>
                    <a:pt x="11503" y="16735"/>
                  </a:cubicBezTo>
                  <a:cubicBezTo>
                    <a:pt x="12532" y="16735"/>
                    <a:pt x="13561" y="15957"/>
                    <a:pt x="15232" y="13232"/>
                  </a:cubicBezTo>
                  <a:cubicBezTo>
                    <a:pt x="16903" y="10508"/>
                    <a:pt x="19218" y="5838"/>
                    <a:pt x="20375" y="3308"/>
                  </a:cubicBezTo>
                  <a:cubicBezTo>
                    <a:pt x="21532" y="778"/>
                    <a:pt x="21532" y="389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8140700" y="4864100"/>
              <a:ext cx="1206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8479366" y="4667250"/>
              <a:ext cx="184046" cy="20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54" fill="norm" stroke="1" extrusionOk="0">
                  <a:moveTo>
                    <a:pt x="5645" y="0"/>
                  </a:moveTo>
                  <a:cubicBezTo>
                    <a:pt x="3927" y="2025"/>
                    <a:pt x="2209" y="4050"/>
                    <a:pt x="1227" y="6188"/>
                  </a:cubicBezTo>
                  <a:cubicBezTo>
                    <a:pt x="245" y="8325"/>
                    <a:pt x="0" y="10575"/>
                    <a:pt x="0" y="12375"/>
                  </a:cubicBezTo>
                  <a:cubicBezTo>
                    <a:pt x="0" y="14175"/>
                    <a:pt x="245" y="15525"/>
                    <a:pt x="1227" y="16088"/>
                  </a:cubicBezTo>
                  <a:cubicBezTo>
                    <a:pt x="2209" y="16650"/>
                    <a:pt x="3927" y="16425"/>
                    <a:pt x="5277" y="16650"/>
                  </a:cubicBezTo>
                  <a:cubicBezTo>
                    <a:pt x="6627" y="16875"/>
                    <a:pt x="7609" y="17550"/>
                    <a:pt x="8345" y="18450"/>
                  </a:cubicBezTo>
                  <a:cubicBezTo>
                    <a:pt x="9082" y="19350"/>
                    <a:pt x="9573" y="20475"/>
                    <a:pt x="10432" y="21037"/>
                  </a:cubicBezTo>
                  <a:cubicBezTo>
                    <a:pt x="11291" y="21600"/>
                    <a:pt x="12518" y="21600"/>
                    <a:pt x="14359" y="19463"/>
                  </a:cubicBezTo>
                  <a:cubicBezTo>
                    <a:pt x="16200" y="17325"/>
                    <a:pt x="18655" y="13050"/>
                    <a:pt x="20005" y="10238"/>
                  </a:cubicBezTo>
                  <a:cubicBezTo>
                    <a:pt x="21355" y="7425"/>
                    <a:pt x="21600" y="6075"/>
                    <a:pt x="21109" y="5062"/>
                  </a:cubicBezTo>
                  <a:cubicBezTo>
                    <a:pt x="20618" y="4050"/>
                    <a:pt x="19391" y="3375"/>
                    <a:pt x="18164" y="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8650437" y="4587788"/>
              <a:ext cx="244637" cy="27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56" fill="norm" stroke="1" extrusionOk="0">
                  <a:moveTo>
                    <a:pt x="7602" y="18416"/>
                  </a:moveTo>
                  <a:cubicBezTo>
                    <a:pt x="7602" y="17598"/>
                    <a:pt x="7602" y="16780"/>
                    <a:pt x="7602" y="15880"/>
                  </a:cubicBezTo>
                  <a:cubicBezTo>
                    <a:pt x="7602" y="14980"/>
                    <a:pt x="7602" y="13998"/>
                    <a:pt x="7140" y="13425"/>
                  </a:cubicBezTo>
                  <a:cubicBezTo>
                    <a:pt x="6679" y="12852"/>
                    <a:pt x="5756" y="12689"/>
                    <a:pt x="4463" y="13589"/>
                  </a:cubicBezTo>
                  <a:cubicBezTo>
                    <a:pt x="3171" y="14489"/>
                    <a:pt x="1510" y="16452"/>
                    <a:pt x="679" y="17843"/>
                  </a:cubicBezTo>
                  <a:cubicBezTo>
                    <a:pt x="-152" y="19234"/>
                    <a:pt x="-152" y="20052"/>
                    <a:pt x="310" y="20625"/>
                  </a:cubicBezTo>
                  <a:cubicBezTo>
                    <a:pt x="771" y="21198"/>
                    <a:pt x="1694" y="21525"/>
                    <a:pt x="2525" y="21443"/>
                  </a:cubicBezTo>
                  <a:cubicBezTo>
                    <a:pt x="3356" y="21361"/>
                    <a:pt x="4094" y="20870"/>
                    <a:pt x="4833" y="19889"/>
                  </a:cubicBezTo>
                  <a:cubicBezTo>
                    <a:pt x="5571" y="18907"/>
                    <a:pt x="6310" y="17434"/>
                    <a:pt x="6771" y="17107"/>
                  </a:cubicBezTo>
                  <a:cubicBezTo>
                    <a:pt x="7233" y="16780"/>
                    <a:pt x="7417" y="17598"/>
                    <a:pt x="8063" y="18007"/>
                  </a:cubicBezTo>
                  <a:cubicBezTo>
                    <a:pt x="8710" y="18416"/>
                    <a:pt x="9817" y="18416"/>
                    <a:pt x="11294" y="17189"/>
                  </a:cubicBezTo>
                  <a:cubicBezTo>
                    <a:pt x="12771" y="15961"/>
                    <a:pt x="14617" y="13507"/>
                    <a:pt x="16371" y="10725"/>
                  </a:cubicBezTo>
                  <a:cubicBezTo>
                    <a:pt x="18125" y="7943"/>
                    <a:pt x="19786" y="4834"/>
                    <a:pt x="20617" y="2870"/>
                  </a:cubicBezTo>
                  <a:cubicBezTo>
                    <a:pt x="21448" y="907"/>
                    <a:pt x="21448" y="89"/>
                    <a:pt x="21171" y="7"/>
                  </a:cubicBezTo>
                  <a:cubicBezTo>
                    <a:pt x="20894" y="-75"/>
                    <a:pt x="20340" y="580"/>
                    <a:pt x="19417" y="2707"/>
                  </a:cubicBezTo>
                  <a:cubicBezTo>
                    <a:pt x="18494" y="4834"/>
                    <a:pt x="17202" y="8434"/>
                    <a:pt x="16740" y="11625"/>
                  </a:cubicBezTo>
                  <a:cubicBezTo>
                    <a:pt x="16279" y="14816"/>
                    <a:pt x="16648" y="17598"/>
                    <a:pt x="17017" y="20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8897509" y="4527290"/>
              <a:ext cx="191731" cy="33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37" fill="norm" stroke="1" extrusionOk="0">
                  <a:moveTo>
                    <a:pt x="13254" y="16726"/>
                  </a:moveTo>
                  <a:cubicBezTo>
                    <a:pt x="13019" y="16047"/>
                    <a:pt x="12784" y="15368"/>
                    <a:pt x="12080" y="14892"/>
                  </a:cubicBezTo>
                  <a:cubicBezTo>
                    <a:pt x="11375" y="14417"/>
                    <a:pt x="10201" y="14145"/>
                    <a:pt x="8441" y="14485"/>
                  </a:cubicBezTo>
                  <a:cubicBezTo>
                    <a:pt x="6680" y="14824"/>
                    <a:pt x="4332" y="15775"/>
                    <a:pt x="2806" y="16658"/>
                  </a:cubicBezTo>
                  <a:cubicBezTo>
                    <a:pt x="1280" y="17541"/>
                    <a:pt x="575" y="18356"/>
                    <a:pt x="223" y="19104"/>
                  </a:cubicBezTo>
                  <a:cubicBezTo>
                    <a:pt x="-129" y="19851"/>
                    <a:pt x="-129" y="20530"/>
                    <a:pt x="693" y="20938"/>
                  </a:cubicBezTo>
                  <a:cubicBezTo>
                    <a:pt x="1514" y="21345"/>
                    <a:pt x="3158" y="21481"/>
                    <a:pt x="5506" y="20394"/>
                  </a:cubicBezTo>
                  <a:cubicBezTo>
                    <a:pt x="7854" y="19307"/>
                    <a:pt x="10906" y="16998"/>
                    <a:pt x="13606" y="13738"/>
                  </a:cubicBezTo>
                  <a:cubicBezTo>
                    <a:pt x="16306" y="10477"/>
                    <a:pt x="18654" y="6266"/>
                    <a:pt x="19945" y="3685"/>
                  </a:cubicBezTo>
                  <a:cubicBezTo>
                    <a:pt x="21236" y="1104"/>
                    <a:pt x="21471" y="153"/>
                    <a:pt x="21119" y="17"/>
                  </a:cubicBezTo>
                  <a:cubicBezTo>
                    <a:pt x="20767" y="-119"/>
                    <a:pt x="19828" y="560"/>
                    <a:pt x="18771" y="2598"/>
                  </a:cubicBezTo>
                  <a:cubicBezTo>
                    <a:pt x="17714" y="4636"/>
                    <a:pt x="16541" y="8032"/>
                    <a:pt x="16071" y="10545"/>
                  </a:cubicBezTo>
                  <a:cubicBezTo>
                    <a:pt x="15601" y="13058"/>
                    <a:pt x="15836" y="14689"/>
                    <a:pt x="16071" y="16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9124950" y="4616450"/>
              <a:ext cx="63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9118600" y="4689185"/>
              <a:ext cx="101600" cy="17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21600" y="5049"/>
                  </a:moveTo>
                  <a:cubicBezTo>
                    <a:pt x="21150" y="3763"/>
                    <a:pt x="20700" y="2478"/>
                    <a:pt x="19575" y="1449"/>
                  </a:cubicBezTo>
                  <a:cubicBezTo>
                    <a:pt x="18450" y="420"/>
                    <a:pt x="16650" y="-351"/>
                    <a:pt x="14175" y="163"/>
                  </a:cubicBezTo>
                  <a:cubicBezTo>
                    <a:pt x="11700" y="678"/>
                    <a:pt x="8550" y="2478"/>
                    <a:pt x="7875" y="4792"/>
                  </a:cubicBezTo>
                  <a:cubicBezTo>
                    <a:pt x="7200" y="7106"/>
                    <a:pt x="9000" y="9935"/>
                    <a:pt x="11025" y="12120"/>
                  </a:cubicBezTo>
                  <a:cubicBezTo>
                    <a:pt x="13050" y="14306"/>
                    <a:pt x="15300" y="15849"/>
                    <a:pt x="16200" y="17263"/>
                  </a:cubicBezTo>
                  <a:cubicBezTo>
                    <a:pt x="17100" y="18678"/>
                    <a:pt x="16650" y="19963"/>
                    <a:pt x="14850" y="20606"/>
                  </a:cubicBezTo>
                  <a:cubicBezTo>
                    <a:pt x="13050" y="21249"/>
                    <a:pt x="9900" y="21249"/>
                    <a:pt x="7200" y="20863"/>
                  </a:cubicBezTo>
                  <a:cubicBezTo>
                    <a:pt x="4500" y="20478"/>
                    <a:pt x="2250" y="19706"/>
                    <a:pt x="0" y="18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9774666" y="4569322"/>
              <a:ext cx="93234" cy="31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93" fill="norm" stroke="1" extrusionOk="0">
                  <a:moveTo>
                    <a:pt x="21143" y="183"/>
                  </a:moveTo>
                  <a:cubicBezTo>
                    <a:pt x="18743" y="38"/>
                    <a:pt x="16343" y="-107"/>
                    <a:pt x="14183" y="110"/>
                  </a:cubicBezTo>
                  <a:cubicBezTo>
                    <a:pt x="12023" y="328"/>
                    <a:pt x="10103" y="908"/>
                    <a:pt x="7703" y="2575"/>
                  </a:cubicBezTo>
                  <a:cubicBezTo>
                    <a:pt x="5303" y="4242"/>
                    <a:pt x="2423" y="6996"/>
                    <a:pt x="983" y="9751"/>
                  </a:cubicBezTo>
                  <a:cubicBezTo>
                    <a:pt x="-457" y="12505"/>
                    <a:pt x="-457" y="15259"/>
                    <a:pt x="1943" y="17216"/>
                  </a:cubicBezTo>
                  <a:cubicBezTo>
                    <a:pt x="4343" y="19174"/>
                    <a:pt x="9143" y="20333"/>
                    <a:pt x="13943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9679716" y="4696089"/>
              <a:ext cx="368429" cy="13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200" fill="norm" stroke="1" extrusionOk="0">
                  <a:moveTo>
                    <a:pt x="964" y="7214"/>
                  </a:moveTo>
                  <a:cubicBezTo>
                    <a:pt x="354" y="6247"/>
                    <a:pt x="-256" y="5280"/>
                    <a:pt x="110" y="4957"/>
                  </a:cubicBezTo>
                  <a:cubicBezTo>
                    <a:pt x="476" y="4635"/>
                    <a:pt x="1819" y="4957"/>
                    <a:pt x="3588" y="5441"/>
                  </a:cubicBezTo>
                  <a:cubicBezTo>
                    <a:pt x="5358" y="5924"/>
                    <a:pt x="7554" y="6569"/>
                    <a:pt x="8958" y="6730"/>
                  </a:cubicBezTo>
                  <a:cubicBezTo>
                    <a:pt x="10361" y="6892"/>
                    <a:pt x="10971" y="6569"/>
                    <a:pt x="11032" y="5924"/>
                  </a:cubicBezTo>
                  <a:cubicBezTo>
                    <a:pt x="11093" y="5280"/>
                    <a:pt x="10605" y="4312"/>
                    <a:pt x="10666" y="4312"/>
                  </a:cubicBezTo>
                  <a:cubicBezTo>
                    <a:pt x="10727" y="4312"/>
                    <a:pt x="11337" y="5280"/>
                    <a:pt x="12252" y="6247"/>
                  </a:cubicBezTo>
                  <a:cubicBezTo>
                    <a:pt x="13168" y="7214"/>
                    <a:pt x="14388" y="8181"/>
                    <a:pt x="15303" y="8665"/>
                  </a:cubicBezTo>
                  <a:cubicBezTo>
                    <a:pt x="16219" y="9148"/>
                    <a:pt x="16829" y="9148"/>
                    <a:pt x="17439" y="8503"/>
                  </a:cubicBezTo>
                  <a:cubicBezTo>
                    <a:pt x="18049" y="7859"/>
                    <a:pt x="18659" y="6569"/>
                    <a:pt x="19147" y="5118"/>
                  </a:cubicBezTo>
                  <a:cubicBezTo>
                    <a:pt x="19636" y="3668"/>
                    <a:pt x="20002" y="2056"/>
                    <a:pt x="19880" y="1089"/>
                  </a:cubicBezTo>
                  <a:cubicBezTo>
                    <a:pt x="19758" y="121"/>
                    <a:pt x="19147" y="-201"/>
                    <a:pt x="18598" y="121"/>
                  </a:cubicBezTo>
                  <a:cubicBezTo>
                    <a:pt x="18049" y="444"/>
                    <a:pt x="17561" y="1411"/>
                    <a:pt x="17195" y="2700"/>
                  </a:cubicBezTo>
                  <a:cubicBezTo>
                    <a:pt x="16829" y="3990"/>
                    <a:pt x="16585" y="5602"/>
                    <a:pt x="16524" y="7214"/>
                  </a:cubicBezTo>
                  <a:cubicBezTo>
                    <a:pt x="16463" y="8826"/>
                    <a:pt x="16585" y="10438"/>
                    <a:pt x="16951" y="11889"/>
                  </a:cubicBezTo>
                  <a:cubicBezTo>
                    <a:pt x="17317" y="13339"/>
                    <a:pt x="17927" y="14629"/>
                    <a:pt x="18537" y="15435"/>
                  </a:cubicBezTo>
                  <a:cubicBezTo>
                    <a:pt x="19147" y="16241"/>
                    <a:pt x="19758" y="16563"/>
                    <a:pt x="20307" y="17369"/>
                  </a:cubicBezTo>
                  <a:cubicBezTo>
                    <a:pt x="20856" y="18175"/>
                    <a:pt x="21344" y="19465"/>
                    <a:pt x="21222" y="20271"/>
                  </a:cubicBezTo>
                  <a:cubicBezTo>
                    <a:pt x="21100" y="21077"/>
                    <a:pt x="20368" y="21399"/>
                    <a:pt x="19697" y="21077"/>
                  </a:cubicBezTo>
                  <a:cubicBezTo>
                    <a:pt x="19025" y="20754"/>
                    <a:pt x="18415" y="19787"/>
                    <a:pt x="18171" y="18498"/>
                  </a:cubicBezTo>
                  <a:cubicBezTo>
                    <a:pt x="17927" y="17208"/>
                    <a:pt x="18049" y="15596"/>
                    <a:pt x="18171" y="13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9931975" y="4656065"/>
              <a:ext cx="287292" cy="20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0880" fill="norm" stroke="1" extrusionOk="0">
                  <a:moveTo>
                    <a:pt x="3244" y="10213"/>
                  </a:moveTo>
                  <a:cubicBezTo>
                    <a:pt x="4027" y="10645"/>
                    <a:pt x="4810" y="11077"/>
                    <a:pt x="5671" y="10969"/>
                  </a:cubicBezTo>
                  <a:cubicBezTo>
                    <a:pt x="6531" y="10861"/>
                    <a:pt x="7471" y="10213"/>
                    <a:pt x="8097" y="9025"/>
                  </a:cubicBezTo>
                  <a:cubicBezTo>
                    <a:pt x="8723" y="7837"/>
                    <a:pt x="9036" y="6109"/>
                    <a:pt x="8723" y="5137"/>
                  </a:cubicBezTo>
                  <a:cubicBezTo>
                    <a:pt x="8410" y="4165"/>
                    <a:pt x="7471" y="3949"/>
                    <a:pt x="6297" y="4165"/>
                  </a:cubicBezTo>
                  <a:cubicBezTo>
                    <a:pt x="5123" y="4381"/>
                    <a:pt x="3714" y="5029"/>
                    <a:pt x="2540" y="6325"/>
                  </a:cubicBezTo>
                  <a:cubicBezTo>
                    <a:pt x="1366" y="7621"/>
                    <a:pt x="427" y="9565"/>
                    <a:pt x="114" y="12049"/>
                  </a:cubicBezTo>
                  <a:cubicBezTo>
                    <a:pt x="-199" y="14533"/>
                    <a:pt x="114" y="17557"/>
                    <a:pt x="1288" y="19285"/>
                  </a:cubicBezTo>
                  <a:cubicBezTo>
                    <a:pt x="2462" y="21013"/>
                    <a:pt x="4497" y="21445"/>
                    <a:pt x="7392" y="20041"/>
                  </a:cubicBezTo>
                  <a:cubicBezTo>
                    <a:pt x="10288" y="18637"/>
                    <a:pt x="14044" y="15397"/>
                    <a:pt x="16471" y="12697"/>
                  </a:cubicBezTo>
                  <a:cubicBezTo>
                    <a:pt x="18897" y="9997"/>
                    <a:pt x="19992" y="7837"/>
                    <a:pt x="20618" y="6109"/>
                  </a:cubicBezTo>
                  <a:cubicBezTo>
                    <a:pt x="21244" y="4381"/>
                    <a:pt x="21401" y="3085"/>
                    <a:pt x="21088" y="2113"/>
                  </a:cubicBezTo>
                  <a:cubicBezTo>
                    <a:pt x="20775" y="1141"/>
                    <a:pt x="19992" y="493"/>
                    <a:pt x="19131" y="169"/>
                  </a:cubicBezTo>
                  <a:cubicBezTo>
                    <a:pt x="18271" y="-155"/>
                    <a:pt x="17331" y="-155"/>
                    <a:pt x="16392" y="1465"/>
                  </a:cubicBezTo>
                  <a:cubicBezTo>
                    <a:pt x="15453" y="3085"/>
                    <a:pt x="14514" y="6325"/>
                    <a:pt x="14279" y="8701"/>
                  </a:cubicBezTo>
                  <a:cubicBezTo>
                    <a:pt x="14044" y="11077"/>
                    <a:pt x="14514" y="12589"/>
                    <a:pt x="14827" y="13993"/>
                  </a:cubicBezTo>
                  <a:cubicBezTo>
                    <a:pt x="15140" y="15397"/>
                    <a:pt x="15297" y="16693"/>
                    <a:pt x="15140" y="17773"/>
                  </a:cubicBezTo>
                  <a:cubicBezTo>
                    <a:pt x="14984" y="18853"/>
                    <a:pt x="14514" y="19717"/>
                    <a:pt x="13966" y="19717"/>
                  </a:cubicBezTo>
                  <a:cubicBezTo>
                    <a:pt x="13418" y="19717"/>
                    <a:pt x="12792" y="18853"/>
                    <a:pt x="12714" y="17449"/>
                  </a:cubicBezTo>
                  <a:cubicBezTo>
                    <a:pt x="12636" y="16045"/>
                    <a:pt x="13105" y="14101"/>
                    <a:pt x="13575" y="12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10269008" y="4502150"/>
              <a:ext cx="81492" cy="348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42" fill="norm" stroke="1" extrusionOk="0">
                  <a:moveTo>
                    <a:pt x="21323" y="0"/>
                  </a:moveTo>
                  <a:cubicBezTo>
                    <a:pt x="16338" y="3404"/>
                    <a:pt x="11354" y="6807"/>
                    <a:pt x="7754" y="9491"/>
                  </a:cubicBezTo>
                  <a:cubicBezTo>
                    <a:pt x="4154" y="12175"/>
                    <a:pt x="1938" y="14138"/>
                    <a:pt x="831" y="15840"/>
                  </a:cubicBezTo>
                  <a:cubicBezTo>
                    <a:pt x="-277" y="17542"/>
                    <a:pt x="-277" y="18982"/>
                    <a:pt x="831" y="19964"/>
                  </a:cubicBezTo>
                  <a:cubicBezTo>
                    <a:pt x="1938" y="20945"/>
                    <a:pt x="4154" y="21469"/>
                    <a:pt x="6369" y="21535"/>
                  </a:cubicBezTo>
                  <a:cubicBezTo>
                    <a:pt x="8585" y="21600"/>
                    <a:pt x="10800" y="21207"/>
                    <a:pt x="13015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10205610" y="4705349"/>
              <a:ext cx="22744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675" y="21600"/>
                  </a:moveTo>
                  <a:cubicBezTo>
                    <a:pt x="684" y="16457"/>
                    <a:pt x="-307" y="11314"/>
                    <a:pt x="89" y="7200"/>
                  </a:cubicBezTo>
                  <a:cubicBezTo>
                    <a:pt x="486" y="3086"/>
                    <a:pt x="2269" y="0"/>
                    <a:pt x="6034" y="0"/>
                  </a:cubicBezTo>
                  <a:cubicBezTo>
                    <a:pt x="9799" y="0"/>
                    <a:pt x="15546" y="3086"/>
                    <a:pt x="21293" y="6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10770034" y="4757873"/>
              <a:ext cx="267464" cy="36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499" fill="norm" stroke="1" extrusionOk="0">
                  <a:moveTo>
                    <a:pt x="15035" y="2133"/>
                  </a:moveTo>
                  <a:cubicBezTo>
                    <a:pt x="13696" y="1265"/>
                    <a:pt x="12356" y="396"/>
                    <a:pt x="10347" y="333"/>
                  </a:cubicBezTo>
                  <a:cubicBezTo>
                    <a:pt x="8338" y="271"/>
                    <a:pt x="5658" y="1016"/>
                    <a:pt x="3900" y="1823"/>
                  </a:cubicBezTo>
                  <a:cubicBezTo>
                    <a:pt x="2142" y="2630"/>
                    <a:pt x="1305" y="3499"/>
                    <a:pt x="719" y="4244"/>
                  </a:cubicBezTo>
                  <a:cubicBezTo>
                    <a:pt x="133" y="4989"/>
                    <a:pt x="-202" y="5609"/>
                    <a:pt x="133" y="5982"/>
                  </a:cubicBezTo>
                  <a:cubicBezTo>
                    <a:pt x="468" y="6354"/>
                    <a:pt x="1472" y="6478"/>
                    <a:pt x="3063" y="6106"/>
                  </a:cubicBezTo>
                  <a:cubicBezTo>
                    <a:pt x="4654" y="5733"/>
                    <a:pt x="6831" y="4865"/>
                    <a:pt x="8254" y="4244"/>
                  </a:cubicBezTo>
                  <a:cubicBezTo>
                    <a:pt x="9677" y="3623"/>
                    <a:pt x="10347" y="3251"/>
                    <a:pt x="10682" y="3437"/>
                  </a:cubicBezTo>
                  <a:cubicBezTo>
                    <a:pt x="11017" y="3623"/>
                    <a:pt x="11017" y="4368"/>
                    <a:pt x="11017" y="5051"/>
                  </a:cubicBezTo>
                  <a:cubicBezTo>
                    <a:pt x="11017" y="5733"/>
                    <a:pt x="11017" y="6354"/>
                    <a:pt x="11184" y="6975"/>
                  </a:cubicBezTo>
                  <a:cubicBezTo>
                    <a:pt x="11351" y="7596"/>
                    <a:pt x="11686" y="8216"/>
                    <a:pt x="12272" y="8465"/>
                  </a:cubicBezTo>
                  <a:cubicBezTo>
                    <a:pt x="12858" y="8713"/>
                    <a:pt x="13696" y="8589"/>
                    <a:pt x="14533" y="8154"/>
                  </a:cubicBezTo>
                  <a:cubicBezTo>
                    <a:pt x="15370" y="7720"/>
                    <a:pt x="16207" y="6975"/>
                    <a:pt x="16877" y="6292"/>
                  </a:cubicBezTo>
                  <a:cubicBezTo>
                    <a:pt x="17547" y="5609"/>
                    <a:pt x="18049" y="4989"/>
                    <a:pt x="18049" y="4927"/>
                  </a:cubicBezTo>
                  <a:cubicBezTo>
                    <a:pt x="18049" y="4865"/>
                    <a:pt x="17547" y="5361"/>
                    <a:pt x="16626" y="7533"/>
                  </a:cubicBezTo>
                  <a:cubicBezTo>
                    <a:pt x="15705" y="9706"/>
                    <a:pt x="14365" y="13554"/>
                    <a:pt x="13528" y="15913"/>
                  </a:cubicBezTo>
                  <a:cubicBezTo>
                    <a:pt x="12691" y="18271"/>
                    <a:pt x="12356" y="19140"/>
                    <a:pt x="11938" y="19947"/>
                  </a:cubicBezTo>
                  <a:cubicBezTo>
                    <a:pt x="11519" y="20754"/>
                    <a:pt x="11017" y="21499"/>
                    <a:pt x="10765" y="21499"/>
                  </a:cubicBezTo>
                  <a:cubicBezTo>
                    <a:pt x="10514" y="21499"/>
                    <a:pt x="10514" y="20754"/>
                    <a:pt x="11100" y="18209"/>
                  </a:cubicBezTo>
                  <a:cubicBezTo>
                    <a:pt x="11686" y="15665"/>
                    <a:pt x="12858" y="11320"/>
                    <a:pt x="14031" y="8216"/>
                  </a:cubicBezTo>
                  <a:cubicBezTo>
                    <a:pt x="15203" y="5113"/>
                    <a:pt x="16375" y="3251"/>
                    <a:pt x="17212" y="2009"/>
                  </a:cubicBezTo>
                  <a:cubicBezTo>
                    <a:pt x="18049" y="768"/>
                    <a:pt x="18551" y="147"/>
                    <a:pt x="19138" y="23"/>
                  </a:cubicBezTo>
                  <a:cubicBezTo>
                    <a:pt x="19724" y="-101"/>
                    <a:pt x="20393" y="271"/>
                    <a:pt x="20812" y="1265"/>
                  </a:cubicBezTo>
                  <a:cubicBezTo>
                    <a:pt x="21231" y="2258"/>
                    <a:pt x="21398" y="3871"/>
                    <a:pt x="20561" y="5237"/>
                  </a:cubicBezTo>
                  <a:cubicBezTo>
                    <a:pt x="19724" y="6602"/>
                    <a:pt x="17882" y="7720"/>
                    <a:pt x="16542" y="8216"/>
                  </a:cubicBezTo>
                  <a:cubicBezTo>
                    <a:pt x="15203" y="8713"/>
                    <a:pt x="14365" y="8589"/>
                    <a:pt x="13528" y="8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10996193" y="4695092"/>
              <a:ext cx="150968" cy="406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377" fill="norm" stroke="1" extrusionOk="0">
                  <a:moveTo>
                    <a:pt x="10045" y="5216"/>
                  </a:moveTo>
                  <a:cubicBezTo>
                    <a:pt x="9453" y="8445"/>
                    <a:pt x="8862" y="11674"/>
                    <a:pt x="7826" y="14235"/>
                  </a:cubicBezTo>
                  <a:cubicBezTo>
                    <a:pt x="6790" y="16796"/>
                    <a:pt x="5311" y="18688"/>
                    <a:pt x="3979" y="19858"/>
                  </a:cubicBezTo>
                  <a:cubicBezTo>
                    <a:pt x="2648" y="21027"/>
                    <a:pt x="1464" y="21472"/>
                    <a:pt x="725" y="21361"/>
                  </a:cubicBezTo>
                  <a:cubicBezTo>
                    <a:pt x="-15" y="21249"/>
                    <a:pt x="-311" y="20581"/>
                    <a:pt x="429" y="18521"/>
                  </a:cubicBezTo>
                  <a:cubicBezTo>
                    <a:pt x="1168" y="16462"/>
                    <a:pt x="2944" y="13010"/>
                    <a:pt x="5755" y="9781"/>
                  </a:cubicBezTo>
                  <a:cubicBezTo>
                    <a:pt x="8566" y="6552"/>
                    <a:pt x="12412" y="3546"/>
                    <a:pt x="15075" y="1876"/>
                  </a:cubicBezTo>
                  <a:cubicBezTo>
                    <a:pt x="17738" y="206"/>
                    <a:pt x="19218" y="-128"/>
                    <a:pt x="20105" y="39"/>
                  </a:cubicBezTo>
                  <a:cubicBezTo>
                    <a:pt x="20993" y="206"/>
                    <a:pt x="21289" y="874"/>
                    <a:pt x="20993" y="2210"/>
                  </a:cubicBezTo>
                  <a:cubicBezTo>
                    <a:pt x="20697" y="3546"/>
                    <a:pt x="19810" y="5550"/>
                    <a:pt x="18034" y="7053"/>
                  </a:cubicBezTo>
                  <a:cubicBezTo>
                    <a:pt x="16259" y="8557"/>
                    <a:pt x="13596" y="9559"/>
                    <a:pt x="11525" y="10115"/>
                  </a:cubicBezTo>
                  <a:cubicBezTo>
                    <a:pt x="9453" y="10672"/>
                    <a:pt x="7974" y="10783"/>
                    <a:pt x="7086" y="10561"/>
                  </a:cubicBezTo>
                  <a:cubicBezTo>
                    <a:pt x="6199" y="10338"/>
                    <a:pt x="5903" y="9781"/>
                    <a:pt x="6790" y="8612"/>
                  </a:cubicBezTo>
                  <a:cubicBezTo>
                    <a:pt x="7678" y="7443"/>
                    <a:pt x="9749" y="5662"/>
                    <a:pt x="11821" y="3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11176000" y="4508985"/>
              <a:ext cx="86976" cy="35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43" fill="norm" stroke="1" extrusionOk="0">
                  <a:moveTo>
                    <a:pt x="12343" y="1121"/>
                  </a:moveTo>
                  <a:cubicBezTo>
                    <a:pt x="15429" y="482"/>
                    <a:pt x="18514" y="-157"/>
                    <a:pt x="20057" y="35"/>
                  </a:cubicBezTo>
                  <a:cubicBezTo>
                    <a:pt x="21600" y="226"/>
                    <a:pt x="21600" y="1249"/>
                    <a:pt x="19286" y="3677"/>
                  </a:cubicBezTo>
                  <a:cubicBezTo>
                    <a:pt x="16971" y="6106"/>
                    <a:pt x="12343" y="9940"/>
                    <a:pt x="8743" y="13135"/>
                  </a:cubicBezTo>
                  <a:cubicBezTo>
                    <a:pt x="5143" y="16331"/>
                    <a:pt x="2571" y="18887"/>
                    <a:pt x="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11252670" y="4673600"/>
              <a:ext cx="24931" cy="12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35" fill="norm" stroke="1" extrusionOk="0">
                  <a:moveTo>
                    <a:pt x="5000" y="11685"/>
                  </a:moveTo>
                  <a:cubicBezTo>
                    <a:pt x="5000" y="13456"/>
                    <a:pt x="5000" y="15226"/>
                    <a:pt x="4100" y="17174"/>
                  </a:cubicBezTo>
                  <a:cubicBezTo>
                    <a:pt x="3200" y="19121"/>
                    <a:pt x="1400" y="21246"/>
                    <a:pt x="500" y="21423"/>
                  </a:cubicBezTo>
                  <a:cubicBezTo>
                    <a:pt x="-400" y="21600"/>
                    <a:pt x="-400" y="19830"/>
                    <a:pt x="3200" y="15934"/>
                  </a:cubicBezTo>
                  <a:cubicBezTo>
                    <a:pt x="6800" y="12039"/>
                    <a:pt x="14000" y="6020"/>
                    <a:pt x="212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11281012" y="4706904"/>
              <a:ext cx="201009" cy="18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24" fill="norm" stroke="1" extrusionOk="0">
                  <a:moveTo>
                    <a:pt x="309" y="3424"/>
                  </a:moveTo>
                  <a:cubicBezTo>
                    <a:pt x="754" y="4624"/>
                    <a:pt x="1200" y="5824"/>
                    <a:pt x="1979" y="6544"/>
                  </a:cubicBezTo>
                  <a:cubicBezTo>
                    <a:pt x="2759" y="7264"/>
                    <a:pt x="3872" y="7504"/>
                    <a:pt x="5542" y="6904"/>
                  </a:cubicBezTo>
                  <a:cubicBezTo>
                    <a:pt x="7212" y="6304"/>
                    <a:pt x="9439" y="4864"/>
                    <a:pt x="10664" y="3544"/>
                  </a:cubicBezTo>
                  <a:cubicBezTo>
                    <a:pt x="11888" y="2224"/>
                    <a:pt x="12111" y="1024"/>
                    <a:pt x="11666" y="424"/>
                  </a:cubicBezTo>
                  <a:cubicBezTo>
                    <a:pt x="11220" y="-176"/>
                    <a:pt x="10107" y="-176"/>
                    <a:pt x="8437" y="664"/>
                  </a:cubicBezTo>
                  <a:cubicBezTo>
                    <a:pt x="6767" y="1504"/>
                    <a:pt x="4540" y="3184"/>
                    <a:pt x="2759" y="6184"/>
                  </a:cubicBezTo>
                  <a:cubicBezTo>
                    <a:pt x="977" y="9184"/>
                    <a:pt x="-359" y="13504"/>
                    <a:pt x="86" y="16024"/>
                  </a:cubicBezTo>
                  <a:cubicBezTo>
                    <a:pt x="532" y="18544"/>
                    <a:pt x="2759" y="19264"/>
                    <a:pt x="5987" y="18064"/>
                  </a:cubicBezTo>
                  <a:cubicBezTo>
                    <a:pt x="9216" y="16864"/>
                    <a:pt x="13447" y="13744"/>
                    <a:pt x="16008" y="11464"/>
                  </a:cubicBezTo>
                  <a:cubicBezTo>
                    <a:pt x="18569" y="9184"/>
                    <a:pt x="19460" y="7744"/>
                    <a:pt x="20128" y="6304"/>
                  </a:cubicBezTo>
                  <a:cubicBezTo>
                    <a:pt x="20796" y="4864"/>
                    <a:pt x="21241" y="3424"/>
                    <a:pt x="21130" y="3184"/>
                  </a:cubicBezTo>
                  <a:cubicBezTo>
                    <a:pt x="21018" y="2944"/>
                    <a:pt x="20350" y="3904"/>
                    <a:pt x="20016" y="5584"/>
                  </a:cubicBezTo>
                  <a:cubicBezTo>
                    <a:pt x="19682" y="7264"/>
                    <a:pt x="19682" y="9664"/>
                    <a:pt x="19794" y="11464"/>
                  </a:cubicBezTo>
                  <a:cubicBezTo>
                    <a:pt x="19905" y="13264"/>
                    <a:pt x="20128" y="14464"/>
                    <a:pt x="20239" y="15664"/>
                  </a:cubicBezTo>
                  <a:cubicBezTo>
                    <a:pt x="20350" y="16864"/>
                    <a:pt x="20350" y="18064"/>
                    <a:pt x="18792" y="19024"/>
                  </a:cubicBezTo>
                  <a:cubicBezTo>
                    <a:pt x="17233" y="19984"/>
                    <a:pt x="14115" y="20704"/>
                    <a:pt x="10998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11557000" y="4946650"/>
              <a:ext cx="444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6242475" y="5405565"/>
              <a:ext cx="190075" cy="2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280" fill="norm" stroke="1" extrusionOk="0">
                  <a:moveTo>
                    <a:pt x="5712" y="6401"/>
                  </a:moveTo>
                  <a:cubicBezTo>
                    <a:pt x="5232" y="8732"/>
                    <a:pt x="4752" y="11062"/>
                    <a:pt x="4272" y="13238"/>
                  </a:cubicBezTo>
                  <a:cubicBezTo>
                    <a:pt x="3792" y="15414"/>
                    <a:pt x="3312" y="17434"/>
                    <a:pt x="2712" y="18755"/>
                  </a:cubicBezTo>
                  <a:cubicBezTo>
                    <a:pt x="2112" y="20075"/>
                    <a:pt x="1392" y="20697"/>
                    <a:pt x="912" y="20542"/>
                  </a:cubicBezTo>
                  <a:cubicBezTo>
                    <a:pt x="432" y="20386"/>
                    <a:pt x="192" y="19454"/>
                    <a:pt x="72" y="16734"/>
                  </a:cubicBezTo>
                  <a:cubicBezTo>
                    <a:pt x="-48" y="14015"/>
                    <a:pt x="-48" y="9509"/>
                    <a:pt x="312" y="6556"/>
                  </a:cubicBezTo>
                  <a:cubicBezTo>
                    <a:pt x="672" y="3603"/>
                    <a:pt x="1392" y="2205"/>
                    <a:pt x="2232" y="1273"/>
                  </a:cubicBezTo>
                  <a:cubicBezTo>
                    <a:pt x="3072" y="340"/>
                    <a:pt x="4032" y="-126"/>
                    <a:pt x="4872" y="29"/>
                  </a:cubicBezTo>
                  <a:cubicBezTo>
                    <a:pt x="5712" y="185"/>
                    <a:pt x="6432" y="962"/>
                    <a:pt x="7272" y="3370"/>
                  </a:cubicBezTo>
                  <a:cubicBezTo>
                    <a:pt x="8112" y="5779"/>
                    <a:pt x="9072" y="9819"/>
                    <a:pt x="9672" y="12616"/>
                  </a:cubicBezTo>
                  <a:cubicBezTo>
                    <a:pt x="10272" y="15414"/>
                    <a:pt x="10512" y="16968"/>
                    <a:pt x="11112" y="18366"/>
                  </a:cubicBezTo>
                  <a:cubicBezTo>
                    <a:pt x="11712" y="19765"/>
                    <a:pt x="12672" y="21008"/>
                    <a:pt x="13392" y="21241"/>
                  </a:cubicBezTo>
                  <a:cubicBezTo>
                    <a:pt x="14112" y="21474"/>
                    <a:pt x="14592" y="20697"/>
                    <a:pt x="15432" y="17822"/>
                  </a:cubicBezTo>
                  <a:cubicBezTo>
                    <a:pt x="16272" y="14947"/>
                    <a:pt x="17472" y="9975"/>
                    <a:pt x="18192" y="7022"/>
                  </a:cubicBezTo>
                  <a:cubicBezTo>
                    <a:pt x="18912" y="4070"/>
                    <a:pt x="19152" y="3137"/>
                    <a:pt x="19392" y="2283"/>
                  </a:cubicBezTo>
                  <a:cubicBezTo>
                    <a:pt x="19632" y="1428"/>
                    <a:pt x="19872" y="651"/>
                    <a:pt x="20232" y="651"/>
                  </a:cubicBezTo>
                  <a:cubicBezTo>
                    <a:pt x="20592" y="651"/>
                    <a:pt x="21072" y="1428"/>
                    <a:pt x="21552" y="2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6446258" y="5511800"/>
              <a:ext cx="113292" cy="148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43" fill="norm" stroke="1" extrusionOk="0">
                  <a:moveTo>
                    <a:pt x="5809" y="0"/>
                  </a:moveTo>
                  <a:cubicBezTo>
                    <a:pt x="3809" y="1217"/>
                    <a:pt x="1809" y="2434"/>
                    <a:pt x="809" y="5172"/>
                  </a:cubicBezTo>
                  <a:cubicBezTo>
                    <a:pt x="-191" y="7910"/>
                    <a:pt x="-191" y="12169"/>
                    <a:pt x="409" y="14907"/>
                  </a:cubicBezTo>
                  <a:cubicBezTo>
                    <a:pt x="1009" y="17645"/>
                    <a:pt x="2209" y="18862"/>
                    <a:pt x="3409" y="18710"/>
                  </a:cubicBezTo>
                  <a:cubicBezTo>
                    <a:pt x="4609" y="18558"/>
                    <a:pt x="5809" y="17037"/>
                    <a:pt x="6809" y="15515"/>
                  </a:cubicBezTo>
                  <a:cubicBezTo>
                    <a:pt x="7809" y="13994"/>
                    <a:pt x="8609" y="12473"/>
                    <a:pt x="9609" y="10800"/>
                  </a:cubicBezTo>
                  <a:cubicBezTo>
                    <a:pt x="10609" y="9127"/>
                    <a:pt x="11809" y="7301"/>
                    <a:pt x="12609" y="7301"/>
                  </a:cubicBezTo>
                  <a:cubicBezTo>
                    <a:pt x="13409" y="7301"/>
                    <a:pt x="13809" y="9127"/>
                    <a:pt x="14009" y="11104"/>
                  </a:cubicBezTo>
                  <a:cubicBezTo>
                    <a:pt x="14209" y="13082"/>
                    <a:pt x="14209" y="15211"/>
                    <a:pt x="14409" y="17037"/>
                  </a:cubicBezTo>
                  <a:cubicBezTo>
                    <a:pt x="14609" y="18862"/>
                    <a:pt x="15009" y="20383"/>
                    <a:pt x="16209" y="20992"/>
                  </a:cubicBezTo>
                  <a:cubicBezTo>
                    <a:pt x="17409" y="21600"/>
                    <a:pt x="19409" y="21296"/>
                    <a:pt x="21409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6562449" y="5543550"/>
              <a:ext cx="124101" cy="13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05" fill="norm" stroke="1" extrusionOk="0">
                  <a:moveTo>
                    <a:pt x="3892" y="0"/>
                  </a:moveTo>
                  <a:cubicBezTo>
                    <a:pt x="3160" y="6075"/>
                    <a:pt x="2428" y="12150"/>
                    <a:pt x="1696" y="16031"/>
                  </a:cubicBezTo>
                  <a:cubicBezTo>
                    <a:pt x="963" y="19912"/>
                    <a:pt x="231" y="21600"/>
                    <a:pt x="48" y="21262"/>
                  </a:cubicBezTo>
                  <a:cubicBezTo>
                    <a:pt x="-135" y="20925"/>
                    <a:pt x="231" y="18563"/>
                    <a:pt x="780" y="16369"/>
                  </a:cubicBezTo>
                  <a:cubicBezTo>
                    <a:pt x="1329" y="14175"/>
                    <a:pt x="2062" y="12150"/>
                    <a:pt x="2794" y="10294"/>
                  </a:cubicBezTo>
                  <a:cubicBezTo>
                    <a:pt x="3526" y="8437"/>
                    <a:pt x="4258" y="6750"/>
                    <a:pt x="4990" y="6750"/>
                  </a:cubicBezTo>
                  <a:cubicBezTo>
                    <a:pt x="5723" y="6750"/>
                    <a:pt x="6455" y="8437"/>
                    <a:pt x="7187" y="8437"/>
                  </a:cubicBezTo>
                  <a:cubicBezTo>
                    <a:pt x="7919" y="8437"/>
                    <a:pt x="8651" y="6750"/>
                    <a:pt x="9933" y="5231"/>
                  </a:cubicBezTo>
                  <a:cubicBezTo>
                    <a:pt x="11214" y="3712"/>
                    <a:pt x="13045" y="2362"/>
                    <a:pt x="14326" y="2531"/>
                  </a:cubicBezTo>
                  <a:cubicBezTo>
                    <a:pt x="15607" y="2700"/>
                    <a:pt x="16340" y="4387"/>
                    <a:pt x="16706" y="6075"/>
                  </a:cubicBezTo>
                  <a:cubicBezTo>
                    <a:pt x="17072" y="7762"/>
                    <a:pt x="17072" y="9450"/>
                    <a:pt x="17804" y="11475"/>
                  </a:cubicBezTo>
                  <a:cubicBezTo>
                    <a:pt x="18536" y="13500"/>
                    <a:pt x="20001" y="15862"/>
                    <a:pt x="21465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6681648" y="5553997"/>
              <a:ext cx="81102" cy="9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140" fill="norm" stroke="1" extrusionOk="0">
                  <a:moveTo>
                    <a:pt x="6267" y="10831"/>
                  </a:moveTo>
                  <a:cubicBezTo>
                    <a:pt x="9036" y="9358"/>
                    <a:pt x="11806" y="7885"/>
                    <a:pt x="13744" y="5922"/>
                  </a:cubicBezTo>
                  <a:cubicBezTo>
                    <a:pt x="15683" y="3958"/>
                    <a:pt x="16790" y="1504"/>
                    <a:pt x="15959" y="522"/>
                  </a:cubicBezTo>
                  <a:cubicBezTo>
                    <a:pt x="15129" y="-460"/>
                    <a:pt x="12359" y="31"/>
                    <a:pt x="10144" y="1258"/>
                  </a:cubicBezTo>
                  <a:cubicBezTo>
                    <a:pt x="7929" y="2485"/>
                    <a:pt x="6267" y="4449"/>
                    <a:pt x="4606" y="6658"/>
                  </a:cubicBezTo>
                  <a:cubicBezTo>
                    <a:pt x="2944" y="8867"/>
                    <a:pt x="1283" y="11322"/>
                    <a:pt x="452" y="13776"/>
                  </a:cubicBezTo>
                  <a:cubicBezTo>
                    <a:pt x="-379" y="16231"/>
                    <a:pt x="-379" y="18685"/>
                    <a:pt x="3221" y="19913"/>
                  </a:cubicBezTo>
                  <a:cubicBezTo>
                    <a:pt x="6821" y="21140"/>
                    <a:pt x="14021" y="21140"/>
                    <a:pt x="21221" y="21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6775450" y="5556250"/>
              <a:ext cx="95250" cy="10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1" fill="norm" stroke="1" extrusionOk="0">
                  <a:moveTo>
                    <a:pt x="0" y="0"/>
                  </a:moveTo>
                  <a:cubicBezTo>
                    <a:pt x="2880" y="3888"/>
                    <a:pt x="5760" y="7776"/>
                    <a:pt x="7200" y="11664"/>
                  </a:cubicBezTo>
                  <a:cubicBezTo>
                    <a:pt x="8640" y="15552"/>
                    <a:pt x="8640" y="19440"/>
                    <a:pt x="7920" y="20520"/>
                  </a:cubicBezTo>
                  <a:cubicBezTo>
                    <a:pt x="7200" y="21600"/>
                    <a:pt x="5760" y="19872"/>
                    <a:pt x="5040" y="17712"/>
                  </a:cubicBezTo>
                  <a:cubicBezTo>
                    <a:pt x="4320" y="15552"/>
                    <a:pt x="4320" y="12960"/>
                    <a:pt x="6000" y="10152"/>
                  </a:cubicBezTo>
                  <a:cubicBezTo>
                    <a:pt x="7680" y="7344"/>
                    <a:pt x="11040" y="4320"/>
                    <a:pt x="13920" y="2808"/>
                  </a:cubicBezTo>
                  <a:cubicBezTo>
                    <a:pt x="16800" y="1296"/>
                    <a:pt x="19200" y="1296"/>
                    <a:pt x="21600" y="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6858778" y="5381995"/>
              <a:ext cx="217134" cy="29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251" fill="norm" stroke="1" extrusionOk="0">
                  <a:moveTo>
                    <a:pt x="7948" y="14599"/>
                  </a:moveTo>
                  <a:cubicBezTo>
                    <a:pt x="7330" y="13999"/>
                    <a:pt x="6713" y="13399"/>
                    <a:pt x="5890" y="13174"/>
                  </a:cubicBezTo>
                  <a:cubicBezTo>
                    <a:pt x="5068" y="12949"/>
                    <a:pt x="4039" y="13099"/>
                    <a:pt x="3113" y="13474"/>
                  </a:cubicBezTo>
                  <a:cubicBezTo>
                    <a:pt x="2188" y="13849"/>
                    <a:pt x="1365" y="14449"/>
                    <a:pt x="748" y="15349"/>
                  </a:cubicBezTo>
                  <a:cubicBezTo>
                    <a:pt x="130" y="16249"/>
                    <a:pt x="-281" y="17449"/>
                    <a:pt x="233" y="18124"/>
                  </a:cubicBezTo>
                  <a:cubicBezTo>
                    <a:pt x="748" y="18799"/>
                    <a:pt x="2188" y="18949"/>
                    <a:pt x="3319" y="18799"/>
                  </a:cubicBezTo>
                  <a:cubicBezTo>
                    <a:pt x="4450" y="18649"/>
                    <a:pt x="5273" y="18199"/>
                    <a:pt x="5993" y="17674"/>
                  </a:cubicBezTo>
                  <a:cubicBezTo>
                    <a:pt x="6713" y="17149"/>
                    <a:pt x="7330" y="16549"/>
                    <a:pt x="7536" y="16774"/>
                  </a:cubicBezTo>
                  <a:cubicBezTo>
                    <a:pt x="7742" y="16999"/>
                    <a:pt x="7536" y="18049"/>
                    <a:pt x="7948" y="18649"/>
                  </a:cubicBezTo>
                  <a:cubicBezTo>
                    <a:pt x="8359" y="19249"/>
                    <a:pt x="9388" y="19399"/>
                    <a:pt x="10622" y="18799"/>
                  </a:cubicBezTo>
                  <a:cubicBezTo>
                    <a:pt x="11856" y="18199"/>
                    <a:pt x="13296" y="16849"/>
                    <a:pt x="15045" y="14074"/>
                  </a:cubicBezTo>
                  <a:cubicBezTo>
                    <a:pt x="16793" y="11299"/>
                    <a:pt x="18850" y="7099"/>
                    <a:pt x="19982" y="4399"/>
                  </a:cubicBezTo>
                  <a:cubicBezTo>
                    <a:pt x="21113" y="1699"/>
                    <a:pt x="21319" y="499"/>
                    <a:pt x="20908" y="124"/>
                  </a:cubicBezTo>
                  <a:cubicBezTo>
                    <a:pt x="20496" y="-251"/>
                    <a:pt x="19468" y="199"/>
                    <a:pt x="18028" y="1849"/>
                  </a:cubicBezTo>
                  <a:cubicBezTo>
                    <a:pt x="16588" y="3499"/>
                    <a:pt x="14736" y="6349"/>
                    <a:pt x="13708" y="9499"/>
                  </a:cubicBezTo>
                  <a:cubicBezTo>
                    <a:pt x="12679" y="12649"/>
                    <a:pt x="12473" y="16099"/>
                    <a:pt x="12679" y="18124"/>
                  </a:cubicBezTo>
                  <a:cubicBezTo>
                    <a:pt x="12885" y="20149"/>
                    <a:pt x="13502" y="20749"/>
                    <a:pt x="14325" y="21049"/>
                  </a:cubicBezTo>
                  <a:cubicBezTo>
                    <a:pt x="15148" y="21349"/>
                    <a:pt x="16176" y="21349"/>
                    <a:pt x="17102" y="20824"/>
                  </a:cubicBezTo>
                  <a:cubicBezTo>
                    <a:pt x="18028" y="20299"/>
                    <a:pt x="18850" y="19249"/>
                    <a:pt x="19673" y="18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7004050" y="5518150"/>
              <a:ext cx="234950" cy="14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0" y="6480"/>
                  </a:moveTo>
                  <a:cubicBezTo>
                    <a:pt x="2919" y="6480"/>
                    <a:pt x="5838" y="6480"/>
                    <a:pt x="8076" y="6326"/>
                  </a:cubicBezTo>
                  <a:cubicBezTo>
                    <a:pt x="10314" y="6171"/>
                    <a:pt x="11870" y="5863"/>
                    <a:pt x="12065" y="5863"/>
                  </a:cubicBezTo>
                  <a:cubicBezTo>
                    <a:pt x="12259" y="5863"/>
                    <a:pt x="11092" y="6171"/>
                    <a:pt x="9827" y="7560"/>
                  </a:cubicBezTo>
                  <a:cubicBezTo>
                    <a:pt x="8562" y="8949"/>
                    <a:pt x="7200" y="11417"/>
                    <a:pt x="6422" y="13423"/>
                  </a:cubicBezTo>
                  <a:cubicBezTo>
                    <a:pt x="5643" y="15429"/>
                    <a:pt x="5449" y="16971"/>
                    <a:pt x="5838" y="18206"/>
                  </a:cubicBezTo>
                  <a:cubicBezTo>
                    <a:pt x="6227" y="19440"/>
                    <a:pt x="7200" y="20366"/>
                    <a:pt x="8076" y="20366"/>
                  </a:cubicBezTo>
                  <a:cubicBezTo>
                    <a:pt x="8951" y="20366"/>
                    <a:pt x="9730" y="19440"/>
                    <a:pt x="10216" y="17280"/>
                  </a:cubicBezTo>
                  <a:cubicBezTo>
                    <a:pt x="10703" y="15120"/>
                    <a:pt x="10897" y="11726"/>
                    <a:pt x="10995" y="9257"/>
                  </a:cubicBezTo>
                  <a:cubicBezTo>
                    <a:pt x="11092" y="6789"/>
                    <a:pt x="11092" y="5246"/>
                    <a:pt x="11578" y="4783"/>
                  </a:cubicBezTo>
                  <a:cubicBezTo>
                    <a:pt x="12065" y="4320"/>
                    <a:pt x="13038" y="4937"/>
                    <a:pt x="14400" y="6943"/>
                  </a:cubicBezTo>
                  <a:cubicBezTo>
                    <a:pt x="15762" y="8949"/>
                    <a:pt x="17514" y="12343"/>
                    <a:pt x="18292" y="14811"/>
                  </a:cubicBezTo>
                  <a:cubicBezTo>
                    <a:pt x="19070" y="17280"/>
                    <a:pt x="18876" y="18823"/>
                    <a:pt x="18292" y="19903"/>
                  </a:cubicBezTo>
                  <a:cubicBezTo>
                    <a:pt x="17708" y="20983"/>
                    <a:pt x="16735" y="21600"/>
                    <a:pt x="16151" y="20983"/>
                  </a:cubicBezTo>
                  <a:cubicBezTo>
                    <a:pt x="15568" y="20366"/>
                    <a:pt x="15373" y="18514"/>
                    <a:pt x="15568" y="15583"/>
                  </a:cubicBezTo>
                  <a:cubicBezTo>
                    <a:pt x="15762" y="12651"/>
                    <a:pt x="16346" y="8640"/>
                    <a:pt x="17416" y="5863"/>
                  </a:cubicBezTo>
                  <a:cubicBezTo>
                    <a:pt x="18486" y="3086"/>
                    <a:pt x="20043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7500143" y="5381905"/>
              <a:ext cx="221457" cy="429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94" fill="norm" stroke="1" extrusionOk="0">
                  <a:moveTo>
                    <a:pt x="9797" y="9627"/>
                  </a:moveTo>
                  <a:cubicBezTo>
                    <a:pt x="8152" y="8994"/>
                    <a:pt x="6506" y="8362"/>
                    <a:pt x="5169" y="7993"/>
                  </a:cubicBezTo>
                  <a:cubicBezTo>
                    <a:pt x="3832" y="7625"/>
                    <a:pt x="2803" y="7519"/>
                    <a:pt x="1980" y="7677"/>
                  </a:cubicBezTo>
                  <a:cubicBezTo>
                    <a:pt x="1157" y="7835"/>
                    <a:pt x="540" y="8257"/>
                    <a:pt x="232" y="8889"/>
                  </a:cubicBezTo>
                  <a:cubicBezTo>
                    <a:pt x="-77" y="9521"/>
                    <a:pt x="-77" y="10364"/>
                    <a:pt x="232" y="10996"/>
                  </a:cubicBezTo>
                  <a:cubicBezTo>
                    <a:pt x="540" y="11629"/>
                    <a:pt x="1157" y="12050"/>
                    <a:pt x="1980" y="12313"/>
                  </a:cubicBezTo>
                  <a:cubicBezTo>
                    <a:pt x="2803" y="12577"/>
                    <a:pt x="3832" y="12682"/>
                    <a:pt x="4552" y="12472"/>
                  </a:cubicBezTo>
                  <a:cubicBezTo>
                    <a:pt x="5272" y="12261"/>
                    <a:pt x="5683" y="11734"/>
                    <a:pt x="5580" y="10470"/>
                  </a:cubicBezTo>
                  <a:cubicBezTo>
                    <a:pt x="5477" y="9205"/>
                    <a:pt x="4860" y="7203"/>
                    <a:pt x="5374" y="5465"/>
                  </a:cubicBezTo>
                  <a:cubicBezTo>
                    <a:pt x="5889" y="3726"/>
                    <a:pt x="7534" y="2251"/>
                    <a:pt x="9489" y="1355"/>
                  </a:cubicBezTo>
                  <a:cubicBezTo>
                    <a:pt x="11443" y="460"/>
                    <a:pt x="13706" y="144"/>
                    <a:pt x="15352" y="38"/>
                  </a:cubicBezTo>
                  <a:cubicBezTo>
                    <a:pt x="16997" y="-67"/>
                    <a:pt x="18026" y="38"/>
                    <a:pt x="18540" y="407"/>
                  </a:cubicBezTo>
                  <a:cubicBezTo>
                    <a:pt x="19054" y="776"/>
                    <a:pt x="19054" y="1408"/>
                    <a:pt x="17923" y="2620"/>
                  </a:cubicBezTo>
                  <a:cubicBezTo>
                    <a:pt x="16792" y="3832"/>
                    <a:pt x="14529" y="5623"/>
                    <a:pt x="12163" y="8046"/>
                  </a:cubicBezTo>
                  <a:cubicBezTo>
                    <a:pt x="9797" y="10470"/>
                    <a:pt x="7329" y="13525"/>
                    <a:pt x="6094" y="15527"/>
                  </a:cubicBezTo>
                  <a:cubicBezTo>
                    <a:pt x="4860" y="17529"/>
                    <a:pt x="4860" y="18477"/>
                    <a:pt x="4963" y="19268"/>
                  </a:cubicBezTo>
                  <a:cubicBezTo>
                    <a:pt x="5066" y="20058"/>
                    <a:pt x="5272" y="20690"/>
                    <a:pt x="5992" y="21059"/>
                  </a:cubicBezTo>
                  <a:cubicBezTo>
                    <a:pt x="6712" y="21428"/>
                    <a:pt x="7946" y="21533"/>
                    <a:pt x="9489" y="21164"/>
                  </a:cubicBezTo>
                  <a:cubicBezTo>
                    <a:pt x="11032" y="20795"/>
                    <a:pt x="12883" y="19953"/>
                    <a:pt x="14117" y="18899"/>
                  </a:cubicBezTo>
                  <a:cubicBezTo>
                    <a:pt x="15352" y="17845"/>
                    <a:pt x="15969" y="16581"/>
                    <a:pt x="15866" y="15633"/>
                  </a:cubicBezTo>
                  <a:cubicBezTo>
                    <a:pt x="15763" y="14684"/>
                    <a:pt x="14940" y="14052"/>
                    <a:pt x="13809" y="13578"/>
                  </a:cubicBezTo>
                  <a:cubicBezTo>
                    <a:pt x="12677" y="13104"/>
                    <a:pt x="11237" y="12788"/>
                    <a:pt x="11032" y="12630"/>
                  </a:cubicBezTo>
                  <a:cubicBezTo>
                    <a:pt x="10826" y="12472"/>
                    <a:pt x="11854" y="12472"/>
                    <a:pt x="13809" y="12524"/>
                  </a:cubicBezTo>
                  <a:cubicBezTo>
                    <a:pt x="15763" y="12577"/>
                    <a:pt x="18643" y="12682"/>
                    <a:pt x="21523" y="12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8197850" y="5446183"/>
              <a:ext cx="155857" cy="26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06" fill="norm" stroke="1" extrusionOk="0">
                  <a:moveTo>
                    <a:pt x="0" y="1674"/>
                  </a:moveTo>
                  <a:cubicBezTo>
                    <a:pt x="584" y="837"/>
                    <a:pt x="1168" y="0"/>
                    <a:pt x="1459" y="0"/>
                  </a:cubicBezTo>
                  <a:cubicBezTo>
                    <a:pt x="1751" y="0"/>
                    <a:pt x="1751" y="837"/>
                    <a:pt x="1751" y="3516"/>
                  </a:cubicBezTo>
                  <a:cubicBezTo>
                    <a:pt x="1751" y="6195"/>
                    <a:pt x="1751" y="10716"/>
                    <a:pt x="1897" y="13395"/>
                  </a:cubicBezTo>
                  <a:cubicBezTo>
                    <a:pt x="2043" y="16074"/>
                    <a:pt x="2335" y="16912"/>
                    <a:pt x="3211" y="17247"/>
                  </a:cubicBezTo>
                  <a:cubicBezTo>
                    <a:pt x="4086" y="17581"/>
                    <a:pt x="5546" y="17414"/>
                    <a:pt x="6568" y="16912"/>
                  </a:cubicBezTo>
                  <a:cubicBezTo>
                    <a:pt x="7589" y="16409"/>
                    <a:pt x="8173" y="15572"/>
                    <a:pt x="8903" y="14651"/>
                  </a:cubicBezTo>
                  <a:cubicBezTo>
                    <a:pt x="9632" y="13730"/>
                    <a:pt x="10508" y="12726"/>
                    <a:pt x="10946" y="12726"/>
                  </a:cubicBezTo>
                  <a:cubicBezTo>
                    <a:pt x="11384" y="12726"/>
                    <a:pt x="11384" y="13730"/>
                    <a:pt x="11238" y="15153"/>
                  </a:cubicBezTo>
                  <a:cubicBezTo>
                    <a:pt x="11092" y="16577"/>
                    <a:pt x="10800" y="18419"/>
                    <a:pt x="11238" y="19674"/>
                  </a:cubicBezTo>
                  <a:cubicBezTo>
                    <a:pt x="11676" y="20930"/>
                    <a:pt x="12843" y="21600"/>
                    <a:pt x="13865" y="21181"/>
                  </a:cubicBezTo>
                  <a:cubicBezTo>
                    <a:pt x="14886" y="20763"/>
                    <a:pt x="15762" y="19256"/>
                    <a:pt x="16784" y="16828"/>
                  </a:cubicBezTo>
                  <a:cubicBezTo>
                    <a:pt x="17805" y="14400"/>
                    <a:pt x="18973" y="11051"/>
                    <a:pt x="19849" y="8874"/>
                  </a:cubicBezTo>
                  <a:cubicBezTo>
                    <a:pt x="20724" y="6698"/>
                    <a:pt x="21308" y="5693"/>
                    <a:pt x="21454" y="5191"/>
                  </a:cubicBezTo>
                  <a:cubicBezTo>
                    <a:pt x="21600" y="4688"/>
                    <a:pt x="21308" y="4688"/>
                    <a:pt x="21016" y="4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8616950" y="5654856"/>
              <a:ext cx="1143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200" y="11918"/>
                    <a:pt x="10400" y="3818"/>
                    <a:pt x="14000" y="1118"/>
                  </a:cubicBezTo>
                  <a:cubicBezTo>
                    <a:pt x="17600" y="-1582"/>
                    <a:pt x="196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8616950" y="5715000"/>
              <a:ext cx="1460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9156700" y="5521069"/>
              <a:ext cx="165100" cy="205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4324"/>
                  </a:moveTo>
                  <a:cubicBezTo>
                    <a:pt x="2215" y="3002"/>
                    <a:pt x="4431" y="1679"/>
                    <a:pt x="6231" y="908"/>
                  </a:cubicBezTo>
                  <a:cubicBezTo>
                    <a:pt x="8031" y="136"/>
                    <a:pt x="9415" y="-84"/>
                    <a:pt x="10800" y="26"/>
                  </a:cubicBezTo>
                  <a:cubicBezTo>
                    <a:pt x="12185" y="136"/>
                    <a:pt x="13569" y="577"/>
                    <a:pt x="12323" y="3553"/>
                  </a:cubicBezTo>
                  <a:cubicBezTo>
                    <a:pt x="11077" y="6528"/>
                    <a:pt x="7200" y="12038"/>
                    <a:pt x="4569" y="15455"/>
                  </a:cubicBezTo>
                  <a:cubicBezTo>
                    <a:pt x="1938" y="18871"/>
                    <a:pt x="554" y="20194"/>
                    <a:pt x="554" y="20855"/>
                  </a:cubicBezTo>
                  <a:cubicBezTo>
                    <a:pt x="554" y="21516"/>
                    <a:pt x="1938" y="21516"/>
                    <a:pt x="5677" y="21185"/>
                  </a:cubicBezTo>
                  <a:cubicBezTo>
                    <a:pt x="9415" y="20855"/>
                    <a:pt x="15508" y="20194"/>
                    <a:pt x="21600" y="19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9326931" y="5551222"/>
              <a:ext cx="72267" cy="229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5" h="21476" fill="norm" stroke="1" extrusionOk="0">
                  <a:moveTo>
                    <a:pt x="16545" y="2848"/>
                  </a:moveTo>
                  <a:cubicBezTo>
                    <a:pt x="15345" y="1858"/>
                    <a:pt x="14145" y="867"/>
                    <a:pt x="11745" y="371"/>
                  </a:cubicBezTo>
                  <a:cubicBezTo>
                    <a:pt x="9345" y="-124"/>
                    <a:pt x="5745" y="-124"/>
                    <a:pt x="3345" y="371"/>
                  </a:cubicBezTo>
                  <a:cubicBezTo>
                    <a:pt x="945" y="867"/>
                    <a:pt x="-255" y="1858"/>
                    <a:pt x="45" y="3344"/>
                  </a:cubicBezTo>
                  <a:cubicBezTo>
                    <a:pt x="345" y="4830"/>
                    <a:pt x="2145" y="6812"/>
                    <a:pt x="6045" y="9289"/>
                  </a:cubicBezTo>
                  <a:cubicBezTo>
                    <a:pt x="9945" y="11766"/>
                    <a:pt x="15945" y="14738"/>
                    <a:pt x="18645" y="16720"/>
                  </a:cubicBezTo>
                  <a:cubicBezTo>
                    <a:pt x="21345" y="18702"/>
                    <a:pt x="20745" y="19693"/>
                    <a:pt x="18945" y="20386"/>
                  </a:cubicBezTo>
                  <a:cubicBezTo>
                    <a:pt x="17145" y="21080"/>
                    <a:pt x="14145" y="21476"/>
                    <a:pt x="11145" y="21476"/>
                  </a:cubicBezTo>
                  <a:cubicBezTo>
                    <a:pt x="8145" y="21476"/>
                    <a:pt x="5145" y="21080"/>
                    <a:pt x="2145" y="20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9296400" y="5561377"/>
              <a:ext cx="2286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400" y="11040"/>
                    <a:pt x="8800" y="1783"/>
                    <a:pt x="12400" y="240"/>
                  </a:cubicBezTo>
                  <a:cubicBezTo>
                    <a:pt x="16000" y="-1303"/>
                    <a:pt x="188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9105900" y="5822950"/>
              <a:ext cx="2984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3" y="14400"/>
                    <a:pt x="8885" y="7200"/>
                    <a:pt x="12485" y="3600"/>
                  </a:cubicBezTo>
                  <a:cubicBezTo>
                    <a:pt x="16085" y="0"/>
                    <a:pt x="188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9161918" y="5899149"/>
              <a:ext cx="128133" cy="20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88" fill="norm" stroke="1" extrusionOk="0">
                  <a:moveTo>
                    <a:pt x="21435" y="0"/>
                  </a:moveTo>
                  <a:cubicBezTo>
                    <a:pt x="19665" y="0"/>
                    <a:pt x="17894" y="0"/>
                    <a:pt x="14707" y="1800"/>
                  </a:cubicBezTo>
                  <a:cubicBezTo>
                    <a:pt x="11520" y="3600"/>
                    <a:pt x="6917" y="7200"/>
                    <a:pt x="4261" y="10350"/>
                  </a:cubicBezTo>
                  <a:cubicBezTo>
                    <a:pt x="1605" y="13500"/>
                    <a:pt x="897" y="16200"/>
                    <a:pt x="1074" y="18000"/>
                  </a:cubicBezTo>
                  <a:cubicBezTo>
                    <a:pt x="1251" y="19800"/>
                    <a:pt x="2314" y="20700"/>
                    <a:pt x="3907" y="21150"/>
                  </a:cubicBezTo>
                  <a:cubicBezTo>
                    <a:pt x="5501" y="21600"/>
                    <a:pt x="7625" y="21600"/>
                    <a:pt x="9219" y="21150"/>
                  </a:cubicBezTo>
                  <a:cubicBezTo>
                    <a:pt x="10812" y="20700"/>
                    <a:pt x="11874" y="19800"/>
                    <a:pt x="11697" y="18900"/>
                  </a:cubicBezTo>
                  <a:cubicBezTo>
                    <a:pt x="11520" y="18000"/>
                    <a:pt x="10104" y="17100"/>
                    <a:pt x="8510" y="16425"/>
                  </a:cubicBezTo>
                  <a:cubicBezTo>
                    <a:pt x="6917" y="15750"/>
                    <a:pt x="5146" y="15300"/>
                    <a:pt x="3376" y="15075"/>
                  </a:cubicBezTo>
                  <a:cubicBezTo>
                    <a:pt x="1605" y="14850"/>
                    <a:pt x="-165" y="14850"/>
                    <a:pt x="12" y="14962"/>
                  </a:cubicBezTo>
                  <a:cubicBezTo>
                    <a:pt x="189" y="15075"/>
                    <a:pt x="2314" y="15300"/>
                    <a:pt x="4438" y="15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9339600" y="5862779"/>
              <a:ext cx="115551" cy="174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182" fill="norm" stroke="1" extrusionOk="0">
                  <a:moveTo>
                    <a:pt x="10642" y="2876"/>
                  </a:moveTo>
                  <a:cubicBezTo>
                    <a:pt x="11027" y="1590"/>
                    <a:pt x="11413" y="304"/>
                    <a:pt x="10835" y="47"/>
                  </a:cubicBezTo>
                  <a:cubicBezTo>
                    <a:pt x="10256" y="-210"/>
                    <a:pt x="8713" y="561"/>
                    <a:pt x="6785" y="3004"/>
                  </a:cubicBezTo>
                  <a:cubicBezTo>
                    <a:pt x="4856" y="5447"/>
                    <a:pt x="2542" y="9561"/>
                    <a:pt x="1192" y="12647"/>
                  </a:cubicBezTo>
                  <a:cubicBezTo>
                    <a:pt x="-158" y="15733"/>
                    <a:pt x="-544" y="17790"/>
                    <a:pt x="999" y="19204"/>
                  </a:cubicBezTo>
                  <a:cubicBezTo>
                    <a:pt x="2542" y="20619"/>
                    <a:pt x="6013" y="21390"/>
                    <a:pt x="9677" y="21133"/>
                  </a:cubicBezTo>
                  <a:cubicBezTo>
                    <a:pt x="13342" y="20876"/>
                    <a:pt x="17199" y="19590"/>
                    <a:pt x="21056" y="18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9414139" y="5969000"/>
              <a:ext cx="34662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9371" y="0"/>
                  </a:moveTo>
                  <a:cubicBezTo>
                    <a:pt x="5559" y="4926"/>
                    <a:pt x="1747" y="9853"/>
                    <a:pt x="477" y="13263"/>
                  </a:cubicBezTo>
                  <a:cubicBezTo>
                    <a:pt x="-794" y="16674"/>
                    <a:pt x="477" y="18568"/>
                    <a:pt x="4288" y="19705"/>
                  </a:cubicBezTo>
                  <a:cubicBezTo>
                    <a:pt x="8100" y="20842"/>
                    <a:pt x="14453" y="21221"/>
                    <a:pt x="208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9651999" y="5822950"/>
              <a:ext cx="133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10009247" y="5677842"/>
              <a:ext cx="138053" cy="15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823" fill="norm" stroke="1" extrusionOk="0">
                  <a:moveTo>
                    <a:pt x="21345" y="1600"/>
                  </a:moveTo>
                  <a:cubicBezTo>
                    <a:pt x="15454" y="3616"/>
                    <a:pt x="9563" y="5632"/>
                    <a:pt x="5963" y="7936"/>
                  </a:cubicBezTo>
                  <a:cubicBezTo>
                    <a:pt x="2363" y="10240"/>
                    <a:pt x="1054" y="12832"/>
                    <a:pt x="400" y="14848"/>
                  </a:cubicBezTo>
                  <a:cubicBezTo>
                    <a:pt x="-255" y="16864"/>
                    <a:pt x="-255" y="18304"/>
                    <a:pt x="1545" y="19456"/>
                  </a:cubicBezTo>
                  <a:cubicBezTo>
                    <a:pt x="3345" y="20608"/>
                    <a:pt x="6945" y="21472"/>
                    <a:pt x="10218" y="20176"/>
                  </a:cubicBezTo>
                  <a:cubicBezTo>
                    <a:pt x="13490" y="18880"/>
                    <a:pt x="16436" y="15424"/>
                    <a:pt x="17909" y="12112"/>
                  </a:cubicBezTo>
                  <a:cubicBezTo>
                    <a:pt x="19381" y="8800"/>
                    <a:pt x="19381" y="5632"/>
                    <a:pt x="18727" y="3472"/>
                  </a:cubicBezTo>
                  <a:cubicBezTo>
                    <a:pt x="18072" y="1312"/>
                    <a:pt x="16763" y="160"/>
                    <a:pt x="15454" y="16"/>
                  </a:cubicBezTo>
                  <a:cubicBezTo>
                    <a:pt x="14145" y="-128"/>
                    <a:pt x="12836" y="736"/>
                    <a:pt x="11527" y="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10198100" y="57594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10299700" y="5658355"/>
              <a:ext cx="118331" cy="203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81" fill="norm" stroke="1" extrusionOk="0">
                  <a:moveTo>
                    <a:pt x="19326" y="615"/>
                  </a:moveTo>
                  <a:cubicBezTo>
                    <a:pt x="17432" y="392"/>
                    <a:pt x="15537" y="170"/>
                    <a:pt x="13642" y="58"/>
                  </a:cubicBezTo>
                  <a:cubicBezTo>
                    <a:pt x="11747" y="-53"/>
                    <a:pt x="9853" y="-53"/>
                    <a:pt x="8526" y="504"/>
                  </a:cubicBezTo>
                  <a:cubicBezTo>
                    <a:pt x="7200" y="1060"/>
                    <a:pt x="6442" y="2174"/>
                    <a:pt x="8716" y="5069"/>
                  </a:cubicBezTo>
                  <a:cubicBezTo>
                    <a:pt x="10989" y="7963"/>
                    <a:pt x="16295" y="12640"/>
                    <a:pt x="18947" y="15535"/>
                  </a:cubicBezTo>
                  <a:cubicBezTo>
                    <a:pt x="21600" y="18429"/>
                    <a:pt x="21600" y="19543"/>
                    <a:pt x="20463" y="20322"/>
                  </a:cubicBezTo>
                  <a:cubicBezTo>
                    <a:pt x="19326" y="21102"/>
                    <a:pt x="17053" y="21547"/>
                    <a:pt x="13453" y="21324"/>
                  </a:cubicBezTo>
                  <a:cubicBezTo>
                    <a:pt x="9853" y="21102"/>
                    <a:pt x="4926" y="20211"/>
                    <a:pt x="0" y="19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10331450" y="5627095"/>
              <a:ext cx="222250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526" y="12302"/>
                    <a:pt x="9051" y="4448"/>
                    <a:pt x="12651" y="1502"/>
                  </a:cubicBezTo>
                  <a:cubicBezTo>
                    <a:pt x="16251" y="-1443"/>
                    <a:pt x="1892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5983591" y="6519987"/>
              <a:ext cx="234866" cy="38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394" fill="norm" stroke="1" extrusionOk="0">
                  <a:moveTo>
                    <a:pt x="11199" y="4958"/>
                  </a:moveTo>
                  <a:cubicBezTo>
                    <a:pt x="11010" y="8093"/>
                    <a:pt x="10820" y="11229"/>
                    <a:pt x="10252" y="13783"/>
                  </a:cubicBezTo>
                  <a:cubicBezTo>
                    <a:pt x="9684" y="16338"/>
                    <a:pt x="8736" y="18313"/>
                    <a:pt x="7884" y="19590"/>
                  </a:cubicBezTo>
                  <a:cubicBezTo>
                    <a:pt x="7031" y="20867"/>
                    <a:pt x="6273" y="21448"/>
                    <a:pt x="5799" y="21390"/>
                  </a:cubicBezTo>
                  <a:cubicBezTo>
                    <a:pt x="5326" y="21332"/>
                    <a:pt x="5136" y="20635"/>
                    <a:pt x="5420" y="18196"/>
                  </a:cubicBezTo>
                  <a:cubicBezTo>
                    <a:pt x="5705" y="15758"/>
                    <a:pt x="6463" y="11577"/>
                    <a:pt x="7410" y="8500"/>
                  </a:cubicBezTo>
                  <a:cubicBezTo>
                    <a:pt x="8357" y="5422"/>
                    <a:pt x="9494" y="3448"/>
                    <a:pt x="10442" y="2229"/>
                  </a:cubicBezTo>
                  <a:cubicBezTo>
                    <a:pt x="11389" y="1009"/>
                    <a:pt x="12147" y="545"/>
                    <a:pt x="13094" y="254"/>
                  </a:cubicBezTo>
                  <a:cubicBezTo>
                    <a:pt x="14042" y="-36"/>
                    <a:pt x="15178" y="-152"/>
                    <a:pt x="16410" y="313"/>
                  </a:cubicBezTo>
                  <a:cubicBezTo>
                    <a:pt x="17642" y="777"/>
                    <a:pt x="18968" y="1822"/>
                    <a:pt x="19915" y="3913"/>
                  </a:cubicBezTo>
                  <a:cubicBezTo>
                    <a:pt x="20863" y="6003"/>
                    <a:pt x="21431" y="9138"/>
                    <a:pt x="20673" y="11809"/>
                  </a:cubicBezTo>
                  <a:cubicBezTo>
                    <a:pt x="19915" y="14480"/>
                    <a:pt x="17831" y="16687"/>
                    <a:pt x="14515" y="18080"/>
                  </a:cubicBezTo>
                  <a:cubicBezTo>
                    <a:pt x="11199" y="19474"/>
                    <a:pt x="6652" y="20054"/>
                    <a:pt x="3810" y="20345"/>
                  </a:cubicBezTo>
                  <a:cubicBezTo>
                    <a:pt x="968" y="20635"/>
                    <a:pt x="-169" y="20635"/>
                    <a:pt x="20" y="20577"/>
                  </a:cubicBezTo>
                  <a:cubicBezTo>
                    <a:pt x="210" y="20519"/>
                    <a:pt x="1726" y="20403"/>
                    <a:pt x="2768" y="20287"/>
                  </a:cubicBezTo>
                  <a:cubicBezTo>
                    <a:pt x="3810" y="20171"/>
                    <a:pt x="4378" y="20054"/>
                    <a:pt x="4947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6242050" y="6723143"/>
              <a:ext cx="120650" cy="16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7" fill="norm" stroke="1" extrusionOk="0">
                  <a:moveTo>
                    <a:pt x="0" y="4296"/>
                  </a:moveTo>
                  <a:cubicBezTo>
                    <a:pt x="0" y="2656"/>
                    <a:pt x="0" y="1015"/>
                    <a:pt x="947" y="332"/>
                  </a:cubicBezTo>
                  <a:cubicBezTo>
                    <a:pt x="1895" y="-352"/>
                    <a:pt x="3789" y="-79"/>
                    <a:pt x="6253" y="2109"/>
                  </a:cubicBezTo>
                  <a:cubicBezTo>
                    <a:pt x="8716" y="4296"/>
                    <a:pt x="11747" y="8397"/>
                    <a:pt x="13263" y="11132"/>
                  </a:cubicBezTo>
                  <a:cubicBezTo>
                    <a:pt x="14779" y="13866"/>
                    <a:pt x="14779" y="15233"/>
                    <a:pt x="14589" y="16600"/>
                  </a:cubicBezTo>
                  <a:cubicBezTo>
                    <a:pt x="14400" y="17967"/>
                    <a:pt x="14021" y="19334"/>
                    <a:pt x="12884" y="20154"/>
                  </a:cubicBezTo>
                  <a:cubicBezTo>
                    <a:pt x="11747" y="20975"/>
                    <a:pt x="9853" y="21248"/>
                    <a:pt x="8147" y="19061"/>
                  </a:cubicBezTo>
                  <a:cubicBezTo>
                    <a:pt x="6442" y="16873"/>
                    <a:pt x="4926" y="12225"/>
                    <a:pt x="5495" y="8807"/>
                  </a:cubicBezTo>
                  <a:cubicBezTo>
                    <a:pt x="6063" y="5390"/>
                    <a:pt x="8716" y="3202"/>
                    <a:pt x="11747" y="2382"/>
                  </a:cubicBezTo>
                  <a:cubicBezTo>
                    <a:pt x="14779" y="1562"/>
                    <a:pt x="18189" y="2109"/>
                    <a:pt x="21600" y="2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6400800" y="6800850"/>
              <a:ext cx="698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6846479" y="6554258"/>
              <a:ext cx="335371" cy="54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90" fill="norm" stroke="1" extrusionOk="0">
                  <a:moveTo>
                    <a:pt x="14188" y="9753"/>
                  </a:moveTo>
                  <a:cubicBezTo>
                    <a:pt x="12694" y="8832"/>
                    <a:pt x="11199" y="7911"/>
                    <a:pt x="9977" y="7451"/>
                  </a:cubicBezTo>
                  <a:cubicBezTo>
                    <a:pt x="8754" y="6991"/>
                    <a:pt x="7803" y="6991"/>
                    <a:pt x="6513" y="7493"/>
                  </a:cubicBezTo>
                  <a:cubicBezTo>
                    <a:pt x="5222" y="7995"/>
                    <a:pt x="3592" y="9000"/>
                    <a:pt x="2437" y="9963"/>
                  </a:cubicBezTo>
                  <a:cubicBezTo>
                    <a:pt x="1282" y="10925"/>
                    <a:pt x="603" y="11846"/>
                    <a:pt x="264" y="12600"/>
                  </a:cubicBezTo>
                  <a:cubicBezTo>
                    <a:pt x="-76" y="13353"/>
                    <a:pt x="-76" y="13939"/>
                    <a:pt x="196" y="14358"/>
                  </a:cubicBezTo>
                  <a:cubicBezTo>
                    <a:pt x="467" y="14777"/>
                    <a:pt x="1011" y="15028"/>
                    <a:pt x="1962" y="15111"/>
                  </a:cubicBezTo>
                  <a:cubicBezTo>
                    <a:pt x="2913" y="15195"/>
                    <a:pt x="4271" y="15111"/>
                    <a:pt x="5494" y="14484"/>
                  </a:cubicBezTo>
                  <a:cubicBezTo>
                    <a:pt x="6716" y="13856"/>
                    <a:pt x="7803" y="12684"/>
                    <a:pt x="8211" y="11218"/>
                  </a:cubicBezTo>
                  <a:cubicBezTo>
                    <a:pt x="8618" y="9753"/>
                    <a:pt x="8347" y="7995"/>
                    <a:pt x="7939" y="6656"/>
                  </a:cubicBezTo>
                  <a:cubicBezTo>
                    <a:pt x="7532" y="5316"/>
                    <a:pt x="6988" y="4395"/>
                    <a:pt x="7260" y="3516"/>
                  </a:cubicBezTo>
                  <a:cubicBezTo>
                    <a:pt x="7532" y="2637"/>
                    <a:pt x="8618" y="1800"/>
                    <a:pt x="10249" y="1214"/>
                  </a:cubicBezTo>
                  <a:cubicBezTo>
                    <a:pt x="11879" y="628"/>
                    <a:pt x="14052" y="293"/>
                    <a:pt x="15479" y="125"/>
                  </a:cubicBezTo>
                  <a:cubicBezTo>
                    <a:pt x="16905" y="-42"/>
                    <a:pt x="17584" y="-42"/>
                    <a:pt x="18128" y="125"/>
                  </a:cubicBezTo>
                  <a:cubicBezTo>
                    <a:pt x="18671" y="293"/>
                    <a:pt x="19079" y="628"/>
                    <a:pt x="19011" y="1507"/>
                  </a:cubicBezTo>
                  <a:cubicBezTo>
                    <a:pt x="18943" y="2386"/>
                    <a:pt x="18399" y="3809"/>
                    <a:pt x="17313" y="5651"/>
                  </a:cubicBezTo>
                  <a:cubicBezTo>
                    <a:pt x="16226" y="7493"/>
                    <a:pt x="14596" y="9753"/>
                    <a:pt x="13101" y="11972"/>
                  </a:cubicBezTo>
                  <a:cubicBezTo>
                    <a:pt x="11607" y="14191"/>
                    <a:pt x="10249" y="16367"/>
                    <a:pt x="9501" y="17791"/>
                  </a:cubicBezTo>
                  <a:cubicBezTo>
                    <a:pt x="8754" y="19214"/>
                    <a:pt x="8618" y="19884"/>
                    <a:pt x="8550" y="20428"/>
                  </a:cubicBezTo>
                  <a:cubicBezTo>
                    <a:pt x="8482" y="20972"/>
                    <a:pt x="8482" y="21391"/>
                    <a:pt x="8822" y="21474"/>
                  </a:cubicBezTo>
                  <a:cubicBezTo>
                    <a:pt x="9162" y="21558"/>
                    <a:pt x="9841" y="21307"/>
                    <a:pt x="10792" y="20511"/>
                  </a:cubicBezTo>
                  <a:cubicBezTo>
                    <a:pt x="11743" y="19716"/>
                    <a:pt x="12966" y="18377"/>
                    <a:pt x="13645" y="17498"/>
                  </a:cubicBezTo>
                  <a:cubicBezTo>
                    <a:pt x="14324" y="16618"/>
                    <a:pt x="14460" y="16200"/>
                    <a:pt x="14460" y="15698"/>
                  </a:cubicBezTo>
                  <a:cubicBezTo>
                    <a:pt x="14460" y="15195"/>
                    <a:pt x="14324" y="14609"/>
                    <a:pt x="14664" y="14316"/>
                  </a:cubicBezTo>
                  <a:cubicBezTo>
                    <a:pt x="15003" y="14023"/>
                    <a:pt x="15818" y="14023"/>
                    <a:pt x="17041" y="13981"/>
                  </a:cubicBezTo>
                  <a:cubicBezTo>
                    <a:pt x="18264" y="13939"/>
                    <a:pt x="19894" y="13856"/>
                    <a:pt x="21524" y="13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7461250" y="6699250"/>
              <a:ext cx="228600" cy="22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" y="611"/>
                  </a:moveTo>
                  <a:cubicBezTo>
                    <a:pt x="1200" y="5706"/>
                    <a:pt x="600" y="10800"/>
                    <a:pt x="300" y="13958"/>
                  </a:cubicBezTo>
                  <a:cubicBezTo>
                    <a:pt x="0" y="17117"/>
                    <a:pt x="0" y="18340"/>
                    <a:pt x="0" y="19460"/>
                  </a:cubicBezTo>
                  <a:cubicBezTo>
                    <a:pt x="0" y="20581"/>
                    <a:pt x="0" y="21600"/>
                    <a:pt x="300" y="21600"/>
                  </a:cubicBezTo>
                  <a:cubicBezTo>
                    <a:pt x="600" y="21600"/>
                    <a:pt x="1200" y="20581"/>
                    <a:pt x="1700" y="19562"/>
                  </a:cubicBezTo>
                  <a:cubicBezTo>
                    <a:pt x="2200" y="18543"/>
                    <a:pt x="2600" y="17525"/>
                    <a:pt x="3200" y="16302"/>
                  </a:cubicBezTo>
                  <a:cubicBezTo>
                    <a:pt x="3800" y="15079"/>
                    <a:pt x="4600" y="13653"/>
                    <a:pt x="5000" y="13449"/>
                  </a:cubicBezTo>
                  <a:cubicBezTo>
                    <a:pt x="5400" y="13245"/>
                    <a:pt x="5400" y="14264"/>
                    <a:pt x="5400" y="15283"/>
                  </a:cubicBezTo>
                  <a:cubicBezTo>
                    <a:pt x="5400" y="16302"/>
                    <a:pt x="5400" y="17321"/>
                    <a:pt x="6200" y="18442"/>
                  </a:cubicBezTo>
                  <a:cubicBezTo>
                    <a:pt x="7000" y="19562"/>
                    <a:pt x="8600" y="20785"/>
                    <a:pt x="10100" y="20581"/>
                  </a:cubicBezTo>
                  <a:cubicBezTo>
                    <a:pt x="11600" y="20377"/>
                    <a:pt x="13000" y="18747"/>
                    <a:pt x="14500" y="15589"/>
                  </a:cubicBezTo>
                  <a:cubicBezTo>
                    <a:pt x="16000" y="12430"/>
                    <a:pt x="17600" y="7743"/>
                    <a:pt x="18800" y="4891"/>
                  </a:cubicBezTo>
                  <a:cubicBezTo>
                    <a:pt x="20000" y="2038"/>
                    <a:pt x="20800" y="10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7880350" y="6838950"/>
              <a:ext cx="1778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7880350" y="6953250"/>
              <a:ext cx="139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8699184" y="6683285"/>
              <a:ext cx="137371" cy="27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4" h="21525" fill="norm" stroke="1" extrusionOk="0">
                  <a:moveTo>
                    <a:pt x="17386" y="3717"/>
                  </a:moveTo>
                  <a:cubicBezTo>
                    <a:pt x="17082" y="2893"/>
                    <a:pt x="16777" y="2069"/>
                    <a:pt x="16169" y="1327"/>
                  </a:cubicBezTo>
                  <a:cubicBezTo>
                    <a:pt x="15560" y="585"/>
                    <a:pt x="14648" y="-75"/>
                    <a:pt x="12214" y="7"/>
                  </a:cubicBezTo>
                  <a:cubicBezTo>
                    <a:pt x="9780" y="90"/>
                    <a:pt x="5825" y="914"/>
                    <a:pt x="3087" y="2316"/>
                  </a:cubicBezTo>
                  <a:cubicBezTo>
                    <a:pt x="349" y="3717"/>
                    <a:pt x="-1172" y="5696"/>
                    <a:pt x="1110" y="8004"/>
                  </a:cubicBezTo>
                  <a:cubicBezTo>
                    <a:pt x="3391" y="10313"/>
                    <a:pt x="9476" y="12951"/>
                    <a:pt x="13127" y="14600"/>
                  </a:cubicBezTo>
                  <a:cubicBezTo>
                    <a:pt x="16777" y="16249"/>
                    <a:pt x="17994" y="16908"/>
                    <a:pt x="18907" y="17733"/>
                  </a:cubicBezTo>
                  <a:cubicBezTo>
                    <a:pt x="19820" y="18557"/>
                    <a:pt x="20428" y="19546"/>
                    <a:pt x="18298" y="20288"/>
                  </a:cubicBezTo>
                  <a:cubicBezTo>
                    <a:pt x="16169" y="21030"/>
                    <a:pt x="11301" y="21525"/>
                    <a:pt x="8259" y="21525"/>
                  </a:cubicBezTo>
                  <a:cubicBezTo>
                    <a:pt x="5217" y="21525"/>
                    <a:pt x="4000" y="21030"/>
                    <a:pt x="3391" y="20288"/>
                  </a:cubicBezTo>
                  <a:cubicBezTo>
                    <a:pt x="2783" y="19546"/>
                    <a:pt x="2783" y="18557"/>
                    <a:pt x="3848" y="17733"/>
                  </a:cubicBezTo>
                  <a:cubicBezTo>
                    <a:pt x="4913" y="16908"/>
                    <a:pt x="7042" y="16249"/>
                    <a:pt x="9172" y="15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8856574" y="6720842"/>
              <a:ext cx="192177" cy="19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075" fill="norm" stroke="1" extrusionOk="0">
                  <a:moveTo>
                    <a:pt x="5758" y="11205"/>
                  </a:moveTo>
                  <a:cubicBezTo>
                    <a:pt x="8081" y="9855"/>
                    <a:pt x="10403" y="8505"/>
                    <a:pt x="11913" y="7380"/>
                  </a:cubicBezTo>
                  <a:cubicBezTo>
                    <a:pt x="13422" y="6255"/>
                    <a:pt x="14119" y="5355"/>
                    <a:pt x="14584" y="4118"/>
                  </a:cubicBezTo>
                  <a:cubicBezTo>
                    <a:pt x="15048" y="2880"/>
                    <a:pt x="15281" y="1305"/>
                    <a:pt x="14235" y="518"/>
                  </a:cubicBezTo>
                  <a:cubicBezTo>
                    <a:pt x="13190" y="-270"/>
                    <a:pt x="10868" y="-270"/>
                    <a:pt x="8429" y="1305"/>
                  </a:cubicBezTo>
                  <a:cubicBezTo>
                    <a:pt x="5990" y="2880"/>
                    <a:pt x="3435" y="6030"/>
                    <a:pt x="1810" y="9405"/>
                  </a:cubicBezTo>
                  <a:cubicBezTo>
                    <a:pt x="184" y="12780"/>
                    <a:pt x="-513" y="16380"/>
                    <a:pt x="416" y="18518"/>
                  </a:cubicBezTo>
                  <a:cubicBezTo>
                    <a:pt x="1345" y="20655"/>
                    <a:pt x="3900" y="21330"/>
                    <a:pt x="7616" y="20992"/>
                  </a:cubicBezTo>
                  <a:cubicBezTo>
                    <a:pt x="11332" y="20655"/>
                    <a:pt x="16210" y="19305"/>
                    <a:pt x="21087" y="17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8826547" y="6402506"/>
              <a:ext cx="152354" cy="16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715" fill="norm" stroke="1" extrusionOk="0">
                  <a:moveTo>
                    <a:pt x="6207" y="9159"/>
                  </a:moveTo>
                  <a:cubicBezTo>
                    <a:pt x="5319" y="10200"/>
                    <a:pt x="4431" y="11241"/>
                    <a:pt x="3248" y="13583"/>
                  </a:cubicBezTo>
                  <a:cubicBezTo>
                    <a:pt x="2064" y="15925"/>
                    <a:pt x="585" y="19568"/>
                    <a:pt x="141" y="20479"/>
                  </a:cubicBezTo>
                  <a:cubicBezTo>
                    <a:pt x="-303" y="21390"/>
                    <a:pt x="289" y="19568"/>
                    <a:pt x="2064" y="16576"/>
                  </a:cubicBezTo>
                  <a:cubicBezTo>
                    <a:pt x="3839" y="13583"/>
                    <a:pt x="6798" y="9419"/>
                    <a:pt x="8722" y="6686"/>
                  </a:cubicBezTo>
                  <a:cubicBezTo>
                    <a:pt x="10645" y="3954"/>
                    <a:pt x="11533" y="2653"/>
                    <a:pt x="12568" y="1612"/>
                  </a:cubicBezTo>
                  <a:cubicBezTo>
                    <a:pt x="13604" y="571"/>
                    <a:pt x="14787" y="-210"/>
                    <a:pt x="15527" y="50"/>
                  </a:cubicBezTo>
                  <a:cubicBezTo>
                    <a:pt x="16267" y="310"/>
                    <a:pt x="16563" y="1612"/>
                    <a:pt x="16859" y="4474"/>
                  </a:cubicBezTo>
                  <a:cubicBezTo>
                    <a:pt x="17155" y="7337"/>
                    <a:pt x="17450" y="11761"/>
                    <a:pt x="18190" y="14363"/>
                  </a:cubicBezTo>
                  <a:cubicBezTo>
                    <a:pt x="18930" y="16966"/>
                    <a:pt x="20113" y="17747"/>
                    <a:pt x="21297" y="18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9232632" y="6508750"/>
              <a:ext cx="171719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21370" y="0"/>
                  </a:moveTo>
                  <a:cubicBezTo>
                    <a:pt x="18472" y="488"/>
                    <a:pt x="15575" y="976"/>
                    <a:pt x="12414" y="2502"/>
                  </a:cubicBezTo>
                  <a:cubicBezTo>
                    <a:pt x="9253" y="4027"/>
                    <a:pt x="5829" y="6590"/>
                    <a:pt x="3458" y="9397"/>
                  </a:cubicBezTo>
                  <a:cubicBezTo>
                    <a:pt x="1087" y="12203"/>
                    <a:pt x="-230" y="15254"/>
                    <a:pt x="33" y="17268"/>
                  </a:cubicBezTo>
                  <a:cubicBezTo>
                    <a:pt x="297" y="19281"/>
                    <a:pt x="2141" y="20258"/>
                    <a:pt x="5170" y="20807"/>
                  </a:cubicBezTo>
                  <a:cubicBezTo>
                    <a:pt x="8199" y="21356"/>
                    <a:pt x="12414" y="21478"/>
                    <a:pt x="16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9500394" y="6636738"/>
              <a:ext cx="264285" cy="49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230" fill="norm" stroke="1" extrusionOk="0">
                  <a:moveTo>
                    <a:pt x="5000" y="7340"/>
                  </a:moveTo>
                  <a:cubicBezTo>
                    <a:pt x="3987" y="10803"/>
                    <a:pt x="2975" y="14266"/>
                    <a:pt x="2300" y="16271"/>
                  </a:cubicBezTo>
                  <a:cubicBezTo>
                    <a:pt x="1625" y="18276"/>
                    <a:pt x="1287" y="18823"/>
                    <a:pt x="950" y="19507"/>
                  </a:cubicBezTo>
                  <a:cubicBezTo>
                    <a:pt x="612" y="20190"/>
                    <a:pt x="275" y="21010"/>
                    <a:pt x="106" y="21193"/>
                  </a:cubicBezTo>
                  <a:cubicBezTo>
                    <a:pt x="-63" y="21375"/>
                    <a:pt x="-63" y="20919"/>
                    <a:pt x="359" y="19233"/>
                  </a:cubicBezTo>
                  <a:cubicBezTo>
                    <a:pt x="781" y="17547"/>
                    <a:pt x="1625" y="14631"/>
                    <a:pt x="3059" y="11669"/>
                  </a:cubicBezTo>
                  <a:cubicBezTo>
                    <a:pt x="4493" y="8707"/>
                    <a:pt x="6518" y="5699"/>
                    <a:pt x="8628" y="3648"/>
                  </a:cubicBezTo>
                  <a:cubicBezTo>
                    <a:pt x="10737" y="1598"/>
                    <a:pt x="12931" y="504"/>
                    <a:pt x="14871" y="140"/>
                  </a:cubicBezTo>
                  <a:cubicBezTo>
                    <a:pt x="16812" y="-225"/>
                    <a:pt x="18499" y="140"/>
                    <a:pt x="19681" y="1051"/>
                  </a:cubicBezTo>
                  <a:cubicBezTo>
                    <a:pt x="20862" y="1962"/>
                    <a:pt x="21537" y="3421"/>
                    <a:pt x="20693" y="4697"/>
                  </a:cubicBezTo>
                  <a:cubicBezTo>
                    <a:pt x="19850" y="5972"/>
                    <a:pt x="17487" y="7066"/>
                    <a:pt x="15040" y="7659"/>
                  </a:cubicBezTo>
                  <a:cubicBezTo>
                    <a:pt x="12593" y="8251"/>
                    <a:pt x="10062" y="8342"/>
                    <a:pt x="8290" y="8342"/>
                  </a:cubicBezTo>
                  <a:cubicBezTo>
                    <a:pt x="6518" y="8342"/>
                    <a:pt x="5506" y="8251"/>
                    <a:pt x="4915" y="7978"/>
                  </a:cubicBezTo>
                  <a:cubicBezTo>
                    <a:pt x="4324" y="7704"/>
                    <a:pt x="4156" y="7248"/>
                    <a:pt x="3987" y="6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9642795" y="6429497"/>
              <a:ext cx="155255" cy="17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950" fill="norm" stroke="1" extrusionOk="0">
                  <a:moveTo>
                    <a:pt x="8275" y="5703"/>
                  </a:moveTo>
                  <a:cubicBezTo>
                    <a:pt x="6232" y="9769"/>
                    <a:pt x="4188" y="13835"/>
                    <a:pt x="2729" y="16630"/>
                  </a:cubicBezTo>
                  <a:cubicBezTo>
                    <a:pt x="1269" y="19425"/>
                    <a:pt x="394" y="20950"/>
                    <a:pt x="102" y="20950"/>
                  </a:cubicBezTo>
                  <a:cubicBezTo>
                    <a:pt x="-190" y="20950"/>
                    <a:pt x="102" y="19425"/>
                    <a:pt x="1561" y="16249"/>
                  </a:cubicBezTo>
                  <a:cubicBezTo>
                    <a:pt x="3021" y="13072"/>
                    <a:pt x="5648" y="8244"/>
                    <a:pt x="7545" y="5322"/>
                  </a:cubicBezTo>
                  <a:cubicBezTo>
                    <a:pt x="9442" y="2399"/>
                    <a:pt x="10610" y="1383"/>
                    <a:pt x="12069" y="621"/>
                  </a:cubicBezTo>
                  <a:cubicBezTo>
                    <a:pt x="13529" y="-142"/>
                    <a:pt x="15280" y="-650"/>
                    <a:pt x="16886" y="1891"/>
                  </a:cubicBezTo>
                  <a:cubicBezTo>
                    <a:pt x="18491" y="4432"/>
                    <a:pt x="19951" y="10023"/>
                    <a:pt x="20680" y="13454"/>
                  </a:cubicBezTo>
                  <a:cubicBezTo>
                    <a:pt x="21410" y="16884"/>
                    <a:pt x="21410" y="18155"/>
                    <a:pt x="21410" y="19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9817100" y="6502400"/>
              <a:ext cx="191233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12678" y="0"/>
                  </a:moveTo>
                  <a:cubicBezTo>
                    <a:pt x="14557" y="900"/>
                    <a:pt x="16435" y="1800"/>
                    <a:pt x="18196" y="3645"/>
                  </a:cubicBezTo>
                  <a:cubicBezTo>
                    <a:pt x="19957" y="5490"/>
                    <a:pt x="21600" y="8280"/>
                    <a:pt x="21130" y="10710"/>
                  </a:cubicBezTo>
                  <a:cubicBezTo>
                    <a:pt x="20661" y="13140"/>
                    <a:pt x="18078" y="15210"/>
                    <a:pt x="14204" y="16965"/>
                  </a:cubicBezTo>
                  <a:cubicBezTo>
                    <a:pt x="10330" y="18720"/>
                    <a:pt x="5165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8737600" y="7156813"/>
              <a:ext cx="1252081" cy="8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0" y="10712"/>
                  </a:moveTo>
                  <a:cubicBezTo>
                    <a:pt x="1314" y="9169"/>
                    <a:pt x="2627" y="7626"/>
                    <a:pt x="3904" y="6341"/>
                  </a:cubicBezTo>
                  <a:cubicBezTo>
                    <a:pt x="5181" y="5055"/>
                    <a:pt x="6422" y="4026"/>
                    <a:pt x="7753" y="3512"/>
                  </a:cubicBezTo>
                  <a:cubicBezTo>
                    <a:pt x="9085" y="2998"/>
                    <a:pt x="10508" y="2998"/>
                    <a:pt x="11895" y="2998"/>
                  </a:cubicBezTo>
                  <a:cubicBezTo>
                    <a:pt x="13281" y="2998"/>
                    <a:pt x="14631" y="2998"/>
                    <a:pt x="15945" y="3255"/>
                  </a:cubicBezTo>
                  <a:cubicBezTo>
                    <a:pt x="17258" y="3512"/>
                    <a:pt x="18535" y="4026"/>
                    <a:pt x="19411" y="4541"/>
                  </a:cubicBezTo>
                  <a:cubicBezTo>
                    <a:pt x="20286" y="5055"/>
                    <a:pt x="20761" y="5569"/>
                    <a:pt x="21089" y="5826"/>
                  </a:cubicBezTo>
                  <a:cubicBezTo>
                    <a:pt x="21418" y="6083"/>
                    <a:pt x="21600" y="6083"/>
                    <a:pt x="21582" y="5826"/>
                  </a:cubicBezTo>
                  <a:cubicBezTo>
                    <a:pt x="21564" y="5569"/>
                    <a:pt x="21345" y="5055"/>
                    <a:pt x="20633" y="4283"/>
                  </a:cubicBezTo>
                  <a:cubicBezTo>
                    <a:pt x="19922" y="3512"/>
                    <a:pt x="18718" y="2483"/>
                    <a:pt x="17404" y="1712"/>
                  </a:cubicBezTo>
                  <a:cubicBezTo>
                    <a:pt x="16091" y="941"/>
                    <a:pt x="14668" y="426"/>
                    <a:pt x="13336" y="169"/>
                  </a:cubicBezTo>
                  <a:cubicBezTo>
                    <a:pt x="12004" y="-88"/>
                    <a:pt x="10764" y="-88"/>
                    <a:pt x="9486" y="426"/>
                  </a:cubicBezTo>
                  <a:cubicBezTo>
                    <a:pt x="8209" y="941"/>
                    <a:pt x="6896" y="1969"/>
                    <a:pt x="5929" y="2998"/>
                  </a:cubicBezTo>
                  <a:cubicBezTo>
                    <a:pt x="4962" y="4026"/>
                    <a:pt x="4342" y="5055"/>
                    <a:pt x="3886" y="5826"/>
                  </a:cubicBezTo>
                  <a:cubicBezTo>
                    <a:pt x="3430" y="6598"/>
                    <a:pt x="3138" y="7112"/>
                    <a:pt x="3174" y="7369"/>
                  </a:cubicBezTo>
                  <a:cubicBezTo>
                    <a:pt x="3211" y="7626"/>
                    <a:pt x="3576" y="7626"/>
                    <a:pt x="4433" y="7112"/>
                  </a:cubicBezTo>
                  <a:cubicBezTo>
                    <a:pt x="5291" y="6598"/>
                    <a:pt x="6641" y="5569"/>
                    <a:pt x="8209" y="5055"/>
                  </a:cubicBezTo>
                  <a:cubicBezTo>
                    <a:pt x="9778" y="4541"/>
                    <a:pt x="11566" y="4541"/>
                    <a:pt x="13099" y="5569"/>
                  </a:cubicBezTo>
                  <a:cubicBezTo>
                    <a:pt x="14631" y="6598"/>
                    <a:pt x="15908" y="8655"/>
                    <a:pt x="17094" y="11483"/>
                  </a:cubicBezTo>
                  <a:cubicBezTo>
                    <a:pt x="18280" y="14312"/>
                    <a:pt x="19374" y="17912"/>
                    <a:pt x="20469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Drawing"/>
          <p:cNvGrpSpPr/>
          <p:nvPr/>
        </p:nvGrpSpPr>
        <p:grpSpPr>
          <a:xfrm>
            <a:off x="1701800" y="1797997"/>
            <a:ext cx="11196760" cy="7294514"/>
            <a:chOff x="0" y="-12699"/>
            <a:chExt cx="11196759" cy="7294513"/>
          </a:xfrm>
        </p:grpSpPr>
        <p:sp>
          <p:nvSpPr>
            <p:cNvPr id="1160" name="Line"/>
            <p:cNvSpPr/>
            <p:nvPr/>
          </p:nvSpPr>
          <p:spPr>
            <a:xfrm>
              <a:off x="1892879" y="460910"/>
              <a:ext cx="234867" cy="38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394" fill="norm" stroke="1" extrusionOk="0">
                  <a:moveTo>
                    <a:pt x="11199" y="4958"/>
                  </a:moveTo>
                  <a:cubicBezTo>
                    <a:pt x="11010" y="8093"/>
                    <a:pt x="10820" y="11229"/>
                    <a:pt x="10252" y="13783"/>
                  </a:cubicBezTo>
                  <a:cubicBezTo>
                    <a:pt x="9684" y="16338"/>
                    <a:pt x="8736" y="18313"/>
                    <a:pt x="7884" y="19590"/>
                  </a:cubicBezTo>
                  <a:cubicBezTo>
                    <a:pt x="7031" y="20867"/>
                    <a:pt x="6273" y="21448"/>
                    <a:pt x="5799" y="21390"/>
                  </a:cubicBezTo>
                  <a:cubicBezTo>
                    <a:pt x="5326" y="21332"/>
                    <a:pt x="5136" y="20635"/>
                    <a:pt x="5420" y="18196"/>
                  </a:cubicBezTo>
                  <a:cubicBezTo>
                    <a:pt x="5705" y="15758"/>
                    <a:pt x="6463" y="11577"/>
                    <a:pt x="7410" y="8500"/>
                  </a:cubicBezTo>
                  <a:cubicBezTo>
                    <a:pt x="8357" y="5422"/>
                    <a:pt x="9494" y="3448"/>
                    <a:pt x="10442" y="2229"/>
                  </a:cubicBezTo>
                  <a:cubicBezTo>
                    <a:pt x="11389" y="1009"/>
                    <a:pt x="12147" y="545"/>
                    <a:pt x="13094" y="254"/>
                  </a:cubicBezTo>
                  <a:cubicBezTo>
                    <a:pt x="14042" y="-36"/>
                    <a:pt x="15178" y="-152"/>
                    <a:pt x="16410" y="313"/>
                  </a:cubicBezTo>
                  <a:cubicBezTo>
                    <a:pt x="17642" y="777"/>
                    <a:pt x="18968" y="1822"/>
                    <a:pt x="19915" y="3913"/>
                  </a:cubicBezTo>
                  <a:cubicBezTo>
                    <a:pt x="20863" y="6003"/>
                    <a:pt x="21431" y="9138"/>
                    <a:pt x="20673" y="11809"/>
                  </a:cubicBezTo>
                  <a:cubicBezTo>
                    <a:pt x="19915" y="14480"/>
                    <a:pt x="17831" y="16687"/>
                    <a:pt x="14515" y="18080"/>
                  </a:cubicBezTo>
                  <a:cubicBezTo>
                    <a:pt x="11199" y="19474"/>
                    <a:pt x="6652" y="20054"/>
                    <a:pt x="3810" y="20345"/>
                  </a:cubicBezTo>
                  <a:cubicBezTo>
                    <a:pt x="968" y="20635"/>
                    <a:pt x="-169" y="20635"/>
                    <a:pt x="20" y="20577"/>
                  </a:cubicBezTo>
                  <a:cubicBezTo>
                    <a:pt x="210" y="20519"/>
                    <a:pt x="1726" y="20403"/>
                    <a:pt x="2768" y="20287"/>
                  </a:cubicBezTo>
                  <a:cubicBezTo>
                    <a:pt x="3810" y="20171"/>
                    <a:pt x="4378" y="20054"/>
                    <a:pt x="4947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2151337" y="664066"/>
              <a:ext cx="120651" cy="160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7" fill="norm" stroke="1" extrusionOk="0">
                  <a:moveTo>
                    <a:pt x="0" y="4296"/>
                  </a:moveTo>
                  <a:cubicBezTo>
                    <a:pt x="0" y="2656"/>
                    <a:pt x="0" y="1015"/>
                    <a:pt x="947" y="332"/>
                  </a:cubicBezTo>
                  <a:cubicBezTo>
                    <a:pt x="1895" y="-352"/>
                    <a:pt x="3789" y="-79"/>
                    <a:pt x="6253" y="2109"/>
                  </a:cubicBezTo>
                  <a:cubicBezTo>
                    <a:pt x="8716" y="4296"/>
                    <a:pt x="11747" y="8397"/>
                    <a:pt x="13263" y="11132"/>
                  </a:cubicBezTo>
                  <a:cubicBezTo>
                    <a:pt x="14779" y="13866"/>
                    <a:pt x="14779" y="15233"/>
                    <a:pt x="14589" y="16600"/>
                  </a:cubicBezTo>
                  <a:cubicBezTo>
                    <a:pt x="14400" y="17967"/>
                    <a:pt x="14021" y="19334"/>
                    <a:pt x="12884" y="20154"/>
                  </a:cubicBezTo>
                  <a:cubicBezTo>
                    <a:pt x="11747" y="20975"/>
                    <a:pt x="9853" y="21248"/>
                    <a:pt x="8147" y="19061"/>
                  </a:cubicBezTo>
                  <a:cubicBezTo>
                    <a:pt x="6442" y="16873"/>
                    <a:pt x="4926" y="12225"/>
                    <a:pt x="5495" y="8807"/>
                  </a:cubicBezTo>
                  <a:cubicBezTo>
                    <a:pt x="6063" y="5390"/>
                    <a:pt x="8716" y="3202"/>
                    <a:pt x="11747" y="2382"/>
                  </a:cubicBezTo>
                  <a:cubicBezTo>
                    <a:pt x="14779" y="1562"/>
                    <a:pt x="18189" y="2109"/>
                    <a:pt x="21600" y="2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2310087" y="741772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2755767" y="495181"/>
              <a:ext cx="335372" cy="54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90" fill="norm" stroke="1" extrusionOk="0">
                  <a:moveTo>
                    <a:pt x="14188" y="9753"/>
                  </a:moveTo>
                  <a:cubicBezTo>
                    <a:pt x="12694" y="8832"/>
                    <a:pt x="11199" y="7911"/>
                    <a:pt x="9977" y="7451"/>
                  </a:cubicBezTo>
                  <a:cubicBezTo>
                    <a:pt x="8754" y="6991"/>
                    <a:pt x="7803" y="6991"/>
                    <a:pt x="6513" y="7493"/>
                  </a:cubicBezTo>
                  <a:cubicBezTo>
                    <a:pt x="5222" y="7995"/>
                    <a:pt x="3592" y="9000"/>
                    <a:pt x="2437" y="9963"/>
                  </a:cubicBezTo>
                  <a:cubicBezTo>
                    <a:pt x="1282" y="10925"/>
                    <a:pt x="603" y="11846"/>
                    <a:pt x="264" y="12600"/>
                  </a:cubicBezTo>
                  <a:cubicBezTo>
                    <a:pt x="-76" y="13353"/>
                    <a:pt x="-76" y="13939"/>
                    <a:pt x="196" y="14358"/>
                  </a:cubicBezTo>
                  <a:cubicBezTo>
                    <a:pt x="467" y="14777"/>
                    <a:pt x="1011" y="15028"/>
                    <a:pt x="1962" y="15111"/>
                  </a:cubicBezTo>
                  <a:cubicBezTo>
                    <a:pt x="2913" y="15195"/>
                    <a:pt x="4271" y="15111"/>
                    <a:pt x="5494" y="14484"/>
                  </a:cubicBezTo>
                  <a:cubicBezTo>
                    <a:pt x="6716" y="13856"/>
                    <a:pt x="7803" y="12684"/>
                    <a:pt x="8211" y="11218"/>
                  </a:cubicBezTo>
                  <a:cubicBezTo>
                    <a:pt x="8618" y="9753"/>
                    <a:pt x="8347" y="7995"/>
                    <a:pt x="7939" y="6656"/>
                  </a:cubicBezTo>
                  <a:cubicBezTo>
                    <a:pt x="7532" y="5316"/>
                    <a:pt x="6988" y="4395"/>
                    <a:pt x="7260" y="3516"/>
                  </a:cubicBezTo>
                  <a:cubicBezTo>
                    <a:pt x="7532" y="2637"/>
                    <a:pt x="8618" y="1800"/>
                    <a:pt x="10249" y="1214"/>
                  </a:cubicBezTo>
                  <a:cubicBezTo>
                    <a:pt x="11879" y="628"/>
                    <a:pt x="14052" y="293"/>
                    <a:pt x="15479" y="125"/>
                  </a:cubicBezTo>
                  <a:cubicBezTo>
                    <a:pt x="16905" y="-42"/>
                    <a:pt x="17584" y="-42"/>
                    <a:pt x="18128" y="125"/>
                  </a:cubicBezTo>
                  <a:cubicBezTo>
                    <a:pt x="18671" y="293"/>
                    <a:pt x="19079" y="628"/>
                    <a:pt x="19011" y="1507"/>
                  </a:cubicBezTo>
                  <a:cubicBezTo>
                    <a:pt x="18943" y="2386"/>
                    <a:pt x="18399" y="3809"/>
                    <a:pt x="17313" y="5651"/>
                  </a:cubicBezTo>
                  <a:cubicBezTo>
                    <a:pt x="16226" y="7493"/>
                    <a:pt x="14596" y="9753"/>
                    <a:pt x="13101" y="11972"/>
                  </a:cubicBezTo>
                  <a:cubicBezTo>
                    <a:pt x="11607" y="14191"/>
                    <a:pt x="10249" y="16367"/>
                    <a:pt x="9501" y="17791"/>
                  </a:cubicBezTo>
                  <a:cubicBezTo>
                    <a:pt x="8754" y="19214"/>
                    <a:pt x="8618" y="19884"/>
                    <a:pt x="8550" y="20428"/>
                  </a:cubicBezTo>
                  <a:cubicBezTo>
                    <a:pt x="8482" y="20972"/>
                    <a:pt x="8482" y="21391"/>
                    <a:pt x="8822" y="21474"/>
                  </a:cubicBezTo>
                  <a:cubicBezTo>
                    <a:pt x="9162" y="21558"/>
                    <a:pt x="9841" y="21307"/>
                    <a:pt x="10792" y="20511"/>
                  </a:cubicBezTo>
                  <a:cubicBezTo>
                    <a:pt x="11743" y="19716"/>
                    <a:pt x="12966" y="18377"/>
                    <a:pt x="13645" y="17498"/>
                  </a:cubicBezTo>
                  <a:cubicBezTo>
                    <a:pt x="14324" y="16618"/>
                    <a:pt x="14460" y="16200"/>
                    <a:pt x="14460" y="15698"/>
                  </a:cubicBezTo>
                  <a:cubicBezTo>
                    <a:pt x="14460" y="15195"/>
                    <a:pt x="14324" y="14609"/>
                    <a:pt x="14664" y="14316"/>
                  </a:cubicBezTo>
                  <a:cubicBezTo>
                    <a:pt x="15003" y="14023"/>
                    <a:pt x="15818" y="14023"/>
                    <a:pt x="17041" y="13981"/>
                  </a:cubicBezTo>
                  <a:cubicBezTo>
                    <a:pt x="18264" y="13939"/>
                    <a:pt x="19894" y="13856"/>
                    <a:pt x="21524" y="13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3370537" y="640172"/>
              <a:ext cx="228601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" y="611"/>
                  </a:moveTo>
                  <a:cubicBezTo>
                    <a:pt x="1200" y="5706"/>
                    <a:pt x="600" y="10800"/>
                    <a:pt x="300" y="13958"/>
                  </a:cubicBezTo>
                  <a:cubicBezTo>
                    <a:pt x="0" y="17117"/>
                    <a:pt x="0" y="18340"/>
                    <a:pt x="0" y="19460"/>
                  </a:cubicBezTo>
                  <a:cubicBezTo>
                    <a:pt x="0" y="20581"/>
                    <a:pt x="0" y="21600"/>
                    <a:pt x="300" y="21600"/>
                  </a:cubicBezTo>
                  <a:cubicBezTo>
                    <a:pt x="600" y="21600"/>
                    <a:pt x="1200" y="20581"/>
                    <a:pt x="1700" y="19562"/>
                  </a:cubicBezTo>
                  <a:cubicBezTo>
                    <a:pt x="2200" y="18543"/>
                    <a:pt x="2600" y="17525"/>
                    <a:pt x="3200" y="16302"/>
                  </a:cubicBezTo>
                  <a:cubicBezTo>
                    <a:pt x="3800" y="15079"/>
                    <a:pt x="4600" y="13653"/>
                    <a:pt x="5000" y="13449"/>
                  </a:cubicBezTo>
                  <a:cubicBezTo>
                    <a:pt x="5400" y="13245"/>
                    <a:pt x="5400" y="14264"/>
                    <a:pt x="5400" y="15283"/>
                  </a:cubicBezTo>
                  <a:cubicBezTo>
                    <a:pt x="5400" y="16302"/>
                    <a:pt x="5400" y="17321"/>
                    <a:pt x="6200" y="18442"/>
                  </a:cubicBezTo>
                  <a:cubicBezTo>
                    <a:pt x="7000" y="19562"/>
                    <a:pt x="8600" y="20785"/>
                    <a:pt x="10100" y="20581"/>
                  </a:cubicBezTo>
                  <a:cubicBezTo>
                    <a:pt x="11600" y="20377"/>
                    <a:pt x="13000" y="18747"/>
                    <a:pt x="14500" y="15589"/>
                  </a:cubicBezTo>
                  <a:cubicBezTo>
                    <a:pt x="16000" y="12430"/>
                    <a:pt x="17600" y="7743"/>
                    <a:pt x="18800" y="4891"/>
                  </a:cubicBezTo>
                  <a:cubicBezTo>
                    <a:pt x="20000" y="2038"/>
                    <a:pt x="20800" y="10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3789637" y="779872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3789637" y="894172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4608472" y="624208"/>
              <a:ext cx="137371" cy="27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4" h="21525" fill="norm" stroke="1" extrusionOk="0">
                  <a:moveTo>
                    <a:pt x="17386" y="3717"/>
                  </a:moveTo>
                  <a:cubicBezTo>
                    <a:pt x="17082" y="2893"/>
                    <a:pt x="16777" y="2069"/>
                    <a:pt x="16169" y="1327"/>
                  </a:cubicBezTo>
                  <a:cubicBezTo>
                    <a:pt x="15560" y="585"/>
                    <a:pt x="14648" y="-75"/>
                    <a:pt x="12214" y="7"/>
                  </a:cubicBezTo>
                  <a:cubicBezTo>
                    <a:pt x="9780" y="90"/>
                    <a:pt x="5825" y="914"/>
                    <a:pt x="3087" y="2316"/>
                  </a:cubicBezTo>
                  <a:cubicBezTo>
                    <a:pt x="349" y="3717"/>
                    <a:pt x="-1172" y="5696"/>
                    <a:pt x="1110" y="8004"/>
                  </a:cubicBezTo>
                  <a:cubicBezTo>
                    <a:pt x="3391" y="10313"/>
                    <a:pt x="9476" y="12951"/>
                    <a:pt x="13127" y="14600"/>
                  </a:cubicBezTo>
                  <a:cubicBezTo>
                    <a:pt x="16777" y="16249"/>
                    <a:pt x="17994" y="16908"/>
                    <a:pt x="18907" y="17733"/>
                  </a:cubicBezTo>
                  <a:cubicBezTo>
                    <a:pt x="19820" y="18557"/>
                    <a:pt x="20428" y="19546"/>
                    <a:pt x="18298" y="20288"/>
                  </a:cubicBezTo>
                  <a:cubicBezTo>
                    <a:pt x="16169" y="21030"/>
                    <a:pt x="11301" y="21525"/>
                    <a:pt x="8259" y="21525"/>
                  </a:cubicBezTo>
                  <a:cubicBezTo>
                    <a:pt x="5217" y="21525"/>
                    <a:pt x="4000" y="21030"/>
                    <a:pt x="3391" y="20288"/>
                  </a:cubicBezTo>
                  <a:cubicBezTo>
                    <a:pt x="2783" y="19546"/>
                    <a:pt x="2783" y="18557"/>
                    <a:pt x="3848" y="17733"/>
                  </a:cubicBezTo>
                  <a:cubicBezTo>
                    <a:pt x="4913" y="16908"/>
                    <a:pt x="7042" y="16249"/>
                    <a:pt x="9172" y="15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4765862" y="661765"/>
              <a:ext cx="192177" cy="19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075" fill="norm" stroke="1" extrusionOk="0">
                  <a:moveTo>
                    <a:pt x="5758" y="11205"/>
                  </a:moveTo>
                  <a:cubicBezTo>
                    <a:pt x="8081" y="9855"/>
                    <a:pt x="10403" y="8505"/>
                    <a:pt x="11913" y="7380"/>
                  </a:cubicBezTo>
                  <a:cubicBezTo>
                    <a:pt x="13422" y="6255"/>
                    <a:pt x="14119" y="5355"/>
                    <a:pt x="14584" y="4118"/>
                  </a:cubicBezTo>
                  <a:cubicBezTo>
                    <a:pt x="15048" y="2880"/>
                    <a:pt x="15281" y="1305"/>
                    <a:pt x="14235" y="518"/>
                  </a:cubicBezTo>
                  <a:cubicBezTo>
                    <a:pt x="13190" y="-270"/>
                    <a:pt x="10868" y="-270"/>
                    <a:pt x="8429" y="1305"/>
                  </a:cubicBezTo>
                  <a:cubicBezTo>
                    <a:pt x="5990" y="2880"/>
                    <a:pt x="3435" y="6030"/>
                    <a:pt x="1810" y="9405"/>
                  </a:cubicBezTo>
                  <a:cubicBezTo>
                    <a:pt x="184" y="12780"/>
                    <a:pt x="-513" y="16380"/>
                    <a:pt x="416" y="18518"/>
                  </a:cubicBezTo>
                  <a:cubicBezTo>
                    <a:pt x="1345" y="20655"/>
                    <a:pt x="3900" y="21330"/>
                    <a:pt x="7616" y="20992"/>
                  </a:cubicBezTo>
                  <a:cubicBezTo>
                    <a:pt x="11332" y="20655"/>
                    <a:pt x="16210" y="19305"/>
                    <a:pt x="21087" y="17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4735835" y="343429"/>
              <a:ext cx="152354" cy="16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715" fill="norm" stroke="1" extrusionOk="0">
                  <a:moveTo>
                    <a:pt x="6207" y="9159"/>
                  </a:moveTo>
                  <a:cubicBezTo>
                    <a:pt x="5319" y="10200"/>
                    <a:pt x="4431" y="11241"/>
                    <a:pt x="3248" y="13583"/>
                  </a:cubicBezTo>
                  <a:cubicBezTo>
                    <a:pt x="2064" y="15925"/>
                    <a:pt x="585" y="19568"/>
                    <a:pt x="141" y="20479"/>
                  </a:cubicBezTo>
                  <a:cubicBezTo>
                    <a:pt x="-303" y="21390"/>
                    <a:pt x="289" y="19568"/>
                    <a:pt x="2064" y="16576"/>
                  </a:cubicBezTo>
                  <a:cubicBezTo>
                    <a:pt x="3839" y="13583"/>
                    <a:pt x="6798" y="9419"/>
                    <a:pt x="8722" y="6686"/>
                  </a:cubicBezTo>
                  <a:cubicBezTo>
                    <a:pt x="10645" y="3954"/>
                    <a:pt x="11533" y="2653"/>
                    <a:pt x="12568" y="1612"/>
                  </a:cubicBezTo>
                  <a:cubicBezTo>
                    <a:pt x="13604" y="571"/>
                    <a:pt x="14787" y="-210"/>
                    <a:pt x="15527" y="50"/>
                  </a:cubicBezTo>
                  <a:cubicBezTo>
                    <a:pt x="16267" y="310"/>
                    <a:pt x="16563" y="1612"/>
                    <a:pt x="16859" y="4474"/>
                  </a:cubicBezTo>
                  <a:cubicBezTo>
                    <a:pt x="17155" y="7337"/>
                    <a:pt x="17450" y="11761"/>
                    <a:pt x="18190" y="14363"/>
                  </a:cubicBezTo>
                  <a:cubicBezTo>
                    <a:pt x="18930" y="16966"/>
                    <a:pt x="20113" y="17747"/>
                    <a:pt x="21297" y="18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5141921" y="449672"/>
              <a:ext cx="17171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21370" y="0"/>
                  </a:moveTo>
                  <a:cubicBezTo>
                    <a:pt x="18472" y="488"/>
                    <a:pt x="15575" y="976"/>
                    <a:pt x="12414" y="2502"/>
                  </a:cubicBezTo>
                  <a:cubicBezTo>
                    <a:pt x="9253" y="4027"/>
                    <a:pt x="5829" y="6590"/>
                    <a:pt x="3458" y="9397"/>
                  </a:cubicBezTo>
                  <a:cubicBezTo>
                    <a:pt x="1087" y="12203"/>
                    <a:pt x="-230" y="15254"/>
                    <a:pt x="33" y="17268"/>
                  </a:cubicBezTo>
                  <a:cubicBezTo>
                    <a:pt x="297" y="19281"/>
                    <a:pt x="2141" y="20258"/>
                    <a:pt x="5170" y="20807"/>
                  </a:cubicBezTo>
                  <a:cubicBezTo>
                    <a:pt x="8199" y="21356"/>
                    <a:pt x="12414" y="21478"/>
                    <a:pt x="16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5409682" y="577661"/>
              <a:ext cx="264285" cy="49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230" fill="norm" stroke="1" extrusionOk="0">
                  <a:moveTo>
                    <a:pt x="5000" y="7340"/>
                  </a:moveTo>
                  <a:cubicBezTo>
                    <a:pt x="3987" y="10803"/>
                    <a:pt x="2975" y="14266"/>
                    <a:pt x="2300" y="16271"/>
                  </a:cubicBezTo>
                  <a:cubicBezTo>
                    <a:pt x="1625" y="18276"/>
                    <a:pt x="1287" y="18823"/>
                    <a:pt x="950" y="19507"/>
                  </a:cubicBezTo>
                  <a:cubicBezTo>
                    <a:pt x="612" y="20190"/>
                    <a:pt x="275" y="21010"/>
                    <a:pt x="106" y="21193"/>
                  </a:cubicBezTo>
                  <a:cubicBezTo>
                    <a:pt x="-63" y="21375"/>
                    <a:pt x="-63" y="20919"/>
                    <a:pt x="359" y="19233"/>
                  </a:cubicBezTo>
                  <a:cubicBezTo>
                    <a:pt x="781" y="17547"/>
                    <a:pt x="1625" y="14631"/>
                    <a:pt x="3059" y="11669"/>
                  </a:cubicBezTo>
                  <a:cubicBezTo>
                    <a:pt x="4493" y="8707"/>
                    <a:pt x="6518" y="5699"/>
                    <a:pt x="8628" y="3648"/>
                  </a:cubicBezTo>
                  <a:cubicBezTo>
                    <a:pt x="10737" y="1598"/>
                    <a:pt x="12931" y="504"/>
                    <a:pt x="14871" y="140"/>
                  </a:cubicBezTo>
                  <a:cubicBezTo>
                    <a:pt x="16812" y="-225"/>
                    <a:pt x="18499" y="140"/>
                    <a:pt x="19681" y="1051"/>
                  </a:cubicBezTo>
                  <a:cubicBezTo>
                    <a:pt x="20862" y="1962"/>
                    <a:pt x="21537" y="3421"/>
                    <a:pt x="20693" y="4697"/>
                  </a:cubicBezTo>
                  <a:cubicBezTo>
                    <a:pt x="19850" y="5972"/>
                    <a:pt x="17487" y="7066"/>
                    <a:pt x="15040" y="7659"/>
                  </a:cubicBezTo>
                  <a:cubicBezTo>
                    <a:pt x="12593" y="8251"/>
                    <a:pt x="10062" y="8342"/>
                    <a:pt x="8290" y="8342"/>
                  </a:cubicBezTo>
                  <a:cubicBezTo>
                    <a:pt x="6518" y="8342"/>
                    <a:pt x="5506" y="8251"/>
                    <a:pt x="4915" y="7978"/>
                  </a:cubicBezTo>
                  <a:cubicBezTo>
                    <a:pt x="4324" y="7704"/>
                    <a:pt x="4156" y="7248"/>
                    <a:pt x="3987" y="6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5552083" y="370420"/>
              <a:ext cx="155256" cy="17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950" fill="norm" stroke="1" extrusionOk="0">
                  <a:moveTo>
                    <a:pt x="8275" y="5703"/>
                  </a:moveTo>
                  <a:cubicBezTo>
                    <a:pt x="6232" y="9769"/>
                    <a:pt x="4188" y="13835"/>
                    <a:pt x="2729" y="16630"/>
                  </a:cubicBezTo>
                  <a:cubicBezTo>
                    <a:pt x="1269" y="19425"/>
                    <a:pt x="394" y="20950"/>
                    <a:pt x="102" y="20950"/>
                  </a:cubicBezTo>
                  <a:cubicBezTo>
                    <a:pt x="-190" y="20950"/>
                    <a:pt x="102" y="19425"/>
                    <a:pt x="1561" y="16249"/>
                  </a:cubicBezTo>
                  <a:cubicBezTo>
                    <a:pt x="3021" y="13072"/>
                    <a:pt x="5648" y="8244"/>
                    <a:pt x="7545" y="5322"/>
                  </a:cubicBezTo>
                  <a:cubicBezTo>
                    <a:pt x="9442" y="2399"/>
                    <a:pt x="10610" y="1383"/>
                    <a:pt x="12069" y="621"/>
                  </a:cubicBezTo>
                  <a:cubicBezTo>
                    <a:pt x="13529" y="-142"/>
                    <a:pt x="15280" y="-650"/>
                    <a:pt x="16886" y="1891"/>
                  </a:cubicBezTo>
                  <a:cubicBezTo>
                    <a:pt x="18491" y="4432"/>
                    <a:pt x="19951" y="10023"/>
                    <a:pt x="20680" y="13454"/>
                  </a:cubicBezTo>
                  <a:cubicBezTo>
                    <a:pt x="21410" y="16884"/>
                    <a:pt x="21410" y="18155"/>
                    <a:pt x="21410" y="19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5726387" y="443322"/>
              <a:ext cx="191234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12678" y="0"/>
                  </a:moveTo>
                  <a:cubicBezTo>
                    <a:pt x="14557" y="900"/>
                    <a:pt x="16435" y="1800"/>
                    <a:pt x="18196" y="3645"/>
                  </a:cubicBezTo>
                  <a:cubicBezTo>
                    <a:pt x="19957" y="5490"/>
                    <a:pt x="21600" y="8280"/>
                    <a:pt x="21130" y="10710"/>
                  </a:cubicBezTo>
                  <a:cubicBezTo>
                    <a:pt x="20661" y="13140"/>
                    <a:pt x="18078" y="15210"/>
                    <a:pt x="14204" y="16965"/>
                  </a:cubicBezTo>
                  <a:cubicBezTo>
                    <a:pt x="10330" y="18720"/>
                    <a:pt x="5165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0" y="1571041"/>
              <a:ext cx="223231" cy="61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457" fill="norm" stroke="1" extrusionOk="0">
                  <a:moveTo>
                    <a:pt x="7200" y="7224"/>
                  </a:moveTo>
                  <a:cubicBezTo>
                    <a:pt x="6200" y="8783"/>
                    <a:pt x="5200" y="10342"/>
                    <a:pt x="4700" y="12606"/>
                  </a:cubicBezTo>
                  <a:cubicBezTo>
                    <a:pt x="4200" y="14870"/>
                    <a:pt x="4200" y="17839"/>
                    <a:pt x="4200" y="19509"/>
                  </a:cubicBezTo>
                  <a:cubicBezTo>
                    <a:pt x="4200" y="21179"/>
                    <a:pt x="4200" y="21550"/>
                    <a:pt x="4100" y="21439"/>
                  </a:cubicBezTo>
                  <a:cubicBezTo>
                    <a:pt x="4000" y="21327"/>
                    <a:pt x="3800" y="20734"/>
                    <a:pt x="3600" y="19101"/>
                  </a:cubicBezTo>
                  <a:cubicBezTo>
                    <a:pt x="3400" y="17468"/>
                    <a:pt x="3200" y="14795"/>
                    <a:pt x="3200" y="12197"/>
                  </a:cubicBezTo>
                  <a:cubicBezTo>
                    <a:pt x="3200" y="9599"/>
                    <a:pt x="3400" y="7076"/>
                    <a:pt x="4200" y="5146"/>
                  </a:cubicBezTo>
                  <a:cubicBezTo>
                    <a:pt x="5000" y="3216"/>
                    <a:pt x="6400" y="1880"/>
                    <a:pt x="7500" y="1101"/>
                  </a:cubicBezTo>
                  <a:cubicBezTo>
                    <a:pt x="8600" y="321"/>
                    <a:pt x="9400" y="98"/>
                    <a:pt x="10300" y="24"/>
                  </a:cubicBezTo>
                  <a:cubicBezTo>
                    <a:pt x="11200" y="-50"/>
                    <a:pt x="12200" y="24"/>
                    <a:pt x="13900" y="544"/>
                  </a:cubicBezTo>
                  <a:cubicBezTo>
                    <a:pt x="15600" y="1063"/>
                    <a:pt x="18000" y="2028"/>
                    <a:pt x="19500" y="3216"/>
                  </a:cubicBezTo>
                  <a:cubicBezTo>
                    <a:pt x="21000" y="4404"/>
                    <a:pt x="21600" y="5814"/>
                    <a:pt x="20600" y="7039"/>
                  </a:cubicBezTo>
                  <a:cubicBezTo>
                    <a:pt x="19600" y="8263"/>
                    <a:pt x="17000" y="9303"/>
                    <a:pt x="13700" y="9822"/>
                  </a:cubicBezTo>
                  <a:cubicBezTo>
                    <a:pt x="10400" y="10342"/>
                    <a:pt x="6400" y="10342"/>
                    <a:pt x="4000" y="9896"/>
                  </a:cubicBezTo>
                  <a:cubicBezTo>
                    <a:pt x="1600" y="9451"/>
                    <a:pt x="800" y="8560"/>
                    <a:pt x="0" y="7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121183" y="1251716"/>
              <a:ext cx="164567" cy="25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69" fill="norm" stroke="1" extrusionOk="0">
                  <a:moveTo>
                    <a:pt x="9068" y="4714"/>
                  </a:moveTo>
                  <a:cubicBezTo>
                    <a:pt x="6299" y="9394"/>
                    <a:pt x="3530" y="14074"/>
                    <a:pt x="2007" y="17044"/>
                  </a:cubicBezTo>
                  <a:cubicBezTo>
                    <a:pt x="484" y="20014"/>
                    <a:pt x="207" y="21274"/>
                    <a:pt x="68" y="21364"/>
                  </a:cubicBezTo>
                  <a:cubicBezTo>
                    <a:pt x="-70" y="21454"/>
                    <a:pt x="-70" y="20374"/>
                    <a:pt x="761" y="17494"/>
                  </a:cubicBezTo>
                  <a:cubicBezTo>
                    <a:pt x="1592" y="14614"/>
                    <a:pt x="3253" y="9934"/>
                    <a:pt x="4776" y="6874"/>
                  </a:cubicBezTo>
                  <a:cubicBezTo>
                    <a:pt x="6299" y="3814"/>
                    <a:pt x="7684" y="2374"/>
                    <a:pt x="8930" y="1384"/>
                  </a:cubicBezTo>
                  <a:cubicBezTo>
                    <a:pt x="10176" y="394"/>
                    <a:pt x="11284" y="-146"/>
                    <a:pt x="12253" y="34"/>
                  </a:cubicBezTo>
                  <a:cubicBezTo>
                    <a:pt x="13222" y="214"/>
                    <a:pt x="14053" y="1114"/>
                    <a:pt x="15576" y="4444"/>
                  </a:cubicBezTo>
                  <a:cubicBezTo>
                    <a:pt x="17099" y="7774"/>
                    <a:pt x="19315" y="13534"/>
                    <a:pt x="21530" y="19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431800" y="1624653"/>
              <a:ext cx="698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438150" y="1745303"/>
              <a:ext cx="1270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992716" y="1478603"/>
              <a:ext cx="289985" cy="29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21600" y="0"/>
                  </a:moveTo>
                  <a:cubicBezTo>
                    <a:pt x="20023" y="306"/>
                    <a:pt x="18447" y="613"/>
                    <a:pt x="15451" y="1685"/>
                  </a:cubicBezTo>
                  <a:cubicBezTo>
                    <a:pt x="12455" y="2757"/>
                    <a:pt x="8041" y="4596"/>
                    <a:pt x="5361" y="5745"/>
                  </a:cubicBezTo>
                  <a:cubicBezTo>
                    <a:pt x="2680" y="6894"/>
                    <a:pt x="1734" y="7353"/>
                    <a:pt x="1498" y="7889"/>
                  </a:cubicBezTo>
                  <a:cubicBezTo>
                    <a:pt x="1261" y="8426"/>
                    <a:pt x="1734" y="9038"/>
                    <a:pt x="3232" y="9345"/>
                  </a:cubicBezTo>
                  <a:cubicBezTo>
                    <a:pt x="4730" y="9651"/>
                    <a:pt x="7253" y="9651"/>
                    <a:pt x="8908" y="9728"/>
                  </a:cubicBezTo>
                  <a:cubicBezTo>
                    <a:pt x="10564" y="9804"/>
                    <a:pt x="11352" y="9957"/>
                    <a:pt x="11667" y="10494"/>
                  </a:cubicBezTo>
                  <a:cubicBezTo>
                    <a:pt x="11982" y="11030"/>
                    <a:pt x="11825" y="11949"/>
                    <a:pt x="10721" y="13098"/>
                  </a:cubicBezTo>
                  <a:cubicBezTo>
                    <a:pt x="9618" y="14247"/>
                    <a:pt x="7568" y="15626"/>
                    <a:pt x="5991" y="16621"/>
                  </a:cubicBezTo>
                  <a:cubicBezTo>
                    <a:pt x="4415" y="17617"/>
                    <a:pt x="3311" y="18230"/>
                    <a:pt x="2207" y="18996"/>
                  </a:cubicBezTo>
                  <a:cubicBezTo>
                    <a:pt x="1104" y="19762"/>
                    <a:pt x="0" y="20681"/>
                    <a:pt x="0" y="21140"/>
                  </a:cubicBezTo>
                  <a:cubicBezTo>
                    <a:pt x="0" y="21600"/>
                    <a:pt x="1104" y="21600"/>
                    <a:pt x="4178" y="20911"/>
                  </a:cubicBezTo>
                  <a:cubicBezTo>
                    <a:pt x="7253" y="20221"/>
                    <a:pt x="12298" y="18843"/>
                    <a:pt x="17343" y="17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1339849" y="1497653"/>
              <a:ext cx="177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164"/>
                    <a:pt x="2571" y="327"/>
                    <a:pt x="4371" y="1718"/>
                  </a:cubicBezTo>
                  <a:cubicBezTo>
                    <a:pt x="6171" y="3109"/>
                    <a:pt x="8486" y="5727"/>
                    <a:pt x="11443" y="9245"/>
                  </a:cubicBezTo>
                  <a:cubicBezTo>
                    <a:pt x="14400" y="12764"/>
                    <a:pt x="18000" y="171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1322754" y="1451086"/>
              <a:ext cx="232996" cy="35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1420" y="1301"/>
                  </a:moveTo>
                  <a:cubicBezTo>
                    <a:pt x="21420" y="651"/>
                    <a:pt x="21420" y="0"/>
                    <a:pt x="20934" y="0"/>
                  </a:cubicBezTo>
                  <a:cubicBezTo>
                    <a:pt x="20447" y="0"/>
                    <a:pt x="19474" y="651"/>
                    <a:pt x="17042" y="2733"/>
                  </a:cubicBezTo>
                  <a:cubicBezTo>
                    <a:pt x="14609" y="4814"/>
                    <a:pt x="10717" y="8328"/>
                    <a:pt x="7604" y="11255"/>
                  </a:cubicBezTo>
                  <a:cubicBezTo>
                    <a:pt x="4490" y="14183"/>
                    <a:pt x="2155" y="16525"/>
                    <a:pt x="988" y="18022"/>
                  </a:cubicBezTo>
                  <a:cubicBezTo>
                    <a:pt x="-180" y="19518"/>
                    <a:pt x="-180" y="20169"/>
                    <a:pt x="306" y="20624"/>
                  </a:cubicBezTo>
                  <a:cubicBezTo>
                    <a:pt x="793" y="21080"/>
                    <a:pt x="1766" y="21340"/>
                    <a:pt x="27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1593850" y="1707203"/>
              <a:ext cx="6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1587500" y="1592903"/>
              <a:ext cx="79665" cy="4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0825" fill="norm" stroke="1" extrusionOk="0">
                  <a:moveTo>
                    <a:pt x="9969" y="0"/>
                  </a:moveTo>
                  <a:cubicBezTo>
                    <a:pt x="8308" y="3757"/>
                    <a:pt x="6646" y="7513"/>
                    <a:pt x="6646" y="11270"/>
                  </a:cubicBezTo>
                  <a:cubicBezTo>
                    <a:pt x="6646" y="15026"/>
                    <a:pt x="8308" y="18783"/>
                    <a:pt x="10523" y="20191"/>
                  </a:cubicBezTo>
                  <a:cubicBezTo>
                    <a:pt x="12738" y="21600"/>
                    <a:pt x="15508" y="20661"/>
                    <a:pt x="17723" y="17374"/>
                  </a:cubicBezTo>
                  <a:cubicBezTo>
                    <a:pt x="19938" y="14087"/>
                    <a:pt x="21600" y="8452"/>
                    <a:pt x="20492" y="5165"/>
                  </a:cubicBezTo>
                  <a:cubicBezTo>
                    <a:pt x="19385" y="1878"/>
                    <a:pt x="15508" y="939"/>
                    <a:pt x="11631" y="3287"/>
                  </a:cubicBezTo>
                  <a:cubicBezTo>
                    <a:pt x="7754" y="5635"/>
                    <a:pt x="3877" y="11270"/>
                    <a:pt x="0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1162050" y="1885003"/>
              <a:ext cx="514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56" y="18000"/>
                    <a:pt x="7111" y="14400"/>
                    <a:pt x="10400" y="10800"/>
                  </a:cubicBezTo>
                  <a:cubicBezTo>
                    <a:pt x="13689" y="7200"/>
                    <a:pt x="16711" y="3600"/>
                    <a:pt x="18533" y="1800"/>
                  </a:cubicBezTo>
                  <a:cubicBezTo>
                    <a:pt x="20356" y="0"/>
                    <a:pt x="2097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1365755" y="2005749"/>
              <a:ext cx="165818" cy="2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111" fill="norm" stroke="1" extrusionOk="0">
                  <a:moveTo>
                    <a:pt x="7317" y="5829"/>
                  </a:moveTo>
                  <a:cubicBezTo>
                    <a:pt x="5130" y="10305"/>
                    <a:pt x="2943" y="14780"/>
                    <a:pt x="1712" y="17505"/>
                  </a:cubicBezTo>
                  <a:cubicBezTo>
                    <a:pt x="482" y="20229"/>
                    <a:pt x="208" y="21202"/>
                    <a:pt x="72" y="21105"/>
                  </a:cubicBezTo>
                  <a:cubicBezTo>
                    <a:pt x="-65" y="21007"/>
                    <a:pt x="-65" y="19840"/>
                    <a:pt x="619" y="16921"/>
                  </a:cubicBezTo>
                  <a:cubicBezTo>
                    <a:pt x="1302" y="14002"/>
                    <a:pt x="2669" y="9332"/>
                    <a:pt x="4310" y="6024"/>
                  </a:cubicBezTo>
                  <a:cubicBezTo>
                    <a:pt x="5950" y="2716"/>
                    <a:pt x="7864" y="770"/>
                    <a:pt x="10462" y="186"/>
                  </a:cubicBezTo>
                  <a:cubicBezTo>
                    <a:pt x="13059" y="-398"/>
                    <a:pt x="16340" y="380"/>
                    <a:pt x="18391" y="2716"/>
                  </a:cubicBezTo>
                  <a:cubicBezTo>
                    <a:pt x="20441" y="5051"/>
                    <a:pt x="21262" y="8943"/>
                    <a:pt x="21398" y="11375"/>
                  </a:cubicBezTo>
                  <a:cubicBezTo>
                    <a:pt x="21535" y="13807"/>
                    <a:pt x="20988" y="14780"/>
                    <a:pt x="20441" y="15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5302249" y="1186503"/>
              <a:ext cx="260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6" y="18000"/>
                    <a:pt x="12293" y="14400"/>
                    <a:pt x="15893" y="10800"/>
                  </a:cubicBezTo>
                  <a:cubicBezTo>
                    <a:pt x="19493" y="7200"/>
                    <a:pt x="2054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5352781" y="1262703"/>
              <a:ext cx="190770" cy="2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874" fill="norm" stroke="1" extrusionOk="0">
                  <a:moveTo>
                    <a:pt x="10000" y="5891"/>
                  </a:moveTo>
                  <a:cubicBezTo>
                    <a:pt x="7389" y="9818"/>
                    <a:pt x="4778" y="13745"/>
                    <a:pt x="2879" y="16691"/>
                  </a:cubicBezTo>
                  <a:cubicBezTo>
                    <a:pt x="980" y="19636"/>
                    <a:pt x="-207" y="21600"/>
                    <a:pt x="30" y="20618"/>
                  </a:cubicBezTo>
                  <a:cubicBezTo>
                    <a:pt x="268" y="19636"/>
                    <a:pt x="1929" y="15709"/>
                    <a:pt x="5727" y="11782"/>
                  </a:cubicBezTo>
                  <a:cubicBezTo>
                    <a:pt x="9525" y="7855"/>
                    <a:pt x="15459" y="3927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8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383616" y="-12700"/>
              <a:ext cx="1748771" cy="1414212"/>
            </a:xfrm>
            <a:prstGeom prst="rect">
              <a:avLst/>
            </a:prstGeom>
            <a:effectLst/>
          </p:spPr>
        </p:pic>
        <p:pic>
          <p:nvPicPr>
            <p:cNvPr id="118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81750" y="272052"/>
              <a:ext cx="196850" cy="82602"/>
            </a:xfrm>
            <a:prstGeom prst="rect">
              <a:avLst/>
            </a:prstGeom>
            <a:effectLst/>
          </p:spPr>
        </p:pic>
        <p:pic>
          <p:nvPicPr>
            <p:cNvPr id="119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64300" y="380053"/>
              <a:ext cx="95250" cy="25401"/>
            </a:xfrm>
            <a:prstGeom prst="rect">
              <a:avLst/>
            </a:prstGeom>
            <a:effectLst/>
          </p:spPr>
        </p:pic>
        <p:pic>
          <p:nvPicPr>
            <p:cNvPr id="1193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45250" y="449903"/>
              <a:ext cx="177800" cy="63501"/>
            </a:xfrm>
            <a:prstGeom prst="rect">
              <a:avLst/>
            </a:prstGeom>
            <a:effectLst/>
          </p:spPr>
        </p:pic>
        <p:pic>
          <p:nvPicPr>
            <p:cNvPr id="119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04193" y="313130"/>
              <a:ext cx="188758" cy="149574"/>
            </a:xfrm>
            <a:prstGeom prst="rect">
              <a:avLst/>
            </a:prstGeom>
            <a:effectLst/>
          </p:spPr>
        </p:pic>
        <p:pic>
          <p:nvPicPr>
            <p:cNvPr id="119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099300" y="295058"/>
              <a:ext cx="101600" cy="172855"/>
            </a:xfrm>
            <a:prstGeom prst="rect">
              <a:avLst/>
            </a:prstGeom>
            <a:effectLst/>
          </p:spPr>
        </p:pic>
        <p:pic>
          <p:nvPicPr>
            <p:cNvPr id="119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260965" y="126053"/>
              <a:ext cx="79636" cy="349223"/>
            </a:xfrm>
            <a:prstGeom prst="rect">
              <a:avLst/>
            </a:prstGeom>
            <a:effectLst/>
          </p:spPr>
        </p:pic>
        <p:pic>
          <p:nvPicPr>
            <p:cNvPr id="120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169645" y="240353"/>
              <a:ext cx="209055" cy="215404"/>
            </a:xfrm>
            <a:prstGeom prst="rect">
              <a:avLst/>
            </a:prstGeom>
            <a:effectLst/>
          </p:spPr>
        </p:pic>
        <p:pic>
          <p:nvPicPr>
            <p:cNvPr id="120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400643" y="84692"/>
              <a:ext cx="454270" cy="367949"/>
            </a:xfrm>
            <a:prstGeom prst="rect">
              <a:avLst/>
            </a:prstGeom>
            <a:effectLst/>
          </p:spPr>
        </p:pic>
        <p:pic>
          <p:nvPicPr>
            <p:cNvPr id="120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718969" y="234003"/>
              <a:ext cx="186781" cy="69851"/>
            </a:xfrm>
            <a:prstGeom prst="rect">
              <a:avLst/>
            </a:prstGeom>
            <a:effectLst/>
          </p:spPr>
        </p:pic>
        <p:pic>
          <p:nvPicPr>
            <p:cNvPr id="120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156486" y="127499"/>
              <a:ext cx="466815" cy="638962"/>
            </a:xfrm>
            <a:prstGeom prst="rect">
              <a:avLst/>
            </a:prstGeom>
            <a:effectLst/>
          </p:spPr>
        </p:pic>
        <p:pic>
          <p:nvPicPr>
            <p:cNvPr id="120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181624" y="129373"/>
              <a:ext cx="248127" cy="472931"/>
            </a:xfrm>
            <a:prstGeom prst="rect">
              <a:avLst/>
            </a:prstGeom>
            <a:effectLst/>
          </p:spPr>
        </p:pic>
        <p:pic>
          <p:nvPicPr>
            <p:cNvPr id="121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372328" y="338522"/>
              <a:ext cx="133622" cy="241276"/>
            </a:xfrm>
            <a:prstGeom prst="rect">
              <a:avLst/>
            </a:prstGeom>
            <a:effectLst/>
          </p:spPr>
        </p:pic>
        <p:pic>
          <p:nvPicPr>
            <p:cNvPr id="121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531350" y="376170"/>
              <a:ext cx="190500" cy="253529"/>
            </a:xfrm>
            <a:prstGeom prst="rect">
              <a:avLst/>
            </a:prstGeom>
            <a:effectLst/>
          </p:spPr>
        </p:pic>
        <p:pic>
          <p:nvPicPr>
            <p:cNvPr id="121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827879" y="249443"/>
              <a:ext cx="255921" cy="422711"/>
            </a:xfrm>
            <a:prstGeom prst="rect">
              <a:avLst/>
            </a:prstGeom>
            <a:effectLst/>
          </p:spPr>
        </p:pic>
        <p:pic>
          <p:nvPicPr>
            <p:cNvPr id="121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970825" y="386403"/>
              <a:ext cx="244624" cy="481354"/>
            </a:xfrm>
            <a:prstGeom prst="rect">
              <a:avLst/>
            </a:prstGeom>
            <a:effectLst/>
          </p:spPr>
        </p:pic>
        <p:pic>
          <p:nvPicPr>
            <p:cNvPr id="121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094055" y="266699"/>
              <a:ext cx="154846" cy="119705"/>
            </a:xfrm>
            <a:prstGeom prst="rect">
              <a:avLst/>
            </a:prstGeom>
            <a:effectLst/>
          </p:spPr>
        </p:pic>
        <p:pic>
          <p:nvPicPr>
            <p:cNvPr id="122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248900" y="297503"/>
              <a:ext cx="115735" cy="358842"/>
            </a:xfrm>
            <a:prstGeom prst="rect">
              <a:avLst/>
            </a:prstGeom>
            <a:effectLst/>
          </p:spPr>
        </p:pic>
        <p:pic>
          <p:nvPicPr>
            <p:cNvPr id="122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369550" y="132403"/>
              <a:ext cx="212876" cy="571501"/>
            </a:xfrm>
            <a:prstGeom prst="rect">
              <a:avLst/>
            </a:prstGeom>
            <a:effectLst/>
          </p:spPr>
        </p:pic>
        <p:pic>
          <p:nvPicPr>
            <p:cNvPr id="122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467850" y="812795"/>
              <a:ext cx="730250" cy="145109"/>
            </a:xfrm>
            <a:prstGeom prst="rect">
              <a:avLst/>
            </a:prstGeom>
            <a:effectLst/>
          </p:spPr>
        </p:pic>
        <p:pic>
          <p:nvPicPr>
            <p:cNvPr id="1227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728200" y="1199203"/>
              <a:ext cx="50800" cy="25401"/>
            </a:xfrm>
            <a:prstGeom prst="rect">
              <a:avLst/>
            </a:prstGeom>
            <a:effectLst/>
          </p:spPr>
        </p:pic>
        <p:sp>
          <p:nvSpPr>
            <p:cNvPr id="1229" name="Line"/>
            <p:cNvSpPr/>
            <p:nvPr/>
          </p:nvSpPr>
          <p:spPr>
            <a:xfrm>
              <a:off x="1323130" y="2417833"/>
              <a:ext cx="404070" cy="4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0882" fill="norm" stroke="1" extrusionOk="0">
                  <a:moveTo>
                    <a:pt x="551" y="20882"/>
                  </a:moveTo>
                  <a:cubicBezTo>
                    <a:pt x="214" y="15973"/>
                    <a:pt x="-124" y="11064"/>
                    <a:pt x="45" y="8118"/>
                  </a:cubicBezTo>
                  <a:cubicBezTo>
                    <a:pt x="214" y="5173"/>
                    <a:pt x="889" y="4191"/>
                    <a:pt x="3195" y="2718"/>
                  </a:cubicBezTo>
                  <a:cubicBezTo>
                    <a:pt x="5501" y="1246"/>
                    <a:pt x="9438" y="-718"/>
                    <a:pt x="12757" y="264"/>
                  </a:cubicBezTo>
                  <a:cubicBezTo>
                    <a:pt x="16076" y="1246"/>
                    <a:pt x="18776" y="5173"/>
                    <a:pt x="21476" y="9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1433971" y="2520003"/>
              <a:ext cx="293230" cy="18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188" fill="norm" stroke="1" extrusionOk="0">
                  <a:moveTo>
                    <a:pt x="1947" y="14400"/>
                  </a:moveTo>
                  <a:cubicBezTo>
                    <a:pt x="1015" y="16800"/>
                    <a:pt x="82" y="19200"/>
                    <a:pt x="5" y="20400"/>
                  </a:cubicBezTo>
                  <a:cubicBezTo>
                    <a:pt x="-73" y="21600"/>
                    <a:pt x="704" y="21600"/>
                    <a:pt x="4045" y="19200"/>
                  </a:cubicBezTo>
                  <a:cubicBezTo>
                    <a:pt x="7386" y="16800"/>
                    <a:pt x="13291" y="12000"/>
                    <a:pt x="16632" y="8400"/>
                  </a:cubicBezTo>
                  <a:cubicBezTo>
                    <a:pt x="19973" y="4800"/>
                    <a:pt x="20750" y="2400"/>
                    <a:pt x="215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3322871" y="1936798"/>
              <a:ext cx="112479" cy="302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277" fill="norm" stroke="1" extrusionOk="0">
                  <a:moveTo>
                    <a:pt x="20869" y="377"/>
                  </a:moveTo>
                  <a:cubicBezTo>
                    <a:pt x="16942" y="79"/>
                    <a:pt x="13014" y="-219"/>
                    <a:pt x="9087" y="228"/>
                  </a:cubicBezTo>
                  <a:cubicBezTo>
                    <a:pt x="5160" y="675"/>
                    <a:pt x="1233" y="1867"/>
                    <a:pt x="251" y="3580"/>
                  </a:cubicBezTo>
                  <a:cubicBezTo>
                    <a:pt x="-731" y="5293"/>
                    <a:pt x="1233" y="7527"/>
                    <a:pt x="4964" y="9985"/>
                  </a:cubicBezTo>
                  <a:cubicBezTo>
                    <a:pt x="8694" y="12443"/>
                    <a:pt x="14193" y="15124"/>
                    <a:pt x="16942" y="16838"/>
                  </a:cubicBezTo>
                  <a:cubicBezTo>
                    <a:pt x="19691" y="18551"/>
                    <a:pt x="19691" y="19295"/>
                    <a:pt x="18513" y="19891"/>
                  </a:cubicBezTo>
                  <a:cubicBezTo>
                    <a:pt x="17334" y="20487"/>
                    <a:pt x="14978" y="20934"/>
                    <a:pt x="12818" y="21158"/>
                  </a:cubicBezTo>
                  <a:cubicBezTo>
                    <a:pt x="10658" y="21381"/>
                    <a:pt x="8694" y="21381"/>
                    <a:pt x="6927" y="20338"/>
                  </a:cubicBezTo>
                  <a:cubicBezTo>
                    <a:pt x="5160" y="19295"/>
                    <a:pt x="3589" y="17210"/>
                    <a:pt x="2018" y="15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3528230" y="1960170"/>
              <a:ext cx="167471" cy="239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30" fill="norm" stroke="1" extrusionOk="0">
                  <a:moveTo>
                    <a:pt x="302" y="10798"/>
                  </a:moveTo>
                  <a:cubicBezTo>
                    <a:pt x="4352" y="8356"/>
                    <a:pt x="8402" y="5914"/>
                    <a:pt x="10562" y="4036"/>
                  </a:cubicBezTo>
                  <a:cubicBezTo>
                    <a:pt x="12722" y="2158"/>
                    <a:pt x="12992" y="843"/>
                    <a:pt x="12452" y="279"/>
                  </a:cubicBezTo>
                  <a:cubicBezTo>
                    <a:pt x="11912" y="-284"/>
                    <a:pt x="10562" y="-96"/>
                    <a:pt x="8402" y="1782"/>
                  </a:cubicBezTo>
                  <a:cubicBezTo>
                    <a:pt x="6242" y="3660"/>
                    <a:pt x="3272" y="7229"/>
                    <a:pt x="1652" y="10516"/>
                  </a:cubicBezTo>
                  <a:cubicBezTo>
                    <a:pt x="32" y="13803"/>
                    <a:pt x="-238" y="16808"/>
                    <a:pt x="167" y="18686"/>
                  </a:cubicBezTo>
                  <a:cubicBezTo>
                    <a:pt x="572" y="20565"/>
                    <a:pt x="1652" y="21316"/>
                    <a:pt x="5297" y="21222"/>
                  </a:cubicBezTo>
                  <a:cubicBezTo>
                    <a:pt x="8942" y="21128"/>
                    <a:pt x="15152" y="20189"/>
                    <a:pt x="21362" y="19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3873483" y="1824408"/>
              <a:ext cx="165118" cy="38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438" fill="norm" stroke="1" extrusionOk="0">
                  <a:moveTo>
                    <a:pt x="21062" y="2671"/>
                  </a:moveTo>
                  <a:cubicBezTo>
                    <a:pt x="21062" y="1727"/>
                    <a:pt x="21062" y="782"/>
                    <a:pt x="19982" y="310"/>
                  </a:cubicBezTo>
                  <a:cubicBezTo>
                    <a:pt x="18902" y="-162"/>
                    <a:pt x="16742" y="-162"/>
                    <a:pt x="13772" y="782"/>
                  </a:cubicBezTo>
                  <a:cubicBezTo>
                    <a:pt x="10802" y="1727"/>
                    <a:pt x="7022" y="3615"/>
                    <a:pt x="4187" y="6094"/>
                  </a:cubicBezTo>
                  <a:cubicBezTo>
                    <a:pt x="1352" y="8572"/>
                    <a:pt x="-538" y="11641"/>
                    <a:pt x="137" y="14238"/>
                  </a:cubicBezTo>
                  <a:cubicBezTo>
                    <a:pt x="812" y="16835"/>
                    <a:pt x="4052" y="18959"/>
                    <a:pt x="6617" y="20081"/>
                  </a:cubicBezTo>
                  <a:cubicBezTo>
                    <a:pt x="9182" y="21202"/>
                    <a:pt x="11072" y="21320"/>
                    <a:pt x="12962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4070349" y="1937919"/>
              <a:ext cx="107563" cy="37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125" fill="norm" stroke="1" extrusionOk="0">
                  <a:moveTo>
                    <a:pt x="4985" y="10378"/>
                  </a:moveTo>
                  <a:cubicBezTo>
                    <a:pt x="3738" y="14118"/>
                    <a:pt x="2492" y="17859"/>
                    <a:pt x="1869" y="19730"/>
                  </a:cubicBezTo>
                  <a:cubicBezTo>
                    <a:pt x="1246" y="21600"/>
                    <a:pt x="1246" y="21600"/>
                    <a:pt x="1662" y="19669"/>
                  </a:cubicBezTo>
                  <a:cubicBezTo>
                    <a:pt x="2077" y="17739"/>
                    <a:pt x="2908" y="13877"/>
                    <a:pt x="4569" y="10438"/>
                  </a:cubicBezTo>
                  <a:cubicBezTo>
                    <a:pt x="6231" y="6999"/>
                    <a:pt x="8723" y="3982"/>
                    <a:pt x="10800" y="2232"/>
                  </a:cubicBezTo>
                  <a:cubicBezTo>
                    <a:pt x="12877" y="483"/>
                    <a:pt x="14538" y="0"/>
                    <a:pt x="15992" y="0"/>
                  </a:cubicBezTo>
                  <a:cubicBezTo>
                    <a:pt x="17446" y="0"/>
                    <a:pt x="18692" y="483"/>
                    <a:pt x="19731" y="1629"/>
                  </a:cubicBezTo>
                  <a:cubicBezTo>
                    <a:pt x="20769" y="2775"/>
                    <a:pt x="21600" y="4585"/>
                    <a:pt x="20769" y="6034"/>
                  </a:cubicBezTo>
                  <a:cubicBezTo>
                    <a:pt x="19938" y="7482"/>
                    <a:pt x="17446" y="8568"/>
                    <a:pt x="15369" y="9292"/>
                  </a:cubicBezTo>
                  <a:cubicBezTo>
                    <a:pt x="13292" y="10016"/>
                    <a:pt x="11631" y="10378"/>
                    <a:pt x="9762" y="10559"/>
                  </a:cubicBezTo>
                  <a:cubicBezTo>
                    <a:pt x="7892" y="10740"/>
                    <a:pt x="5815" y="10740"/>
                    <a:pt x="4154" y="10257"/>
                  </a:cubicBezTo>
                  <a:cubicBezTo>
                    <a:pt x="2492" y="9774"/>
                    <a:pt x="1246" y="8809"/>
                    <a:pt x="0" y="7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4166070" y="1799188"/>
              <a:ext cx="75731" cy="8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59" fill="norm" stroke="1" extrusionOk="0">
                  <a:moveTo>
                    <a:pt x="3467" y="813"/>
                  </a:moveTo>
                  <a:cubicBezTo>
                    <a:pt x="2867" y="3447"/>
                    <a:pt x="2267" y="6081"/>
                    <a:pt x="1667" y="8715"/>
                  </a:cubicBezTo>
                  <a:cubicBezTo>
                    <a:pt x="1067" y="11349"/>
                    <a:pt x="467" y="13983"/>
                    <a:pt x="167" y="13193"/>
                  </a:cubicBezTo>
                  <a:cubicBezTo>
                    <a:pt x="-133" y="12403"/>
                    <a:pt x="-133" y="8188"/>
                    <a:pt x="1067" y="5027"/>
                  </a:cubicBezTo>
                  <a:cubicBezTo>
                    <a:pt x="2267" y="1866"/>
                    <a:pt x="4667" y="-241"/>
                    <a:pt x="6767" y="22"/>
                  </a:cubicBezTo>
                  <a:cubicBezTo>
                    <a:pt x="8867" y="286"/>
                    <a:pt x="10667" y="2920"/>
                    <a:pt x="13067" y="6871"/>
                  </a:cubicBezTo>
                  <a:cubicBezTo>
                    <a:pt x="15467" y="10822"/>
                    <a:pt x="18467" y="16091"/>
                    <a:pt x="21467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4305299" y="1827853"/>
              <a:ext cx="77181" cy="322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515" fill="norm" stroke="1" extrusionOk="0">
                  <a:moveTo>
                    <a:pt x="0" y="0"/>
                  </a:moveTo>
                  <a:cubicBezTo>
                    <a:pt x="7389" y="4376"/>
                    <a:pt x="14779" y="8753"/>
                    <a:pt x="18189" y="12141"/>
                  </a:cubicBezTo>
                  <a:cubicBezTo>
                    <a:pt x="21600" y="15529"/>
                    <a:pt x="21032" y="17929"/>
                    <a:pt x="19611" y="19341"/>
                  </a:cubicBezTo>
                  <a:cubicBezTo>
                    <a:pt x="18189" y="20753"/>
                    <a:pt x="15916" y="21176"/>
                    <a:pt x="13358" y="21388"/>
                  </a:cubicBezTo>
                  <a:cubicBezTo>
                    <a:pt x="10800" y="21600"/>
                    <a:pt x="7958" y="21600"/>
                    <a:pt x="5684" y="20965"/>
                  </a:cubicBezTo>
                  <a:cubicBezTo>
                    <a:pt x="3411" y="20329"/>
                    <a:pt x="1705" y="19059"/>
                    <a:pt x="0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4489449" y="1966330"/>
              <a:ext cx="1143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800" y="4868"/>
                    <a:pt x="9600" y="-1303"/>
                    <a:pt x="13200" y="240"/>
                  </a:cubicBezTo>
                  <a:cubicBezTo>
                    <a:pt x="16800" y="1783"/>
                    <a:pt x="1920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4464049" y="2075503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20" y="14400"/>
                    <a:pt x="6240" y="7200"/>
                    <a:pt x="9840" y="3600"/>
                  </a:cubicBezTo>
                  <a:cubicBezTo>
                    <a:pt x="13440" y="0"/>
                    <a:pt x="175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5143499" y="1637765"/>
              <a:ext cx="1098551" cy="85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15387"/>
                  </a:moveTo>
                  <a:cubicBezTo>
                    <a:pt x="42" y="16778"/>
                    <a:pt x="83" y="18168"/>
                    <a:pt x="125" y="19103"/>
                  </a:cubicBezTo>
                  <a:cubicBezTo>
                    <a:pt x="166" y="20039"/>
                    <a:pt x="208" y="20520"/>
                    <a:pt x="250" y="20894"/>
                  </a:cubicBezTo>
                  <a:cubicBezTo>
                    <a:pt x="291" y="21269"/>
                    <a:pt x="333" y="21536"/>
                    <a:pt x="395" y="21509"/>
                  </a:cubicBezTo>
                  <a:cubicBezTo>
                    <a:pt x="458" y="21483"/>
                    <a:pt x="541" y="21162"/>
                    <a:pt x="666" y="20066"/>
                  </a:cubicBezTo>
                  <a:cubicBezTo>
                    <a:pt x="791" y="18970"/>
                    <a:pt x="957" y="17098"/>
                    <a:pt x="1103" y="15174"/>
                  </a:cubicBezTo>
                  <a:cubicBezTo>
                    <a:pt x="1249" y="13249"/>
                    <a:pt x="1373" y="11271"/>
                    <a:pt x="1436" y="9373"/>
                  </a:cubicBezTo>
                  <a:cubicBezTo>
                    <a:pt x="1498" y="7475"/>
                    <a:pt x="1498" y="5657"/>
                    <a:pt x="1415" y="4240"/>
                  </a:cubicBezTo>
                  <a:cubicBezTo>
                    <a:pt x="1332" y="2823"/>
                    <a:pt x="1165" y="1807"/>
                    <a:pt x="1061" y="1139"/>
                  </a:cubicBezTo>
                  <a:cubicBezTo>
                    <a:pt x="957" y="471"/>
                    <a:pt x="916" y="150"/>
                    <a:pt x="1040" y="43"/>
                  </a:cubicBezTo>
                  <a:cubicBezTo>
                    <a:pt x="1165" y="-64"/>
                    <a:pt x="1457" y="43"/>
                    <a:pt x="2143" y="203"/>
                  </a:cubicBezTo>
                  <a:cubicBezTo>
                    <a:pt x="2830" y="364"/>
                    <a:pt x="3912" y="578"/>
                    <a:pt x="5327" y="604"/>
                  </a:cubicBezTo>
                  <a:cubicBezTo>
                    <a:pt x="6742" y="631"/>
                    <a:pt x="8490" y="471"/>
                    <a:pt x="10092" y="337"/>
                  </a:cubicBezTo>
                  <a:cubicBezTo>
                    <a:pt x="11695" y="203"/>
                    <a:pt x="13151" y="96"/>
                    <a:pt x="14754" y="43"/>
                  </a:cubicBezTo>
                  <a:cubicBezTo>
                    <a:pt x="16356" y="-11"/>
                    <a:pt x="18104" y="-11"/>
                    <a:pt x="19269" y="70"/>
                  </a:cubicBezTo>
                  <a:cubicBezTo>
                    <a:pt x="20435" y="150"/>
                    <a:pt x="21017" y="310"/>
                    <a:pt x="21600" y="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5346699" y="1909307"/>
              <a:ext cx="184151" cy="37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4022"/>
                  </a:moveTo>
                  <a:cubicBezTo>
                    <a:pt x="1986" y="7022"/>
                    <a:pt x="3972" y="10022"/>
                    <a:pt x="5462" y="12542"/>
                  </a:cubicBezTo>
                  <a:cubicBezTo>
                    <a:pt x="6952" y="15062"/>
                    <a:pt x="7945" y="17102"/>
                    <a:pt x="8690" y="18602"/>
                  </a:cubicBezTo>
                  <a:cubicBezTo>
                    <a:pt x="9434" y="20102"/>
                    <a:pt x="9931" y="21062"/>
                    <a:pt x="10303" y="21242"/>
                  </a:cubicBezTo>
                  <a:cubicBezTo>
                    <a:pt x="10676" y="21422"/>
                    <a:pt x="10924" y="20822"/>
                    <a:pt x="11172" y="18242"/>
                  </a:cubicBezTo>
                  <a:cubicBezTo>
                    <a:pt x="11421" y="15662"/>
                    <a:pt x="11669" y="11102"/>
                    <a:pt x="11793" y="8102"/>
                  </a:cubicBezTo>
                  <a:cubicBezTo>
                    <a:pt x="11917" y="5102"/>
                    <a:pt x="11917" y="3662"/>
                    <a:pt x="12166" y="2462"/>
                  </a:cubicBezTo>
                  <a:cubicBezTo>
                    <a:pt x="12414" y="1262"/>
                    <a:pt x="12910" y="302"/>
                    <a:pt x="13655" y="62"/>
                  </a:cubicBezTo>
                  <a:cubicBezTo>
                    <a:pt x="14400" y="-178"/>
                    <a:pt x="15393" y="302"/>
                    <a:pt x="16759" y="1082"/>
                  </a:cubicBezTo>
                  <a:cubicBezTo>
                    <a:pt x="18124" y="1862"/>
                    <a:pt x="19862" y="2942"/>
                    <a:pt x="21600" y="4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5504233" y="2088203"/>
              <a:ext cx="280617" cy="1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79" fill="norm" stroke="1" extrusionOk="0">
                  <a:moveTo>
                    <a:pt x="8863" y="12492"/>
                  </a:moveTo>
                  <a:cubicBezTo>
                    <a:pt x="8051" y="9889"/>
                    <a:pt x="7239" y="7287"/>
                    <a:pt x="6508" y="5465"/>
                  </a:cubicBezTo>
                  <a:cubicBezTo>
                    <a:pt x="5778" y="3643"/>
                    <a:pt x="5128" y="2602"/>
                    <a:pt x="4154" y="2733"/>
                  </a:cubicBezTo>
                  <a:cubicBezTo>
                    <a:pt x="3179" y="2863"/>
                    <a:pt x="1880" y="4164"/>
                    <a:pt x="1068" y="7027"/>
                  </a:cubicBezTo>
                  <a:cubicBezTo>
                    <a:pt x="256" y="9889"/>
                    <a:pt x="-69" y="14313"/>
                    <a:pt x="12" y="17046"/>
                  </a:cubicBezTo>
                  <a:cubicBezTo>
                    <a:pt x="93" y="19778"/>
                    <a:pt x="581" y="20819"/>
                    <a:pt x="1230" y="21210"/>
                  </a:cubicBezTo>
                  <a:cubicBezTo>
                    <a:pt x="1880" y="21600"/>
                    <a:pt x="2692" y="21340"/>
                    <a:pt x="3504" y="20169"/>
                  </a:cubicBezTo>
                  <a:cubicBezTo>
                    <a:pt x="4316" y="18998"/>
                    <a:pt x="5128" y="16916"/>
                    <a:pt x="5615" y="14834"/>
                  </a:cubicBezTo>
                  <a:cubicBezTo>
                    <a:pt x="6102" y="12752"/>
                    <a:pt x="6265" y="10670"/>
                    <a:pt x="6346" y="10410"/>
                  </a:cubicBezTo>
                  <a:cubicBezTo>
                    <a:pt x="6427" y="10149"/>
                    <a:pt x="6427" y="11711"/>
                    <a:pt x="6427" y="13142"/>
                  </a:cubicBezTo>
                  <a:cubicBezTo>
                    <a:pt x="6427" y="14573"/>
                    <a:pt x="6427" y="15875"/>
                    <a:pt x="6833" y="16655"/>
                  </a:cubicBezTo>
                  <a:cubicBezTo>
                    <a:pt x="7239" y="17436"/>
                    <a:pt x="8051" y="17696"/>
                    <a:pt x="8701" y="17046"/>
                  </a:cubicBezTo>
                  <a:cubicBezTo>
                    <a:pt x="9351" y="16395"/>
                    <a:pt x="9838" y="14834"/>
                    <a:pt x="10325" y="13402"/>
                  </a:cubicBezTo>
                  <a:cubicBezTo>
                    <a:pt x="10812" y="11971"/>
                    <a:pt x="11299" y="10670"/>
                    <a:pt x="11624" y="9369"/>
                  </a:cubicBezTo>
                  <a:cubicBezTo>
                    <a:pt x="11949" y="8067"/>
                    <a:pt x="12111" y="6766"/>
                    <a:pt x="12599" y="6376"/>
                  </a:cubicBezTo>
                  <a:cubicBezTo>
                    <a:pt x="13086" y="5986"/>
                    <a:pt x="13898" y="6506"/>
                    <a:pt x="14548" y="7547"/>
                  </a:cubicBezTo>
                  <a:cubicBezTo>
                    <a:pt x="15197" y="8588"/>
                    <a:pt x="15684" y="10149"/>
                    <a:pt x="16090" y="11581"/>
                  </a:cubicBezTo>
                  <a:cubicBezTo>
                    <a:pt x="16496" y="13012"/>
                    <a:pt x="16821" y="14313"/>
                    <a:pt x="16659" y="14573"/>
                  </a:cubicBezTo>
                  <a:cubicBezTo>
                    <a:pt x="16496" y="14834"/>
                    <a:pt x="15847" y="14053"/>
                    <a:pt x="15360" y="12752"/>
                  </a:cubicBezTo>
                  <a:cubicBezTo>
                    <a:pt x="14872" y="11451"/>
                    <a:pt x="14548" y="9629"/>
                    <a:pt x="14385" y="8067"/>
                  </a:cubicBezTo>
                  <a:cubicBezTo>
                    <a:pt x="14223" y="6506"/>
                    <a:pt x="14223" y="5205"/>
                    <a:pt x="15441" y="3904"/>
                  </a:cubicBezTo>
                  <a:cubicBezTo>
                    <a:pt x="16659" y="2602"/>
                    <a:pt x="19095" y="1301"/>
                    <a:pt x="215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5856677" y="1907096"/>
              <a:ext cx="93273" cy="352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15" fill="norm" stroke="1" extrusionOk="0">
                  <a:moveTo>
                    <a:pt x="21152" y="2129"/>
                  </a:moveTo>
                  <a:cubicBezTo>
                    <a:pt x="19232" y="1229"/>
                    <a:pt x="17312" y="329"/>
                    <a:pt x="15392" y="72"/>
                  </a:cubicBezTo>
                  <a:cubicBezTo>
                    <a:pt x="13472" y="-185"/>
                    <a:pt x="11552" y="201"/>
                    <a:pt x="8912" y="1936"/>
                  </a:cubicBezTo>
                  <a:cubicBezTo>
                    <a:pt x="6272" y="3672"/>
                    <a:pt x="2912" y="6758"/>
                    <a:pt x="1232" y="9522"/>
                  </a:cubicBezTo>
                  <a:cubicBezTo>
                    <a:pt x="-448" y="12286"/>
                    <a:pt x="-448" y="14729"/>
                    <a:pt x="1472" y="16658"/>
                  </a:cubicBezTo>
                  <a:cubicBezTo>
                    <a:pt x="3392" y="18586"/>
                    <a:pt x="7232" y="20001"/>
                    <a:pt x="11072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Shape"/>
            <p:cNvSpPr/>
            <p:nvPr/>
          </p:nvSpPr>
          <p:spPr>
            <a:xfrm>
              <a:off x="5937514" y="2028801"/>
              <a:ext cx="110553" cy="45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21" fill="norm" stroke="1" extrusionOk="0">
                  <a:moveTo>
                    <a:pt x="4840" y="6023"/>
                  </a:moveTo>
                  <a:cubicBezTo>
                    <a:pt x="4024" y="9179"/>
                    <a:pt x="3209" y="12335"/>
                    <a:pt x="2598" y="14752"/>
                  </a:cubicBezTo>
                  <a:cubicBezTo>
                    <a:pt x="1987" y="17168"/>
                    <a:pt x="1579" y="18845"/>
                    <a:pt x="1172" y="19930"/>
                  </a:cubicBezTo>
                  <a:cubicBezTo>
                    <a:pt x="764" y="21015"/>
                    <a:pt x="357" y="21508"/>
                    <a:pt x="153" y="21409"/>
                  </a:cubicBezTo>
                  <a:cubicBezTo>
                    <a:pt x="-51" y="21311"/>
                    <a:pt x="-51" y="20620"/>
                    <a:pt x="153" y="18352"/>
                  </a:cubicBezTo>
                  <a:cubicBezTo>
                    <a:pt x="357" y="16083"/>
                    <a:pt x="764" y="12237"/>
                    <a:pt x="2191" y="9130"/>
                  </a:cubicBezTo>
                  <a:cubicBezTo>
                    <a:pt x="3617" y="6023"/>
                    <a:pt x="6062" y="3656"/>
                    <a:pt x="7896" y="2275"/>
                  </a:cubicBezTo>
                  <a:cubicBezTo>
                    <a:pt x="9730" y="894"/>
                    <a:pt x="10953" y="500"/>
                    <a:pt x="12583" y="253"/>
                  </a:cubicBezTo>
                  <a:cubicBezTo>
                    <a:pt x="14213" y="7"/>
                    <a:pt x="16251" y="-92"/>
                    <a:pt x="17881" y="105"/>
                  </a:cubicBezTo>
                  <a:cubicBezTo>
                    <a:pt x="19511" y="303"/>
                    <a:pt x="20734" y="796"/>
                    <a:pt x="21141" y="1535"/>
                  </a:cubicBezTo>
                  <a:cubicBezTo>
                    <a:pt x="21549" y="2275"/>
                    <a:pt x="21141" y="3261"/>
                    <a:pt x="19307" y="4149"/>
                  </a:cubicBezTo>
                  <a:cubicBezTo>
                    <a:pt x="17474" y="5037"/>
                    <a:pt x="14213" y="5826"/>
                    <a:pt x="11564" y="6122"/>
                  </a:cubicBezTo>
                  <a:cubicBezTo>
                    <a:pt x="8915" y="6418"/>
                    <a:pt x="6877" y="6220"/>
                    <a:pt x="4840" y="6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6012225" y="1893469"/>
              <a:ext cx="9012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6318" y="6600"/>
                  </a:moveTo>
                  <a:cubicBezTo>
                    <a:pt x="5314" y="9600"/>
                    <a:pt x="4309" y="12600"/>
                    <a:pt x="3053" y="15600"/>
                  </a:cubicBezTo>
                  <a:cubicBezTo>
                    <a:pt x="1797" y="18600"/>
                    <a:pt x="290" y="21600"/>
                    <a:pt x="39" y="21600"/>
                  </a:cubicBezTo>
                  <a:cubicBezTo>
                    <a:pt x="-212" y="21600"/>
                    <a:pt x="793" y="18600"/>
                    <a:pt x="1546" y="15300"/>
                  </a:cubicBezTo>
                  <a:cubicBezTo>
                    <a:pt x="2300" y="12000"/>
                    <a:pt x="2802" y="8400"/>
                    <a:pt x="4058" y="5400"/>
                  </a:cubicBezTo>
                  <a:cubicBezTo>
                    <a:pt x="5314" y="2400"/>
                    <a:pt x="7323" y="0"/>
                    <a:pt x="9332" y="0"/>
                  </a:cubicBezTo>
                  <a:cubicBezTo>
                    <a:pt x="11341" y="0"/>
                    <a:pt x="13351" y="2400"/>
                    <a:pt x="15360" y="6300"/>
                  </a:cubicBezTo>
                  <a:cubicBezTo>
                    <a:pt x="17369" y="10200"/>
                    <a:pt x="19379" y="15600"/>
                    <a:pt x="21388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6159499" y="1872303"/>
              <a:ext cx="82246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21600" fill="norm" stroke="1" extrusionOk="0">
                  <a:moveTo>
                    <a:pt x="0" y="0"/>
                  </a:moveTo>
                  <a:cubicBezTo>
                    <a:pt x="6849" y="2800"/>
                    <a:pt x="13698" y="5600"/>
                    <a:pt x="17385" y="8533"/>
                  </a:cubicBezTo>
                  <a:cubicBezTo>
                    <a:pt x="21073" y="11467"/>
                    <a:pt x="21600" y="14533"/>
                    <a:pt x="18176" y="16733"/>
                  </a:cubicBezTo>
                  <a:cubicBezTo>
                    <a:pt x="14751" y="18933"/>
                    <a:pt x="7376" y="20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6731000" y="2017790"/>
              <a:ext cx="11430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200" y="11375"/>
                    <a:pt x="10400" y="2735"/>
                    <a:pt x="14000" y="575"/>
                  </a:cubicBezTo>
                  <a:cubicBezTo>
                    <a:pt x="17600" y="-1585"/>
                    <a:pt x="196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6727735" y="2170753"/>
              <a:ext cx="123916" cy="2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0073" fill="norm" stroke="1" extrusionOk="0">
                  <a:moveTo>
                    <a:pt x="2761" y="0"/>
                  </a:moveTo>
                  <a:cubicBezTo>
                    <a:pt x="1296" y="5891"/>
                    <a:pt x="-168" y="11782"/>
                    <a:pt x="15" y="15709"/>
                  </a:cubicBezTo>
                  <a:cubicBezTo>
                    <a:pt x="198" y="19636"/>
                    <a:pt x="2029" y="21600"/>
                    <a:pt x="5873" y="18655"/>
                  </a:cubicBezTo>
                  <a:cubicBezTo>
                    <a:pt x="9717" y="15709"/>
                    <a:pt x="15574" y="7855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7390177" y="1751653"/>
              <a:ext cx="1556973" cy="77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25" fill="norm" stroke="1" extrusionOk="0">
                  <a:moveTo>
                    <a:pt x="105" y="14695"/>
                  </a:moveTo>
                  <a:cubicBezTo>
                    <a:pt x="47" y="15875"/>
                    <a:pt x="-12" y="17056"/>
                    <a:pt x="3" y="18089"/>
                  </a:cubicBezTo>
                  <a:cubicBezTo>
                    <a:pt x="17" y="19121"/>
                    <a:pt x="105" y="20007"/>
                    <a:pt x="193" y="20626"/>
                  </a:cubicBezTo>
                  <a:cubicBezTo>
                    <a:pt x="281" y="21246"/>
                    <a:pt x="370" y="21600"/>
                    <a:pt x="443" y="21511"/>
                  </a:cubicBezTo>
                  <a:cubicBezTo>
                    <a:pt x="516" y="21423"/>
                    <a:pt x="575" y="20892"/>
                    <a:pt x="678" y="19534"/>
                  </a:cubicBezTo>
                  <a:cubicBezTo>
                    <a:pt x="780" y="18177"/>
                    <a:pt x="927" y="15993"/>
                    <a:pt x="1015" y="13810"/>
                  </a:cubicBezTo>
                  <a:cubicBezTo>
                    <a:pt x="1103" y="11626"/>
                    <a:pt x="1133" y="9443"/>
                    <a:pt x="1059" y="7525"/>
                  </a:cubicBezTo>
                  <a:cubicBezTo>
                    <a:pt x="986" y="5607"/>
                    <a:pt x="810" y="3954"/>
                    <a:pt x="707" y="2980"/>
                  </a:cubicBezTo>
                  <a:cubicBezTo>
                    <a:pt x="604" y="2007"/>
                    <a:pt x="575" y="1711"/>
                    <a:pt x="634" y="1534"/>
                  </a:cubicBezTo>
                  <a:cubicBezTo>
                    <a:pt x="692" y="1357"/>
                    <a:pt x="839" y="1298"/>
                    <a:pt x="1367" y="1210"/>
                  </a:cubicBezTo>
                  <a:cubicBezTo>
                    <a:pt x="1896" y="1121"/>
                    <a:pt x="2805" y="1003"/>
                    <a:pt x="3774" y="885"/>
                  </a:cubicBezTo>
                  <a:cubicBezTo>
                    <a:pt x="4742" y="767"/>
                    <a:pt x="5770" y="649"/>
                    <a:pt x="6767" y="561"/>
                  </a:cubicBezTo>
                  <a:cubicBezTo>
                    <a:pt x="7765" y="472"/>
                    <a:pt x="8734" y="413"/>
                    <a:pt x="9761" y="325"/>
                  </a:cubicBezTo>
                  <a:cubicBezTo>
                    <a:pt x="10788" y="236"/>
                    <a:pt x="11874" y="118"/>
                    <a:pt x="12930" y="59"/>
                  </a:cubicBezTo>
                  <a:cubicBezTo>
                    <a:pt x="13987" y="0"/>
                    <a:pt x="15014" y="0"/>
                    <a:pt x="16085" y="0"/>
                  </a:cubicBezTo>
                  <a:cubicBezTo>
                    <a:pt x="17156" y="0"/>
                    <a:pt x="18272" y="0"/>
                    <a:pt x="19196" y="30"/>
                  </a:cubicBezTo>
                  <a:cubicBezTo>
                    <a:pt x="20121" y="59"/>
                    <a:pt x="20854" y="118"/>
                    <a:pt x="21588" y="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7696200" y="2007544"/>
              <a:ext cx="190500" cy="43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4580"/>
                  </a:moveTo>
                  <a:cubicBezTo>
                    <a:pt x="0" y="4061"/>
                    <a:pt x="0" y="3542"/>
                    <a:pt x="120" y="2970"/>
                  </a:cubicBezTo>
                  <a:cubicBezTo>
                    <a:pt x="240" y="2399"/>
                    <a:pt x="480" y="1776"/>
                    <a:pt x="960" y="1672"/>
                  </a:cubicBezTo>
                  <a:cubicBezTo>
                    <a:pt x="1440" y="1569"/>
                    <a:pt x="2160" y="1984"/>
                    <a:pt x="3000" y="3853"/>
                  </a:cubicBezTo>
                  <a:cubicBezTo>
                    <a:pt x="3840" y="5722"/>
                    <a:pt x="4800" y="9045"/>
                    <a:pt x="5400" y="12057"/>
                  </a:cubicBezTo>
                  <a:cubicBezTo>
                    <a:pt x="6000" y="15069"/>
                    <a:pt x="6240" y="17769"/>
                    <a:pt x="6360" y="19378"/>
                  </a:cubicBezTo>
                  <a:cubicBezTo>
                    <a:pt x="6480" y="20988"/>
                    <a:pt x="6480" y="21507"/>
                    <a:pt x="6720" y="21507"/>
                  </a:cubicBezTo>
                  <a:cubicBezTo>
                    <a:pt x="6960" y="21507"/>
                    <a:pt x="7440" y="20988"/>
                    <a:pt x="8520" y="18807"/>
                  </a:cubicBezTo>
                  <a:cubicBezTo>
                    <a:pt x="9600" y="16626"/>
                    <a:pt x="11280" y="12784"/>
                    <a:pt x="12840" y="9565"/>
                  </a:cubicBezTo>
                  <a:cubicBezTo>
                    <a:pt x="14400" y="6345"/>
                    <a:pt x="15840" y="3749"/>
                    <a:pt x="16800" y="2140"/>
                  </a:cubicBezTo>
                  <a:cubicBezTo>
                    <a:pt x="17760" y="530"/>
                    <a:pt x="18240" y="-93"/>
                    <a:pt x="18720" y="11"/>
                  </a:cubicBezTo>
                  <a:cubicBezTo>
                    <a:pt x="19200" y="115"/>
                    <a:pt x="19680" y="945"/>
                    <a:pt x="20160" y="1776"/>
                  </a:cubicBezTo>
                  <a:cubicBezTo>
                    <a:pt x="20640" y="2607"/>
                    <a:pt x="21120" y="3438"/>
                    <a:pt x="21600" y="4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7859418" y="2230583"/>
              <a:ext cx="135233" cy="13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186" fill="norm" stroke="1" extrusionOk="0">
                  <a:moveTo>
                    <a:pt x="16246" y="8422"/>
                  </a:moveTo>
                  <a:cubicBezTo>
                    <a:pt x="16246" y="6786"/>
                    <a:pt x="16246" y="5150"/>
                    <a:pt x="14585" y="3350"/>
                  </a:cubicBezTo>
                  <a:cubicBezTo>
                    <a:pt x="12923" y="1550"/>
                    <a:pt x="9600" y="-414"/>
                    <a:pt x="6942" y="77"/>
                  </a:cubicBezTo>
                  <a:cubicBezTo>
                    <a:pt x="4283" y="568"/>
                    <a:pt x="2289" y="3513"/>
                    <a:pt x="1126" y="6131"/>
                  </a:cubicBezTo>
                  <a:cubicBezTo>
                    <a:pt x="-37" y="8750"/>
                    <a:pt x="-369" y="11041"/>
                    <a:pt x="462" y="12186"/>
                  </a:cubicBezTo>
                  <a:cubicBezTo>
                    <a:pt x="1293" y="13331"/>
                    <a:pt x="3286" y="13331"/>
                    <a:pt x="5114" y="12513"/>
                  </a:cubicBezTo>
                  <a:cubicBezTo>
                    <a:pt x="6942" y="11695"/>
                    <a:pt x="8603" y="10059"/>
                    <a:pt x="10099" y="8422"/>
                  </a:cubicBezTo>
                  <a:cubicBezTo>
                    <a:pt x="11594" y="6786"/>
                    <a:pt x="12923" y="5150"/>
                    <a:pt x="13754" y="5313"/>
                  </a:cubicBezTo>
                  <a:cubicBezTo>
                    <a:pt x="14585" y="5477"/>
                    <a:pt x="14917" y="7441"/>
                    <a:pt x="15083" y="10059"/>
                  </a:cubicBezTo>
                  <a:cubicBezTo>
                    <a:pt x="15249" y="12677"/>
                    <a:pt x="15249" y="15950"/>
                    <a:pt x="15914" y="18077"/>
                  </a:cubicBezTo>
                  <a:cubicBezTo>
                    <a:pt x="16579" y="20204"/>
                    <a:pt x="17908" y="21186"/>
                    <a:pt x="18905" y="21186"/>
                  </a:cubicBezTo>
                  <a:cubicBezTo>
                    <a:pt x="19902" y="21186"/>
                    <a:pt x="20566" y="20204"/>
                    <a:pt x="21231" y="19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8013700" y="2145353"/>
              <a:ext cx="146050" cy="21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6854"/>
                  </a:moveTo>
                  <a:cubicBezTo>
                    <a:pt x="3443" y="9762"/>
                    <a:pt x="6887" y="12669"/>
                    <a:pt x="8765" y="14746"/>
                  </a:cubicBezTo>
                  <a:cubicBezTo>
                    <a:pt x="10643" y="16823"/>
                    <a:pt x="10957" y="18069"/>
                    <a:pt x="10957" y="19212"/>
                  </a:cubicBezTo>
                  <a:cubicBezTo>
                    <a:pt x="10957" y="20354"/>
                    <a:pt x="10643" y="21392"/>
                    <a:pt x="9861" y="21496"/>
                  </a:cubicBezTo>
                  <a:cubicBezTo>
                    <a:pt x="9078" y="21600"/>
                    <a:pt x="7826" y="20769"/>
                    <a:pt x="7043" y="19212"/>
                  </a:cubicBezTo>
                  <a:cubicBezTo>
                    <a:pt x="6261" y="17654"/>
                    <a:pt x="5948" y="15369"/>
                    <a:pt x="8452" y="12046"/>
                  </a:cubicBezTo>
                  <a:cubicBezTo>
                    <a:pt x="10957" y="8723"/>
                    <a:pt x="16278" y="43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8349119" y="1943605"/>
              <a:ext cx="191631" cy="49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37" fill="norm" stroke="1" extrusionOk="0">
                  <a:moveTo>
                    <a:pt x="21489" y="1045"/>
                  </a:moveTo>
                  <a:cubicBezTo>
                    <a:pt x="20777" y="675"/>
                    <a:pt x="20065" y="306"/>
                    <a:pt x="19115" y="122"/>
                  </a:cubicBezTo>
                  <a:cubicBezTo>
                    <a:pt x="18166" y="-63"/>
                    <a:pt x="16979" y="-63"/>
                    <a:pt x="15555" y="306"/>
                  </a:cubicBezTo>
                  <a:cubicBezTo>
                    <a:pt x="14131" y="675"/>
                    <a:pt x="12469" y="1414"/>
                    <a:pt x="10214" y="2799"/>
                  </a:cubicBezTo>
                  <a:cubicBezTo>
                    <a:pt x="7959" y="4183"/>
                    <a:pt x="5111" y="6214"/>
                    <a:pt x="3093" y="8799"/>
                  </a:cubicBezTo>
                  <a:cubicBezTo>
                    <a:pt x="1076" y="11383"/>
                    <a:pt x="-111" y="14522"/>
                    <a:pt x="8" y="16599"/>
                  </a:cubicBezTo>
                  <a:cubicBezTo>
                    <a:pt x="126" y="18675"/>
                    <a:pt x="1551" y="19691"/>
                    <a:pt x="4162" y="20337"/>
                  </a:cubicBezTo>
                  <a:cubicBezTo>
                    <a:pt x="6773" y="20983"/>
                    <a:pt x="10570" y="21260"/>
                    <a:pt x="14368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8593253" y="1961260"/>
              <a:ext cx="157047" cy="19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177" fill="norm" stroke="1" extrusionOk="0">
                  <a:moveTo>
                    <a:pt x="21368" y="2780"/>
                  </a:moveTo>
                  <a:cubicBezTo>
                    <a:pt x="21368" y="1619"/>
                    <a:pt x="21368" y="458"/>
                    <a:pt x="20504" y="109"/>
                  </a:cubicBezTo>
                  <a:cubicBezTo>
                    <a:pt x="19640" y="-239"/>
                    <a:pt x="17912" y="226"/>
                    <a:pt x="14744" y="1735"/>
                  </a:cubicBezTo>
                  <a:cubicBezTo>
                    <a:pt x="11576" y="3245"/>
                    <a:pt x="6968" y="5800"/>
                    <a:pt x="4088" y="7542"/>
                  </a:cubicBezTo>
                  <a:cubicBezTo>
                    <a:pt x="1208" y="9284"/>
                    <a:pt x="56" y="10213"/>
                    <a:pt x="344" y="10909"/>
                  </a:cubicBezTo>
                  <a:cubicBezTo>
                    <a:pt x="632" y="11606"/>
                    <a:pt x="2360" y="12071"/>
                    <a:pt x="3944" y="12303"/>
                  </a:cubicBezTo>
                  <a:cubicBezTo>
                    <a:pt x="5528" y="12535"/>
                    <a:pt x="6968" y="12535"/>
                    <a:pt x="8408" y="12535"/>
                  </a:cubicBezTo>
                  <a:cubicBezTo>
                    <a:pt x="9848" y="12535"/>
                    <a:pt x="11288" y="12535"/>
                    <a:pt x="10712" y="13000"/>
                  </a:cubicBezTo>
                  <a:cubicBezTo>
                    <a:pt x="10136" y="13464"/>
                    <a:pt x="7544" y="14393"/>
                    <a:pt x="5672" y="15322"/>
                  </a:cubicBezTo>
                  <a:cubicBezTo>
                    <a:pt x="3800" y="16251"/>
                    <a:pt x="2648" y="17180"/>
                    <a:pt x="1640" y="18109"/>
                  </a:cubicBezTo>
                  <a:cubicBezTo>
                    <a:pt x="632" y="19038"/>
                    <a:pt x="-232" y="19967"/>
                    <a:pt x="56" y="20548"/>
                  </a:cubicBezTo>
                  <a:cubicBezTo>
                    <a:pt x="344" y="21129"/>
                    <a:pt x="1784" y="21361"/>
                    <a:pt x="4664" y="21013"/>
                  </a:cubicBezTo>
                  <a:cubicBezTo>
                    <a:pt x="7544" y="20664"/>
                    <a:pt x="11864" y="19735"/>
                    <a:pt x="16184" y="18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8826500" y="1999303"/>
              <a:ext cx="1016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8845550" y="1946057"/>
              <a:ext cx="133350" cy="24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21600" y="1333"/>
                  </a:moveTo>
                  <a:cubicBezTo>
                    <a:pt x="20571" y="588"/>
                    <a:pt x="19543" y="-157"/>
                    <a:pt x="18171" y="29"/>
                  </a:cubicBezTo>
                  <a:cubicBezTo>
                    <a:pt x="16800" y="215"/>
                    <a:pt x="15086" y="1333"/>
                    <a:pt x="12171" y="3940"/>
                  </a:cubicBezTo>
                  <a:cubicBezTo>
                    <a:pt x="9257" y="6546"/>
                    <a:pt x="5143" y="10643"/>
                    <a:pt x="2914" y="13809"/>
                  </a:cubicBezTo>
                  <a:cubicBezTo>
                    <a:pt x="686" y="16974"/>
                    <a:pt x="343" y="19209"/>
                    <a:pt x="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9004300" y="2075503"/>
              <a:ext cx="317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9048750" y="2012003"/>
              <a:ext cx="32023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8100" y="0"/>
                  </a:moveTo>
                  <a:cubicBezTo>
                    <a:pt x="14850" y="0"/>
                    <a:pt x="21600" y="0"/>
                    <a:pt x="20250" y="3600"/>
                  </a:cubicBezTo>
                  <a:cubicBezTo>
                    <a:pt x="18900" y="7200"/>
                    <a:pt x="945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8718550" y="2230796"/>
              <a:ext cx="34925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796" y="11375"/>
                    <a:pt x="7593" y="2735"/>
                    <a:pt x="11193" y="575"/>
                  </a:cubicBezTo>
                  <a:cubicBezTo>
                    <a:pt x="14793" y="-1585"/>
                    <a:pt x="1819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8832917" y="2305828"/>
              <a:ext cx="165034" cy="11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0323" fill="norm" stroke="1" extrusionOk="0">
                  <a:moveTo>
                    <a:pt x="5733" y="4165"/>
                  </a:moveTo>
                  <a:cubicBezTo>
                    <a:pt x="4913" y="5655"/>
                    <a:pt x="4093" y="7144"/>
                    <a:pt x="2999" y="10310"/>
                  </a:cubicBezTo>
                  <a:cubicBezTo>
                    <a:pt x="1905" y="13475"/>
                    <a:pt x="538" y="18317"/>
                    <a:pt x="128" y="19806"/>
                  </a:cubicBezTo>
                  <a:cubicBezTo>
                    <a:pt x="-282" y="21296"/>
                    <a:pt x="265" y="19434"/>
                    <a:pt x="2179" y="15896"/>
                  </a:cubicBezTo>
                  <a:cubicBezTo>
                    <a:pt x="4093" y="12358"/>
                    <a:pt x="7374" y="7144"/>
                    <a:pt x="10381" y="3979"/>
                  </a:cubicBezTo>
                  <a:cubicBezTo>
                    <a:pt x="13389" y="813"/>
                    <a:pt x="16123" y="-304"/>
                    <a:pt x="17900" y="68"/>
                  </a:cubicBezTo>
                  <a:cubicBezTo>
                    <a:pt x="19677" y="441"/>
                    <a:pt x="20498" y="2303"/>
                    <a:pt x="20908" y="5655"/>
                  </a:cubicBezTo>
                  <a:cubicBezTo>
                    <a:pt x="21318" y="9006"/>
                    <a:pt x="21318" y="13848"/>
                    <a:pt x="21318" y="18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9150350" y="2005653"/>
              <a:ext cx="87145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fill="norm" stroke="1" extrusionOk="0">
                  <a:moveTo>
                    <a:pt x="9042" y="0"/>
                  </a:moveTo>
                  <a:cubicBezTo>
                    <a:pt x="13563" y="2469"/>
                    <a:pt x="18084" y="4937"/>
                    <a:pt x="19842" y="7869"/>
                  </a:cubicBezTo>
                  <a:cubicBezTo>
                    <a:pt x="21600" y="10800"/>
                    <a:pt x="20595" y="14194"/>
                    <a:pt x="16828" y="16560"/>
                  </a:cubicBezTo>
                  <a:cubicBezTo>
                    <a:pt x="13060" y="18926"/>
                    <a:pt x="6530" y="202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6781800" y="3254340"/>
              <a:ext cx="1714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867" y="12793"/>
                    <a:pt x="11733" y="5170"/>
                    <a:pt x="15333" y="1993"/>
                  </a:cubicBezTo>
                  <a:cubicBezTo>
                    <a:pt x="18933" y="-1183"/>
                    <a:pt x="20267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6788150" y="3345503"/>
              <a:ext cx="1651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6157192" y="2926403"/>
              <a:ext cx="135658" cy="19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75" fill="norm" stroke="1" extrusionOk="0">
                  <a:moveTo>
                    <a:pt x="5347" y="0"/>
                  </a:moveTo>
                  <a:cubicBezTo>
                    <a:pt x="4683" y="4461"/>
                    <a:pt x="4018" y="8922"/>
                    <a:pt x="3187" y="11974"/>
                  </a:cubicBezTo>
                  <a:cubicBezTo>
                    <a:pt x="2356" y="15026"/>
                    <a:pt x="1360" y="16670"/>
                    <a:pt x="695" y="18078"/>
                  </a:cubicBezTo>
                  <a:cubicBezTo>
                    <a:pt x="30" y="19487"/>
                    <a:pt x="-302" y="20661"/>
                    <a:pt x="363" y="21130"/>
                  </a:cubicBezTo>
                  <a:cubicBezTo>
                    <a:pt x="1027" y="21600"/>
                    <a:pt x="2689" y="21365"/>
                    <a:pt x="6344" y="20661"/>
                  </a:cubicBezTo>
                  <a:cubicBezTo>
                    <a:pt x="10000" y="19957"/>
                    <a:pt x="15649" y="18783"/>
                    <a:pt x="21298" y="17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6305984" y="2951803"/>
              <a:ext cx="80744" cy="14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047" fill="norm" stroke="1" extrusionOk="0">
                  <a:moveTo>
                    <a:pt x="16089" y="953"/>
                  </a:moveTo>
                  <a:cubicBezTo>
                    <a:pt x="13389" y="953"/>
                    <a:pt x="10689" y="953"/>
                    <a:pt x="7719" y="3335"/>
                  </a:cubicBezTo>
                  <a:cubicBezTo>
                    <a:pt x="4749" y="5718"/>
                    <a:pt x="1509" y="10482"/>
                    <a:pt x="429" y="13818"/>
                  </a:cubicBezTo>
                  <a:cubicBezTo>
                    <a:pt x="-651" y="17153"/>
                    <a:pt x="429" y="19059"/>
                    <a:pt x="2319" y="20171"/>
                  </a:cubicBezTo>
                  <a:cubicBezTo>
                    <a:pt x="4209" y="21282"/>
                    <a:pt x="6909" y="21600"/>
                    <a:pt x="10149" y="19535"/>
                  </a:cubicBezTo>
                  <a:cubicBezTo>
                    <a:pt x="13389" y="17471"/>
                    <a:pt x="17169" y="13024"/>
                    <a:pt x="19059" y="9847"/>
                  </a:cubicBezTo>
                  <a:cubicBezTo>
                    <a:pt x="20949" y="6671"/>
                    <a:pt x="20949" y="4765"/>
                    <a:pt x="19869" y="3335"/>
                  </a:cubicBezTo>
                  <a:cubicBezTo>
                    <a:pt x="18789" y="1906"/>
                    <a:pt x="16629" y="953"/>
                    <a:pt x="14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6388100" y="2913703"/>
              <a:ext cx="127000" cy="13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5062"/>
                  </a:moveTo>
                  <a:cubicBezTo>
                    <a:pt x="1800" y="8100"/>
                    <a:pt x="3600" y="11137"/>
                    <a:pt x="5040" y="13669"/>
                  </a:cubicBezTo>
                  <a:cubicBezTo>
                    <a:pt x="6480" y="16200"/>
                    <a:pt x="7560" y="18225"/>
                    <a:pt x="9000" y="19575"/>
                  </a:cubicBezTo>
                  <a:cubicBezTo>
                    <a:pt x="10440" y="20925"/>
                    <a:pt x="12240" y="21600"/>
                    <a:pt x="13500" y="20925"/>
                  </a:cubicBezTo>
                  <a:cubicBezTo>
                    <a:pt x="14760" y="20250"/>
                    <a:pt x="15480" y="18225"/>
                    <a:pt x="16740" y="14512"/>
                  </a:cubicBezTo>
                  <a:cubicBezTo>
                    <a:pt x="18000" y="10800"/>
                    <a:pt x="1980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6546850" y="3047053"/>
              <a:ext cx="508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6711950" y="2970853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6705600" y="2880821"/>
              <a:ext cx="12700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3600" y="10858"/>
                    <a:pt x="7200" y="889"/>
                    <a:pt x="10800" y="58"/>
                  </a:cubicBezTo>
                  <a:cubicBezTo>
                    <a:pt x="14400" y="-773"/>
                    <a:pt x="18000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6788150" y="2964503"/>
              <a:ext cx="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6807200" y="2888303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6846308" y="2768649"/>
              <a:ext cx="113292" cy="32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22" fill="norm" stroke="1" extrusionOk="0">
                  <a:moveTo>
                    <a:pt x="16609" y="12137"/>
                  </a:moveTo>
                  <a:cubicBezTo>
                    <a:pt x="15009" y="11716"/>
                    <a:pt x="13409" y="11295"/>
                    <a:pt x="11609" y="11155"/>
                  </a:cubicBezTo>
                  <a:cubicBezTo>
                    <a:pt x="9809" y="11015"/>
                    <a:pt x="7809" y="11155"/>
                    <a:pt x="5809" y="12347"/>
                  </a:cubicBezTo>
                  <a:cubicBezTo>
                    <a:pt x="3809" y="13539"/>
                    <a:pt x="1809" y="15783"/>
                    <a:pt x="809" y="17256"/>
                  </a:cubicBezTo>
                  <a:cubicBezTo>
                    <a:pt x="-191" y="18729"/>
                    <a:pt x="-191" y="19430"/>
                    <a:pt x="409" y="20061"/>
                  </a:cubicBezTo>
                  <a:cubicBezTo>
                    <a:pt x="1009" y="20692"/>
                    <a:pt x="2209" y="21253"/>
                    <a:pt x="3809" y="21394"/>
                  </a:cubicBezTo>
                  <a:cubicBezTo>
                    <a:pt x="5409" y="21534"/>
                    <a:pt x="7409" y="21253"/>
                    <a:pt x="10409" y="18238"/>
                  </a:cubicBezTo>
                  <a:cubicBezTo>
                    <a:pt x="13409" y="15222"/>
                    <a:pt x="17409" y="9472"/>
                    <a:pt x="19409" y="6246"/>
                  </a:cubicBezTo>
                  <a:cubicBezTo>
                    <a:pt x="21409" y="3020"/>
                    <a:pt x="21409" y="2318"/>
                    <a:pt x="21209" y="1547"/>
                  </a:cubicBezTo>
                  <a:cubicBezTo>
                    <a:pt x="21009" y="776"/>
                    <a:pt x="20609" y="-66"/>
                    <a:pt x="20209" y="4"/>
                  </a:cubicBezTo>
                  <a:cubicBezTo>
                    <a:pt x="19809" y="74"/>
                    <a:pt x="19409" y="1056"/>
                    <a:pt x="19609" y="3791"/>
                  </a:cubicBezTo>
                  <a:cubicBezTo>
                    <a:pt x="19809" y="6526"/>
                    <a:pt x="20609" y="11015"/>
                    <a:pt x="21409" y="15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7591606" y="2850929"/>
              <a:ext cx="1488895" cy="1008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29" fill="norm" stroke="1" extrusionOk="0">
                  <a:moveTo>
                    <a:pt x="43" y="16523"/>
                  </a:moveTo>
                  <a:cubicBezTo>
                    <a:pt x="13" y="17336"/>
                    <a:pt x="-18" y="18150"/>
                    <a:pt x="13" y="18918"/>
                  </a:cubicBezTo>
                  <a:cubicBezTo>
                    <a:pt x="43" y="19686"/>
                    <a:pt x="135" y="20409"/>
                    <a:pt x="197" y="20884"/>
                  </a:cubicBezTo>
                  <a:cubicBezTo>
                    <a:pt x="258" y="21358"/>
                    <a:pt x="289" y="21584"/>
                    <a:pt x="335" y="21516"/>
                  </a:cubicBezTo>
                  <a:cubicBezTo>
                    <a:pt x="381" y="21448"/>
                    <a:pt x="442" y="21087"/>
                    <a:pt x="534" y="20093"/>
                  </a:cubicBezTo>
                  <a:cubicBezTo>
                    <a:pt x="626" y="19099"/>
                    <a:pt x="749" y="17472"/>
                    <a:pt x="856" y="15845"/>
                  </a:cubicBezTo>
                  <a:cubicBezTo>
                    <a:pt x="964" y="14218"/>
                    <a:pt x="1056" y="12592"/>
                    <a:pt x="1117" y="10807"/>
                  </a:cubicBezTo>
                  <a:cubicBezTo>
                    <a:pt x="1179" y="9022"/>
                    <a:pt x="1209" y="7079"/>
                    <a:pt x="1209" y="5678"/>
                  </a:cubicBezTo>
                  <a:cubicBezTo>
                    <a:pt x="1209" y="4277"/>
                    <a:pt x="1179" y="3418"/>
                    <a:pt x="1148" y="2876"/>
                  </a:cubicBezTo>
                  <a:cubicBezTo>
                    <a:pt x="1117" y="2334"/>
                    <a:pt x="1087" y="2108"/>
                    <a:pt x="1117" y="1905"/>
                  </a:cubicBezTo>
                  <a:cubicBezTo>
                    <a:pt x="1148" y="1701"/>
                    <a:pt x="1240" y="1520"/>
                    <a:pt x="1455" y="1430"/>
                  </a:cubicBezTo>
                  <a:cubicBezTo>
                    <a:pt x="1669" y="1340"/>
                    <a:pt x="2007" y="1340"/>
                    <a:pt x="2759" y="1272"/>
                  </a:cubicBezTo>
                  <a:cubicBezTo>
                    <a:pt x="3510" y="1204"/>
                    <a:pt x="4676" y="1069"/>
                    <a:pt x="5873" y="888"/>
                  </a:cubicBezTo>
                  <a:cubicBezTo>
                    <a:pt x="7070" y="707"/>
                    <a:pt x="8297" y="481"/>
                    <a:pt x="9555" y="323"/>
                  </a:cubicBezTo>
                  <a:cubicBezTo>
                    <a:pt x="10813" y="165"/>
                    <a:pt x="12101" y="74"/>
                    <a:pt x="13344" y="29"/>
                  </a:cubicBezTo>
                  <a:cubicBezTo>
                    <a:pt x="14587" y="-16"/>
                    <a:pt x="15783" y="-16"/>
                    <a:pt x="16995" y="74"/>
                  </a:cubicBezTo>
                  <a:cubicBezTo>
                    <a:pt x="18207" y="165"/>
                    <a:pt x="19434" y="346"/>
                    <a:pt x="20201" y="458"/>
                  </a:cubicBezTo>
                  <a:cubicBezTo>
                    <a:pt x="20968" y="571"/>
                    <a:pt x="21275" y="617"/>
                    <a:pt x="21582" y="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7816850" y="3009471"/>
              <a:ext cx="254000" cy="37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4291"/>
                  </a:moveTo>
                  <a:cubicBezTo>
                    <a:pt x="1080" y="6571"/>
                    <a:pt x="2160" y="8851"/>
                    <a:pt x="3060" y="11011"/>
                  </a:cubicBezTo>
                  <a:cubicBezTo>
                    <a:pt x="3960" y="13171"/>
                    <a:pt x="4680" y="15211"/>
                    <a:pt x="5220" y="16771"/>
                  </a:cubicBezTo>
                  <a:cubicBezTo>
                    <a:pt x="5760" y="18331"/>
                    <a:pt x="6120" y="19411"/>
                    <a:pt x="6660" y="20191"/>
                  </a:cubicBezTo>
                  <a:cubicBezTo>
                    <a:pt x="7200" y="20971"/>
                    <a:pt x="7920" y="21451"/>
                    <a:pt x="8640" y="21451"/>
                  </a:cubicBezTo>
                  <a:cubicBezTo>
                    <a:pt x="9360" y="21451"/>
                    <a:pt x="10080" y="20971"/>
                    <a:pt x="11250" y="18931"/>
                  </a:cubicBezTo>
                  <a:cubicBezTo>
                    <a:pt x="12420" y="16891"/>
                    <a:pt x="14040" y="13291"/>
                    <a:pt x="15480" y="10051"/>
                  </a:cubicBezTo>
                  <a:cubicBezTo>
                    <a:pt x="16920" y="6811"/>
                    <a:pt x="18180" y="3931"/>
                    <a:pt x="19080" y="2191"/>
                  </a:cubicBezTo>
                  <a:cubicBezTo>
                    <a:pt x="19980" y="451"/>
                    <a:pt x="20520" y="-149"/>
                    <a:pt x="20880" y="31"/>
                  </a:cubicBezTo>
                  <a:cubicBezTo>
                    <a:pt x="21240" y="211"/>
                    <a:pt x="21420" y="1171"/>
                    <a:pt x="21600" y="2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8024197" y="3184454"/>
              <a:ext cx="256204" cy="15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981" fill="norm" stroke="1" extrusionOk="0">
                  <a:moveTo>
                    <a:pt x="7089" y="7225"/>
                  </a:moveTo>
                  <a:cubicBezTo>
                    <a:pt x="7089" y="5785"/>
                    <a:pt x="7089" y="4345"/>
                    <a:pt x="6735" y="3049"/>
                  </a:cubicBezTo>
                  <a:cubicBezTo>
                    <a:pt x="6381" y="1753"/>
                    <a:pt x="5673" y="601"/>
                    <a:pt x="4876" y="169"/>
                  </a:cubicBezTo>
                  <a:cubicBezTo>
                    <a:pt x="4079" y="-263"/>
                    <a:pt x="3194" y="25"/>
                    <a:pt x="2309" y="2329"/>
                  </a:cubicBezTo>
                  <a:cubicBezTo>
                    <a:pt x="1423" y="4633"/>
                    <a:pt x="538" y="8953"/>
                    <a:pt x="184" y="11833"/>
                  </a:cubicBezTo>
                  <a:cubicBezTo>
                    <a:pt x="-170" y="14713"/>
                    <a:pt x="7" y="16153"/>
                    <a:pt x="538" y="17017"/>
                  </a:cubicBezTo>
                  <a:cubicBezTo>
                    <a:pt x="1069" y="17881"/>
                    <a:pt x="1955" y="18169"/>
                    <a:pt x="3637" y="17017"/>
                  </a:cubicBezTo>
                  <a:cubicBezTo>
                    <a:pt x="5319" y="15865"/>
                    <a:pt x="7797" y="13273"/>
                    <a:pt x="9214" y="10825"/>
                  </a:cubicBezTo>
                  <a:cubicBezTo>
                    <a:pt x="10630" y="8377"/>
                    <a:pt x="10984" y="6073"/>
                    <a:pt x="11515" y="5497"/>
                  </a:cubicBezTo>
                  <a:cubicBezTo>
                    <a:pt x="12046" y="4921"/>
                    <a:pt x="12755" y="6073"/>
                    <a:pt x="13551" y="8089"/>
                  </a:cubicBezTo>
                  <a:cubicBezTo>
                    <a:pt x="14348" y="10105"/>
                    <a:pt x="15233" y="12985"/>
                    <a:pt x="15587" y="15577"/>
                  </a:cubicBezTo>
                  <a:cubicBezTo>
                    <a:pt x="15941" y="18169"/>
                    <a:pt x="15764" y="20473"/>
                    <a:pt x="15587" y="20905"/>
                  </a:cubicBezTo>
                  <a:cubicBezTo>
                    <a:pt x="15410" y="21337"/>
                    <a:pt x="15233" y="19897"/>
                    <a:pt x="15145" y="17737"/>
                  </a:cubicBezTo>
                  <a:cubicBezTo>
                    <a:pt x="15056" y="15577"/>
                    <a:pt x="15056" y="12697"/>
                    <a:pt x="16119" y="10105"/>
                  </a:cubicBezTo>
                  <a:cubicBezTo>
                    <a:pt x="17181" y="7513"/>
                    <a:pt x="19305" y="5209"/>
                    <a:pt x="21430" y="2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8372458" y="3055842"/>
              <a:ext cx="113524" cy="30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431" fill="norm" stroke="1" extrusionOk="0">
                  <a:moveTo>
                    <a:pt x="20253" y="4239"/>
                  </a:moveTo>
                  <a:cubicBezTo>
                    <a:pt x="20253" y="3504"/>
                    <a:pt x="20253" y="2770"/>
                    <a:pt x="20445" y="1962"/>
                  </a:cubicBezTo>
                  <a:cubicBezTo>
                    <a:pt x="20638" y="1153"/>
                    <a:pt x="21024" y="272"/>
                    <a:pt x="20060" y="51"/>
                  </a:cubicBezTo>
                  <a:cubicBezTo>
                    <a:pt x="19095" y="-169"/>
                    <a:pt x="16781" y="272"/>
                    <a:pt x="13117" y="2402"/>
                  </a:cubicBezTo>
                  <a:cubicBezTo>
                    <a:pt x="9453" y="4533"/>
                    <a:pt x="4438" y="8353"/>
                    <a:pt x="1931" y="11513"/>
                  </a:cubicBezTo>
                  <a:cubicBezTo>
                    <a:pt x="-576" y="14672"/>
                    <a:pt x="-576" y="17170"/>
                    <a:pt x="1545" y="18713"/>
                  </a:cubicBezTo>
                  <a:cubicBezTo>
                    <a:pt x="3667" y="20255"/>
                    <a:pt x="7910" y="20843"/>
                    <a:pt x="12153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8559800" y="3040703"/>
              <a:ext cx="1587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3450"/>
                    <a:pt x="5760" y="6900"/>
                    <a:pt x="9216" y="10125"/>
                  </a:cubicBezTo>
                  <a:cubicBezTo>
                    <a:pt x="12672" y="13350"/>
                    <a:pt x="16704" y="16350"/>
                    <a:pt x="18864" y="18225"/>
                  </a:cubicBezTo>
                  <a:cubicBezTo>
                    <a:pt x="21024" y="20100"/>
                    <a:pt x="21312" y="208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8585200" y="3034353"/>
              <a:ext cx="1714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33" y="944"/>
                    <a:pt x="16267" y="1889"/>
                    <a:pt x="13333" y="3895"/>
                  </a:cubicBezTo>
                  <a:cubicBezTo>
                    <a:pt x="10400" y="5902"/>
                    <a:pt x="7200" y="8970"/>
                    <a:pt x="4933" y="12098"/>
                  </a:cubicBezTo>
                  <a:cubicBezTo>
                    <a:pt x="2667" y="15226"/>
                    <a:pt x="1333" y="184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8769350" y="3256603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8820150" y="3161353"/>
              <a:ext cx="27845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153" fill="norm" stroke="1" extrusionOk="0">
                  <a:moveTo>
                    <a:pt x="0" y="10800"/>
                  </a:moveTo>
                  <a:cubicBezTo>
                    <a:pt x="7714" y="16200"/>
                    <a:pt x="15429" y="21600"/>
                    <a:pt x="18514" y="19800"/>
                  </a:cubicBezTo>
                  <a:cubicBezTo>
                    <a:pt x="21600" y="18000"/>
                    <a:pt x="20057" y="9000"/>
                    <a:pt x="18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8870950" y="3037438"/>
              <a:ext cx="136579" cy="43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52" fill="norm" stroke="1" extrusionOk="0">
                  <a:moveTo>
                    <a:pt x="10966" y="791"/>
                  </a:moveTo>
                  <a:cubicBezTo>
                    <a:pt x="11963" y="371"/>
                    <a:pt x="12960" y="-48"/>
                    <a:pt x="13957" y="4"/>
                  </a:cubicBezTo>
                  <a:cubicBezTo>
                    <a:pt x="14954" y="57"/>
                    <a:pt x="15951" y="581"/>
                    <a:pt x="17612" y="2573"/>
                  </a:cubicBezTo>
                  <a:cubicBezTo>
                    <a:pt x="19274" y="4566"/>
                    <a:pt x="21600" y="8026"/>
                    <a:pt x="21434" y="11067"/>
                  </a:cubicBezTo>
                  <a:cubicBezTo>
                    <a:pt x="21268" y="14107"/>
                    <a:pt x="18609" y="16729"/>
                    <a:pt x="14622" y="18406"/>
                  </a:cubicBezTo>
                  <a:cubicBezTo>
                    <a:pt x="10634" y="20084"/>
                    <a:pt x="5317" y="20818"/>
                    <a:pt x="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8058150" y="3559286"/>
              <a:ext cx="762000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40" y="17280"/>
                    <a:pt x="4080" y="12960"/>
                    <a:pt x="6360" y="10800"/>
                  </a:cubicBezTo>
                  <a:cubicBezTo>
                    <a:pt x="8640" y="8640"/>
                    <a:pt x="11160" y="8640"/>
                    <a:pt x="13350" y="6480"/>
                  </a:cubicBezTo>
                  <a:cubicBezTo>
                    <a:pt x="15540" y="4320"/>
                    <a:pt x="17400" y="0"/>
                    <a:pt x="18720" y="0"/>
                  </a:cubicBezTo>
                  <a:cubicBezTo>
                    <a:pt x="20040" y="0"/>
                    <a:pt x="20820" y="4320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8404557" y="3664732"/>
              <a:ext cx="227539" cy="23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49" fill="norm" stroke="1" extrusionOk="0">
                  <a:moveTo>
                    <a:pt x="4428" y="3344"/>
                  </a:moveTo>
                  <a:cubicBezTo>
                    <a:pt x="3437" y="8403"/>
                    <a:pt x="2446" y="13463"/>
                    <a:pt x="1653" y="16673"/>
                  </a:cubicBezTo>
                  <a:cubicBezTo>
                    <a:pt x="861" y="19884"/>
                    <a:pt x="266" y="21246"/>
                    <a:pt x="68" y="21344"/>
                  </a:cubicBezTo>
                  <a:cubicBezTo>
                    <a:pt x="-130" y="21441"/>
                    <a:pt x="68" y="20273"/>
                    <a:pt x="1158" y="16868"/>
                  </a:cubicBezTo>
                  <a:cubicBezTo>
                    <a:pt x="2248" y="13463"/>
                    <a:pt x="4230" y="7819"/>
                    <a:pt x="6409" y="4511"/>
                  </a:cubicBezTo>
                  <a:cubicBezTo>
                    <a:pt x="8589" y="1203"/>
                    <a:pt x="10967" y="230"/>
                    <a:pt x="13048" y="36"/>
                  </a:cubicBezTo>
                  <a:cubicBezTo>
                    <a:pt x="15129" y="-159"/>
                    <a:pt x="16912" y="425"/>
                    <a:pt x="18398" y="2273"/>
                  </a:cubicBezTo>
                  <a:cubicBezTo>
                    <a:pt x="19885" y="4122"/>
                    <a:pt x="21074" y="7236"/>
                    <a:pt x="21272" y="10446"/>
                  </a:cubicBezTo>
                  <a:cubicBezTo>
                    <a:pt x="21470" y="13657"/>
                    <a:pt x="20677" y="16965"/>
                    <a:pt x="19885" y="20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6838950" y="4418653"/>
              <a:ext cx="133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6851650" y="4552003"/>
              <a:ext cx="889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7670800" y="4279594"/>
              <a:ext cx="1606550" cy="80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16946"/>
                  </a:moveTo>
                  <a:cubicBezTo>
                    <a:pt x="57" y="18134"/>
                    <a:pt x="114" y="19321"/>
                    <a:pt x="157" y="20141"/>
                  </a:cubicBezTo>
                  <a:cubicBezTo>
                    <a:pt x="199" y="20961"/>
                    <a:pt x="228" y="21413"/>
                    <a:pt x="270" y="21498"/>
                  </a:cubicBezTo>
                  <a:cubicBezTo>
                    <a:pt x="313" y="21583"/>
                    <a:pt x="370" y="21300"/>
                    <a:pt x="427" y="20311"/>
                  </a:cubicBezTo>
                  <a:cubicBezTo>
                    <a:pt x="484" y="19321"/>
                    <a:pt x="541" y="17625"/>
                    <a:pt x="640" y="15957"/>
                  </a:cubicBezTo>
                  <a:cubicBezTo>
                    <a:pt x="740" y="14289"/>
                    <a:pt x="882" y="12649"/>
                    <a:pt x="1039" y="10811"/>
                  </a:cubicBezTo>
                  <a:cubicBezTo>
                    <a:pt x="1195" y="8974"/>
                    <a:pt x="1366" y="6938"/>
                    <a:pt x="1494" y="5468"/>
                  </a:cubicBezTo>
                  <a:cubicBezTo>
                    <a:pt x="1622" y="3998"/>
                    <a:pt x="1708" y="3093"/>
                    <a:pt x="1793" y="2499"/>
                  </a:cubicBezTo>
                  <a:cubicBezTo>
                    <a:pt x="1878" y="1906"/>
                    <a:pt x="1964" y="1623"/>
                    <a:pt x="2305" y="1510"/>
                  </a:cubicBezTo>
                  <a:cubicBezTo>
                    <a:pt x="2647" y="1397"/>
                    <a:pt x="3244" y="1453"/>
                    <a:pt x="4070" y="1397"/>
                  </a:cubicBezTo>
                  <a:cubicBezTo>
                    <a:pt x="4895" y="1340"/>
                    <a:pt x="5948" y="1170"/>
                    <a:pt x="6987" y="1001"/>
                  </a:cubicBezTo>
                  <a:cubicBezTo>
                    <a:pt x="8025" y="831"/>
                    <a:pt x="9050" y="662"/>
                    <a:pt x="10145" y="548"/>
                  </a:cubicBezTo>
                  <a:cubicBezTo>
                    <a:pt x="11241" y="435"/>
                    <a:pt x="12408" y="379"/>
                    <a:pt x="13518" y="294"/>
                  </a:cubicBezTo>
                  <a:cubicBezTo>
                    <a:pt x="14628" y="209"/>
                    <a:pt x="15681" y="96"/>
                    <a:pt x="16776" y="40"/>
                  </a:cubicBezTo>
                  <a:cubicBezTo>
                    <a:pt x="17872" y="-17"/>
                    <a:pt x="19010" y="-17"/>
                    <a:pt x="19821" y="68"/>
                  </a:cubicBezTo>
                  <a:cubicBezTo>
                    <a:pt x="20632" y="153"/>
                    <a:pt x="21116" y="322"/>
                    <a:pt x="21600" y="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8083550" y="4448681"/>
              <a:ext cx="131259" cy="30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26" fill="norm" stroke="1" extrusionOk="0">
                  <a:moveTo>
                    <a:pt x="0" y="6291"/>
                  </a:moveTo>
                  <a:cubicBezTo>
                    <a:pt x="0" y="10846"/>
                    <a:pt x="0" y="15402"/>
                    <a:pt x="0" y="18046"/>
                  </a:cubicBezTo>
                  <a:cubicBezTo>
                    <a:pt x="0" y="20691"/>
                    <a:pt x="0" y="21426"/>
                    <a:pt x="0" y="21426"/>
                  </a:cubicBezTo>
                  <a:cubicBezTo>
                    <a:pt x="0" y="21426"/>
                    <a:pt x="0" y="20691"/>
                    <a:pt x="0" y="17899"/>
                  </a:cubicBezTo>
                  <a:cubicBezTo>
                    <a:pt x="0" y="15108"/>
                    <a:pt x="0" y="10259"/>
                    <a:pt x="514" y="7099"/>
                  </a:cubicBezTo>
                  <a:cubicBezTo>
                    <a:pt x="1029" y="3940"/>
                    <a:pt x="2057" y="2471"/>
                    <a:pt x="4457" y="1442"/>
                  </a:cubicBezTo>
                  <a:cubicBezTo>
                    <a:pt x="6857" y="414"/>
                    <a:pt x="10629" y="-174"/>
                    <a:pt x="13714" y="46"/>
                  </a:cubicBezTo>
                  <a:cubicBezTo>
                    <a:pt x="16800" y="267"/>
                    <a:pt x="19200" y="1295"/>
                    <a:pt x="20400" y="2177"/>
                  </a:cubicBezTo>
                  <a:cubicBezTo>
                    <a:pt x="21600" y="3059"/>
                    <a:pt x="21600" y="3793"/>
                    <a:pt x="20057" y="4602"/>
                  </a:cubicBezTo>
                  <a:cubicBezTo>
                    <a:pt x="18514" y="5410"/>
                    <a:pt x="15429" y="6291"/>
                    <a:pt x="13029" y="6806"/>
                  </a:cubicBezTo>
                  <a:cubicBezTo>
                    <a:pt x="10629" y="7320"/>
                    <a:pt x="8914" y="7467"/>
                    <a:pt x="7200" y="7467"/>
                  </a:cubicBezTo>
                  <a:cubicBezTo>
                    <a:pt x="5486" y="7467"/>
                    <a:pt x="3771" y="7320"/>
                    <a:pt x="4286" y="6879"/>
                  </a:cubicBezTo>
                  <a:cubicBezTo>
                    <a:pt x="4800" y="6438"/>
                    <a:pt x="7543" y="5704"/>
                    <a:pt x="10286" y="4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8290688" y="4378269"/>
              <a:ext cx="110362" cy="20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299" fill="norm" stroke="1" extrusionOk="0">
                  <a:moveTo>
                    <a:pt x="21249" y="2221"/>
                  </a:moveTo>
                  <a:cubicBezTo>
                    <a:pt x="20026" y="1340"/>
                    <a:pt x="18804" y="458"/>
                    <a:pt x="17174" y="128"/>
                  </a:cubicBezTo>
                  <a:cubicBezTo>
                    <a:pt x="15543" y="-203"/>
                    <a:pt x="13506" y="17"/>
                    <a:pt x="10653" y="1891"/>
                  </a:cubicBezTo>
                  <a:cubicBezTo>
                    <a:pt x="7800" y="3764"/>
                    <a:pt x="4132" y="7291"/>
                    <a:pt x="2094" y="10487"/>
                  </a:cubicBezTo>
                  <a:cubicBezTo>
                    <a:pt x="57" y="13683"/>
                    <a:pt x="-351" y="16548"/>
                    <a:pt x="260" y="18421"/>
                  </a:cubicBezTo>
                  <a:cubicBezTo>
                    <a:pt x="872" y="20295"/>
                    <a:pt x="2502" y="21177"/>
                    <a:pt x="5355" y="21287"/>
                  </a:cubicBezTo>
                  <a:cubicBezTo>
                    <a:pt x="8207" y="21397"/>
                    <a:pt x="12283" y="20736"/>
                    <a:pt x="16358" y="20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8432800" y="4425003"/>
              <a:ext cx="127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914"/>
                    <a:pt x="14400" y="11829"/>
                    <a:pt x="10800" y="15429"/>
                  </a:cubicBezTo>
                  <a:cubicBezTo>
                    <a:pt x="7200" y="19029"/>
                    <a:pt x="3600" y="20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8483600" y="4517259"/>
              <a:ext cx="952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920" y="11918"/>
                    <a:pt x="3840" y="3818"/>
                    <a:pt x="7440" y="1118"/>
                  </a:cubicBezTo>
                  <a:cubicBezTo>
                    <a:pt x="11040" y="-1582"/>
                    <a:pt x="1632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8661929" y="4426740"/>
              <a:ext cx="136785" cy="36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388" fill="norm" stroke="1" extrusionOk="0">
                  <a:moveTo>
                    <a:pt x="6689" y="5548"/>
                  </a:moveTo>
                  <a:cubicBezTo>
                    <a:pt x="5400" y="9190"/>
                    <a:pt x="4110" y="12832"/>
                    <a:pt x="3304" y="14967"/>
                  </a:cubicBezTo>
                  <a:cubicBezTo>
                    <a:pt x="2498" y="17102"/>
                    <a:pt x="2176" y="17730"/>
                    <a:pt x="2015" y="18357"/>
                  </a:cubicBezTo>
                  <a:cubicBezTo>
                    <a:pt x="1853" y="18985"/>
                    <a:pt x="1853" y="19613"/>
                    <a:pt x="1531" y="20241"/>
                  </a:cubicBezTo>
                  <a:cubicBezTo>
                    <a:pt x="1209" y="20869"/>
                    <a:pt x="564" y="21497"/>
                    <a:pt x="241" y="21371"/>
                  </a:cubicBezTo>
                  <a:cubicBezTo>
                    <a:pt x="-81" y="21246"/>
                    <a:pt x="-81" y="20367"/>
                    <a:pt x="241" y="17730"/>
                  </a:cubicBezTo>
                  <a:cubicBezTo>
                    <a:pt x="564" y="15092"/>
                    <a:pt x="1209" y="10697"/>
                    <a:pt x="2176" y="7746"/>
                  </a:cubicBezTo>
                  <a:cubicBezTo>
                    <a:pt x="3143" y="4795"/>
                    <a:pt x="4432" y="3288"/>
                    <a:pt x="5722" y="2220"/>
                  </a:cubicBezTo>
                  <a:cubicBezTo>
                    <a:pt x="7012" y="1153"/>
                    <a:pt x="8301" y="525"/>
                    <a:pt x="9752" y="211"/>
                  </a:cubicBezTo>
                  <a:cubicBezTo>
                    <a:pt x="11203" y="-103"/>
                    <a:pt x="12815" y="-103"/>
                    <a:pt x="14588" y="462"/>
                  </a:cubicBezTo>
                  <a:cubicBezTo>
                    <a:pt x="16361" y="1027"/>
                    <a:pt x="18295" y="2157"/>
                    <a:pt x="19585" y="3413"/>
                  </a:cubicBezTo>
                  <a:cubicBezTo>
                    <a:pt x="20874" y="4669"/>
                    <a:pt x="21519" y="6050"/>
                    <a:pt x="19746" y="7432"/>
                  </a:cubicBezTo>
                  <a:cubicBezTo>
                    <a:pt x="17973" y="8813"/>
                    <a:pt x="13782" y="10195"/>
                    <a:pt x="10719" y="10823"/>
                  </a:cubicBezTo>
                  <a:cubicBezTo>
                    <a:pt x="7656" y="11450"/>
                    <a:pt x="5722" y="11325"/>
                    <a:pt x="4755" y="10948"/>
                  </a:cubicBezTo>
                  <a:cubicBezTo>
                    <a:pt x="3788" y="10571"/>
                    <a:pt x="3788" y="9944"/>
                    <a:pt x="3949" y="9253"/>
                  </a:cubicBezTo>
                  <a:cubicBezTo>
                    <a:pt x="4110" y="8562"/>
                    <a:pt x="4432" y="7809"/>
                    <a:pt x="4755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8839199" y="4350377"/>
              <a:ext cx="131795" cy="36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508" fill="norm" stroke="1" extrusionOk="0">
                  <a:moveTo>
                    <a:pt x="0" y="1025"/>
                  </a:moveTo>
                  <a:cubicBezTo>
                    <a:pt x="1994" y="653"/>
                    <a:pt x="3988" y="280"/>
                    <a:pt x="5815" y="94"/>
                  </a:cubicBezTo>
                  <a:cubicBezTo>
                    <a:pt x="7643" y="-92"/>
                    <a:pt x="9305" y="-92"/>
                    <a:pt x="11465" y="963"/>
                  </a:cubicBezTo>
                  <a:cubicBezTo>
                    <a:pt x="13625" y="2018"/>
                    <a:pt x="16283" y="4129"/>
                    <a:pt x="18277" y="6363"/>
                  </a:cubicBezTo>
                  <a:cubicBezTo>
                    <a:pt x="20271" y="8598"/>
                    <a:pt x="21600" y="10956"/>
                    <a:pt x="19938" y="13377"/>
                  </a:cubicBezTo>
                  <a:cubicBezTo>
                    <a:pt x="18277" y="15798"/>
                    <a:pt x="13625" y="18280"/>
                    <a:pt x="10302" y="19646"/>
                  </a:cubicBezTo>
                  <a:cubicBezTo>
                    <a:pt x="6978" y="21011"/>
                    <a:pt x="4985" y="21260"/>
                    <a:pt x="2991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8121650" y="4812823"/>
              <a:ext cx="600864" cy="69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55" fill="norm" stroke="1" extrusionOk="0">
                  <a:moveTo>
                    <a:pt x="0" y="17528"/>
                  </a:moveTo>
                  <a:cubicBezTo>
                    <a:pt x="2728" y="14910"/>
                    <a:pt x="5457" y="12291"/>
                    <a:pt x="8147" y="9673"/>
                  </a:cubicBezTo>
                  <a:cubicBezTo>
                    <a:pt x="10838" y="7055"/>
                    <a:pt x="13491" y="4437"/>
                    <a:pt x="15537" y="2800"/>
                  </a:cubicBezTo>
                  <a:cubicBezTo>
                    <a:pt x="17583" y="1164"/>
                    <a:pt x="19023" y="510"/>
                    <a:pt x="19971" y="182"/>
                  </a:cubicBezTo>
                  <a:cubicBezTo>
                    <a:pt x="20918" y="-145"/>
                    <a:pt x="21373" y="-145"/>
                    <a:pt x="21486" y="1164"/>
                  </a:cubicBezTo>
                  <a:cubicBezTo>
                    <a:pt x="21600" y="2473"/>
                    <a:pt x="21373" y="5091"/>
                    <a:pt x="20766" y="8691"/>
                  </a:cubicBezTo>
                  <a:cubicBezTo>
                    <a:pt x="20160" y="12291"/>
                    <a:pt x="19175" y="16873"/>
                    <a:pt x="18189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8417106" y="4929348"/>
              <a:ext cx="176879" cy="190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0928" fill="norm" stroke="1" extrusionOk="0">
                  <a:moveTo>
                    <a:pt x="1122" y="6672"/>
                  </a:moveTo>
                  <a:cubicBezTo>
                    <a:pt x="867" y="10620"/>
                    <a:pt x="613" y="14569"/>
                    <a:pt x="359" y="17239"/>
                  </a:cubicBezTo>
                  <a:cubicBezTo>
                    <a:pt x="105" y="19910"/>
                    <a:pt x="-149" y="21304"/>
                    <a:pt x="105" y="20839"/>
                  </a:cubicBezTo>
                  <a:cubicBezTo>
                    <a:pt x="359" y="20375"/>
                    <a:pt x="1122" y="18052"/>
                    <a:pt x="2138" y="15033"/>
                  </a:cubicBezTo>
                  <a:cubicBezTo>
                    <a:pt x="3155" y="12014"/>
                    <a:pt x="4425" y="8298"/>
                    <a:pt x="6585" y="5394"/>
                  </a:cubicBezTo>
                  <a:cubicBezTo>
                    <a:pt x="8745" y="2491"/>
                    <a:pt x="11795" y="401"/>
                    <a:pt x="14336" y="52"/>
                  </a:cubicBezTo>
                  <a:cubicBezTo>
                    <a:pt x="16877" y="-296"/>
                    <a:pt x="18910" y="1098"/>
                    <a:pt x="20053" y="3885"/>
                  </a:cubicBezTo>
                  <a:cubicBezTo>
                    <a:pt x="21197" y="6672"/>
                    <a:pt x="21451" y="10852"/>
                    <a:pt x="21070" y="13523"/>
                  </a:cubicBezTo>
                  <a:cubicBezTo>
                    <a:pt x="20689" y="16194"/>
                    <a:pt x="19672" y="17356"/>
                    <a:pt x="18656" y="18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462086" y="5196808"/>
              <a:ext cx="152685" cy="34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467" fill="norm" stroke="1" extrusionOk="0">
                  <a:moveTo>
                    <a:pt x="15751" y="6144"/>
                  </a:moveTo>
                  <a:cubicBezTo>
                    <a:pt x="17479" y="4952"/>
                    <a:pt x="19207" y="3759"/>
                    <a:pt x="20071" y="2765"/>
                  </a:cubicBezTo>
                  <a:cubicBezTo>
                    <a:pt x="20935" y="1771"/>
                    <a:pt x="20935" y="976"/>
                    <a:pt x="20215" y="512"/>
                  </a:cubicBezTo>
                  <a:cubicBezTo>
                    <a:pt x="19495" y="49"/>
                    <a:pt x="18055" y="-84"/>
                    <a:pt x="15895" y="49"/>
                  </a:cubicBezTo>
                  <a:cubicBezTo>
                    <a:pt x="13735" y="181"/>
                    <a:pt x="10855" y="579"/>
                    <a:pt x="7831" y="1705"/>
                  </a:cubicBezTo>
                  <a:cubicBezTo>
                    <a:pt x="4807" y="2831"/>
                    <a:pt x="1639" y="4687"/>
                    <a:pt x="487" y="6210"/>
                  </a:cubicBezTo>
                  <a:cubicBezTo>
                    <a:pt x="-665" y="7734"/>
                    <a:pt x="199" y="8927"/>
                    <a:pt x="3367" y="10517"/>
                  </a:cubicBezTo>
                  <a:cubicBezTo>
                    <a:pt x="6535" y="12107"/>
                    <a:pt x="12007" y="14095"/>
                    <a:pt x="15319" y="15354"/>
                  </a:cubicBezTo>
                  <a:cubicBezTo>
                    <a:pt x="18631" y="16613"/>
                    <a:pt x="19783" y="17143"/>
                    <a:pt x="20359" y="17806"/>
                  </a:cubicBezTo>
                  <a:cubicBezTo>
                    <a:pt x="20935" y="18468"/>
                    <a:pt x="20935" y="19263"/>
                    <a:pt x="20215" y="19860"/>
                  </a:cubicBezTo>
                  <a:cubicBezTo>
                    <a:pt x="19495" y="20456"/>
                    <a:pt x="18055" y="20853"/>
                    <a:pt x="15895" y="21118"/>
                  </a:cubicBezTo>
                  <a:cubicBezTo>
                    <a:pt x="13735" y="21383"/>
                    <a:pt x="10855" y="21516"/>
                    <a:pt x="8407" y="21450"/>
                  </a:cubicBezTo>
                  <a:cubicBezTo>
                    <a:pt x="5959" y="21383"/>
                    <a:pt x="3943" y="21118"/>
                    <a:pt x="3943" y="20588"/>
                  </a:cubicBezTo>
                  <a:cubicBezTo>
                    <a:pt x="3943" y="20058"/>
                    <a:pt x="5959" y="19263"/>
                    <a:pt x="7975" y="18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706222" y="5239929"/>
              <a:ext cx="233578" cy="25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19" fill="norm" stroke="1" extrusionOk="0">
                  <a:moveTo>
                    <a:pt x="3960" y="3059"/>
                  </a:moveTo>
                  <a:cubicBezTo>
                    <a:pt x="2598" y="4859"/>
                    <a:pt x="1236" y="6659"/>
                    <a:pt x="555" y="8009"/>
                  </a:cubicBezTo>
                  <a:cubicBezTo>
                    <a:pt x="-126" y="9359"/>
                    <a:pt x="-126" y="10259"/>
                    <a:pt x="263" y="10979"/>
                  </a:cubicBezTo>
                  <a:cubicBezTo>
                    <a:pt x="652" y="11699"/>
                    <a:pt x="1431" y="12239"/>
                    <a:pt x="3766" y="11609"/>
                  </a:cubicBezTo>
                  <a:cubicBezTo>
                    <a:pt x="6101" y="10979"/>
                    <a:pt x="9993" y="9179"/>
                    <a:pt x="12425" y="7469"/>
                  </a:cubicBezTo>
                  <a:cubicBezTo>
                    <a:pt x="14858" y="5759"/>
                    <a:pt x="15831" y="4139"/>
                    <a:pt x="16317" y="2879"/>
                  </a:cubicBezTo>
                  <a:cubicBezTo>
                    <a:pt x="16804" y="1619"/>
                    <a:pt x="16804" y="719"/>
                    <a:pt x="16220" y="269"/>
                  </a:cubicBezTo>
                  <a:cubicBezTo>
                    <a:pt x="15636" y="-181"/>
                    <a:pt x="14469" y="-181"/>
                    <a:pt x="12620" y="1169"/>
                  </a:cubicBezTo>
                  <a:cubicBezTo>
                    <a:pt x="10771" y="2519"/>
                    <a:pt x="8242" y="5219"/>
                    <a:pt x="6588" y="8189"/>
                  </a:cubicBezTo>
                  <a:cubicBezTo>
                    <a:pt x="4933" y="11159"/>
                    <a:pt x="4155" y="14399"/>
                    <a:pt x="3766" y="16469"/>
                  </a:cubicBezTo>
                  <a:cubicBezTo>
                    <a:pt x="3377" y="18539"/>
                    <a:pt x="3377" y="19439"/>
                    <a:pt x="3766" y="20159"/>
                  </a:cubicBezTo>
                  <a:cubicBezTo>
                    <a:pt x="4155" y="20879"/>
                    <a:pt x="4933" y="21419"/>
                    <a:pt x="7074" y="21419"/>
                  </a:cubicBezTo>
                  <a:cubicBezTo>
                    <a:pt x="9215" y="21419"/>
                    <a:pt x="12717" y="20879"/>
                    <a:pt x="15344" y="20249"/>
                  </a:cubicBezTo>
                  <a:cubicBezTo>
                    <a:pt x="17971" y="19619"/>
                    <a:pt x="19723" y="18899"/>
                    <a:pt x="21474" y="18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693090" y="4834288"/>
              <a:ext cx="176861" cy="26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364" fill="norm" stroke="1" extrusionOk="0">
                  <a:moveTo>
                    <a:pt x="7600" y="8577"/>
                  </a:moveTo>
                  <a:cubicBezTo>
                    <a:pt x="6572" y="9095"/>
                    <a:pt x="5543" y="9614"/>
                    <a:pt x="4515" y="11342"/>
                  </a:cubicBezTo>
                  <a:cubicBezTo>
                    <a:pt x="3486" y="13070"/>
                    <a:pt x="2457" y="16007"/>
                    <a:pt x="1686" y="18081"/>
                  </a:cubicBezTo>
                  <a:cubicBezTo>
                    <a:pt x="915" y="20154"/>
                    <a:pt x="400" y="21364"/>
                    <a:pt x="143" y="21364"/>
                  </a:cubicBezTo>
                  <a:cubicBezTo>
                    <a:pt x="-114" y="21364"/>
                    <a:pt x="-114" y="20154"/>
                    <a:pt x="915" y="16958"/>
                  </a:cubicBezTo>
                  <a:cubicBezTo>
                    <a:pt x="1943" y="13761"/>
                    <a:pt x="4000" y="8577"/>
                    <a:pt x="5543" y="5553"/>
                  </a:cubicBezTo>
                  <a:cubicBezTo>
                    <a:pt x="7086" y="2529"/>
                    <a:pt x="8115" y="1665"/>
                    <a:pt x="9272" y="974"/>
                  </a:cubicBezTo>
                  <a:cubicBezTo>
                    <a:pt x="10429" y="282"/>
                    <a:pt x="11715" y="-236"/>
                    <a:pt x="12872" y="110"/>
                  </a:cubicBezTo>
                  <a:cubicBezTo>
                    <a:pt x="14029" y="455"/>
                    <a:pt x="15057" y="1665"/>
                    <a:pt x="16472" y="4430"/>
                  </a:cubicBezTo>
                  <a:cubicBezTo>
                    <a:pt x="17886" y="7194"/>
                    <a:pt x="19686" y="11514"/>
                    <a:pt x="21486" y="15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1112443" y="5080001"/>
              <a:ext cx="189308" cy="41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60" fill="norm" stroke="1" extrusionOk="0">
                  <a:moveTo>
                    <a:pt x="16956" y="947"/>
                  </a:moveTo>
                  <a:cubicBezTo>
                    <a:pt x="16244" y="504"/>
                    <a:pt x="15532" y="61"/>
                    <a:pt x="14702" y="5"/>
                  </a:cubicBezTo>
                  <a:cubicBezTo>
                    <a:pt x="13871" y="-50"/>
                    <a:pt x="12921" y="282"/>
                    <a:pt x="10785" y="1556"/>
                  </a:cubicBezTo>
                  <a:cubicBezTo>
                    <a:pt x="8649" y="2830"/>
                    <a:pt x="5326" y="5045"/>
                    <a:pt x="3071" y="7704"/>
                  </a:cubicBezTo>
                  <a:cubicBezTo>
                    <a:pt x="816" y="10362"/>
                    <a:pt x="-371" y="13464"/>
                    <a:pt x="104" y="15735"/>
                  </a:cubicBezTo>
                  <a:cubicBezTo>
                    <a:pt x="578" y="18005"/>
                    <a:pt x="2715" y="19445"/>
                    <a:pt x="5919" y="20332"/>
                  </a:cubicBezTo>
                  <a:cubicBezTo>
                    <a:pt x="9124" y="21218"/>
                    <a:pt x="13396" y="21550"/>
                    <a:pt x="16126" y="21439"/>
                  </a:cubicBezTo>
                  <a:cubicBezTo>
                    <a:pt x="18855" y="21328"/>
                    <a:pt x="20042" y="20775"/>
                    <a:pt x="21229" y="20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1283063" y="5159325"/>
              <a:ext cx="181465" cy="54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39" fill="norm" stroke="1" extrusionOk="0">
                  <a:moveTo>
                    <a:pt x="5113" y="7756"/>
                  </a:moveTo>
                  <a:cubicBezTo>
                    <a:pt x="4622" y="10146"/>
                    <a:pt x="4131" y="12537"/>
                    <a:pt x="3517" y="14681"/>
                  </a:cubicBezTo>
                  <a:cubicBezTo>
                    <a:pt x="2903" y="16824"/>
                    <a:pt x="2167" y="18720"/>
                    <a:pt x="1553" y="19875"/>
                  </a:cubicBezTo>
                  <a:cubicBezTo>
                    <a:pt x="940" y="21029"/>
                    <a:pt x="449" y="21441"/>
                    <a:pt x="203" y="21317"/>
                  </a:cubicBezTo>
                  <a:cubicBezTo>
                    <a:pt x="-42" y="21194"/>
                    <a:pt x="-42" y="20534"/>
                    <a:pt x="81" y="18803"/>
                  </a:cubicBezTo>
                  <a:cubicBezTo>
                    <a:pt x="203" y="17072"/>
                    <a:pt x="449" y="14268"/>
                    <a:pt x="1063" y="11507"/>
                  </a:cubicBezTo>
                  <a:cubicBezTo>
                    <a:pt x="1676" y="8745"/>
                    <a:pt x="2658" y="6024"/>
                    <a:pt x="3885" y="4087"/>
                  </a:cubicBezTo>
                  <a:cubicBezTo>
                    <a:pt x="5113" y="2149"/>
                    <a:pt x="6585" y="995"/>
                    <a:pt x="7935" y="418"/>
                  </a:cubicBezTo>
                  <a:cubicBezTo>
                    <a:pt x="9285" y="-159"/>
                    <a:pt x="10513" y="-159"/>
                    <a:pt x="12599" y="542"/>
                  </a:cubicBezTo>
                  <a:cubicBezTo>
                    <a:pt x="14685" y="1243"/>
                    <a:pt x="17631" y="2644"/>
                    <a:pt x="19349" y="3798"/>
                  </a:cubicBezTo>
                  <a:cubicBezTo>
                    <a:pt x="21067" y="4952"/>
                    <a:pt x="21558" y="5859"/>
                    <a:pt x="20453" y="6725"/>
                  </a:cubicBezTo>
                  <a:cubicBezTo>
                    <a:pt x="19349" y="7591"/>
                    <a:pt x="16649" y="8415"/>
                    <a:pt x="14072" y="8745"/>
                  </a:cubicBezTo>
                  <a:cubicBezTo>
                    <a:pt x="11494" y="9075"/>
                    <a:pt x="9040" y="8910"/>
                    <a:pt x="6585" y="8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1399915" y="4973660"/>
              <a:ext cx="143136" cy="16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265" fill="norm" stroke="1" extrusionOk="0">
                  <a:moveTo>
                    <a:pt x="2421" y="3819"/>
                  </a:moveTo>
                  <a:cubicBezTo>
                    <a:pt x="2104" y="6865"/>
                    <a:pt x="1786" y="9911"/>
                    <a:pt x="1309" y="12265"/>
                  </a:cubicBezTo>
                  <a:cubicBezTo>
                    <a:pt x="833" y="14619"/>
                    <a:pt x="198" y="16280"/>
                    <a:pt x="39" y="16280"/>
                  </a:cubicBezTo>
                  <a:cubicBezTo>
                    <a:pt x="-120" y="16280"/>
                    <a:pt x="198" y="14619"/>
                    <a:pt x="1151" y="12265"/>
                  </a:cubicBezTo>
                  <a:cubicBezTo>
                    <a:pt x="2104" y="9911"/>
                    <a:pt x="3692" y="6865"/>
                    <a:pt x="4804" y="4650"/>
                  </a:cubicBezTo>
                  <a:cubicBezTo>
                    <a:pt x="5915" y="2434"/>
                    <a:pt x="6551" y="1050"/>
                    <a:pt x="7662" y="357"/>
                  </a:cubicBezTo>
                  <a:cubicBezTo>
                    <a:pt x="8774" y="-335"/>
                    <a:pt x="10362" y="-335"/>
                    <a:pt x="12745" y="3265"/>
                  </a:cubicBezTo>
                  <a:cubicBezTo>
                    <a:pt x="15127" y="6865"/>
                    <a:pt x="18304" y="14065"/>
                    <a:pt x="21480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1600199" y="4974775"/>
              <a:ext cx="170505" cy="46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528" fill="norm" stroke="1" extrusionOk="0">
                  <a:moveTo>
                    <a:pt x="2342" y="123"/>
                  </a:moveTo>
                  <a:cubicBezTo>
                    <a:pt x="3643" y="26"/>
                    <a:pt x="4945" y="-72"/>
                    <a:pt x="5986" y="75"/>
                  </a:cubicBezTo>
                  <a:cubicBezTo>
                    <a:pt x="7027" y="221"/>
                    <a:pt x="7807" y="612"/>
                    <a:pt x="10280" y="2225"/>
                  </a:cubicBezTo>
                  <a:cubicBezTo>
                    <a:pt x="12752" y="3838"/>
                    <a:pt x="16916" y="6672"/>
                    <a:pt x="19128" y="9164"/>
                  </a:cubicBezTo>
                  <a:cubicBezTo>
                    <a:pt x="21340" y="11657"/>
                    <a:pt x="21600" y="13807"/>
                    <a:pt x="19648" y="15664"/>
                  </a:cubicBezTo>
                  <a:cubicBezTo>
                    <a:pt x="17696" y="17521"/>
                    <a:pt x="13533" y="19085"/>
                    <a:pt x="9889" y="20013"/>
                  </a:cubicBezTo>
                  <a:cubicBezTo>
                    <a:pt x="6246" y="20942"/>
                    <a:pt x="3123" y="21235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2012950" y="5226804"/>
              <a:ext cx="19050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5280" y="11153"/>
                    <a:pt x="10560" y="2153"/>
                    <a:pt x="14160" y="353"/>
                  </a:cubicBezTo>
                  <a:cubicBezTo>
                    <a:pt x="17760" y="-1447"/>
                    <a:pt x="1968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2044700" y="5345753"/>
              <a:ext cx="1841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2892864" y="4852569"/>
              <a:ext cx="1787087" cy="102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79" fill="norm" stroke="1" extrusionOk="0">
                  <a:moveTo>
                    <a:pt x="33" y="18872"/>
                  </a:moveTo>
                  <a:cubicBezTo>
                    <a:pt x="33" y="19632"/>
                    <a:pt x="33" y="20393"/>
                    <a:pt x="20" y="20884"/>
                  </a:cubicBezTo>
                  <a:cubicBezTo>
                    <a:pt x="8" y="21376"/>
                    <a:pt x="-18" y="21600"/>
                    <a:pt x="20" y="21578"/>
                  </a:cubicBezTo>
                  <a:cubicBezTo>
                    <a:pt x="59" y="21555"/>
                    <a:pt x="161" y="21287"/>
                    <a:pt x="289" y="20415"/>
                  </a:cubicBezTo>
                  <a:cubicBezTo>
                    <a:pt x="417" y="19543"/>
                    <a:pt x="570" y="18067"/>
                    <a:pt x="711" y="16591"/>
                  </a:cubicBezTo>
                  <a:cubicBezTo>
                    <a:pt x="851" y="15116"/>
                    <a:pt x="979" y="13640"/>
                    <a:pt x="1068" y="12052"/>
                  </a:cubicBezTo>
                  <a:cubicBezTo>
                    <a:pt x="1158" y="10465"/>
                    <a:pt x="1209" y="8765"/>
                    <a:pt x="1235" y="7043"/>
                  </a:cubicBezTo>
                  <a:cubicBezTo>
                    <a:pt x="1260" y="5322"/>
                    <a:pt x="1260" y="3578"/>
                    <a:pt x="1247" y="2594"/>
                  </a:cubicBezTo>
                  <a:cubicBezTo>
                    <a:pt x="1235" y="1610"/>
                    <a:pt x="1209" y="1386"/>
                    <a:pt x="1196" y="1163"/>
                  </a:cubicBezTo>
                  <a:cubicBezTo>
                    <a:pt x="1183" y="939"/>
                    <a:pt x="1183" y="716"/>
                    <a:pt x="1247" y="559"/>
                  </a:cubicBezTo>
                  <a:cubicBezTo>
                    <a:pt x="1311" y="402"/>
                    <a:pt x="1439" y="313"/>
                    <a:pt x="1656" y="335"/>
                  </a:cubicBezTo>
                  <a:cubicBezTo>
                    <a:pt x="1874" y="358"/>
                    <a:pt x="2180" y="492"/>
                    <a:pt x="2755" y="537"/>
                  </a:cubicBezTo>
                  <a:cubicBezTo>
                    <a:pt x="3331" y="581"/>
                    <a:pt x="4174" y="537"/>
                    <a:pt x="5069" y="470"/>
                  </a:cubicBezTo>
                  <a:cubicBezTo>
                    <a:pt x="5964" y="402"/>
                    <a:pt x="6909" y="313"/>
                    <a:pt x="7945" y="246"/>
                  </a:cubicBezTo>
                  <a:cubicBezTo>
                    <a:pt x="8980" y="179"/>
                    <a:pt x="10105" y="134"/>
                    <a:pt x="11114" y="112"/>
                  </a:cubicBezTo>
                  <a:cubicBezTo>
                    <a:pt x="12124" y="89"/>
                    <a:pt x="13019" y="89"/>
                    <a:pt x="13952" y="67"/>
                  </a:cubicBezTo>
                  <a:cubicBezTo>
                    <a:pt x="14885" y="45"/>
                    <a:pt x="15856" y="0"/>
                    <a:pt x="16815" y="0"/>
                  </a:cubicBezTo>
                  <a:cubicBezTo>
                    <a:pt x="17773" y="0"/>
                    <a:pt x="18719" y="45"/>
                    <a:pt x="19511" y="157"/>
                  </a:cubicBezTo>
                  <a:cubicBezTo>
                    <a:pt x="20304" y="268"/>
                    <a:pt x="20943" y="447"/>
                    <a:pt x="21582" y="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3309439" y="5055026"/>
              <a:ext cx="161084" cy="29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99" fill="norm" stroke="1" extrusionOk="0">
                  <a:moveTo>
                    <a:pt x="6588" y="4561"/>
                  </a:moveTo>
                  <a:cubicBezTo>
                    <a:pt x="5466" y="8912"/>
                    <a:pt x="4344" y="13263"/>
                    <a:pt x="3783" y="15827"/>
                  </a:cubicBezTo>
                  <a:cubicBezTo>
                    <a:pt x="3222" y="18391"/>
                    <a:pt x="3222" y="19168"/>
                    <a:pt x="3082" y="19945"/>
                  </a:cubicBezTo>
                  <a:cubicBezTo>
                    <a:pt x="2942" y="20722"/>
                    <a:pt x="2661" y="21499"/>
                    <a:pt x="2100" y="21499"/>
                  </a:cubicBezTo>
                  <a:cubicBezTo>
                    <a:pt x="1539" y="21499"/>
                    <a:pt x="698" y="20722"/>
                    <a:pt x="277" y="18469"/>
                  </a:cubicBezTo>
                  <a:cubicBezTo>
                    <a:pt x="-144" y="16216"/>
                    <a:pt x="-144" y="12486"/>
                    <a:pt x="698" y="9456"/>
                  </a:cubicBezTo>
                  <a:cubicBezTo>
                    <a:pt x="1539" y="6426"/>
                    <a:pt x="3222" y="4095"/>
                    <a:pt x="4625" y="2618"/>
                  </a:cubicBezTo>
                  <a:cubicBezTo>
                    <a:pt x="6027" y="1142"/>
                    <a:pt x="7150" y="521"/>
                    <a:pt x="8692" y="210"/>
                  </a:cubicBezTo>
                  <a:cubicBezTo>
                    <a:pt x="10235" y="-101"/>
                    <a:pt x="12199" y="-101"/>
                    <a:pt x="14303" y="443"/>
                  </a:cubicBezTo>
                  <a:cubicBezTo>
                    <a:pt x="16407" y="987"/>
                    <a:pt x="18651" y="2075"/>
                    <a:pt x="19913" y="3007"/>
                  </a:cubicBezTo>
                  <a:cubicBezTo>
                    <a:pt x="21175" y="3939"/>
                    <a:pt x="21456" y="4716"/>
                    <a:pt x="21316" y="5493"/>
                  </a:cubicBezTo>
                  <a:cubicBezTo>
                    <a:pt x="21175" y="6270"/>
                    <a:pt x="20614" y="7047"/>
                    <a:pt x="19633" y="7591"/>
                  </a:cubicBezTo>
                  <a:cubicBezTo>
                    <a:pt x="18651" y="8135"/>
                    <a:pt x="17248" y="8446"/>
                    <a:pt x="14864" y="8679"/>
                  </a:cubicBezTo>
                  <a:cubicBezTo>
                    <a:pt x="12479" y="8912"/>
                    <a:pt x="9113" y="9067"/>
                    <a:pt x="5747" y="9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3363383" y="4938833"/>
              <a:ext cx="110068" cy="102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4154" y="4075"/>
                  </a:moveTo>
                  <a:cubicBezTo>
                    <a:pt x="3323" y="6279"/>
                    <a:pt x="2492" y="8483"/>
                    <a:pt x="1662" y="11349"/>
                  </a:cubicBezTo>
                  <a:cubicBezTo>
                    <a:pt x="831" y="14214"/>
                    <a:pt x="0" y="17740"/>
                    <a:pt x="0" y="18402"/>
                  </a:cubicBezTo>
                  <a:cubicBezTo>
                    <a:pt x="0" y="19063"/>
                    <a:pt x="831" y="16859"/>
                    <a:pt x="2700" y="13553"/>
                  </a:cubicBezTo>
                  <a:cubicBezTo>
                    <a:pt x="4569" y="10247"/>
                    <a:pt x="7477" y="5838"/>
                    <a:pt x="9969" y="3194"/>
                  </a:cubicBezTo>
                  <a:cubicBezTo>
                    <a:pt x="12462" y="549"/>
                    <a:pt x="14538" y="-333"/>
                    <a:pt x="16200" y="108"/>
                  </a:cubicBezTo>
                  <a:cubicBezTo>
                    <a:pt x="17862" y="549"/>
                    <a:pt x="19108" y="2312"/>
                    <a:pt x="19938" y="6059"/>
                  </a:cubicBezTo>
                  <a:cubicBezTo>
                    <a:pt x="20769" y="9806"/>
                    <a:pt x="21185" y="15536"/>
                    <a:pt x="21600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3511549" y="5221839"/>
              <a:ext cx="95251" cy="11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1817"/>
                  </a:moveTo>
                  <a:cubicBezTo>
                    <a:pt x="480" y="5817"/>
                    <a:pt x="960" y="9817"/>
                    <a:pt x="1200" y="13417"/>
                  </a:cubicBezTo>
                  <a:cubicBezTo>
                    <a:pt x="1440" y="17017"/>
                    <a:pt x="1440" y="20217"/>
                    <a:pt x="1200" y="20817"/>
                  </a:cubicBezTo>
                  <a:cubicBezTo>
                    <a:pt x="960" y="21417"/>
                    <a:pt x="480" y="19417"/>
                    <a:pt x="480" y="16017"/>
                  </a:cubicBezTo>
                  <a:cubicBezTo>
                    <a:pt x="480" y="12617"/>
                    <a:pt x="960" y="7817"/>
                    <a:pt x="1920" y="4617"/>
                  </a:cubicBezTo>
                  <a:cubicBezTo>
                    <a:pt x="2880" y="1417"/>
                    <a:pt x="4320" y="-183"/>
                    <a:pt x="5520" y="17"/>
                  </a:cubicBezTo>
                  <a:cubicBezTo>
                    <a:pt x="6720" y="217"/>
                    <a:pt x="7680" y="2217"/>
                    <a:pt x="9360" y="3217"/>
                  </a:cubicBezTo>
                  <a:cubicBezTo>
                    <a:pt x="11040" y="4217"/>
                    <a:pt x="13440" y="4217"/>
                    <a:pt x="15600" y="3417"/>
                  </a:cubicBezTo>
                  <a:cubicBezTo>
                    <a:pt x="17760" y="2617"/>
                    <a:pt x="19680" y="1017"/>
                    <a:pt x="20640" y="1417"/>
                  </a:cubicBezTo>
                  <a:cubicBezTo>
                    <a:pt x="21600" y="1817"/>
                    <a:pt x="21600" y="4217"/>
                    <a:pt x="21600" y="7617"/>
                  </a:cubicBezTo>
                  <a:cubicBezTo>
                    <a:pt x="21600" y="11017"/>
                    <a:pt x="21600" y="15417"/>
                    <a:pt x="21600" y="19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3620005" y="5187003"/>
              <a:ext cx="107445" cy="15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66" fill="norm" stroke="1" extrusionOk="0">
                  <a:moveTo>
                    <a:pt x="6252" y="0"/>
                  </a:moveTo>
                  <a:cubicBezTo>
                    <a:pt x="4134" y="4378"/>
                    <a:pt x="2017" y="8757"/>
                    <a:pt x="958" y="11822"/>
                  </a:cubicBezTo>
                  <a:cubicBezTo>
                    <a:pt x="-101" y="14886"/>
                    <a:pt x="-101" y="16638"/>
                    <a:pt x="111" y="18243"/>
                  </a:cubicBezTo>
                  <a:cubicBezTo>
                    <a:pt x="323" y="19849"/>
                    <a:pt x="746" y="21308"/>
                    <a:pt x="4346" y="21454"/>
                  </a:cubicBezTo>
                  <a:cubicBezTo>
                    <a:pt x="7946" y="21600"/>
                    <a:pt x="14723" y="20432"/>
                    <a:pt x="21499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3726098" y="5216308"/>
              <a:ext cx="71202" cy="12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291" fill="norm" stroke="1" extrusionOk="0">
                  <a:moveTo>
                    <a:pt x="20760" y="423"/>
                  </a:moveTo>
                  <a:cubicBezTo>
                    <a:pt x="17674" y="57"/>
                    <a:pt x="14589" y="-309"/>
                    <a:pt x="12120" y="423"/>
                  </a:cubicBezTo>
                  <a:cubicBezTo>
                    <a:pt x="9651" y="1155"/>
                    <a:pt x="7800" y="2986"/>
                    <a:pt x="5949" y="4999"/>
                  </a:cubicBezTo>
                  <a:cubicBezTo>
                    <a:pt x="4097" y="7013"/>
                    <a:pt x="2246" y="9210"/>
                    <a:pt x="1011" y="11589"/>
                  </a:cubicBezTo>
                  <a:cubicBezTo>
                    <a:pt x="-223" y="13969"/>
                    <a:pt x="-840" y="16532"/>
                    <a:pt x="2246" y="18179"/>
                  </a:cubicBezTo>
                  <a:cubicBezTo>
                    <a:pt x="5331" y="19827"/>
                    <a:pt x="12120" y="20559"/>
                    <a:pt x="18909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3714749" y="5263203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5300"/>
                    <a:pt x="8400" y="9000"/>
                    <a:pt x="12000" y="5400"/>
                  </a:cubicBezTo>
                  <a:cubicBezTo>
                    <a:pt x="15600" y="1800"/>
                    <a:pt x="186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4027275" y="4979193"/>
              <a:ext cx="81176" cy="26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459" fill="norm" stroke="1" extrusionOk="0">
                  <a:moveTo>
                    <a:pt x="19089" y="1916"/>
                  </a:moveTo>
                  <a:cubicBezTo>
                    <a:pt x="19089" y="1059"/>
                    <a:pt x="19089" y="202"/>
                    <a:pt x="17739" y="30"/>
                  </a:cubicBezTo>
                  <a:cubicBezTo>
                    <a:pt x="16389" y="-141"/>
                    <a:pt x="13689" y="373"/>
                    <a:pt x="10179" y="2516"/>
                  </a:cubicBezTo>
                  <a:cubicBezTo>
                    <a:pt x="6669" y="4659"/>
                    <a:pt x="2349" y="8430"/>
                    <a:pt x="729" y="11516"/>
                  </a:cubicBezTo>
                  <a:cubicBezTo>
                    <a:pt x="-891" y="14602"/>
                    <a:pt x="189" y="17002"/>
                    <a:pt x="3969" y="18545"/>
                  </a:cubicBezTo>
                  <a:cubicBezTo>
                    <a:pt x="7749" y="20088"/>
                    <a:pt x="14229" y="20773"/>
                    <a:pt x="20709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4180001" y="5098103"/>
              <a:ext cx="23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3789"/>
                    <a:pt x="-1447" y="7579"/>
                    <a:pt x="353" y="11179"/>
                  </a:cubicBezTo>
                  <a:cubicBezTo>
                    <a:pt x="2153" y="14779"/>
                    <a:pt x="11153" y="18189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4241799" y="5129853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4400814" y="5096972"/>
              <a:ext cx="130727" cy="33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536" fill="norm" stroke="1" extrusionOk="0">
                  <a:moveTo>
                    <a:pt x="6128" y="7455"/>
                  </a:moveTo>
                  <a:cubicBezTo>
                    <a:pt x="4414" y="9506"/>
                    <a:pt x="2700" y="11556"/>
                    <a:pt x="1671" y="13675"/>
                  </a:cubicBezTo>
                  <a:cubicBezTo>
                    <a:pt x="643" y="15794"/>
                    <a:pt x="300" y="17982"/>
                    <a:pt x="128" y="19417"/>
                  </a:cubicBezTo>
                  <a:cubicBezTo>
                    <a:pt x="-43" y="20852"/>
                    <a:pt x="-43" y="21536"/>
                    <a:pt x="128" y="21536"/>
                  </a:cubicBezTo>
                  <a:cubicBezTo>
                    <a:pt x="300" y="21536"/>
                    <a:pt x="643" y="20852"/>
                    <a:pt x="1157" y="18597"/>
                  </a:cubicBezTo>
                  <a:cubicBezTo>
                    <a:pt x="1671" y="16341"/>
                    <a:pt x="2357" y="12513"/>
                    <a:pt x="3728" y="9369"/>
                  </a:cubicBezTo>
                  <a:cubicBezTo>
                    <a:pt x="5100" y="6225"/>
                    <a:pt x="7157" y="3764"/>
                    <a:pt x="8871" y="2192"/>
                  </a:cubicBezTo>
                  <a:cubicBezTo>
                    <a:pt x="10586" y="620"/>
                    <a:pt x="11957" y="-64"/>
                    <a:pt x="14014" y="4"/>
                  </a:cubicBezTo>
                  <a:cubicBezTo>
                    <a:pt x="16071" y="73"/>
                    <a:pt x="18814" y="893"/>
                    <a:pt x="20186" y="2123"/>
                  </a:cubicBezTo>
                  <a:cubicBezTo>
                    <a:pt x="21557" y="3354"/>
                    <a:pt x="21557" y="4994"/>
                    <a:pt x="19843" y="6361"/>
                  </a:cubicBezTo>
                  <a:cubicBezTo>
                    <a:pt x="18128" y="7728"/>
                    <a:pt x="14700" y="8822"/>
                    <a:pt x="11957" y="9369"/>
                  </a:cubicBezTo>
                  <a:cubicBezTo>
                    <a:pt x="9214" y="9916"/>
                    <a:pt x="7157" y="9916"/>
                    <a:pt x="5100" y="9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4428865" y="4974224"/>
              <a:ext cx="54236" cy="11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407" fill="norm" stroke="1" extrusionOk="0">
                  <a:moveTo>
                    <a:pt x="3841" y="5513"/>
                  </a:moveTo>
                  <a:cubicBezTo>
                    <a:pt x="2179" y="7550"/>
                    <a:pt x="518" y="9588"/>
                    <a:pt x="102" y="9588"/>
                  </a:cubicBezTo>
                  <a:cubicBezTo>
                    <a:pt x="-313" y="9588"/>
                    <a:pt x="518" y="7550"/>
                    <a:pt x="3010" y="5105"/>
                  </a:cubicBezTo>
                  <a:cubicBezTo>
                    <a:pt x="5502" y="2660"/>
                    <a:pt x="9656" y="-193"/>
                    <a:pt x="12149" y="11"/>
                  </a:cubicBezTo>
                  <a:cubicBezTo>
                    <a:pt x="14641" y="215"/>
                    <a:pt x="15472" y="3475"/>
                    <a:pt x="16718" y="7550"/>
                  </a:cubicBezTo>
                  <a:cubicBezTo>
                    <a:pt x="17964" y="11626"/>
                    <a:pt x="19625" y="16516"/>
                    <a:pt x="21287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4559663" y="5166820"/>
              <a:ext cx="87597" cy="10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198" fill="norm" stroke="1" extrusionOk="0">
                  <a:moveTo>
                    <a:pt x="1455" y="10599"/>
                  </a:moveTo>
                  <a:cubicBezTo>
                    <a:pt x="1455" y="12759"/>
                    <a:pt x="1455" y="14919"/>
                    <a:pt x="1198" y="17079"/>
                  </a:cubicBezTo>
                  <a:cubicBezTo>
                    <a:pt x="941" y="19239"/>
                    <a:pt x="426" y="21399"/>
                    <a:pt x="169" y="21183"/>
                  </a:cubicBezTo>
                  <a:cubicBezTo>
                    <a:pt x="-88" y="20967"/>
                    <a:pt x="-88" y="18375"/>
                    <a:pt x="426" y="15351"/>
                  </a:cubicBezTo>
                  <a:cubicBezTo>
                    <a:pt x="941" y="12327"/>
                    <a:pt x="1969" y="8871"/>
                    <a:pt x="3255" y="5847"/>
                  </a:cubicBezTo>
                  <a:cubicBezTo>
                    <a:pt x="4541" y="2823"/>
                    <a:pt x="6083" y="231"/>
                    <a:pt x="7112" y="15"/>
                  </a:cubicBezTo>
                  <a:cubicBezTo>
                    <a:pt x="8141" y="-201"/>
                    <a:pt x="8655" y="1959"/>
                    <a:pt x="10969" y="2391"/>
                  </a:cubicBezTo>
                  <a:cubicBezTo>
                    <a:pt x="13283" y="2823"/>
                    <a:pt x="17398" y="1527"/>
                    <a:pt x="19455" y="1959"/>
                  </a:cubicBezTo>
                  <a:cubicBezTo>
                    <a:pt x="21512" y="2391"/>
                    <a:pt x="21512" y="4551"/>
                    <a:pt x="20998" y="7575"/>
                  </a:cubicBezTo>
                  <a:cubicBezTo>
                    <a:pt x="20483" y="10599"/>
                    <a:pt x="19455" y="14487"/>
                    <a:pt x="18426" y="18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4681129" y="5155253"/>
              <a:ext cx="6867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7490" y="0"/>
                  </a:moveTo>
                  <a:cubicBezTo>
                    <a:pt x="4871" y="5400"/>
                    <a:pt x="2253" y="10800"/>
                    <a:pt x="944" y="14400"/>
                  </a:cubicBezTo>
                  <a:cubicBezTo>
                    <a:pt x="-365" y="18000"/>
                    <a:pt x="-365" y="19800"/>
                    <a:pt x="1271" y="20700"/>
                  </a:cubicBezTo>
                  <a:cubicBezTo>
                    <a:pt x="2908" y="21600"/>
                    <a:pt x="6180" y="21600"/>
                    <a:pt x="9453" y="21600"/>
                  </a:cubicBezTo>
                  <a:cubicBezTo>
                    <a:pt x="12726" y="21600"/>
                    <a:pt x="15999" y="21600"/>
                    <a:pt x="17962" y="21420"/>
                  </a:cubicBezTo>
                  <a:cubicBezTo>
                    <a:pt x="19926" y="21240"/>
                    <a:pt x="20580" y="20880"/>
                    <a:pt x="21235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4765585" y="5187003"/>
              <a:ext cx="117565" cy="10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10" fill="norm" stroke="1" extrusionOk="0">
                  <a:moveTo>
                    <a:pt x="14480" y="0"/>
                  </a:moveTo>
                  <a:cubicBezTo>
                    <a:pt x="11009" y="2250"/>
                    <a:pt x="7537" y="4500"/>
                    <a:pt x="4837" y="7425"/>
                  </a:cubicBezTo>
                  <a:cubicBezTo>
                    <a:pt x="2137" y="10350"/>
                    <a:pt x="209" y="13950"/>
                    <a:pt x="16" y="16425"/>
                  </a:cubicBezTo>
                  <a:cubicBezTo>
                    <a:pt x="-177" y="18900"/>
                    <a:pt x="1366" y="20250"/>
                    <a:pt x="3294" y="20925"/>
                  </a:cubicBezTo>
                  <a:cubicBezTo>
                    <a:pt x="5223" y="21600"/>
                    <a:pt x="7537" y="21600"/>
                    <a:pt x="9659" y="21375"/>
                  </a:cubicBezTo>
                  <a:cubicBezTo>
                    <a:pt x="11780" y="21150"/>
                    <a:pt x="13709" y="20700"/>
                    <a:pt x="14287" y="19350"/>
                  </a:cubicBezTo>
                  <a:cubicBezTo>
                    <a:pt x="14866" y="18000"/>
                    <a:pt x="14094" y="15750"/>
                    <a:pt x="12744" y="14400"/>
                  </a:cubicBezTo>
                  <a:cubicBezTo>
                    <a:pt x="11394" y="13050"/>
                    <a:pt x="9466" y="12600"/>
                    <a:pt x="7537" y="12375"/>
                  </a:cubicBezTo>
                  <a:cubicBezTo>
                    <a:pt x="5609" y="12150"/>
                    <a:pt x="3680" y="12150"/>
                    <a:pt x="3680" y="11925"/>
                  </a:cubicBezTo>
                  <a:cubicBezTo>
                    <a:pt x="3680" y="11700"/>
                    <a:pt x="5609" y="11250"/>
                    <a:pt x="8887" y="10575"/>
                  </a:cubicBezTo>
                  <a:cubicBezTo>
                    <a:pt x="12166" y="9900"/>
                    <a:pt x="16794" y="9000"/>
                    <a:pt x="21423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4889499" y="5040953"/>
              <a:ext cx="120719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0" y="0"/>
                  </a:moveTo>
                  <a:cubicBezTo>
                    <a:pt x="4393" y="136"/>
                    <a:pt x="8786" y="272"/>
                    <a:pt x="12264" y="1426"/>
                  </a:cubicBezTo>
                  <a:cubicBezTo>
                    <a:pt x="15742" y="2581"/>
                    <a:pt x="18305" y="4755"/>
                    <a:pt x="19769" y="7132"/>
                  </a:cubicBezTo>
                  <a:cubicBezTo>
                    <a:pt x="21234" y="9509"/>
                    <a:pt x="21600" y="12091"/>
                    <a:pt x="18671" y="14536"/>
                  </a:cubicBezTo>
                  <a:cubicBezTo>
                    <a:pt x="15742" y="16981"/>
                    <a:pt x="9519" y="19291"/>
                    <a:pt x="32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3479799" y="5492811"/>
              <a:ext cx="1123951" cy="7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21314"/>
                  </a:moveTo>
                  <a:cubicBezTo>
                    <a:pt x="1342" y="18314"/>
                    <a:pt x="2685" y="15314"/>
                    <a:pt x="4088" y="12614"/>
                  </a:cubicBezTo>
                  <a:cubicBezTo>
                    <a:pt x="5492" y="9914"/>
                    <a:pt x="6956" y="7514"/>
                    <a:pt x="8481" y="5414"/>
                  </a:cubicBezTo>
                  <a:cubicBezTo>
                    <a:pt x="10007" y="3314"/>
                    <a:pt x="11593" y="1514"/>
                    <a:pt x="13281" y="614"/>
                  </a:cubicBezTo>
                  <a:cubicBezTo>
                    <a:pt x="14969" y="-286"/>
                    <a:pt x="16759" y="-286"/>
                    <a:pt x="18163" y="1214"/>
                  </a:cubicBezTo>
                  <a:cubicBezTo>
                    <a:pt x="19566" y="2714"/>
                    <a:pt x="20583" y="5714"/>
                    <a:pt x="21600" y="8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3978655" y="5576469"/>
              <a:ext cx="23365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96" fill="norm" stroke="1" extrusionOk="0">
                  <a:moveTo>
                    <a:pt x="833" y="12022"/>
                  </a:moveTo>
                  <a:cubicBezTo>
                    <a:pt x="1026" y="14060"/>
                    <a:pt x="1219" y="16098"/>
                    <a:pt x="1026" y="17932"/>
                  </a:cubicBezTo>
                  <a:cubicBezTo>
                    <a:pt x="833" y="19766"/>
                    <a:pt x="255" y="21396"/>
                    <a:pt x="62" y="21396"/>
                  </a:cubicBezTo>
                  <a:cubicBezTo>
                    <a:pt x="-131" y="21396"/>
                    <a:pt x="62" y="19766"/>
                    <a:pt x="1605" y="16709"/>
                  </a:cubicBezTo>
                  <a:cubicBezTo>
                    <a:pt x="3148" y="13653"/>
                    <a:pt x="6040" y="9170"/>
                    <a:pt x="8548" y="6113"/>
                  </a:cubicBezTo>
                  <a:cubicBezTo>
                    <a:pt x="11055" y="3056"/>
                    <a:pt x="13176" y="1426"/>
                    <a:pt x="14719" y="611"/>
                  </a:cubicBezTo>
                  <a:cubicBezTo>
                    <a:pt x="16262" y="-204"/>
                    <a:pt x="17226" y="-204"/>
                    <a:pt x="18287" y="611"/>
                  </a:cubicBezTo>
                  <a:cubicBezTo>
                    <a:pt x="19348" y="1426"/>
                    <a:pt x="20505" y="3056"/>
                    <a:pt x="20987" y="6113"/>
                  </a:cubicBezTo>
                  <a:cubicBezTo>
                    <a:pt x="21469" y="9170"/>
                    <a:pt x="21276" y="13653"/>
                    <a:pt x="21083" y="18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6191249" y="5752153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6210299" y="5885503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6921500" y="5620509"/>
              <a:ext cx="1670050" cy="666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15530"/>
                  </a:moveTo>
                  <a:cubicBezTo>
                    <a:pt x="55" y="17239"/>
                    <a:pt x="110" y="18948"/>
                    <a:pt x="137" y="20007"/>
                  </a:cubicBezTo>
                  <a:cubicBezTo>
                    <a:pt x="164" y="21067"/>
                    <a:pt x="164" y="21477"/>
                    <a:pt x="192" y="21511"/>
                  </a:cubicBezTo>
                  <a:cubicBezTo>
                    <a:pt x="219" y="21545"/>
                    <a:pt x="274" y="21203"/>
                    <a:pt x="370" y="20007"/>
                  </a:cubicBezTo>
                  <a:cubicBezTo>
                    <a:pt x="465" y="18811"/>
                    <a:pt x="602" y="16760"/>
                    <a:pt x="739" y="14539"/>
                  </a:cubicBezTo>
                  <a:cubicBezTo>
                    <a:pt x="876" y="12317"/>
                    <a:pt x="1013" y="9925"/>
                    <a:pt x="1122" y="7908"/>
                  </a:cubicBezTo>
                  <a:cubicBezTo>
                    <a:pt x="1232" y="5892"/>
                    <a:pt x="1314" y="4251"/>
                    <a:pt x="1355" y="3226"/>
                  </a:cubicBezTo>
                  <a:cubicBezTo>
                    <a:pt x="1396" y="2201"/>
                    <a:pt x="1396" y="1791"/>
                    <a:pt x="1396" y="1415"/>
                  </a:cubicBezTo>
                  <a:cubicBezTo>
                    <a:pt x="1396" y="1039"/>
                    <a:pt x="1396" y="697"/>
                    <a:pt x="1451" y="423"/>
                  </a:cubicBezTo>
                  <a:cubicBezTo>
                    <a:pt x="1506" y="150"/>
                    <a:pt x="1615" y="-55"/>
                    <a:pt x="1766" y="13"/>
                  </a:cubicBezTo>
                  <a:cubicBezTo>
                    <a:pt x="1916" y="82"/>
                    <a:pt x="2108" y="423"/>
                    <a:pt x="2450" y="629"/>
                  </a:cubicBezTo>
                  <a:cubicBezTo>
                    <a:pt x="2792" y="834"/>
                    <a:pt x="3285" y="902"/>
                    <a:pt x="4065" y="834"/>
                  </a:cubicBezTo>
                  <a:cubicBezTo>
                    <a:pt x="4846" y="765"/>
                    <a:pt x="5913" y="560"/>
                    <a:pt x="6926" y="423"/>
                  </a:cubicBezTo>
                  <a:cubicBezTo>
                    <a:pt x="7939" y="287"/>
                    <a:pt x="8897" y="218"/>
                    <a:pt x="9938" y="184"/>
                  </a:cubicBezTo>
                  <a:cubicBezTo>
                    <a:pt x="10978" y="150"/>
                    <a:pt x="12100" y="150"/>
                    <a:pt x="13250" y="150"/>
                  </a:cubicBezTo>
                  <a:cubicBezTo>
                    <a:pt x="14400" y="150"/>
                    <a:pt x="15577" y="150"/>
                    <a:pt x="16645" y="150"/>
                  </a:cubicBezTo>
                  <a:cubicBezTo>
                    <a:pt x="17713" y="150"/>
                    <a:pt x="18671" y="150"/>
                    <a:pt x="19478" y="287"/>
                  </a:cubicBezTo>
                  <a:cubicBezTo>
                    <a:pt x="20286" y="423"/>
                    <a:pt x="20943" y="697"/>
                    <a:pt x="21600" y="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7150100" y="5740246"/>
              <a:ext cx="133350" cy="8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4777"/>
                  </a:moveTo>
                  <a:cubicBezTo>
                    <a:pt x="1371" y="3115"/>
                    <a:pt x="2743" y="1454"/>
                    <a:pt x="4286" y="623"/>
                  </a:cubicBezTo>
                  <a:cubicBezTo>
                    <a:pt x="5829" y="-208"/>
                    <a:pt x="7543" y="-208"/>
                    <a:pt x="9086" y="623"/>
                  </a:cubicBezTo>
                  <a:cubicBezTo>
                    <a:pt x="10629" y="1454"/>
                    <a:pt x="12000" y="3115"/>
                    <a:pt x="12171" y="5054"/>
                  </a:cubicBezTo>
                  <a:cubicBezTo>
                    <a:pt x="12343" y="6992"/>
                    <a:pt x="11314" y="9207"/>
                    <a:pt x="9429" y="11700"/>
                  </a:cubicBezTo>
                  <a:cubicBezTo>
                    <a:pt x="7543" y="14192"/>
                    <a:pt x="4800" y="16961"/>
                    <a:pt x="4286" y="18623"/>
                  </a:cubicBezTo>
                  <a:cubicBezTo>
                    <a:pt x="3771" y="20284"/>
                    <a:pt x="5486" y="20838"/>
                    <a:pt x="8743" y="21115"/>
                  </a:cubicBezTo>
                  <a:cubicBezTo>
                    <a:pt x="12000" y="21392"/>
                    <a:pt x="16800" y="21392"/>
                    <a:pt x="2160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7306332" y="5727932"/>
              <a:ext cx="57965" cy="12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6" h="21399" fill="norm" stroke="1" extrusionOk="0">
                  <a:moveTo>
                    <a:pt x="18762" y="4119"/>
                  </a:moveTo>
                  <a:cubicBezTo>
                    <a:pt x="16527" y="2679"/>
                    <a:pt x="14293" y="1239"/>
                    <a:pt x="11313" y="519"/>
                  </a:cubicBezTo>
                  <a:cubicBezTo>
                    <a:pt x="8334" y="-201"/>
                    <a:pt x="4610" y="-201"/>
                    <a:pt x="2375" y="699"/>
                  </a:cubicBezTo>
                  <a:cubicBezTo>
                    <a:pt x="141" y="1599"/>
                    <a:pt x="-604" y="3399"/>
                    <a:pt x="513" y="4839"/>
                  </a:cubicBezTo>
                  <a:cubicBezTo>
                    <a:pt x="1630" y="6279"/>
                    <a:pt x="4610" y="7359"/>
                    <a:pt x="7589" y="8619"/>
                  </a:cubicBezTo>
                  <a:cubicBezTo>
                    <a:pt x="10568" y="9879"/>
                    <a:pt x="13548" y="11319"/>
                    <a:pt x="16155" y="12759"/>
                  </a:cubicBezTo>
                  <a:cubicBezTo>
                    <a:pt x="18762" y="14199"/>
                    <a:pt x="20996" y="15639"/>
                    <a:pt x="20251" y="17079"/>
                  </a:cubicBezTo>
                  <a:cubicBezTo>
                    <a:pt x="19506" y="18519"/>
                    <a:pt x="15782" y="19959"/>
                    <a:pt x="12058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7289800" y="5716169"/>
              <a:ext cx="184150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0800"/>
                    <a:pt x="11917" y="0"/>
                    <a:pt x="15517" y="0"/>
                  </a:cubicBezTo>
                  <a:cubicBezTo>
                    <a:pt x="19117" y="0"/>
                    <a:pt x="2035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7169150" y="5857840"/>
              <a:ext cx="2603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093" y="12793"/>
                    <a:pt x="10185" y="5170"/>
                    <a:pt x="13785" y="1993"/>
                  </a:cubicBezTo>
                  <a:cubicBezTo>
                    <a:pt x="17385" y="-1183"/>
                    <a:pt x="19493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7209593" y="5910903"/>
              <a:ext cx="92908" cy="16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359" fill="norm" stroke="1" extrusionOk="0">
                  <a:moveTo>
                    <a:pt x="21069" y="0"/>
                  </a:moveTo>
                  <a:cubicBezTo>
                    <a:pt x="16269" y="1683"/>
                    <a:pt x="11469" y="3366"/>
                    <a:pt x="7629" y="5610"/>
                  </a:cubicBezTo>
                  <a:cubicBezTo>
                    <a:pt x="3789" y="7855"/>
                    <a:pt x="909" y="10660"/>
                    <a:pt x="189" y="13325"/>
                  </a:cubicBezTo>
                  <a:cubicBezTo>
                    <a:pt x="-531" y="15990"/>
                    <a:pt x="909" y="18514"/>
                    <a:pt x="2829" y="19917"/>
                  </a:cubicBezTo>
                  <a:cubicBezTo>
                    <a:pt x="4749" y="21319"/>
                    <a:pt x="7149" y="21600"/>
                    <a:pt x="9069" y="21179"/>
                  </a:cubicBezTo>
                  <a:cubicBezTo>
                    <a:pt x="10989" y="20758"/>
                    <a:pt x="12429" y="19636"/>
                    <a:pt x="11229" y="18374"/>
                  </a:cubicBezTo>
                  <a:cubicBezTo>
                    <a:pt x="10029" y="17112"/>
                    <a:pt x="6189" y="15709"/>
                    <a:pt x="2349" y="14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7338347" y="5936303"/>
              <a:ext cx="8480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600" fill="norm" stroke="1" extrusionOk="0">
                  <a:moveTo>
                    <a:pt x="6883" y="0"/>
                  </a:moveTo>
                  <a:cubicBezTo>
                    <a:pt x="4775" y="4500"/>
                    <a:pt x="2668" y="9000"/>
                    <a:pt x="1351" y="12600"/>
                  </a:cubicBezTo>
                  <a:cubicBezTo>
                    <a:pt x="34" y="16200"/>
                    <a:pt x="-493" y="18900"/>
                    <a:pt x="561" y="20250"/>
                  </a:cubicBezTo>
                  <a:cubicBezTo>
                    <a:pt x="1614" y="21600"/>
                    <a:pt x="4248" y="21600"/>
                    <a:pt x="6883" y="21600"/>
                  </a:cubicBezTo>
                  <a:cubicBezTo>
                    <a:pt x="9517" y="21600"/>
                    <a:pt x="12151" y="21600"/>
                    <a:pt x="14522" y="20925"/>
                  </a:cubicBezTo>
                  <a:cubicBezTo>
                    <a:pt x="16892" y="20250"/>
                    <a:pt x="19000" y="18900"/>
                    <a:pt x="21107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7374686" y="5993453"/>
              <a:ext cx="3576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5" h="21600" fill="norm" stroke="1" extrusionOk="0">
                  <a:moveTo>
                    <a:pt x="20275" y="0"/>
                  </a:moveTo>
                  <a:cubicBezTo>
                    <a:pt x="15475" y="1440"/>
                    <a:pt x="10675" y="2880"/>
                    <a:pt x="6475" y="5760"/>
                  </a:cubicBezTo>
                  <a:cubicBezTo>
                    <a:pt x="2275" y="8640"/>
                    <a:pt x="-1325" y="12960"/>
                    <a:pt x="475" y="15840"/>
                  </a:cubicBezTo>
                  <a:cubicBezTo>
                    <a:pt x="2275" y="18720"/>
                    <a:pt x="9475" y="20160"/>
                    <a:pt x="166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7659045" y="5755872"/>
              <a:ext cx="119705" cy="26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06" fill="norm" stroke="1" extrusionOk="0">
                  <a:moveTo>
                    <a:pt x="21431" y="711"/>
                  </a:moveTo>
                  <a:cubicBezTo>
                    <a:pt x="19915" y="208"/>
                    <a:pt x="18399" y="-294"/>
                    <a:pt x="15368" y="208"/>
                  </a:cubicBezTo>
                  <a:cubicBezTo>
                    <a:pt x="12336" y="711"/>
                    <a:pt x="7789" y="2218"/>
                    <a:pt x="4757" y="4394"/>
                  </a:cubicBezTo>
                  <a:cubicBezTo>
                    <a:pt x="1726" y="6571"/>
                    <a:pt x="210" y="9418"/>
                    <a:pt x="20" y="12097"/>
                  </a:cubicBezTo>
                  <a:cubicBezTo>
                    <a:pt x="-169" y="14776"/>
                    <a:pt x="968" y="17287"/>
                    <a:pt x="3810" y="18794"/>
                  </a:cubicBezTo>
                  <a:cubicBezTo>
                    <a:pt x="6652" y="20301"/>
                    <a:pt x="11199" y="20804"/>
                    <a:pt x="15747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7835900" y="5790253"/>
              <a:ext cx="127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7880350" y="5872803"/>
              <a:ext cx="1143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8153400" y="5761437"/>
              <a:ext cx="88900" cy="10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1993"/>
                  </a:moveTo>
                  <a:cubicBezTo>
                    <a:pt x="2571" y="1129"/>
                    <a:pt x="5143" y="265"/>
                    <a:pt x="7714" y="49"/>
                  </a:cubicBezTo>
                  <a:cubicBezTo>
                    <a:pt x="10286" y="-167"/>
                    <a:pt x="12857" y="265"/>
                    <a:pt x="13886" y="2641"/>
                  </a:cubicBezTo>
                  <a:cubicBezTo>
                    <a:pt x="14914" y="5017"/>
                    <a:pt x="14400" y="9337"/>
                    <a:pt x="12600" y="12577"/>
                  </a:cubicBezTo>
                  <a:cubicBezTo>
                    <a:pt x="10800" y="15817"/>
                    <a:pt x="7714" y="17977"/>
                    <a:pt x="7457" y="19057"/>
                  </a:cubicBezTo>
                  <a:cubicBezTo>
                    <a:pt x="7200" y="20137"/>
                    <a:pt x="9771" y="20137"/>
                    <a:pt x="12600" y="20353"/>
                  </a:cubicBezTo>
                  <a:cubicBezTo>
                    <a:pt x="15429" y="20569"/>
                    <a:pt x="18514" y="21001"/>
                    <a:pt x="2160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8294044" y="5771203"/>
              <a:ext cx="60906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600" fill="norm" stroke="1" extrusionOk="0">
                  <a:moveTo>
                    <a:pt x="16959" y="0"/>
                  </a:moveTo>
                  <a:cubicBezTo>
                    <a:pt x="13359" y="0"/>
                    <a:pt x="9759" y="0"/>
                    <a:pt x="6519" y="600"/>
                  </a:cubicBezTo>
                  <a:cubicBezTo>
                    <a:pt x="3279" y="1200"/>
                    <a:pt x="399" y="2400"/>
                    <a:pt x="39" y="3600"/>
                  </a:cubicBezTo>
                  <a:cubicBezTo>
                    <a:pt x="-321" y="4800"/>
                    <a:pt x="1839" y="6000"/>
                    <a:pt x="5799" y="7950"/>
                  </a:cubicBezTo>
                  <a:cubicBezTo>
                    <a:pt x="9759" y="9900"/>
                    <a:pt x="15519" y="12600"/>
                    <a:pt x="18399" y="14700"/>
                  </a:cubicBezTo>
                  <a:cubicBezTo>
                    <a:pt x="21279" y="16800"/>
                    <a:pt x="21279" y="18300"/>
                    <a:pt x="19479" y="19350"/>
                  </a:cubicBezTo>
                  <a:cubicBezTo>
                    <a:pt x="17679" y="20400"/>
                    <a:pt x="14079" y="21000"/>
                    <a:pt x="104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8324850" y="5758503"/>
              <a:ext cx="165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8121650" y="5929953"/>
              <a:ext cx="254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8182799" y="5999803"/>
              <a:ext cx="110301" cy="12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440" fill="norm" stroke="1" extrusionOk="0">
                  <a:moveTo>
                    <a:pt x="21237" y="0"/>
                  </a:moveTo>
                  <a:cubicBezTo>
                    <a:pt x="19199" y="0"/>
                    <a:pt x="17162" y="0"/>
                    <a:pt x="13697" y="2340"/>
                  </a:cubicBezTo>
                  <a:cubicBezTo>
                    <a:pt x="10233" y="4680"/>
                    <a:pt x="5343" y="9360"/>
                    <a:pt x="2694" y="12600"/>
                  </a:cubicBezTo>
                  <a:cubicBezTo>
                    <a:pt x="45" y="15840"/>
                    <a:pt x="-363" y="17640"/>
                    <a:pt x="248" y="19080"/>
                  </a:cubicBezTo>
                  <a:cubicBezTo>
                    <a:pt x="860" y="20520"/>
                    <a:pt x="2490" y="21600"/>
                    <a:pt x="4528" y="21420"/>
                  </a:cubicBezTo>
                  <a:cubicBezTo>
                    <a:pt x="6565" y="21240"/>
                    <a:pt x="9011" y="19800"/>
                    <a:pt x="9418" y="18360"/>
                  </a:cubicBezTo>
                  <a:cubicBezTo>
                    <a:pt x="9826" y="16920"/>
                    <a:pt x="8195" y="15480"/>
                    <a:pt x="6565" y="14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8323693" y="5999803"/>
              <a:ext cx="90058" cy="12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318" fill="norm" stroke="1" extrusionOk="0">
                  <a:moveTo>
                    <a:pt x="10577" y="0"/>
                  </a:moveTo>
                  <a:cubicBezTo>
                    <a:pt x="7141" y="5226"/>
                    <a:pt x="3704" y="10452"/>
                    <a:pt x="1741" y="13935"/>
                  </a:cubicBezTo>
                  <a:cubicBezTo>
                    <a:pt x="-223" y="17419"/>
                    <a:pt x="-714" y="19161"/>
                    <a:pt x="1250" y="20206"/>
                  </a:cubicBezTo>
                  <a:cubicBezTo>
                    <a:pt x="3213" y="21252"/>
                    <a:pt x="7631" y="21600"/>
                    <a:pt x="11313" y="21077"/>
                  </a:cubicBezTo>
                  <a:cubicBezTo>
                    <a:pt x="14995" y="20555"/>
                    <a:pt x="17941" y="19161"/>
                    <a:pt x="20886" y="1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8399827" y="6076003"/>
              <a:ext cx="13923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215"/>
                    <a:pt x="1783" y="4431"/>
                    <a:pt x="240" y="8031"/>
                  </a:cubicBezTo>
                  <a:cubicBezTo>
                    <a:pt x="-1303" y="11631"/>
                    <a:pt x="4868" y="16615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8458199" y="5822003"/>
              <a:ext cx="15158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600" fill="norm" stroke="1" extrusionOk="0">
                  <a:moveTo>
                    <a:pt x="14011" y="0"/>
                  </a:moveTo>
                  <a:cubicBezTo>
                    <a:pt x="16346" y="914"/>
                    <a:pt x="18681" y="1829"/>
                    <a:pt x="19995" y="3543"/>
                  </a:cubicBezTo>
                  <a:cubicBezTo>
                    <a:pt x="21308" y="5257"/>
                    <a:pt x="21600" y="7771"/>
                    <a:pt x="18097" y="10914"/>
                  </a:cubicBezTo>
                  <a:cubicBezTo>
                    <a:pt x="14595" y="14057"/>
                    <a:pt x="7297" y="17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7480300" y="6247453"/>
              <a:ext cx="1028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cubicBezTo>
                    <a:pt x="1422" y="4800"/>
                    <a:pt x="2844" y="2400"/>
                    <a:pt x="4378" y="1200"/>
                  </a:cubicBezTo>
                  <a:cubicBezTo>
                    <a:pt x="5911" y="0"/>
                    <a:pt x="7556" y="0"/>
                    <a:pt x="9222" y="0"/>
                  </a:cubicBezTo>
                  <a:cubicBezTo>
                    <a:pt x="10889" y="0"/>
                    <a:pt x="12578" y="0"/>
                    <a:pt x="14489" y="2400"/>
                  </a:cubicBezTo>
                  <a:cubicBezTo>
                    <a:pt x="16400" y="4800"/>
                    <a:pt x="18533" y="9600"/>
                    <a:pt x="19756" y="13200"/>
                  </a:cubicBezTo>
                  <a:cubicBezTo>
                    <a:pt x="20978" y="16800"/>
                    <a:pt x="21289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7757583" y="6361753"/>
              <a:ext cx="91017" cy="15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21600" y="0"/>
                  </a:moveTo>
                  <a:cubicBezTo>
                    <a:pt x="15070" y="2400"/>
                    <a:pt x="8540" y="4800"/>
                    <a:pt x="4772" y="7650"/>
                  </a:cubicBezTo>
                  <a:cubicBezTo>
                    <a:pt x="1005" y="10500"/>
                    <a:pt x="0" y="13800"/>
                    <a:pt x="0" y="16200"/>
                  </a:cubicBezTo>
                  <a:cubicBezTo>
                    <a:pt x="0" y="18600"/>
                    <a:pt x="1005" y="20100"/>
                    <a:pt x="4019" y="20850"/>
                  </a:cubicBezTo>
                  <a:cubicBezTo>
                    <a:pt x="7033" y="21600"/>
                    <a:pt x="12056" y="21600"/>
                    <a:pt x="15321" y="21000"/>
                  </a:cubicBezTo>
                  <a:cubicBezTo>
                    <a:pt x="18586" y="20400"/>
                    <a:pt x="20093" y="19200"/>
                    <a:pt x="19842" y="17700"/>
                  </a:cubicBezTo>
                  <a:cubicBezTo>
                    <a:pt x="19591" y="16200"/>
                    <a:pt x="17581" y="14400"/>
                    <a:pt x="15070" y="13200"/>
                  </a:cubicBezTo>
                  <a:cubicBezTo>
                    <a:pt x="12558" y="12000"/>
                    <a:pt x="9544" y="11400"/>
                    <a:pt x="6781" y="11100"/>
                  </a:cubicBezTo>
                  <a:cubicBezTo>
                    <a:pt x="4019" y="10800"/>
                    <a:pt x="1507" y="10800"/>
                    <a:pt x="1507" y="11250"/>
                  </a:cubicBezTo>
                  <a:cubicBezTo>
                    <a:pt x="1507" y="11700"/>
                    <a:pt x="4019" y="12600"/>
                    <a:pt x="6530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7982744" y="6333089"/>
              <a:ext cx="75407" cy="21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02" fill="norm" stroke="1" extrusionOk="0">
                  <a:moveTo>
                    <a:pt x="6975" y="2254"/>
                  </a:moveTo>
                  <a:cubicBezTo>
                    <a:pt x="7575" y="1185"/>
                    <a:pt x="8175" y="116"/>
                    <a:pt x="7575" y="9"/>
                  </a:cubicBezTo>
                  <a:cubicBezTo>
                    <a:pt x="6975" y="-98"/>
                    <a:pt x="5175" y="757"/>
                    <a:pt x="3675" y="2254"/>
                  </a:cubicBezTo>
                  <a:cubicBezTo>
                    <a:pt x="2175" y="3752"/>
                    <a:pt x="975" y="5890"/>
                    <a:pt x="375" y="7494"/>
                  </a:cubicBezTo>
                  <a:cubicBezTo>
                    <a:pt x="-225" y="9098"/>
                    <a:pt x="-225" y="10167"/>
                    <a:pt x="1275" y="10916"/>
                  </a:cubicBezTo>
                  <a:cubicBezTo>
                    <a:pt x="2775" y="11664"/>
                    <a:pt x="5775" y="12092"/>
                    <a:pt x="8775" y="11878"/>
                  </a:cubicBezTo>
                  <a:cubicBezTo>
                    <a:pt x="11775" y="11664"/>
                    <a:pt x="14775" y="10809"/>
                    <a:pt x="16275" y="11237"/>
                  </a:cubicBezTo>
                  <a:cubicBezTo>
                    <a:pt x="17775" y="11664"/>
                    <a:pt x="17775" y="13375"/>
                    <a:pt x="18375" y="15300"/>
                  </a:cubicBezTo>
                  <a:cubicBezTo>
                    <a:pt x="18975" y="17225"/>
                    <a:pt x="20175" y="19363"/>
                    <a:pt x="21375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4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506530" y="4419376"/>
              <a:ext cx="2953453" cy="1675496"/>
            </a:xfrm>
            <a:prstGeom prst="rect">
              <a:avLst/>
            </a:prstGeom>
            <a:effectLst/>
          </p:spPr>
        </p:pic>
        <p:pic>
          <p:nvPicPr>
            <p:cNvPr id="134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348437" y="4028886"/>
              <a:ext cx="3508197" cy="1357052"/>
            </a:xfrm>
            <a:prstGeom prst="rect">
              <a:avLst/>
            </a:prstGeom>
            <a:effectLst/>
          </p:spPr>
        </p:pic>
        <p:pic>
          <p:nvPicPr>
            <p:cNvPr id="134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797246" y="4697774"/>
              <a:ext cx="265957" cy="114152"/>
            </a:xfrm>
            <a:prstGeom prst="rect">
              <a:avLst/>
            </a:prstGeom>
            <a:effectLst/>
          </p:spPr>
        </p:pic>
        <p:pic>
          <p:nvPicPr>
            <p:cNvPr id="135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816222" y="4838265"/>
              <a:ext cx="246981" cy="97003"/>
            </a:xfrm>
            <a:prstGeom prst="rect">
              <a:avLst/>
            </a:prstGeom>
            <a:effectLst/>
          </p:spPr>
        </p:pic>
        <p:pic>
          <p:nvPicPr>
            <p:cNvPr id="135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451904" y="4397328"/>
              <a:ext cx="185310" cy="541413"/>
            </a:xfrm>
            <a:prstGeom prst="rect">
              <a:avLst/>
            </a:prstGeom>
            <a:effectLst/>
          </p:spPr>
        </p:pic>
        <p:pic>
          <p:nvPicPr>
            <p:cNvPr id="135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333307" y="4702518"/>
              <a:ext cx="289675" cy="128384"/>
            </a:xfrm>
            <a:prstGeom prst="rect">
              <a:avLst/>
            </a:prstGeom>
            <a:effectLst/>
          </p:spPr>
        </p:pic>
        <p:pic>
          <p:nvPicPr>
            <p:cNvPr id="135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653518" y="4474219"/>
              <a:ext cx="220891" cy="448284"/>
            </a:xfrm>
            <a:prstGeom prst="rect">
              <a:avLst/>
            </a:prstGeom>
            <a:effectLst/>
          </p:spPr>
        </p:pic>
        <p:pic>
          <p:nvPicPr>
            <p:cNvPr id="135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779826" y="4599235"/>
              <a:ext cx="260761" cy="573415"/>
            </a:xfrm>
            <a:prstGeom prst="rect">
              <a:avLst/>
            </a:prstGeom>
            <a:effectLst/>
          </p:spPr>
        </p:pic>
        <p:pic>
          <p:nvPicPr>
            <p:cNvPr id="136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983220" y="4416304"/>
              <a:ext cx="213540" cy="509476"/>
            </a:xfrm>
            <a:prstGeom prst="rect">
              <a:avLst/>
            </a:prstGeom>
            <a:effectLst/>
          </p:spPr>
        </p:pic>
        <p:sp>
          <p:nvSpPr>
            <p:cNvPr id="1363" name="Line"/>
            <p:cNvSpPr/>
            <p:nvPr/>
          </p:nvSpPr>
          <p:spPr>
            <a:xfrm>
              <a:off x="10423590" y="5275097"/>
              <a:ext cx="85391" cy="3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56"/>
                  </a:moveTo>
                  <a:cubicBezTo>
                    <a:pt x="21600" y="478"/>
                    <a:pt x="21600" y="0"/>
                    <a:pt x="21600" y="0"/>
                  </a:cubicBezTo>
                  <a:cubicBezTo>
                    <a:pt x="21600" y="0"/>
                    <a:pt x="21600" y="478"/>
                    <a:pt x="19600" y="2389"/>
                  </a:cubicBezTo>
                  <a:cubicBezTo>
                    <a:pt x="17600" y="4301"/>
                    <a:pt x="13600" y="7646"/>
                    <a:pt x="10000" y="10704"/>
                  </a:cubicBezTo>
                  <a:cubicBezTo>
                    <a:pt x="6400" y="13763"/>
                    <a:pt x="3200" y="16535"/>
                    <a:pt x="1600" y="18303"/>
                  </a:cubicBezTo>
                  <a:cubicBezTo>
                    <a:pt x="0" y="20071"/>
                    <a:pt x="0" y="208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10523211" y="5267191"/>
              <a:ext cx="142318" cy="48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60" y="1538"/>
                    <a:pt x="16320" y="3076"/>
                    <a:pt x="14520" y="4649"/>
                  </a:cubicBezTo>
                  <a:cubicBezTo>
                    <a:pt x="12720" y="6221"/>
                    <a:pt x="11760" y="7829"/>
                    <a:pt x="10440" y="9996"/>
                  </a:cubicBezTo>
                  <a:cubicBezTo>
                    <a:pt x="9120" y="12163"/>
                    <a:pt x="7440" y="14889"/>
                    <a:pt x="5640" y="16917"/>
                  </a:cubicBezTo>
                  <a:cubicBezTo>
                    <a:pt x="3840" y="18944"/>
                    <a:pt x="1920" y="202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10314480" y="5608750"/>
              <a:ext cx="166037" cy="11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51" y="3600"/>
                    <a:pt x="3703" y="7200"/>
                    <a:pt x="7303" y="10800"/>
                  </a:cubicBezTo>
                  <a:cubicBezTo>
                    <a:pt x="10903" y="14400"/>
                    <a:pt x="16251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10414102" y="5684653"/>
              <a:ext cx="185012" cy="14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4080"/>
                    <a:pt x="11631" y="8160"/>
                    <a:pt x="8031" y="11760"/>
                  </a:cubicBezTo>
                  <a:cubicBezTo>
                    <a:pt x="4431" y="15360"/>
                    <a:pt x="2215" y="18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9723687" y="5387567"/>
              <a:ext cx="63897" cy="9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195" fill="norm" stroke="1" extrusionOk="0">
                  <a:moveTo>
                    <a:pt x="3915" y="11475"/>
                  </a:moveTo>
                  <a:cubicBezTo>
                    <a:pt x="6487" y="11475"/>
                    <a:pt x="9058" y="11475"/>
                    <a:pt x="11630" y="11115"/>
                  </a:cubicBezTo>
                  <a:cubicBezTo>
                    <a:pt x="14201" y="10755"/>
                    <a:pt x="16772" y="10035"/>
                    <a:pt x="18572" y="8055"/>
                  </a:cubicBezTo>
                  <a:cubicBezTo>
                    <a:pt x="20372" y="6075"/>
                    <a:pt x="21401" y="2835"/>
                    <a:pt x="20372" y="1215"/>
                  </a:cubicBezTo>
                  <a:cubicBezTo>
                    <a:pt x="19344" y="-405"/>
                    <a:pt x="16258" y="-405"/>
                    <a:pt x="12915" y="1215"/>
                  </a:cubicBezTo>
                  <a:cubicBezTo>
                    <a:pt x="9572" y="2835"/>
                    <a:pt x="5972" y="6075"/>
                    <a:pt x="3658" y="8595"/>
                  </a:cubicBezTo>
                  <a:cubicBezTo>
                    <a:pt x="1344" y="11115"/>
                    <a:pt x="315" y="12915"/>
                    <a:pt x="58" y="14715"/>
                  </a:cubicBezTo>
                  <a:cubicBezTo>
                    <a:pt x="-199" y="16515"/>
                    <a:pt x="315" y="18315"/>
                    <a:pt x="3401" y="19395"/>
                  </a:cubicBezTo>
                  <a:cubicBezTo>
                    <a:pt x="6487" y="20475"/>
                    <a:pt x="12144" y="20835"/>
                    <a:pt x="17801" y="2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9795671" y="5385788"/>
              <a:ext cx="82372" cy="185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40" fill="norm" stroke="1" extrusionOk="0">
                  <a:moveTo>
                    <a:pt x="21229" y="0"/>
                  </a:moveTo>
                  <a:cubicBezTo>
                    <a:pt x="15523" y="1464"/>
                    <a:pt x="9818" y="2929"/>
                    <a:pt x="6354" y="4119"/>
                  </a:cubicBezTo>
                  <a:cubicBezTo>
                    <a:pt x="2889" y="5308"/>
                    <a:pt x="1667" y="6224"/>
                    <a:pt x="852" y="7139"/>
                  </a:cubicBezTo>
                  <a:cubicBezTo>
                    <a:pt x="37" y="8054"/>
                    <a:pt x="-371" y="8970"/>
                    <a:pt x="444" y="9519"/>
                  </a:cubicBezTo>
                  <a:cubicBezTo>
                    <a:pt x="1259" y="10068"/>
                    <a:pt x="3297" y="10251"/>
                    <a:pt x="5131" y="10068"/>
                  </a:cubicBezTo>
                  <a:cubicBezTo>
                    <a:pt x="6965" y="9885"/>
                    <a:pt x="8595" y="9336"/>
                    <a:pt x="10837" y="8512"/>
                  </a:cubicBezTo>
                  <a:cubicBezTo>
                    <a:pt x="13078" y="7688"/>
                    <a:pt x="15931" y="6590"/>
                    <a:pt x="16746" y="6590"/>
                  </a:cubicBezTo>
                  <a:cubicBezTo>
                    <a:pt x="17561" y="6590"/>
                    <a:pt x="16338" y="7688"/>
                    <a:pt x="14097" y="9885"/>
                  </a:cubicBezTo>
                  <a:cubicBezTo>
                    <a:pt x="11855" y="12081"/>
                    <a:pt x="8595" y="15376"/>
                    <a:pt x="6557" y="17664"/>
                  </a:cubicBezTo>
                  <a:cubicBezTo>
                    <a:pt x="4520" y="19953"/>
                    <a:pt x="3704" y="21234"/>
                    <a:pt x="3908" y="21417"/>
                  </a:cubicBezTo>
                  <a:cubicBezTo>
                    <a:pt x="4112" y="21600"/>
                    <a:pt x="5335" y="20685"/>
                    <a:pt x="8187" y="19220"/>
                  </a:cubicBezTo>
                  <a:cubicBezTo>
                    <a:pt x="11040" y="17756"/>
                    <a:pt x="15523" y="15742"/>
                    <a:pt x="20006" y="13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9905212" y="5371556"/>
              <a:ext cx="77196" cy="93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285" fill="norm" stroke="1" extrusionOk="0">
                  <a:moveTo>
                    <a:pt x="12017" y="0"/>
                  </a:moveTo>
                  <a:cubicBezTo>
                    <a:pt x="8129" y="4680"/>
                    <a:pt x="4241" y="9360"/>
                    <a:pt x="2081" y="12960"/>
                  </a:cubicBezTo>
                  <a:cubicBezTo>
                    <a:pt x="-79" y="16560"/>
                    <a:pt x="-511" y="19080"/>
                    <a:pt x="569" y="20340"/>
                  </a:cubicBezTo>
                  <a:cubicBezTo>
                    <a:pt x="1649" y="21600"/>
                    <a:pt x="4241" y="21600"/>
                    <a:pt x="6401" y="20340"/>
                  </a:cubicBezTo>
                  <a:cubicBezTo>
                    <a:pt x="8561" y="19080"/>
                    <a:pt x="10289" y="16560"/>
                    <a:pt x="11369" y="14400"/>
                  </a:cubicBezTo>
                  <a:cubicBezTo>
                    <a:pt x="12449" y="12240"/>
                    <a:pt x="12881" y="10440"/>
                    <a:pt x="12665" y="10980"/>
                  </a:cubicBezTo>
                  <a:cubicBezTo>
                    <a:pt x="12449" y="11520"/>
                    <a:pt x="11585" y="14400"/>
                    <a:pt x="11801" y="16560"/>
                  </a:cubicBezTo>
                  <a:cubicBezTo>
                    <a:pt x="12017" y="18720"/>
                    <a:pt x="13313" y="20160"/>
                    <a:pt x="15041" y="20520"/>
                  </a:cubicBezTo>
                  <a:cubicBezTo>
                    <a:pt x="16769" y="20880"/>
                    <a:pt x="18929" y="20160"/>
                    <a:pt x="21089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10010871" y="5390532"/>
              <a:ext cx="23720" cy="80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10034590" y="5352581"/>
              <a:ext cx="4745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10067797" y="5371556"/>
              <a:ext cx="75904" cy="9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0" fill="norm" stroke="1" extrusionOk="0">
                  <a:moveTo>
                    <a:pt x="0" y="0"/>
                  </a:moveTo>
                  <a:cubicBezTo>
                    <a:pt x="0" y="4759"/>
                    <a:pt x="0" y="9519"/>
                    <a:pt x="675" y="12997"/>
                  </a:cubicBezTo>
                  <a:cubicBezTo>
                    <a:pt x="1350" y="16475"/>
                    <a:pt x="2700" y="18671"/>
                    <a:pt x="4500" y="19953"/>
                  </a:cubicBezTo>
                  <a:cubicBezTo>
                    <a:pt x="6300" y="21234"/>
                    <a:pt x="8550" y="21600"/>
                    <a:pt x="11475" y="18305"/>
                  </a:cubicBezTo>
                  <a:cubicBezTo>
                    <a:pt x="14400" y="15010"/>
                    <a:pt x="18000" y="8054"/>
                    <a:pt x="21600" y="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10191139" y="5456947"/>
              <a:ext cx="1" cy="18976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9602896" y="5924909"/>
              <a:ext cx="170781" cy="28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3331"/>
                  </a:moveTo>
                  <a:cubicBezTo>
                    <a:pt x="21600" y="2737"/>
                    <a:pt x="21600" y="2144"/>
                    <a:pt x="21300" y="1610"/>
                  </a:cubicBezTo>
                  <a:cubicBezTo>
                    <a:pt x="21000" y="1076"/>
                    <a:pt x="20400" y="601"/>
                    <a:pt x="19300" y="304"/>
                  </a:cubicBezTo>
                  <a:cubicBezTo>
                    <a:pt x="18200" y="8"/>
                    <a:pt x="16600" y="-111"/>
                    <a:pt x="15500" y="126"/>
                  </a:cubicBezTo>
                  <a:cubicBezTo>
                    <a:pt x="14400" y="364"/>
                    <a:pt x="13800" y="957"/>
                    <a:pt x="12600" y="2856"/>
                  </a:cubicBezTo>
                  <a:cubicBezTo>
                    <a:pt x="11400" y="4755"/>
                    <a:pt x="9600" y="7959"/>
                    <a:pt x="8300" y="10986"/>
                  </a:cubicBezTo>
                  <a:cubicBezTo>
                    <a:pt x="7000" y="14012"/>
                    <a:pt x="6200" y="16860"/>
                    <a:pt x="5400" y="18581"/>
                  </a:cubicBezTo>
                  <a:cubicBezTo>
                    <a:pt x="4600" y="20302"/>
                    <a:pt x="3800" y="20896"/>
                    <a:pt x="2900" y="21192"/>
                  </a:cubicBezTo>
                  <a:cubicBezTo>
                    <a:pt x="2000" y="21489"/>
                    <a:pt x="1000" y="21489"/>
                    <a:pt x="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9564944" y="6068908"/>
              <a:ext cx="170782" cy="71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7760"/>
                    <a:pt x="3200" y="13920"/>
                    <a:pt x="6800" y="10320"/>
                  </a:cubicBezTo>
                  <a:cubicBezTo>
                    <a:pt x="10400" y="6720"/>
                    <a:pt x="16000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9742624" y="5982170"/>
              <a:ext cx="102211" cy="22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30" fill="norm" stroke="1" extrusionOk="0">
                  <a:moveTo>
                    <a:pt x="21154" y="126"/>
                  </a:moveTo>
                  <a:cubicBezTo>
                    <a:pt x="19190" y="-22"/>
                    <a:pt x="17227" y="-170"/>
                    <a:pt x="14609" y="496"/>
                  </a:cubicBezTo>
                  <a:cubicBezTo>
                    <a:pt x="11990" y="1162"/>
                    <a:pt x="8718" y="2641"/>
                    <a:pt x="5936" y="5082"/>
                  </a:cubicBezTo>
                  <a:cubicBezTo>
                    <a:pt x="3154" y="7523"/>
                    <a:pt x="863" y="10926"/>
                    <a:pt x="209" y="13737"/>
                  </a:cubicBezTo>
                  <a:cubicBezTo>
                    <a:pt x="-446" y="16548"/>
                    <a:pt x="536" y="18767"/>
                    <a:pt x="1845" y="19951"/>
                  </a:cubicBezTo>
                  <a:cubicBezTo>
                    <a:pt x="3154" y="21134"/>
                    <a:pt x="4790" y="21282"/>
                    <a:pt x="6427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9788324" y="6043507"/>
              <a:ext cx="109605" cy="28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86" fill="norm" stroke="1" extrusionOk="0">
                  <a:moveTo>
                    <a:pt x="9176" y="7480"/>
                  </a:moveTo>
                  <a:cubicBezTo>
                    <a:pt x="7016" y="9115"/>
                    <a:pt x="4856" y="10749"/>
                    <a:pt x="3468" y="12851"/>
                  </a:cubicBezTo>
                  <a:cubicBezTo>
                    <a:pt x="2079" y="14953"/>
                    <a:pt x="1462" y="17521"/>
                    <a:pt x="999" y="19156"/>
                  </a:cubicBezTo>
                  <a:cubicBezTo>
                    <a:pt x="536" y="20790"/>
                    <a:pt x="228" y="21491"/>
                    <a:pt x="73" y="21374"/>
                  </a:cubicBezTo>
                  <a:cubicBezTo>
                    <a:pt x="-81" y="21257"/>
                    <a:pt x="-81" y="20323"/>
                    <a:pt x="999" y="17755"/>
                  </a:cubicBezTo>
                  <a:cubicBezTo>
                    <a:pt x="2079" y="15186"/>
                    <a:pt x="4239" y="10983"/>
                    <a:pt x="6399" y="8006"/>
                  </a:cubicBezTo>
                  <a:cubicBezTo>
                    <a:pt x="8559" y="5028"/>
                    <a:pt x="10719" y="3277"/>
                    <a:pt x="12262" y="2168"/>
                  </a:cubicBezTo>
                  <a:cubicBezTo>
                    <a:pt x="13805" y="1059"/>
                    <a:pt x="14730" y="592"/>
                    <a:pt x="15965" y="300"/>
                  </a:cubicBezTo>
                  <a:cubicBezTo>
                    <a:pt x="17199" y="8"/>
                    <a:pt x="18742" y="-109"/>
                    <a:pt x="19822" y="125"/>
                  </a:cubicBezTo>
                  <a:cubicBezTo>
                    <a:pt x="20902" y="358"/>
                    <a:pt x="21519" y="942"/>
                    <a:pt x="21365" y="2109"/>
                  </a:cubicBezTo>
                  <a:cubicBezTo>
                    <a:pt x="21210" y="3277"/>
                    <a:pt x="20285" y="5028"/>
                    <a:pt x="17199" y="6429"/>
                  </a:cubicBezTo>
                  <a:cubicBezTo>
                    <a:pt x="14113" y="7830"/>
                    <a:pt x="8868" y="8881"/>
                    <a:pt x="3622" y="9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9892273" y="5978774"/>
              <a:ext cx="94585" cy="20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8" h="21600" fill="norm" stroke="1" extrusionOk="0">
                  <a:moveTo>
                    <a:pt x="14400" y="0"/>
                  </a:moveTo>
                  <a:cubicBezTo>
                    <a:pt x="16114" y="335"/>
                    <a:pt x="17829" y="670"/>
                    <a:pt x="19200" y="2260"/>
                  </a:cubicBezTo>
                  <a:cubicBezTo>
                    <a:pt x="20571" y="3851"/>
                    <a:pt x="21600" y="6698"/>
                    <a:pt x="18343" y="10130"/>
                  </a:cubicBezTo>
                  <a:cubicBezTo>
                    <a:pt x="15086" y="13563"/>
                    <a:pt x="7543" y="175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9721556" y="5771316"/>
              <a:ext cx="151743" cy="137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02" fill="norm" stroke="1" extrusionOk="0">
                  <a:moveTo>
                    <a:pt x="10011" y="8638"/>
                  </a:moveTo>
                  <a:cubicBezTo>
                    <a:pt x="7562" y="12075"/>
                    <a:pt x="5112" y="15511"/>
                    <a:pt x="3331" y="17843"/>
                  </a:cubicBezTo>
                  <a:cubicBezTo>
                    <a:pt x="1549" y="20175"/>
                    <a:pt x="436" y="21402"/>
                    <a:pt x="102" y="21402"/>
                  </a:cubicBezTo>
                  <a:cubicBezTo>
                    <a:pt x="-232" y="21402"/>
                    <a:pt x="213" y="20175"/>
                    <a:pt x="1995" y="17107"/>
                  </a:cubicBezTo>
                  <a:cubicBezTo>
                    <a:pt x="3776" y="14038"/>
                    <a:pt x="6894" y="9129"/>
                    <a:pt x="8787" y="6184"/>
                  </a:cubicBezTo>
                  <a:cubicBezTo>
                    <a:pt x="10679" y="3238"/>
                    <a:pt x="11347" y="2257"/>
                    <a:pt x="12349" y="1397"/>
                  </a:cubicBezTo>
                  <a:cubicBezTo>
                    <a:pt x="13352" y="538"/>
                    <a:pt x="14688" y="-198"/>
                    <a:pt x="15578" y="47"/>
                  </a:cubicBezTo>
                  <a:cubicBezTo>
                    <a:pt x="16469" y="293"/>
                    <a:pt x="16914" y="1520"/>
                    <a:pt x="17805" y="4957"/>
                  </a:cubicBezTo>
                  <a:cubicBezTo>
                    <a:pt x="18696" y="8393"/>
                    <a:pt x="20032" y="14038"/>
                    <a:pt x="21368" y="19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9964025" y="6203488"/>
              <a:ext cx="103020" cy="15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351" fill="norm" stroke="1" extrusionOk="0">
                  <a:moveTo>
                    <a:pt x="4786" y="8526"/>
                  </a:moveTo>
                  <a:cubicBezTo>
                    <a:pt x="4132" y="11901"/>
                    <a:pt x="3477" y="15276"/>
                    <a:pt x="2659" y="17639"/>
                  </a:cubicBezTo>
                  <a:cubicBezTo>
                    <a:pt x="1841" y="20001"/>
                    <a:pt x="859" y="21351"/>
                    <a:pt x="368" y="21351"/>
                  </a:cubicBezTo>
                  <a:cubicBezTo>
                    <a:pt x="-123" y="21351"/>
                    <a:pt x="-123" y="20001"/>
                    <a:pt x="368" y="16964"/>
                  </a:cubicBezTo>
                  <a:cubicBezTo>
                    <a:pt x="859" y="13926"/>
                    <a:pt x="1841" y="9201"/>
                    <a:pt x="2659" y="6276"/>
                  </a:cubicBezTo>
                  <a:cubicBezTo>
                    <a:pt x="3477" y="3351"/>
                    <a:pt x="4132" y="2226"/>
                    <a:pt x="5113" y="1326"/>
                  </a:cubicBezTo>
                  <a:cubicBezTo>
                    <a:pt x="6095" y="426"/>
                    <a:pt x="7404" y="-249"/>
                    <a:pt x="8059" y="88"/>
                  </a:cubicBezTo>
                  <a:cubicBezTo>
                    <a:pt x="8713" y="426"/>
                    <a:pt x="8713" y="1776"/>
                    <a:pt x="8713" y="3013"/>
                  </a:cubicBezTo>
                  <a:cubicBezTo>
                    <a:pt x="8713" y="4251"/>
                    <a:pt x="8713" y="5376"/>
                    <a:pt x="9532" y="5938"/>
                  </a:cubicBezTo>
                  <a:cubicBezTo>
                    <a:pt x="10350" y="6501"/>
                    <a:pt x="11986" y="6501"/>
                    <a:pt x="13295" y="5938"/>
                  </a:cubicBezTo>
                  <a:cubicBezTo>
                    <a:pt x="14604" y="5376"/>
                    <a:pt x="15586" y="4251"/>
                    <a:pt x="16895" y="3463"/>
                  </a:cubicBezTo>
                  <a:cubicBezTo>
                    <a:pt x="18204" y="2676"/>
                    <a:pt x="19841" y="2226"/>
                    <a:pt x="20659" y="2901"/>
                  </a:cubicBezTo>
                  <a:cubicBezTo>
                    <a:pt x="21477" y="3576"/>
                    <a:pt x="21477" y="5376"/>
                    <a:pt x="20986" y="7963"/>
                  </a:cubicBezTo>
                  <a:cubicBezTo>
                    <a:pt x="20495" y="10551"/>
                    <a:pt x="19513" y="13926"/>
                    <a:pt x="18859" y="15839"/>
                  </a:cubicBezTo>
                  <a:cubicBezTo>
                    <a:pt x="18204" y="17751"/>
                    <a:pt x="17877" y="18201"/>
                    <a:pt x="17550" y="18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10083391" y="6211225"/>
              <a:ext cx="84029" cy="145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344" fill="norm" stroke="1" extrusionOk="0">
                  <a:moveTo>
                    <a:pt x="9255" y="0"/>
                  </a:moveTo>
                  <a:cubicBezTo>
                    <a:pt x="6055" y="6039"/>
                    <a:pt x="2855" y="12077"/>
                    <a:pt x="1255" y="15794"/>
                  </a:cubicBezTo>
                  <a:cubicBezTo>
                    <a:pt x="-345" y="19510"/>
                    <a:pt x="-345" y="20903"/>
                    <a:pt x="855" y="21252"/>
                  </a:cubicBezTo>
                  <a:cubicBezTo>
                    <a:pt x="2055" y="21600"/>
                    <a:pt x="4455" y="20903"/>
                    <a:pt x="8055" y="20090"/>
                  </a:cubicBezTo>
                  <a:cubicBezTo>
                    <a:pt x="11655" y="19277"/>
                    <a:pt x="16455" y="18348"/>
                    <a:pt x="21255" y="17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10156350" y="6224524"/>
              <a:ext cx="105948" cy="14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0" fill="norm" stroke="1" extrusionOk="0">
                  <a:moveTo>
                    <a:pt x="21600" y="139"/>
                  </a:moveTo>
                  <a:cubicBezTo>
                    <a:pt x="19988" y="-96"/>
                    <a:pt x="18376" y="-331"/>
                    <a:pt x="14991" y="2134"/>
                  </a:cubicBezTo>
                  <a:cubicBezTo>
                    <a:pt x="11606" y="4599"/>
                    <a:pt x="6448" y="9765"/>
                    <a:pt x="3546" y="12934"/>
                  </a:cubicBezTo>
                  <a:cubicBezTo>
                    <a:pt x="645" y="16104"/>
                    <a:pt x="0" y="17278"/>
                    <a:pt x="0" y="18452"/>
                  </a:cubicBezTo>
                  <a:cubicBezTo>
                    <a:pt x="0" y="19626"/>
                    <a:pt x="645" y="20799"/>
                    <a:pt x="3546" y="21034"/>
                  </a:cubicBezTo>
                  <a:cubicBezTo>
                    <a:pt x="6448" y="21269"/>
                    <a:pt x="11606" y="20565"/>
                    <a:pt x="16764" y="19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10176907" y="6301359"/>
              <a:ext cx="94879" cy="1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10333456" y="6111604"/>
              <a:ext cx="948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10309736" y="6163786"/>
              <a:ext cx="161294" cy="1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6800"/>
                    <a:pt x="11859" y="12000"/>
                    <a:pt x="15459" y="8400"/>
                  </a:cubicBezTo>
                  <a:cubicBezTo>
                    <a:pt x="19059" y="4800"/>
                    <a:pt x="203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10570650" y="5922243"/>
              <a:ext cx="156549" cy="28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21600" y="1741"/>
                  </a:moveTo>
                  <a:cubicBezTo>
                    <a:pt x="19855" y="1032"/>
                    <a:pt x="18109" y="324"/>
                    <a:pt x="16145" y="88"/>
                  </a:cubicBezTo>
                  <a:cubicBezTo>
                    <a:pt x="14182" y="-148"/>
                    <a:pt x="12000" y="88"/>
                    <a:pt x="10036" y="796"/>
                  </a:cubicBezTo>
                  <a:cubicBezTo>
                    <a:pt x="8073" y="1504"/>
                    <a:pt x="6327" y="2685"/>
                    <a:pt x="5236" y="4573"/>
                  </a:cubicBezTo>
                  <a:cubicBezTo>
                    <a:pt x="4145" y="6462"/>
                    <a:pt x="3709" y="9059"/>
                    <a:pt x="3709" y="11655"/>
                  </a:cubicBezTo>
                  <a:cubicBezTo>
                    <a:pt x="3709" y="14252"/>
                    <a:pt x="4145" y="16849"/>
                    <a:pt x="4145" y="18560"/>
                  </a:cubicBezTo>
                  <a:cubicBezTo>
                    <a:pt x="4145" y="20272"/>
                    <a:pt x="3709" y="21098"/>
                    <a:pt x="2945" y="21275"/>
                  </a:cubicBezTo>
                  <a:cubicBezTo>
                    <a:pt x="2182" y="21452"/>
                    <a:pt x="1091" y="20980"/>
                    <a:pt x="0" y="20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10532698" y="6111604"/>
              <a:ext cx="99623" cy="3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6457"/>
                    <a:pt x="686" y="11314"/>
                    <a:pt x="4286" y="7714"/>
                  </a:cubicBezTo>
                  <a:cubicBezTo>
                    <a:pt x="7886" y="4114"/>
                    <a:pt x="1474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10691026" y="5985823"/>
              <a:ext cx="88356" cy="22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356" fill="norm" stroke="1" extrusionOk="0">
                  <a:moveTo>
                    <a:pt x="21174" y="1131"/>
                  </a:moveTo>
                  <a:cubicBezTo>
                    <a:pt x="20037" y="531"/>
                    <a:pt x="18900" y="-69"/>
                    <a:pt x="17006" y="6"/>
                  </a:cubicBezTo>
                  <a:cubicBezTo>
                    <a:pt x="15111" y="81"/>
                    <a:pt x="12458" y="831"/>
                    <a:pt x="9427" y="2781"/>
                  </a:cubicBezTo>
                  <a:cubicBezTo>
                    <a:pt x="6395" y="4731"/>
                    <a:pt x="2985" y="7881"/>
                    <a:pt x="1279" y="10806"/>
                  </a:cubicBezTo>
                  <a:cubicBezTo>
                    <a:pt x="-426" y="13731"/>
                    <a:pt x="-426" y="16431"/>
                    <a:pt x="1279" y="18231"/>
                  </a:cubicBezTo>
                  <a:cubicBezTo>
                    <a:pt x="2985" y="20031"/>
                    <a:pt x="6395" y="20931"/>
                    <a:pt x="9995" y="21231"/>
                  </a:cubicBezTo>
                  <a:cubicBezTo>
                    <a:pt x="13595" y="21531"/>
                    <a:pt x="17385" y="21231"/>
                    <a:pt x="21174" y="20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10794092" y="6055815"/>
              <a:ext cx="123771" cy="28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10" fill="norm" stroke="1" extrusionOk="0">
                  <a:moveTo>
                    <a:pt x="6479" y="7074"/>
                  </a:moveTo>
                  <a:cubicBezTo>
                    <a:pt x="5659" y="9580"/>
                    <a:pt x="4839" y="12086"/>
                    <a:pt x="4018" y="14294"/>
                  </a:cubicBezTo>
                  <a:cubicBezTo>
                    <a:pt x="3198" y="16502"/>
                    <a:pt x="2378" y="18411"/>
                    <a:pt x="1694" y="19664"/>
                  </a:cubicBezTo>
                  <a:cubicBezTo>
                    <a:pt x="1011" y="20917"/>
                    <a:pt x="464" y="21514"/>
                    <a:pt x="190" y="21395"/>
                  </a:cubicBezTo>
                  <a:cubicBezTo>
                    <a:pt x="-83" y="21275"/>
                    <a:pt x="-83" y="20440"/>
                    <a:pt x="327" y="18173"/>
                  </a:cubicBezTo>
                  <a:cubicBezTo>
                    <a:pt x="737" y="15905"/>
                    <a:pt x="1558" y="12206"/>
                    <a:pt x="2378" y="9461"/>
                  </a:cubicBezTo>
                  <a:cubicBezTo>
                    <a:pt x="3198" y="6716"/>
                    <a:pt x="4018" y="4926"/>
                    <a:pt x="5659" y="3494"/>
                  </a:cubicBezTo>
                  <a:cubicBezTo>
                    <a:pt x="7299" y="2062"/>
                    <a:pt x="9760" y="988"/>
                    <a:pt x="11674" y="451"/>
                  </a:cubicBezTo>
                  <a:cubicBezTo>
                    <a:pt x="13588" y="-86"/>
                    <a:pt x="14955" y="-86"/>
                    <a:pt x="16185" y="153"/>
                  </a:cubicBezTo>
                  <a:cubicBezTo>
                    <a:pt x="17416" y="391"/>
                    <a:pt x="18509" y="869"/>
                    <a:pt x="19466" y="1406"/>
                  </a:cubicBezTo>
                  <a:cubicBezTo>
                    <a:pt x="20423" y="1943"/>
                    <a:pt x="21244" y="2539"/>
                    <a:pt x="21380" y="3434"/>
                  </a:cubicBezTo>
                  <a:cubicBezTo>
                    <a:pt x="21517" y="4329"/>
                    <a:pt x="20970" y="5523"/>
                    <a:pt x="19466" y="6478"/>
                  </a:cubicBezTo>
                  <a:cubicBezTo>
                    <a:pt x="17963" y="7432"/>
                    <a:pt x="15502" y="8148"/>
                    <a:pt x="13451" y="8566"/>
                  </a:cubicBezTo>
                  <a:cubicBezTo>
                    <a:pt x="11401" y="8984"/>
                    <a:pt x="9760" y="9103"/>
                    <a:pt x="8256" y="9103"/>
                  </a:cubicBezTo>
                  <a:cubicBezTo>
                    <a:pt x="6752" y="9103"/>
                    <a:pt x="5385" y="8984"/>
                    <a:pt x="5112" y="8685"/>
                  </a:cubicBezTo>
                  <a:cubicBezTo>
                    <a:pt x="4839" y="8387"/>
                    <a:pt x="5659" y="7910"/>
                    <a:pt x="6479" y="7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10815474" y="5951543"/>
              <a:ext cx="91993" cy="9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19" fill="norm" stroke="1" extrusionOk="0">
                  <a:moveTo>
                    <a:pt x="7020" y="7279"/>
                  </a:moveTo>
                  <a:cubicBezTo>
                    <a:pt x="4823" y="10159"/>
                    <a:pt x="2627" y="13039"/>
                    <a:pt x="1345" y="15559"/>
                  </a:cubicBezTo>
                  <a:cubicBezTo>
                    <a:pt x="64" y="18079"/>
                    <a:pt x="-302" y="20239"/>
                    <a:pt x="247" y="19699"/>
                  </a:cubicBezTo>
                  <a:cubicBezTo>
                    <a:pt x="796" y="19159"/>
                    <a:pt x="2261" y="15919"/>
                    <a:pt x="4274" y="12679"/>
                  </a:cubicBezTo>
                  <a:cubicBezTo>
                    <a:pt x="6288" y="9439"/>
                    <a:pt x="8851" y="6199"/>
                    <a:pt x="10864" y="4039"/>
                  </a:cubicBezTo>
                  <a:cubicBezTo>
                    <a:pt x="12878" y="1879"/>
                    <a:pt x="14342" y="799"/>
                    <a:pt x="15990" y="259"/>
                  </a:cubicBezTo>
                  <a:cubicBezTo>
                    <a:pt x="17637" y="-281"/>
                    <a:pt x="19467" y="-281"/>
                    <a:pt x="20383" y="3319"/>
                  </a:cubicBezTo>
                  <a:cubicBezTo>
                    <a:pt x="21298" y="6919"/>
                    <a:pt x="21298" y="14119"/>
                    <a:pt x="21298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10874259" y="6212500"/>
              <a:ext cx="101810" cy="136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00" fill="norm" stroke="1" extrusionOk="0">
                  <a:moveTo>
                    <a:pt x="0" y="21400"/>
                  </a:moveTo>
                  <a:cubicBezTo>
                    <a:pt x="997" y="15938"/>
                    <a:pt x="1994" y="10476"/>
                    <a:pt x="2825" y="7124"/>
                  </a:cubicBezTo>
                  <a:cubicBezTo>
                    <a:pt x="3655" y="3772"/>
                    <a:pt x="4320" y="2531"/>
                    <a:pt x="5483" y="1538"/>
                  </a:cubicBezTo>
                  <a:cubicBezTo>
                    <a:pt x="6646" y="545"/>
                    <a:pt x="8308" y="-200"/>
                    <a:pt x="9138" y="48"/>
                  </a:cubicBezTo>
                  <a:cubicBezTo>
                    <a:pt x="9969" y="297"/>
                    <a:pt x="9969" y="1538"/>
                    <a:pt x="9803" y="2779"/>
                  </a:cubicBezTo>
                  <a:cubicBezTo>
                    <a:pt x="9637" y="4021"/>
                    <a:pt x="9305" y="5262"/>
                    <a:pt x="9969" y="5634"/>
                  </a:cubicBezTo>
                  <a:cubicBezTo>
                    <a:pt x="10634" y="6007"/>
                    <a:pt x="12295" y="5510"/>
                    <a:pt x="13625" y="4641"/>
                  </a:cubicBezTo>
                  <a:cubicBezTo>
                    <a:pt x="14954" y="3772"/>
                    <a:pt x="15951" y="2531"/>
                    <a:pt x="17114" y="1538"/>
                  </a:cubicBezTo>
                  <a:cubicBezTo>
                    <a:pt x="18277" y="545"/>
                    <a:pt x="19606" y="-200"/>
                    <a:pt x="20437" y="48"/>
                  </a:cubicBezTo>
                  <a:cubicBezTo>
                    <a:pt x="21268" y="297"/>
                    <a:pt x="21600" y="1538"/>
                    <a:pt x="21268" y="3524"/>
                  </a:cubicBezTo>
                  <a:cubicBezTo>
                    <a:pt x="20935" y="5510"/>
                    <a:pt x="19938" y="8241"/>
                    <a:pt x="18942" y="10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10953610" y="6246737"/>
              <a:ext cx="53479" cy="9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046" fill="norm" stroke="1" extrusionOk="0">
                  <a:moveTo>
                    <a:pt x="9762" y="2546"/>
                  </a:moveTo>
                  <a:cubicBezTo>
                    <a:pt x="12231" y="1196"/>
                    <a:pt x="14700" y="-154"/>
                    <a:pt x="15625" y="15"/>
                  </a:cubicBezTo>
                  <a:cubicBezTo>
                    <a:pt x="16551" y="184"/>
                    <a:pt x="15934" y="1871"/>
                    <a:pt x="13774" y="4402"/>
                  </a:cubicBezTo>
                  <a:cubicBezTo>
                    <a:pt x="11614" y="6934"/>
                    <a:pt x="7911" y="10309"/>
                    <a:pt x="4825" y="13346"/>
                  </a:cubicBezTo>
                  <a:cubicBezTo>
                    <a:pt x="1740" y="16383"/>
                    <a:pt x="-729" y="19083"/>
                    <a:pt x="197" y="20265"/>
                  </a:cubicBezTo>
                  <a:cubicBezTo>
                    <a:pt x="1122" y="21446"/>
                    <a:pt x="5442" y="21108"/>
                    <a:pt x="9454" y="20433"/>
                  </a:cubicBezTo>
                  <a:cubicBezTo>
                    <a:pt x="13465" y="19758"/>
                    <a:pt x="17168" y="18746"/>
                    <a:pt x="20871" y="17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11013611" y="6241270"/>
              <a:ext cx="64637" cy="112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2434"/>
                  </a:moveTo>
                  <a:cubicBezTo>
                    <a:pt x="19478" y="1217"/>
                    <a:pt x="17935" y="0"/>
                    <a:pt x="16135" y="0"/>
                  </a:cubicBezTo>
                  <a:cubicBezTo>
                    <a:pt x="14335" y="0"/>
                    <a:pt x="12278" y="1217"/>
                    <a:pt x="9450" y="3042"/>
                  </a:cubicBezTo>
                  <a:cubicBezTo>
                    <a:pt x="6621" y="4868"/>
                    <a:pt x="3021" y="7301"/>
                    <a:pt x="1221" y="10039"/>
                  </a:cubicBezTo>
                  <a:cubicBezTo>
                    <a:pt x="-579" y="12777"/>
                    <a:pt x="-579" y="15820"/>
                    <a:pt x="2507" y="17797"/>
                  </a:cubicBezTo>
                  <a:cubicBezTo>
                    <a:pt x="5592" y="19775"/>
                    <a:pt x="11764" y="20687"/>
                    <a:pt x="179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11021320" y="6301359"/>
              <a:ext cx="75903" cy="2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0" y="15840"/>
                    <a:pt x="2700" y="10080"/>
                    <a:pt x="6300" y="6480"/>
                  </a:cubicBezTo>
                  <a:cubicBezTo>
                    <a:pt x="9900" y="2880"/>
                    <a:pt x="1575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11054527" y="6049933"/>
              <a:ext cx="120512" cy="35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0663" y="0"/>
                  </a:moveTo>
                  <a:cubicBezTo>
                    <a:pt x="14491" y="2238"/>
                    <a:pt x="18319" y="4476"/>
                    <a:pt x="19959" y="6811"/>
                  </a:cubicBezTo>
                  <a:cubicBezTo>
                    <a:pt x="21600" y="9146"/>
                    <a:pt x="21053" y="11578"/>
                    <a:pt x="17362" y="14059"/>
                  </a:cubicBezTo>
                  <a:cubicBezTo>
                    <a:pt x="13671" y="16541"/>
                    <a:pt x="6835" y="190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10537442" y="6491696"/>
              <a:ext cx="463064" cy="6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0913" fill="norm" stroke="1" extrusionOk="0">
                  <a:moveTo>
                    <a:pt x="0" y="16392"/>
                  </a:moveTo>
                  <a:cubicBezTo>
                    <a:pt x="147" y="13378"/>
                    <a:pt x="294" y="10364"/>
                    <a:pt x="1139" y="7852"/>
                  </a:cubicBezTo>
                  <a:cubicBezTo>
                    <a:pt x="1984" y="5341"/>
                    <a:pt x="3527" y="3331"/>
                    <a:pt x="5767" y="1825"/>
                  </a:cubicBezTo>
                  <a:cubicBezTo>
                    <a:pt x="8008" y="318"/>
                    <a:pt x="10947" y="-687"/>
                    <a:pt x="13629" y="569"/>
                  </a:cubicBezTo>
                  <a:cubicBezTo>
                    <a:pt x="16310" y="1825"/>
                    <a:pt x="18735" y="5341"/>
                    <a:pt x="20057" y="8104"/>
                  </a:cubicBezTo>
                  <a:cubicBezTo>
                    <a:pt x="21380" y="10866"/>
                    <a:pt x="21600" y="12876"/>
                    <a:pt x="21490" y="14383"/>
                  </a:cubicBezTo>
                  <a:cubicBezTo>
                    <a:pt x="21380" y="15890"/>
                    <a:pt x="20939" y="16894"/>
                    <a:pt x="19506" y="17648"/>
                  </a:cubicBezTo>
                  <a:cubicBezTo>
                    <a:pt x="18073" y="18401"/>
                    <a:pt x="15649" y="18904"/>
                    <a:pt x="13408" y="17899"/>
                  </a:cubicBezTo>
                  <a:cubicBezTo>
                    <a:pt x="11167" y="16894"/>
                    <a:pt x="9110" y="14383"/>
                    <a:pt x="7898" y="12876"/>
                  </a:cubicBezTo>
                  <a:cubicBezTo>
                    <a:pt x="6686" y="11369"/>
                    <a:pt x="6318" y="10866"/>
                    <a:pt x="6024" y="9611"/>
                  </a:cubicBezTo>
                  <a:cubicBezTo>
                    <a:pt x="5731" y="8355"/>
                    <a:pt x="5510" y="6345"/>
                    <a:pt x="5804" y="4838"/>
                  </a:cubicBezTo>
                  <a:cubicBezTo>
                    <a:pt x="6098" y="3331"/>
                    <a:pt x="6906" y="2327"/>
                    <a:pt x="8522" y="2829"/>
                  </a:cubicBezTo>
                  <a:cubicBezTo>
                    <a:pt x="10139" y="3331"/>
                    <a:pt x="12563" y="5341"/>
                    <a:pt x="14400" y="8606"/>
                  </a:cubicBezTo>
                  <a:cubicBezTo>
                    <a:pt x="16237" y="11871"/>
                    <a:pt x="17486" y="16392"/>
                    <a:pt x="18735" y="20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4125160" y="6088781"/>
              <a:ext cx="6577777" cy="65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53" y="16834"/>
                  </a:moveTo>
                  <a:cubicBezTo>
                    <a:pt x="21574" y="17458"/>
                    <a:pt x="21595" y="18083"/>
                    <a:pt x="21574" y="18655"/>
                  </a:cubicBezTo>
                  <a:cubicBezTo>
                    <a:pt x="21553" y="19228"/>
                    <a:pt x="21491" y="19748"/>
                    <a:pt x="21362" y="20165"/>
                  </a:cubicBezTo>
                  <a:cubicBezTo>
                    <a:pt x="21232" y="20581"/>
                    <a:pt x="21035" y="20893"/>
                    <a:pt x="20840" y="21076"/>
                  </a:cubicBezTo>
                  <a:cubicBezTo>
                    <a:pt x="20645" y="21258"/>
                    <a:pt x="20454" y="21310"/>
                    <a:pt x="20254" y="21362"/>
                  </a:cubicBezTo>
                  <a:cubicBezTo>
                    <a:pt x="20054" y="21414"/>
                    <a:pt x="19846" y="21466"/>
                    <a:pt x="19639" y="21492"/>
                  </a:cubicBezTo>
                  <a:cubicBezTo>
                    <a:pt x="19431" y="21518"/>
                    <a:pt x="19224" y="21518"/>
                    <a:pt x="19027" y="21492"/>
                  </a:cubicBezTo>
                  <a:cubicBezTo>
                    <a:pt x="18829" y="21466"/>
                    <a:pt x="18643" y="21414"/>
                    <a:pt x="18453" y="21362"/>
                  </a:cubicBezTo>
                  <a:cubicBezTo>
                    <a:pt x="18264" y="21310"/>
                    <a:pt x="18072" y="21258"/>
                    <a:pt x="17880" y="21232"/>
                  </a:cubicBezTo>
                  <a:cubicBezTo>
                    <a:pt x="17688" y="21206"/>
                    <a:pt x="17496" y="21206"/>
                    <a:pt x="17301" y="21180"/>
                  </a:cubicBezTo>
                  <a:cubicBezTo>
                    <a:pt x="17107" y="21154"/>
                    <a:pt x="16910" y="21102"/>
                    <a:pt x="16713" y="21076"/>
                  </a:cubicBezTo>
                  <a:cubicBezTo>
                    <a:pt x="16515" y="21050"/>
                    <a:pt x="16318" y="21050"/>
                    <a:pt x="16113" y="20998"/>
                  </a:cubicBezTo>
                  <a:cubicBezTo>
                    <a:pt x="15908" y="20945"/>
                    <a:pt x="15696" y="20841"/>
                    <a:pt x="15483" y="20737"/>
                  </a:cubicBezTo>
                  <a:cubicBezTo>
                    <a:pt x="15270" y="20633"/>
                    <a:pt x="15057" y="20529"/>
                    <a:pt x="14850" y="20425"/>
                  </a:cubicBezTo>
                  <a:cubicBezTo>
                    <a:pt x="14642" y="20321"/>
                    <a:pt x="14440" y="20217"/>
                    <a:pt x="14235" y="20061"/>
                  </a:cubicBezTo>
                  <a:cubicBezTo>
                    <a:pt x="14030" y="19905"/>
                    <a:pt x="13823" y="19696"/>
                    <a:pt x="13607" y="19488"/>
                  </a:cubicBezTo>
                  <a:cubicBezTo>
                    <a:pt x="13392" y="19280"/>
                    <a:pt x="13169" y="19072"/>
                    <a:pt x="12966" y="18916"/>
                  </a:cubicBezTo>
                  <a:cubicBezTo>
                    <a:pt x="12764" y="18759"/>
                    <a:pt x="12582" y="18655"/>
                    <a:pt x="12403" y="18525"/>
                  </a:cubicBezTo>
                  <a:cubicBezTo>
                    <a:pt x="12224" y="18395"/>
                    <a:pt x="12048" y="18239"/>
                    <a:pt x="11864" y="18083"/>
                  </a:cubicBezTo>
                  <a:cubicBezTo>
                    <a:pt x="11680" y="17927"/>
                    <a:pt x="11488" y="17771"/>
                    <a:pt x="11296" y="17640"/>
                  </a:cubicBezTo>
                  <a:cubicBezTo>
                    <a:pt x="11104" y="17510"/>
                    <a:pt x="10912" y="17406"/>
                    <a:pt x="10722" y="17302"/>
                  </a:cubicBezTo>
                  <a:cubicBezTo>
                    <a:pt x="10533" y="17198"/>
                    <a:pt x="10346" y="17094"/>
                    <a:pt x="10152" y="17016"/>
                  </a:cubicBezTo>
                  <a:cubicBezTo>
                    <a:pt x="9957" y="16938"/>
                    <a:pt x="9755" y="16886"/>
                    <a:pt x="9555" y="16834"/>
                  </a:cubicBezTo>
                  <a:cubicBezTo>
                    <a:pt x="9355" y="16782"/>
                    <a:pt x="9158" y="16730"/>
                    <a:pt x="8956" y="16704"/>
                  </a:cubicBezTo>
                  <a:cubicBezTo>
                    <a:pt x="8753" y="16678"/>
                    <a:pt x="8546" y="16678"/>
                    <a:pt x="8336" y="16678"/>
                  </a:cubicBezTo>
                  <a:cubicBezTo>
                    <a:pt x="8125" y="16678"/>
                    <a:pt x="7913" y="16678"/>
                    <a:pt x="7697" y="16678"/>
                  </a:cubicBezTo>
                  <a:cubicBezTo>
                    <a:pt x="7482" y="16678"/>
                    <a:pt x="7264" y="16678"/>
                    <a:pt x="7046" y="16704"/>
                  </a:cubicBezTo>
                  <a:cubicBezTo>
                    <a:pt x="6828" y="16730"/>
                    <a:pt x="6610" y="16782"/>
                    <a:pt x="6393" y="16834"/>
                  </a:cubicBezTo>
                  <a:cubicBezTo>
                    <a:pt x="6175" y="16886"/>
                    <a:pt x="5957" y="16938"/>
                    <a:pt x="5739" y="17042"/>
                  </a:cubicBezTo>
                  <a:cubicBezTo>
                    <a:pt x="5521" y="17146"/>
                    <a:pt x="5303" y="17302"/>
                    <a:pt x="5082" y="17432"/>
                  </a:cubicBezTo>
                  <a:cubicBezTo>
                    <a:pt x="4862" y="17562"/>
                    <a:pt x="4639" y="17666"/>
                    <a:pt x="4421" y="17771"/>
                  </a:cubicBezTo>
                  <a:cubicBezTo>
                    <a:pt x="4203" y="17875"/>
                    <a:pt x="3990" y="17979"/>
                    <a:pt x="3783" y="18083"/>
                  </a:cubicBezTo>
                  <a:cubicBezTo>
                    <a:pt x="3575" y="18187"/>
                    <a:pt x="3373" y="18291"/>
                    <a:pt x="3183" y="18395"/>
                  </a:cubicBezTo>
                  <a:cubicBezTo>
                    <a:pt x="2994" y="18499"/>
                    <a:pt x="2818" y="18603"/>
                    <a:pt x="2633" y="18759"/>
                  </a:cubicBezTo>
                  <a:cubicBezTo>
                    <a:pt x="2449" y="18916"/>
                    <a:pt x="2257" y="19124"/>
                    <a:pt x="2068" y="19280"/>
                  </a:cubicBezTo>
                  <a:cubicBezTo>
                    <a:pt x="1878" y="19436"/>
                    <a:pt x="1692" y="19540"/>
                    <a:pt x="1500" y="19592"/>
                  </a:cubicBezTo>
                  <a:cubicBezTo>
                    <a:pt x="1308" y="19644"/>
                    <a:pt x="1111" y="19644"/>
                    <a:pt x="976" y="19592"/>
                  </a:cubicBezTo>
                  <a:cubicBezTo>
                    <a:pt x="841" y="19540"/>
                    <a:pt x="768" y="19436"/>
                    <a:pt x="721" y="19306"/>
                  </a:cubicBezTo>
                  <a:cubicBezTo>
                    <a:pt x="675" y="19176"/>
                    <a:pt x="654" y="19020"/>
                    <a:pt x="636" y="18447"/>
                  </a:cubicBezTo>
                  <a:cubicBezTo>
                    <a:pt x="618" y="17875"/>
                    <a:pt x="602" y="16886"/>
                    <a:pt x="599" y="15480"/>
                  </a:cubicBezTo>
                  <a:cubicBezTo>
                    <a:pt x="597" y="14075"/>
                    <a:pt x="607" y="12253"/>
                    <a:pt x="625" y="10458"/>
                  </a:cubicBezTo>
                  <a:cubicBezTo>
                    <a:pt x="644" y="8662"/>
                    <a:pt x="670" y="6892"/>
                    <a:pt x="682" y="5409"/>
                  </a:cubicBezTo>
                  <a:cubicBezTo>
                    <a:pt x="695" y="3926"/>
                    <a:pt x="695" y="2729"/>
                    <a:pt x="695" y="2000"/>
                  </a:cubicBezTo>
                  <a:cubicBezTo>
                    <a:pt x="695" y="1271"/>
                    <a:pt x="695" y="1011"/>
                    <a:pt x="685" y="959"/>
                  </a:cubicBezTo>
                  <a:cubicBezTo>
                    <a:pt x="675" y="907"/>
                    <a:pt x="654" y="1063"/>
                    <a:pt x="615" y="1558"/>
                  </a:cubicBezTo>
                  <a:cubicBezTo>
                    <a:pt x="576" y="2052"/>
                    <a:pt x="519" y="2885"/>
                    <a:pt x="441" y="3691"/>
                  </a:cubicBezTo>
                  <a:cubicBezTo>
                    <a:pt x="363" y="4498"/>
                    <a:pt x="265" y="5279"/>
                    <a:pt x="200" y="5799"/>
                  </a:cubicBezTo>
                  <a:cubicBezTo>
                    <a:pt x="135" y="6320"/>
                    <a:pt x="104" y="6580"/>
                    <a:pt x="75" y="6762"/>
                  </a:cubicBezTo>
                  <a:cubicBezTo>
                    <a:pt x="47" y="6945"/>
                    <a:pt x="21" y="7049"/>
                    <a:pt x="8" y="6971"/>
                  </a:cubicBezTo>
                  <a:cubicBezTo>
                    <a:pt x="-5" y="6892"/>
                    <a:pt x="-5" y="6632"/>
                    <a:pt x="26" y="5930"/>
                  </a:cubicBezTo>
                  <a:cubicBezTo>
                    <a:pt x="57" y="5227"/>
                    <a:pt x="120" y="4082"/>
                    <a:pt x="190" y="3093"/>
                  </a:cubicBezTo>
                  <a:cubicBezTo>
                    <a:pt x="260" y="2104"/>
                    <a:pt x="337" y="1271"/>
                    <a:pt x="420" y="725"/>
                  </a:cubicBezTo>
                  <a:cubicBezTo>
                    <a:pt x="503" y="178"/>
                    <a:pt x="592" y="-82"/>
                    <a:pt x="682" y="22"/>
                  </a:cubicBezTo>
                  <a:cubicBezTo>
                    <a:pt x="773" y="126"/>
                    <a:pt x="867" y="595"/>
                    <a:pt x="937" y="1167"/>
                  </a:cubicBezTo>
                  <a:cubicBezTo>
                    <a:pt x="1007" y="1740"/>
                    <a:pt x="1053" y="2416"/>
                    <a:pt x="1100" y="3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9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787454" y="6039713"/>
              <a:ext cx="152255" cy="354994"/>
            </a:xfrm>
            <a:prstGeom prst="rect">
              <a:avLst/>
            </a:prstGeom>
            <a:effectLst/>
          </p:spPr>
        </p:pic>
        <p:pic>
          <p:nvPicPr>
            <p:cNvPr id="140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687832" y="6283915"/>
              <a:ext cx="153486" cy="101304"/>
            </a:xfrm>
            <a:prstGeom prst="rect">
              <a:avLst/>
            </a:prstGeom>
            <a:effectLst/>
          </p:spPr>
        </p:pic>
        <p:pic>
          <p:nvPicPr>
            <p:cNvPr id="140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749503" y="6321867"/>
              <a:ext cx="186693" cy="106047"/>
            </a:xfrm>
            <a:prstGeom prst="rect">
              <a:avLst/>
            </a:prstGeom>
            <a:effectLst/>
          </p:spPr>
        </p:pic>
        <p:pic>
          <p:nvPicPr>
            <p:cNvPr id="1404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398455" y="6554317"/>
              <a:ext cx="30145" cy="120279"/>
            </a:xfrm>
            <a:prstGeom prst="rect">
              <a:avLst/>
            </a:prstGeom>
            <a:effectLst/>
          </p:spPr>
        </p:pic>
        <p:pic>
          <p:nvPicPr>
            <p:cNvPr id="1406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431662" y="6473671"/>
              <a:ext cx="30145" cy="53864"/>
            </a:xfrm>
            <a:prstGeom prst="rect">
              <a:avLst/>
            </a:prstGeom>
            <a:effectLst/>
          </p:spPr>
        </p:pic>
        <p:pic>
          <p:nvPicPr>
            <p:cNvPr id="140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429835" y="6499554"/>
              <a:ext cx="117362" cy="200761"/>
            </a:xfrm>
            <a:prstGeom prst="rect">
              <a:avLst/>
            </a:prstGeom>
            <a:effectLst/>
          </p:spPr>
        </p:pic>
        <p:pic>
          <p:nvPicPr>
            <p:cNvPr id="141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662148" y="6509867"/>
              <a:ext cx="226609" cy="249374"/>
            </a:xfrm>
            <a:prstGeom prst="rect">
              <a:avLst/>
            </a:prstGeom>
            <a:effectLst/>
          </p:spPr>
        </p:pic>
        <p:pic>
          <p:nvPicPr>
            <p:cNvPr id="141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923683" y="6492646"/>
              <a:ext cx="126366" cy="257852"/>
            </a:xfrm>
            <a:prstGeom prst="rect">
              <a:avLst/>
            </a:prstGeom>
            <a:effectLst/>
          </p:spPr>
        </p:pic>
        <p:pic>
          <p:nvPicPr>
            <p:cNvPr id="141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091503" y="6493559"/>
              <a:ext cx="197322" cy="264249"/>
            </a:xfrm>
            <a:prstGeom prst="rect">
              <a:avLst/>
            </a:prstGeom>
            <a:effectLst/>
          </p:spPr>
        </p:pic>
        <p:pic>
          <p:nvPicPr>
            <p:cNvPr id="141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086319" y="6630219"/>
              <a:ext cx="172462" cy="49121"/>
            </a:xfrm>
            <a:prstGeom prst="rect">
              <a:avLst/>
            </a:prstGeom>
            <a:effectLst/>
          </p:spPr>
        </p:pic>
        <p:pic>
          <p:nvPicPr>
            <p:cNvPr id="141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725783" y="6862249"/>
              <a:ext cx="428632" cy="49542"/>
            </a:xfrm>
            <a:prstGeom prst="rect">
              <a:avLst/>
            </a:prstGeom>
            <a:effectLst/>
          </p:spPr>
        </p:pic>
        <p:pic>
          <p:nvPicPr>
            <p:cNvPr id="142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787454" y="6924341"/>
              <a:ext cx="333754" cy="58608"/>
            </a:xfrm>
            <a:prstGeom prst="rect">
              <a:avLst/>
            </a:prstGeom>
            <a:effectLst/>
          </p:spPr>
        </p:pic>
        <p:pic>
          <p:nvPicPr>
            <p:cNvPr id="142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844381" y="7115368"/>
              <a:ext cx="286314" cy="43105"/>
            </a:xfrm>
            <a:prstGeom prst="rect">
              <a:avLst/>
            </a:prstGeom>
            <a:effectLst/>
          </p:spPr>
        </p:pic>
        <p:pic>
          <p:nvPicPr>
            <p:cNvPr id="142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821599" y="7147304"/>
              <a:ext cx="328072" cy="91371"/>
            </a:xfrm>
            <a:prstGeom prst="rect">
              <a:avLst/>
            </a:prstGeom>
            <a:effectLst/>
          </p:spPr>
        </p:pic>
        <p:pic>
          <p:nvPicPr>
            <p:cNvPr id="142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981750" y="7081267"/>
              <a:ext cx="164374" cy="191060"/>
            </a:xfrm>
            <a:prstGeom prst="rect">
              <a:avLst/>
            </a:prstGeom>
            <a:effectLst/>
          </p:spPr>
        </p:pic>
        <p:pic>
          <p:nvPicPr>
            <p:cNvPr id="142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238124" y="7123584"/>
              <a:ext cx="41632" cy="82328"/>
            </a:xfrm>
            <a:prstGeom prst="rect">
              <a:avLst/>
            </a:prstGeom>
            <a:effectLst/>
          </p:spPr>
        </p:pic>
        <p:pic>
          <p:nvPicPr>
            <p:cNvPr id="1430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239655" y="706191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43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304538" y="7076739"/>
              <a:ext cx="106047" cy="107280"/>
            </a:xfrm>
            <a:prstGeom prst="rect">
              <a:avLst/>
            </a:prstGeom>
            <a:effectLst/>
          </p:spPr>
        </p:pic>
        <p:pic>
          <p:nvPicPr>
            <p:cNvPr id="143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539407" y="7091383"/>
              <a:ext cx="122604" cy="128761"/>
            </a:xfrm>
            <a:prstGeom prst="rect">
              <a:avLst/>
            </a:prstGeom>
            <a:effectLst/>
          </p:spPr>
        </p:pic>
        <p:pic>
          <p:nvPicPr>
            <p:cNvPr id="143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613772" y="7123584"/>
              <a:ext cx="108602" cy="88300"/>
            </a:xfrm>
            <a:prstGeom prst="rect">
              <a:avLst/>
            </a:prstGeom>
            <a:effectLst/>
          </p:spPr>
        </p:pic>
        <p:pic>
          <p:nvPicPr>
            <p:cNvPr id="143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717507" y="7099538"/>
              <a:ext cx="120029" cy="144325"/>
            </a:xfrm>
            <a:prstGeom prst="rect">
              <a:avLst/>
            </a:prstGeom>
            <a:effectLst/>
          </p:spPr>
        </p:pic>
        <p:pic>
          <p:nvPicPr>
            <p:cNvPr id="144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807391" y="7092989"/>
              <a:ext cx="106047" cy="148697"/>
            </a:xfrm>
            <a:prstGeom prst="rect">
              <a:avLst/>
            </a:prstGeom>
            <a:effectLst/>
          </p:spPr>
        </p:pic>
        <p:pic>
          <p:nvPicPr>
            <p:cNvPr id="144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892781" y="7147304"/>
              <a:ext cx="49120" cy="101303"/>
            </a:xfrm>
            <a:prstGeom prst="rect">
              <a:avLst/>
            </a:prstGeom>
            <a:effectLst/>
          </p:spPr>
        </p:pic>
        <p:pic>
          <p:nvPicPr>
            <p:cNvPr id="144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925988" y="7062277"/>
              <a:ext cx="34889" cy="53501"/>
            </a:xfrm>
            <a:prstGeom prst="rect">
              <a:avLst/>
            </a:prstGeom>
            <a:effectLst/>
          </p:spPr>
        </p:pic>
        <p:pic>
          <p:nvPicPr>
            <p:cNvPr id="144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943513" y="7086714"/>
              <a:ext cx="126473" cy="180114"/>
            </a:xfrm>
            <a:prstGeom prst="rect">
              <a:avLst/>
            </a:prstGeom>
            <a:effectLst/>
          </p:spPr>
        </p:pic>
        <p:pic>
          <p:nvPicPr>
            <p:cNvPr id="144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102673" y="7038194"/>
              <a:ext cx="66935" cy="219901"/>
            </a:xfrm>
            <a:prstGeom prst="rect">
              <a:avLst/>
            </a:prstGeom>
            <a:effectLst/>
          </p:spPr>
        </p:pic>
        <p:pic>
          <p:nvPicPr>
            <p:cNvPr id="1450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068305" y="7140436"/>
              <a:ext cx="285997" cy="115918"/>
            </a:xfrm>
            <a:prstGeom prst="rect">
              <a:avLst/>
            </a:prstGeom>
            <a:effectLst/>
          </p:spPr>
        </p:pic>
        <p:pic>
          <p:nvPicPr>
            <p:cNvPr id="145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366870" y="6990755"/>
              <a:ext cx="106347" cy="291059"/>
            </a:xfrm>
            <a:prstGeom prst="rect">
              <a:avLst/>
            </a:prstGeom>
            <a:effectLst/>
          </p:spPr>
        </p:pic>
        <p:pic>
          <p:nvPicPr>
            <p:cNvPr id="145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291268" y="7104609"/>
              <a:ext cx="215156" cy="49120"/>
            </a:xfrm>
            <a:prstGeom prst="rect">
              <a:avLst/>
            </a:prstGeom>
            <a:effectLst/>
          </p:spPr>
        </p:pic>
        <p:pic>
          <p:nvPicPr>
            <p:cNvPr id="145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105294" y="3949011"/>
              <a:ext cx="551974" cy="450955"/>
            </a:xfrm>
            <a:prstGeom prst="rect">
              <a:avLst/>
            </a:prstGeom>
            <a:effectLst/>
          </p:spPr>
        </p:pic>
        <p:pic>
          <p:nvPicPr>
            <p:cNvPr id="145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890545" y="4158651"/>
              <a:ext cx="37125" cy="134511"/>
            </a:xfrm>
            <a:prstGeom prst="rect">
              <a:avLst/>
            </a:prstGeom>
            <a:effectLst/>
          </p:spPr>
        </p:pic>
        <p:pic>
          <p:nvPicPr>
            <p:cNvPr id="146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888037" y="4106469"/>
              <a:ext cx="25401" cy="77583"/>
            </a:xfrm>
            <a:prstGeom prst="rect">
              <a:avLst/>
            </a:prstGeom>
            <a:effectLst/>
          </p:spPr>
        </p:pic>
        <p:pic>
          <p:nvPicPr>
            <p:cNvPr id="146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934866" y="4090546"/>
              <a:ext cx="149328" cy="170773"/>
            </a:xfrm>
            <a:prstGeom prst="rect">
              <a:avLst/>
            </a:prstGeom>
            <a:effectLst/>
          </p:spPr>
        </p:pic>
        <p:pic>
          <p:nvPicPr>
            <p:cNvPr id="1464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159519" y="4119890"/>
              <a:ext cx="209333" cy="114771"/>
            </a:xfrm>
            <a:prstGeom prst="rect">
              <a:avLst/>
            </a:prstGeom>
            <a:effectLst/>
          </p:spPr>
        </p:pic>
        <p:pic>
          <p:nvPicPr>
            <p:cNvPr id="1466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453266" y="4104030"/>
              <a:ext cx="138548" cy="241947"/>
            </a:xfrm>
            <a:prstGeom prst="rect">
              <a:avLst/>
            </a:prstGeom>
            <a:effectLst/>
          </p:spPr>
        </p:pic>
        <p:pic>
          <p:nvPicPr>
            <p:cNvPr id="1468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604716" y="4109601"/>
              <a:ext cx="86720" cy="96891"/>
            </a:xfrm>
            <a:prstGeom prst="rect">
              <a:avLst/>
            </a:prstGeom>
            <a:effectLst/>
          </p:spPr>
        </p:pic>
        <p:pic>
          <p:nvPicPr>
            <p:cNvPr id="1470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714747" y="4106469"/>
              <a:ext cx="107474" cy="84893"/>
            </a:xfrm>
            <a:prstGeom prst="rect">
              <a:avLst/>
            </a:prstGeom>
            <a:effectLst/>
          </p:spPr>
        </p:pic>
        <p:pic>
          <p:nvPicPr>
            <p:cNvPr id="1472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818180" y="3903226"/>
              <a:ext cx="124682" cy="317421"/>
            </a:xfrm>
            <a:prstGeom prst="rect">
              <a:avLst/>
            </a:prstGeom>
            <a:effectLst/>
          </p:spPr>
        </p:pic>
        <p:pic>
          <p:nvPicPr>
            <p:cNvPr id="1474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789376" y="4286823"/>
              <a:ext cx="201836" cy="190646"/>
            </a:xfrm>
            <a:prstGeom prst="rect">
              <a:avLst/>
            </a:prstGeom>
            <a:effectLst/>
          </p:spPr>
        </p:pic>
        <p:pic>
          <p:nvPicPr>
            <p:cNvPr id="1476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059778" y="4163395"/>
              <a:ext cx="77584" cy="294525"/>
            </a:xfrm>
            <a:prstGeom prst="rect">
              <a:avLst/>
            </a:prstGeom>
            <a:effectLst/>
          </p:spPr>
        </p:pic>
        <p:pic>
          <p:nvPicPr>
            <p:cNvPr id="1478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039221" y="4320443"/>
              <a:ext cx="157507" cy="96060"/>
            </a:xfrm>
            <a:prstGeom prst="rect">
              <a:avLst/>
            </a:prstGeom>
            <a:effectLst/>
          </p:spPr>
        </p:pic>
        <p:pic>
          <p:nvPicPr>
            <p:cNvPr id="1480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138492" y="4244042"/>
              <a:ext cx="41565" cy="143998"/>
            </a:xfrm>
            <a:prstGeom prst="rect">
              <a:avLst/>
            </a:prstGeom>
            <a:effectLst/>
          </p:spPr>
        </p:pic>
        <p:pic>
          <p:nvPicPr>
            <p:cNvPr id="1482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192607" y="4006847"/>
              <a:ext cx="390088" cy="408757"/>
            </a:xfrm>
            <a:prstGeom prst="rect">
              <a:avLst/>
            </a:prstGeom>
            <a:effectLst/>
          </p:spPr>
        </p:pic>
        <p:pic>
          <p:nvPicPr>
            <p:cNvPr id="1484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483396" y="4096981"/>
              <a:ext cx="332343" cy="198019"/>
            </a:xfrm>
            <a:prstGeom prst="rect">
              <a:avLst/>
            </a:prstGeom>
            <a:effectLst/>
          </p:spPr>
        </p:pic>
        <p:sp>
          <p:nvSpPr>
            <p:cNvPr id="1486" name="Line"/>
            <p:cNvSpPr/>
            <p:nvPr/>
          </p:nvSpPr>
          <p:spPr>
            <a:xfrm>
              <a:off x="6571980" y="5400167"/>
              <a:ext cx="2424013" cy="116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72" fill="norm" stroke="1" extrusionOk="0">
                  <a:moveTo>
                    <a:pt x="16047" y="4503"/>
                  </a:moveTo>
                  <a:cubicBezTo>
                    <a:pt x="16123" y="4112"/>
                    <a:pt x="16198" y="3722"/>
                    <a:pt x="16245" y="3409"/>
                  </a:cubicBezTo>
                  <a:cubicBezTo>
                    <a:pt x="16292" y="3097"/>
                    <a:pt x="16311" y="2862"/>
                    <a:pt x="16273" y="2648"/>
                  </a:cubicBezTo>
                  <a:cubicBezTo>
                    <a:pt x="16236" y="2433"/>
                    <a:pt x="16142" y="2237"/>
                    <a:pt x="15812" y="2003"/>
                  </a:cubicBezTo>
                  <a:cubicBezTo>
                    <a:pt x="15483" y="1769"/>
                    <a:pt x="14918" y="1495"/>
                    <a:pt x="14400" y="1222"/>
                  </a:cubicBezTo>
                  <a:cubicBezTo>
                    <a:pt x="13882" y="948"/>
                    <a:pt x="13411" y="675"/>
                    <a:pt x="12837" y="460"/>
                  </a:cubicBezTo>
                  <a:cubicBezTo>
                    <a:pt x="12262" y="245"/>
                    <a:pt x="11584" y="89"/>
                    <a:pt x="10878" y="31"/>
                  </a:cubicBezTo>
                  <a:cubicBezTo>
                    <a:pt x="10172" y="-28"/>
                    <a:pt x="9438" y="11"/>
                    <a:pt x="8731" y="31"/>
                  </a:cubicBezTo>
                  <a:cubicBezTo>
                    <a:pt x="8025" y="50"/>
                    <a:pt x="7347" y="50"/>
                    <a:pt x="6773" y="89"/>
                  </a:cubicBezTo>
                  <a:cubicBezTo>
                    <a:pt x="6198" y="128"/>
                    <a:pt x="5728" y="206"/>
                    <a:pt x="5153" y="538"/>
                  </a:cubicBezTo>
                  <a:cubicBezTo>
                    <a:pt x="4579" y="870"/>
                    <a:pt x="3901" y="1456"/>
                    <a:pt x="3355" y="2062"/>
                  </a:cubicBezTo>
                  <a:cubicBezTo>
                    <a:pt x="2809" y="2667"/>
                    <a:pt x="2394" y="3292"/>
                    <a:pt x="1971" y="4054"/>
                  </a:cubicBezTo>
                  <a:cubicBezTo>
                    <a:pt x="1547" y="4815"/>
                    <a:pt x="1114" y="5714"/>
                    <a:pt x="813" y="6788"/>
                  </a:cubicBezTo>
                  <a:cubicBezTo>
                    <a:pt x="511" y="7862"/>
                    <a:pt x="342" y="9112"/>
                    <a:pt x="210" y="10460"/>
                  </a:cubicBezTo>
                  <a:cubicBezTo>
                    <a:pt x="78" y="11807"/>
                    <a:pt x="-16" y="13252"/>
                    <a:pt x="3" y="14385"/>
                  </a:cubicBezTo>
                  <a:cubicBezTo>
                    <a:pt x="22" y="15518"/>
                    <a:pt x="153" y="16338"/>
                    <a:pt x="427" y="17061"/>
                  </a:cubicBezTo>
                  <a:cubicBezTo>
                    <a:pt x="700" y="17783"/>
                    <a:pt x="1114" y="18408"/>
                    <a:pt x="1651" y="18955"/>
                  </a:cubicBezTo>
                  <a:cubicBezTo>
                    <a:pt x="2187" y="19502"/>
                    <a:pt x="2846" y="19971"/>
                    <a:pt x="3477" y="20303"/>
                  </a:cubicBezTo>
                  <a:cubicBezTo>
                    <a:pt x="4108" y="20635"/>
                    <a:pt x="4711" y="20830"/>
                    <a:pt x="5370" y="21006"/>
                  </a:cubicBezTo>
                  <a:cubicBezTo>
                    <a:pt x="6029" y="21181"/>
                    <a:pt x="6745" y="21338"/>
                    <a:pt x="7488" y="21435"/>
                  </a:cubicBezTo>
                  <a:cubicBezTo>
                    <a:pt x="8232" y="21533"/>
                    <a:pt x="9004" y="21572"/>
                    <a:pt x="9786" y="21572"/>
                  </a:cubicBezTo>
                  <a:cubicBezTo>
                    <a:pt x="10567" y="21572"/>
                    <a:pt x="11358" y="21533"/>
                    <a:pt x="12112" y="21416"/>
                  </a:cubicBezTo>
                  <a:cubicBezTo>
                    <a:pt x="12865" y="21299"/>
                    <a:pt x="13581" y="21103"/>
                    <a:pt x="14268" y="20849"/>
                  </a:cubicBezTo>
                  <a:cubicBezTo>
                    <a:pt x="14955" y="20596"/>
                    <a:pt x="15614" y="20283"/>
                    <a:pt x="16245" y="19971"/>
                  </a:cubicBezTo>
                  <a:cubicBezTo>
                    <a:pt x="16876" y="19658"/>
                    <a:pt x="17479" y="19346"/>
                    <a:pt x="18072" y="18877"/>
                  </a:cubicBezTo>
                  <a:cubicBezTo>
                    <a:pt x="18665" y="18408"/>
                    <a:pt x="19249" y="17783"/>
                    <a:pt x="19776" y="16904"/>
                  </a:cubicBezTo>
                  <a:cubicBezTo>
                    <a:pt x="20303" y="16026"/>
                    <a:pt x="20774" y="14893"/>
                    <a:pt x="21094" y="13623"/>
                  </a:cubicBezTo>
                  <a:cubicBezTo>
                    <a:pt x="21415" y="12354"/>
                    <a:pt x="21584" y="10948"/>
                    <a:pt x="21565" y="9717"/>
                  </a:cubicBezTo>
                  <a:cubicBezTo>
                    <a:pt x="21546" y="8487"/>
                    <a:pt x="21339" y="7432"/>
                    <a:pt x="21000" y="6534"/>
                  </a:cubicBezTo>
                  <a:cubicBezTo>
                    <a:pt x="20661" y="5636"/>
                    <a:pt x="20190" y="4894"/>
                    <a:pt x="19597" y="4230"/>
                  </a:cubicBezTo>
                  <a:cubicBezTo>
                    <a:pt x="19004" y="3565"/>
                    <a:pt x="18288" y="2980"/>
                    <a:pt x="17554" y="2609"/>
                  </a:cubicBezTo>
                  <a:cubicBezTo>
                    <a:pt x="16820" y="2237"/>
                    <a:pt x="16066" y="2081"/>
                    <a:pt x="15247" y="2081"/>
                  </a:cubicBezTo>
                  <a:cubicBezTo>
                    <a:pt x="14428" y="2081"/>
                    <a:pt x="13543" y="2237"/>
                    <a:pt x="12874" y="2452"/>
                  </a:cubicBezTo>
                  <a:cubicBezTo>
                    <a:pt x="12206" y="2667"/>
                    <a:pt x="11754" y="2941"/>
                    <a:pt x="11302" y="3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" name="Drawing"/>
          <p:cNvGrpSpPr/>
          <p:nvPr/>
        </p:nvGrpSpPr>
        <p:grpSpPr>
          <a:xfrm>
            <a:off x="889000" y="1968429"/>
            <a:ext cx="12084050" cy="7575621"/>
            <a:chOff x="0" y="0"/>
            <a:chExt cx="12084049" cy="7575620"/>
          </a:xfrm>
        </p:grpSpPr>
        <p:sp>
          <p:nvSpPr>
            <p:cNvPr id="1489" name="Line"/>
            <p:cNvSpPr/>
            <p:nvPr/>
          </p:nvSpPr>
          <p:spPr>
            <a:xfrm>
              <a:off x="1365183" y="101670"/>
              <a:ext cx="228667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4762" y="0"/>
                  </a:moveTo>
                  <a:cubicBezTo>
                    <a:pt x="3969" y="2118"/>
                    <a:pt x="3177" y="4235"/>
                    <a:pt x="2780" y="7306"/>
                  </a:cubicBezTo>
                  <a:cubicBezTo>
                    <a:pt x="2384" y="10376"/>
                    <a:pt x="2384" y="14400"/>
                    <a:pt x="2186" y="16994"/>
                  </a:cubicBezTo>
                  <a:cubicBezTo>
                    <a:pt x="1988" y="19588"/>
                    <a:pt x="1591" y="20753"/>
                    <a:pt x="1294" y="20753"/>
                  </a:cubicBezTo>
                  <a:cubicBezTo>
                    <a:pt x="997" y="20753"/>
                    <a:pt x="799" y="19588"/>
                    <a:pt x="502" y="18529"/>
                  </a:cubicBezTo>
                  <a:cubicBezTo>
                    <a:pt x="204" y="17471"/>
                    <a:pt x="-192" y="16518"/>
                    <a:pt x="105" y="16200"/>
                  </a:cubicBezTo>
                  <a:cubicBezTo>
                    <a:pt x="402" y="15882"/>
                    <a:pt x="1393" y="16200"/>
                    <a:pt x="3078" y="16200"/>
                  </a:cubicBezTo>
                  <a:cubicBezTo>
                    <a:pt x="4762" y="16200"/>
                    <a:pt x="7140" y="15882"/>
                    <a:pt x="9518" y="14241"/>
                  </a:cubicBezTo>
                  <a:cubicBezTo>
                    <a:pt x="11896" y="12600"/>
                    <a:pt x="14274" y="9635"/>
                    <a:pt x="15661" y="7835"/>
                  </a:cubicBezTo>
                  <a:cubicBezTo>
                    <a:pt x="17048" y="6035"/>
                    <a:pt x="17445" y="5400"/>
                    <a:pt x="17841" y="4659"/>
                  </a:cubicBezTo>
                  <a:cubicBezTo>
                    <a:pt x="18237" y="3918"/>
                    <a:pt x="18634" y="3071"/>
                    <a:pt x="18634" y="3124"/>
                  </a:cubicBezTo>
                  <a:cubicBezTo>
                    <a:pt x="18634" y="3176"/>
                    <a:pt x="18237" y="4129"/>
                    <a:pt x="18039" y="6512"/>
                  </a:cubicBezTo>
                  <a:cubicBezTo>
                    <a:pt x="17841" y="8894"/>
                    <a:pt x="17841" y="12706"/>
                    <a:pt x="17940" y="15194"/>
                  </a:cubicBezTo>
                  <a:cubicBezTo>
                    <a:pt x="18039" y="17682"/>
                    <a:pt x="18237" y="18847"/>
                    <a:pt x="18832" y="19694"/>
                  </a:cubicBezTo>
                  <a:cubicBezTo>
                    <a:pt x="19426" y="20541"/>
                    <a:pt x="20417" y="21071"/>
                    <a:pt x="214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1658144" y="469970"/>
              <a:ext cx="52087" cy="6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0967" fill="norm" stroke="1" extrusionOk="0">
                  <a:moveTo>
                    <a:pt x="17134" y="0"/>
                  </a:moveTo>
                  <a:cubicBezTo>
                    <a:pt x="12980" y="0"/>
                    <a:pt x="8826" y="0"/>
                    <a:pt x="5919" y="1588"/>
                  </a:cubicBezTo>
                  <a:cubicBezTo>
                    <a:pt x="3011" y="3176"/>
                    <a:pt x="1350" y="6353"/>
                    <a:pt x="519" y="9529"/>
                  </a:cubicBezTo>
                  <a:cubicBezTo>
                    <a:pt x="-312" y="12706"/>
                    <a:pt x="-312" y="15882"/>
                    <a:pt x="1765" y="18106"/>
                  </a:cubicBezTo>
                  <a:cubicBezTo>
                    <a:pt x="3842" y="20329"/>
                    <a:pt x="7996" y="21600"/>
                    <a:pt x="11319" y="20647"/>
                  </a:cubicBezTo>
                  <a:cubicBezTo>
                    <a:pt x="14642" y="19694"/>
                    <a:pt x="17134" y="16518"/>
                    <a:pt x="18796" y="13341"/>
                  </a:cubicBezTo>
                  <a:cubicBezTo>
                    <a:pt x="20457" y="10165"/>
                    <a:pt x="21288" y="6988"/>
                    <a:pt x="19211" y="5082"/>
                  </a:cubicBezTo>
                  <a:cubicBezTo>
                    <a:pt x="17134" y="3176"/>
                    <a:pt x="12150" y="2541"/>
                    <a:pt x="7165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1885949" y="254070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1898649" y="393770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2317215" y="136860"/>
              <a:ext cx="229136" cy="386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12" fill="norm" stroke="1" extrusionOk="0">
                  <a:moveTo>
                    <a:pt x="8968" y="4740"/>
                  </a:moveTo>
                  <a:cubicBezTo>
                    <a:pt x="8571" y="4153"/>
                    <a:pt x="8175" y="3566"/>
                    <a:pt x="7481" y="3390"/>
                  </a:cubicBezTo>
                  <a:cubicBezTo>
                    <a:pt x="6788" y="3214"/>
                    <a:pt x="5797" y="3449"/>
                    <a:pt x="4608" y="4681"/>
                  </a:cubicBezTo>
                  <a:cubicBezTo>
                    <a:pt x="3419" y="5914"/>
                    <a:pt x="2032" y="8144"/>
                    <a:pt x="1140" y="10727"/>
                  </a:cubicBezTo>
                  <a:cubicBezTo>
                    <a:pt x="248" y="13310"/>
                    <a:pt x="-148" y="16244"/>
                    <a:pt x="50" y="18064"/>
                  </a:cubicBezTo>
                  <a:cubicBezTo>
                    <a:pt x="248" y="19884"/>
                    <a:pt x="1041" y="20588"/>
                    <a:pt x="1933" y="20999"/>
                  </a:cubicBezTo>
                  <a:cubicBezTo>
                    <a:pt x="2824" y="21410"/>
                    <a:pt x="3815" y="21527"/>
                    <a:pt x="5302" y="21292"/>
                  </a:cubicBezTo>
                  <a:cubicBezTo>
                    <a:pt x="6788" y="21057"/>
                    <a:pt x="8769" y="20470"/>
                    <a:pt x="10751" y="18827"/>
                  </a:cubicBezTo>
                  <a:cubicBezTo>
                    <a:pt x="12733" y="17184"/>
                    <a:pt x="14714" y="14484"/>
                    <a:pt x="15507" y="11490"/>
                  </a:cubicBezTo>
                  <a:cubicBezTo>
                    <a:pt x="16300" y="8497"/>
                    <a:pt x="15903" y="5210"/>
                    <a:pt x="15408" y="3273"/>
                  </a:cubicBezTo>
                  <a:cubicBezTo>
                    <a:pt x="14913" y="1336"/>
                    <a:pt x="14318" y="749"/>
                    <a:pt x="13525" y="397"/>
                  </a:cubicBezTo>
                  <a:cubicBezTo>
                    <a:pt x="12733" y="44"/>
                    <a:pt x="11742" y="-73"/>
                    <a:pt x="10157" y="44"/>
                  </a:cubicBezTo>
                  <a:cubicBezTo>
                    <a:pt x="8571" y="162"/>
                    <a:pt x="6391" y="514"/>
                    <a:pt x="4806" y="1512"/>
                  </a:cubicBezTo>
                  <a:cubicBezTo>
                    <a:pt x="3221" y="2510"/>
                    <a:pt x="2230" y="4153"/>
                    <a:pt x="1933" y="5327"/>
                  </a:cubicBezTo>
                  <a:cubicBezTo>
                    <a:pt x="1635" y="6501"/>
                    <a:pt x="2032" y="7205"/>
                    <a:pt x="4707" y="7616"/>
                  </a:cubicBezTo>
                  <a:cubicBezTo>
                    <a:pt x="7382" y="8027"/>
                    <a:pt x="12336" y="8144"/>
                    <a:pt x="15507" y="8027"/>
                  </a:cubicBezTo>
                  <a:cubicBezTo>
                    <a:pt x="18678" y="7910"/>
                    <a:pt x="20065" y="7557"/>
                    <a:pt x="21452" y="7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2705099" y="323920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2755899" y="463620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3075050" y="147936"/>
              <a:ext cx="271400" cy="38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98" fill="norm" stroke="1" extrusionOk="0">
                  <a:moveTo>
                    <a:pt x="10920" y="5951"/>
                  </a:moveTo>
                  <a:cubicBezTo>
                    <a:pt x="9748" y="5832"/>
                    <a:pt x="8576" y="5713"/>
                    <a:pt x="7404" y="6129"/>
                  </a:cubicBezTo>
                  <a:cubicBezTo>
                    <a:pt x="6232" y="6544"/>
                    <a:pt x="5060" y="7494"/>
                    <a:pt x="3804" y="9571"/>
                  </a:cubicBezTo>
                  <a:cubicBezTo>
                    <a:pt x="2548" y="11647"/>
                    <a:pt x="1209" y="14852"/>
                    <a:pt x="539" y="16869"/>
                  </a:cubicBezTo>
                  <a:cubicBezTo>
                    <a:pt x="-131" y="18887"/>
                    <a:pt x="-131" y="19718"/>
                    <a:pt x="288" y="20371"/>
                  </a:cubicBezTo>
                  <a:cubicBezTo>
                    <a:pt x="706" y="21023"/>
                    <a:pt x="1543" y="21498"/>
                    <a:pt x="3134" y="21498"/>
                  </a:cubicBezTo>
                  <a:cubicBezTo>
                    <a:pt x="4725" y="21498"/>
                    <a:pt x="7069" y="21023"/>
                    <a:pt x="9832" y="19599"/>
                  </a:cubicBezTo>
                  <a:cubicBezTo>
                    <a:pt x="12595" y="18175"/>
                    <a:pt x="15776" y="15801"/>
                    <a:pt x="17785" y="12953"/>
                  </a:cubicBezTo>
                  <a:cubicBezTo>
                    <a:pt x="19795" y="10105"/>
                    <a:pt x="20632" y="6782"/>
                    <a:pt x="21050" y="4823"/>
                  </a:cubicBezTo>
                  <a:cubicBezTo>
                    <a:pt x="21469" y="2865"/>
                    <a:pt x="21469" y="2272"/>
                    <a:pt x="21050" y="1678"/>
                  </a:cubicBezTo>
                  <a:cubicBezTo>
                    <a:pt x="20632" y="1085"/>
                    <a:pt x="19795" y="491"/>
                    <a:pt x="18455" y="195"/>
                  </a:cubicBezTo>
                  <a:cubicBezTo>
                    <a:pt x="17116" y="-102"/>
                    <a:pt x="15274" y="-102"/>
                    <a:pt x="13516" y="491"/>
                  </a:cubicBezTo>
                  <a:cubicBezTo>
                    <a:pt x="11757" y="1085"/>
                    <a:pt x="10083" y="2272"/>
                    <a:pt x="9246" y="3518"/>
                  </a:cubicBezTo>
                  <a:cubicBezTo>
                    <a:pt x="8409" y="4764"/>
                    <a:pt x="8409" y="6069"/>
                    <a:pt x="9497" y="7375"/>
                  </a:cubicBezTo>
                  <a:cubicBezTo>
                    <a:pt x="10585" y="8680"/>
                    <a:pt x="12762" y="9986"/>
                    <a:pt x="14939" y="10757"/>
                  </a:cubicBezTo>
                  <a:cubicBezTo>
                    <a:pt x="17116" y="11529"/>
                    <a:pt x="19292" y="11766"/>
                    <a:pt x="21469" y="12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3404450" y="444570"/>
              <a:ext cx="79755" cy="11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21275" fill="norm" stroke="1" extrusionOk="0">
                  <a:moveTo>
                    <a:pt x="9503" y="0"/>
                  </a:moveTo>
                  <a:cubicBezTo>
                    <a:pt x="6263" y="3600"/>
                    <a:pt x="3023" y="7200"/>
                    <a:pt x="1403" y="10000"/>
                  </a:cubicBezTo>
                  <a:cubicBezTo>
                    <a:pt x="-217" y="12800"/>
                    <a:pt x="-217" y="14800"/>
                    <a:pt x="323" y="16800"/>
                  </a:cubicBezTo>
                  <a:cubicBezTo>
                    <a:pt x="863" y="18800"/>
                    <a:pt x="1943" y="20800"/>
                    <a:pt x="5183" y="21200"/>
                  </a:cubicBezTo>
                  <a:cubicBezTo>
                    <a:pt x="8423" y="21600"/>
                    <a:pt x="13823" y="20400"/>
                    <a:pt x="17063" y="17600"/>
                  </a:cubicBezTo>
                  <a:cubicBezTo>
                    <a:pt x="20303" y="14800"/>
                    <a:pt x="21383" y="10400"/>
                    <a:pt x="19223" y="7200"/>
                  </a:cubicBezTo>
                  <a:cubicBezTo>
                    <a:pt x="17063" y="4000"/>
                    <a:pt x="11663" y="2000"/>
                    <a:pt x="62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4933949" y="294501"/>
              <a:ext cx="114301" cy="19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fill="norm" stroke="1" extrusionOk="0">
                  <a:moveTo>
                    <a:pt x="0" y="2452"/>
                  </a:moveTo>
                  <a:cubicBezTo>
                    <a:pt x="1600" y="7852"/>
                    <a:pt x="3200" y="13252"/>
                    <a:pt x="4400" y="16514"/>
                  </a:cubicBezTo>
                  <a:cubicBezTo>
                    <a:pt x="5600" y="19777"/>
                    <a:pt x="6400" y="20902"/>
                    <a:pt x="7600" y="21127"/>
                  </a:cubicBezTo>
                  <a:cubicBezTo>
                    <a:pt x="8800" y="21352"/>
                    <a:pt x="10400" y="20677"/>
                    <a:pt x="11800" y="17527"/>
                  </a:cubicBezTo>
                  <a:cubicBezTo>
                    <a:pt x="13200" y="14377"/>
                    <a:pt x="14400" y="8752"/>
                    <a:pt x="15000" y="5264"/>
                  </a:cubicBezTo>
                  <a:cubicBezTo>
                    <a:pt x="15600" y="1777"/>
                    <a:pt x="15600" y="427"/>
                    <a:pt x="16600" y="89"/>
                  </a:cubicBezTo>
                  <a:cubicBezTo>
                    <a:pt x="17600" y="-248"/>
                    <a:pt x="19600" y="427"/>
                    <a:pt x="21600" y="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5107241" y="261363"/>
              <a:ext cx="104382" cy="18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411" fill="norm" stroke="1" extrusionOk="0">
                  <a:moveTo>
                    <a:pt x="16150" y="5653"/>
                  </a:moveTo>
                  <a:cubicBezTo>
                    <a:pt x="16150" y="4453"/>
                    <a:pt x="16150" y="3253"/>
                    <a:pt x="14244" y="2173"/>
                  </a:cubicBezTo>
                  <a:cubicBezTo>
                    <a:pt x="12338" y="1093"/>
                    <a:pt x="8526" y="133"/>
                    <a:pt x="5773" y="13"/>
                  </a:cubicBezTo>
                  <a:cubicBezTo>
                    <a:pt x="3020" y="-107"/>
                    <a:pt x="1326" y="613"/>
                    <a:pt x="479" y="1693"/>
                  </a:cubicBezTo>
                  <a:cubicBezTo>
                    <a:pt x="-368" y="2773"/>
                    <a:pt x="-368" y="4213"/>
                    <a:pt x="2808" y="6613"/>
                  </a:cubicBezTo>
                  <a:cubicBezTo>
                    <a:pt x="5985" y="9013"/>
                    <a:pt x="12338" y="12373"/>
                    <a:pt x="16150" y="14773"/>
                  </a:cubicBezTo>
                  <a:cubicBezTo>
                    <a:pt x="19961" y="17173"/>
                    <a:pt x="21232" y="18613"/>
                    <a:pt x="20808" y="19573"/>
                  </a:cubicBezTo>
                  <a:cubicBezTo>
                    <a:pt x="20385" y="20533"/>
                    <a:pt x="18267" y="21013"/>
                    <a:pt x="15514" y="21253"/>
                  </a:cubicBezTo>
                  <a:cubicBezTo>
                    <a:pt x="12761" y="21493"/>
                    <a:pt x="9373" y="21493"/>
                    <a:pt x="6832" y="21013"/>
                  </a:cubicBezTo>
                  <a:cubicBezTo>
                    <a:pt x="4291" y="20533"/>
                    <a:pt x="2597" y="19573"/>
                    <a:pt x="1750" y="18973"/>
                  </a:cubicBezTo>
                  <a:cubicBezTo>
                    <a:pt x="903" y="18373"/>
                    <a:pt x="903" y="18133"/>
                    <a:pt x="903" y="17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6227042" y="6420"/>
              <a:ext cx="235976" cy="35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41" fill="norm" stroke="1" extrusionOk="0">
                  <a:moveTo>
                    <a:pt x="3649" y="388"/>
                  </a:moveTo>
                  <a:cubicBezTo>
                    <a:pt x="4222" y="2846"/>
                    <a:pt x="4796" y="5303"/>
                    <a:pt x="5083" y="8278"/>
                  </a:cubicBezTo>
                  <a:cubicBezTo>
                    <a:pt x="5369" y="11253"/>
                    <a:pt x="5369" y="14745"/>
                    <a:pt x="5274" y="16879"/>
                  </a:cubicBezTo>
                  <a:cubicBezTo>
                    <a:pt x="5178" y="19013"/>
                    <a:pt x="4987" y="19789"/>
                    <a:pt x="4605" y="20436"/>
                  </a:cubicBezTo>
                  <a:cubicBezTo>
                    <a:pt x="4222" y="21083"/>
                    <a:pt x="3649" y="21600"/>
                    <a:pt x="3171" y="21535"/>
                  </a:cubicBezTo>
                  <a:cubicBezTo>
                    <a:pt x="2693" y="21471"/>
                    <a:pt x="2311" y="20824"/>
                    <a:pt x="1833" y="19725"/>
                  </a:cubicBezTo>
                  <a:cubicBezTo>
                    <a:pt x="1355" y="18625"/>
                    <a:pt x="782" y="17073"/>
                    <a:pt x="399" y="15974"/>
                  </a:cubicBezTo>
                  <a:cubicBezTo>
                    <a:pt x="17" y="14874"/>
                    <a:pt x="-174" y="14228"/>
                    <a:pt x="208" y="13969"/>
                  </a:cubicBezTo>
                  <a:cubicBezTo>
                    <a:pt x="591" y="13710"/>
                    <a:pt x="1546" y="13840"/>
                    <a:pt x="3458" y="13257"/>
                  </a:cubicBezTo>
                  <a:cubicBezTo>
                    <a:pt x="5369" y="12675"/>
                    <a:pt x="8237" y="11382"/>
                    <a:pt x="10626" y="9830"/>
                  </a:cubicBezTo>
                  <a:cubicBezTo>
                    <a:pt x="13015" y="8278"/>
                    <a:pt x="14927" y="6467"/>
                    <a:pt x="16265" y="5044"/>
                  </a:cubicBezTo>
                  <a:cubicBezTo>
                    <a:pt x="17603" y="3622"/>
                    <a:pt x="18368" y="2587"/>
                    <a:pt x="19132" y="1681"/>
                  </a:cubicBezTo>
                  <a:cubicBezTo>
                    <a:pt x="19897" y="776"/>
                    <a:pt x="20661" y="0"/>
                    <a:pt x="21044" y="0"/>
                  </a:cubicBezTo>
                  <a:cubicBezTo>
                    <a:pt x="21426" y="0"/>
                    <a:pt x="21426" y="776"/>
                    <a:pt x="20853" y="3104"/>
                  </a:cubicBezTo>
                  <a:cubicBezTo>
                    <a:pt x="20279" y="5432"/>
                    <a:pt x="19132" y="9313"/>
                    <a:pt x="18559" y="12417"/>
                  </a:cubicBezTo>
                  <a:cubicBezTo>
                    <a:pt x="17985" y="15521"/>
                    <a:pt x="17985" y="17849"/>
                    <a:pt x="17985" y="20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6517993" y="215970"/>
              <a:ext cx="980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320"/>
                    <a:pt x="-1585" y="8640"/>
                    <a:pt x="575" y="12240"/>
                  </a:cubicBezTo>
                  <a:cubicBezTo>
                    <a:pt x="2735" y="15840"/>
                    <a:pt x="11375" y="1872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6648449" y="82620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6667499" y="215970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7018674" y="0"/>
              <a:ext cx="372726" cy="32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13" fill="norm" stroke="1" extrusionOk="0">
                  <a:moveTo>
                    <a:pt x="10872" y="2068"/>
                  </a:moveTo>
                  <a:cubicBezTo>
                    <a:pt x="10262" y="1380"/>
                    <a:pt x="9652" y="692"/>
                    <a:pt x="8981" y="348"/>
                  </a:cubicBezTo>
                  <a:cubicBezTo>
                    <a:pt x="8309" y="4"/>
                    <a:pt x="7577" y="4"/>
                    <a:pt x="6601" y="898"/>
                  </a:cubicBezTo>
                  <a:cubicBezTo>
                    <a:pt x="5625" y="1793"/>
                    <a:pt x="4404" y="3581"/>
                    <a:pt x="3245" y="6264"/>
                  </a:cubicBezTo>
                  <a:cubicBezTo>
                    <a:pt x="2086" y="8947"/>
                    <a:pt x="987" y="12524"/>
                    <a:pt x="438" y="15000"/>
                  </a:cubicBezTo>
                  <a:cubicBezTo>
                    <a:pt x="-111" y="17477"/>
                    <a:pt x="-111" y="18853"/>
                    <a:pt x="255" y="19816"/>
                  </a:cubicBezTo>
                  <a:cubicBezTo>
                    <a:pt x="621" y="20779"/>
                    <a:pt x="1353" y="21329"/>
                    <a:pt x="2696" y="21191"/>
                  </a:cubicBezTo>
                  <a:cubicBezTo>
                    <a:pt x="4038" y="21054"/>
                    <a:pt x="5991" y="20228"/>
                    <a:pt x="7638" y="18440"/>
                  </a:cubicBezTo>
                  <a:cubicBezTo>
                    <a:pt x="9286" y="16651"/>
                    <a:pt x="10628" y="13900"/>
                    <a:pt x="11421" y="11217"/>
                  </a:cubicBezTo>
                  <a:cubicBezTo>
                    <a:pt x="12214" y="8534"/>
                    <a:pt x="12458" y="5920"/>
                    <a:pt x="12031" y="3925"/>
                  </a:cubicBezTo>
                  <a:cubicBezTo>
                    <a:pt x="11604" y="1930"/>
                    <a:pt x="10506" y="554"/>
                    <a:pt x="9042" y="142"/>
                  </a:cubicBezTo>
                  <a:cubicBezTo>
                    <a:pt x="7577" y="-271"/>
                    <a:pt x="5747" y="279"/>
                    <a:pt x="4526" y="967"/>
                  </a:cubicBezTo>
                  <a:cubicBezTo>
                    <a:pt x="3306" y="1655"/>
                    <a:pt x="2696" y="2481"/>
                    <a:pt x="2330" y="3306"/>
                  </a:cubicBezTo>
                  <a:cubicBezTo>
                    <a:pt x="1964" y="4132"/>
                    <a:pt x="1842" y="4957"/>
                    <a:pt x="1964" y="5645"/>
                  </a:cubicBezTo>
                  <a:cubicBezTo>
                    <a:pt x="2086" y="6333"/>
                    <a:pt x="2452" y="6883"/>
                    <a:pt x="4099" y="7296"/>
                  </a:cubicBezTo>
                  <a:cubicBezTo>
                    <a:pt x="5747" y="7709"/>
                    <a:pt x="8675" y="7984"/>
                    <a:pt x="11787" y="7984"/>
                  </a:cubicBezTo>
                  <a:cubicBezTo>
                    <a:pt x="14899" y="7984"/>
                    <a:pt x="18194" y="7709"/>
                    <a:pt x="21489" y="7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7533081" y="161714"/>
              <a:ext cx="26472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0015" fill="norm" stroke="1" extrusionOk="0">
                  <a:moveTo>
                    <a:pt x="842" y="20015"/>
                  </a:moveTo>
                  <a:cubicBezTo>
                    <a:pt x="11" y="20015"/>
                    <a:pt x="-820" y="20015"/>
                    <a:pt x="1589" y="15695"/>
                  </a:cubicBezTo>
                  <a:cubicBezTo>
                    <a:pt x="3998" y="11375"/>
                    <a:pt x="9648" y="2735"/>
                    <a:pt x="13386" y="575"/>
                  </a:cubicBezTo>
                  <a:cubicBezTo>
                    <a:pt x="17125" y="-1585"/>
                    <a:pt x="18952" y="2735"/>
                    <a:pt x="2078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7575370" y="222320"/>
              <a:ext cx="260531" cy="28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029" fill="norm" stroke="1" extrusionOk="0">
                  <a:moveTo>
                    <a:pt x="2628" y="13886"/>
                  </a:moveTo>
                  <a:cubicBezTo>
                    <a:pt x="1235" y="16971"/>
                    <a:pt x="-159" y="20057"/>
                    <a:pt x="15" y="20829"/>
                  </a:cubicBezTo>
                  <a:cubicBezTo>
                    <a:pt x="189" y="21600"/>
                    <a:pt x="1931" y="20057"/>
                    <a:pt x="5154" y="17743"/>
                  </a:cubicBezTo>
                  <a:cubicBezTo>
                    <a:pt x="8376" y="15429"/>
                    <a:pt x="13080" y="12343"/>
                    <a:pt x="16041" y="9257"/>
                  </a:cubicBezTo>
                  <a:cubicBezTo>
                    <a:pt x="19002" y="6171"/>
                    <a:pt x="20222" y="3086"/>
                    <a:pt x="214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7654080" y="50870"/>
              <a:ext cx="13102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21223" y="0"/>
                  </a:moveTo>
                  <a:cubicBezTo>
                    <a:pt x="15737" y="3600"/>
                    <a:pt x="10252" y="7200"/>
                    <a:pt x="6480" y="10533"/>
                  </a:cubicBezTo>
                  <a:cubicBezTo>
                    <a:pt x="2709" y="13867"/>
                    <a:pt x="652" y="16933"/>
                    <a:pt x="137" y="18733"/>
                  </a:cubicBezTo>
                  <a:cubicBezTo>
                    <a:pt x="-377" y="20533"/>
                    <a:pt x="652" y="21067"/>
                    <a:pt x="16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8008632" y="17108"/>
              <a:ext cx="278118" cy="33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57" fill="norm" stroke="1" extrusionOk="0">
                  <a:moveTo>
                    <a:pt x="14137" y="3727"/>
                  </a:moveTo>
                  <a:cubicBezTo>
                    <a:pt x="13319" y="3193"/>
                    <a:pt x="12501" y="2660"/>
                    <a:pt x="11601" y="2393"/>
                  </a:cubicBezTo>
                  <a:cubicBezTo>
                    <a:pt x="10701" y="2127"/>
                    <a:pt x="9719" y="2127"/>
                    <a:pt x="8246" y="3327"/>
                  </a:cubicBezTo>
                  <a:cubicBezTo>
                    <a:pt x="6774" y="4527"/>
                    <a:pt x="4810" y="6927"/>
                    <a:pt x="3337" y="9393"/>
                  </a:cubicBezTo>
                  <a:cubicBezTo>
                    <a:pt x="1865" y="11860"/>
                    <a:pt x="883" y="14393"/>
                    <a:pt x="392" y="16193"/>
                  </a:cubicBezTo>
                  <a:cubicBezTo>
                    <a:pt x="-99" y="17993"/>
                    <a:pt x="-99" y="19060"/>
                    <a:pt x="228" y="19860"/>
                  </a:cubicBezTo>
                  <a:cubicBezTo>
                    <a:pt x="556" y="20660"/>
                    <a:pt x="1210" y="21193"/>
                    <a:pt x="2356" y="21327"/>
                  </a:cubicBezTo>
                  <a:cubicBezTo>
                    <a:pt x="3501" y="21460"/>
                    <a:pt x="5137" y="21193"/>
                    <a:pt x="7510" y="19593"/>
                  </a:cubicBezTo>
                  <a:cubicBezTo>
                    <a:pt x="9883" y="17993"/>
                    <a:pt x="12992" y="15060"/>
                    <a:pt x="14792" y="12193"/>
                  </a:cubicBezTo>
                  <a:cubicBezTo>
                    <a:pt x="16592" y="9327"/>
                    <a:pt x="17083" y="6527"/>
                    <a:pt x="17328" y="4793"/>
                  </a:cubicBezTo>
                  <a:cubicBezTo>
                    <a:pt x="17574" y="3060"/>
                    <a:pt x="17574" y="2393"/>
                    <a:pt x="17165" y="1727"/>
                  </a:cubicBezTo>
                  <a:cubicBezTo>
                    <a:pt x="16756" y="1060"/>
                    <a:pt x="15937" y="393"/>
                    <a:pt x="14628" y="127"/>
                  </a:cubicBezTo>
                  <a:cubicBezTo>
                    <a:pt x="13319" y="-140"/>
                    <a:pt x="11519" y="-7"/>
                    <a:pt x="9801" y="727"/>
                  </a:cubicBezTo>
                  <a:cubicBezTo>
                    <a:pt x="8083" y="1460"/>
                    <a:pt x="6446" y="2793"/>
                    <a:pt x="5546" y="3793"/>
                  </a:cubicBezTo>
                  <a:cubicBezTo>
                    <a:pt x="4646" y="4793"/>
                    <a:pt x="4483" y="5460"/>
                    <a:pt x="4401" y="6127"/>
                  </a:cubicBezTo>
                  <a:cubicBezTo>
                    <a:pt x="4319" y="6793"/>
                    <a:pt x="4319" y="7460"/>
                    <a:pt x="4646" y="7993"/>
                  </a:cubicBezTo>
                  <a:cubicBezTo>
                    <a:pt x="4974" y="8527"/>
                    <a:pt x="5628" y="8927"/>
                    <a:pt x="8492" y="8793"/>
                  </a:cubicBezTo>
                  <a:cubicBezTo>
                    <a:pt x="11356" y="8660"/>
                    <a:pt x="16428" y="7993"/>
                    <a:pt x="21501" y="7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8186190" y="349320"/>
              <a:ext cx="74190" cy="9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2" h="20839" fill="norm" stroke="1" extrusionOk="0">
                  <a:moveTo>
                    <a:pt x="11972" y="0"/>
                  </a:moveTo>
                  <a:cubicBezTo>
                    <a:pt x="9054" y="1440"/>
                    <a:pt x="6135" y="2880"/>
                    <a:pt x="4091" y="4800"/>
                  </a:cubicBezTo>
                  <a:cubicBezTo>
                    <a:pt x="2048" y="6720"/>
                    <a:pt x="881" y="9120"/>
                    <a:pt x="297" y="12240"/>
                  </a:cubicBezTo>
                  <a:cubicBezTo>
                    <a:pt x="-287" y="15360"/>
                    <a:pt x="-287" y="19200"/>
                    <a:pt x="2924" y="20400"/>
                  </a:cubicBezTo>
                  <a:cubicBezTo>
                    <a:pt x="6135" y="21600"/>
                    <a:pt x="12556" y="20160"/>
                    <a:pt x="16351" y="18240"/>
                  </a:cubicBezTo>
                  <a:cubicBezTo>
                    <a:pt x="20145" y="16320"/>
                    <a:pt x="21313" y="13920"/>
                    <a:pt x="19854" y="10800"/>
                  </a:cubicBezTo>
                  <a:cubicBezTo>
                    <a:pt x="18394" y="7680"/>
                    <a:pt x="14308" y="3840"/>
                    <a:pt x="102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1299072" y="1562170"/>
              <a:ext cx="47129" cy="110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600" fill="norm" stroke="1" extrusionOk="0">
                  <a:moveTo>
                    <a:pt x="6823" y="0"/>
                  </a:moveTo>
                  <a:cubicBezTo>
                    <a:pt x="5884" y="1662"/>
                    <a:pt x="4945" y="3323"/>
                    <a:pt x="4006" y="4860"/>
                  </a:cubicBezTo>
                  <a:cubicBezTo>
                    <a:pt x="3067" y="6397"/>
                    <a:pt x="2127" y="7809"/>
                    <a:pt x="1188" y="9325"/>
                  </a:cubicBezTo>
                  <a:cubicBezTo>
                    <a:pt x="249" y="10842"/>
                    <a:pt x="-690" y="12462"/>
                    <a:pt x="719" y="14082"/>
                  </a:cubicBezTo>
                  <a:cubicBezTo>
                    <a:pt x="2127" y="15702"/>
                    <a:pt x="5884" y="17322"/>
                    <a:pt x="8701" y="18505"/>
                  </a:cubicBezTo>
                  <a:cubicBezTo>
                    <a:pt x="11519" y="19689"/>
                    <a:pt x="13397" y="20437"/>
                    <a:pt x="14806" y="20915"/>
                  </a:cubicBezTo>
                  <a:cubicBezTo>
                    <a:pt x="16214" y="21392"/>
                    <a:pt x="17153" y="21600"/>
                    <a:pt x="17623" y="21600"/>
                  </a:cubicBezTo>
                  <a:cubicBezTo>
                    <a:pt x="18093" y="21600"/>
                    <a:pt x="18093" y="21392"/>
                    <a:pt x="18562" y="21226"/>
                  </a:cubicBezTo>
                  <a:cubicBezTo>
                    <a:pt x="19032" y="21060"/>
                    <a:pt x="19971" y="20935"/>
                    <a:pt x="20910" y="20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1579436" y="1608502"/>
              <a:ext cx="262065" cy="339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98" fill="norm" stroke="1" extrusionOk="0">
                  <a:moveTo>
                    <a:pt x="13618" y="1481"/>
                  </a:moveTo>
                  <a:cubicBezTo>
                    <a:pt x="12927" y="948"/>
                    <a:pt x="12236" y="414"/>
                    <a:pt x="11285" y="148"/>
                  </a:cubicBezTo>
                  <a:cubicBezTo>
                    <a:pt x="10335" y="-119"/>
                    <a:pt x="9125" y="-119"/>
                    <a:pt x="7397" y="948"/>
                  </a:cubicBezTo>
                  <a:cubicBezTo>
                    <a:pt x="5669" y="2014"/>
                    <a:pt x="3423" y="4148"/>
                    <a:pt x="1954" y="6748"/>
                  </a:cubicBezTo>
                  <a:cubicBezTo>
                    <a:pt x="485" y="9348"/>
                    <a:pt x="-206" y="12414"/>
                    <a:pt x="53" y="14748"/>
                  </a:cubicBezTo>
                  <a:cubicBezTo>
                    <a:pt x="312" y="17081"/>
                    <a:pt x="1522" y="18681"/>
                    <a:pt x="2472" y="19681"/>
                  </a:cubicBezTo>
                  <a:cubicBezTo>
                    <a:pt x="3423" y="20681"/>
                    <a:pt x="4114" y="21081"/>
                    <a:pt x="4892" y="21281"/>
                  </a:cubicBezTo>
                  <a:cubicBezTo>
                    <a:pt x="5669" y="21481"/>
                    <a:pt x="6533" y="21481"/>
                    <a:pt x="7916" y="20814"/>
                  </a:cubicBezTo>
                  <a:cubicBezTo>
                    <a:pt x="9298" y="20148"/>
                    <a:pt x="11199" y="18814"/>
                    <a:pt x="12840" y="16481"/>
                  </a:cubicBezTo>
                  <a:cubicBezTo>
                    <a:pt x="14482" y="14148"/>
                    <a:pt x="15864" y="10814"/>
                    <a:pt x="16383" y="8414"/>
                  </a:cubicBezTo>
                  <a:cubicBezTo>
                    <a:pt x="16901" y="6014"/>
                    <a:pt x="16556" y="4548"/>
                    <a:pt x="15605" y="3548"/>
                  </a:cubicBezTo>
                  <a:cubicBezTo>
                    <a:pt x="14655" y="2548"/>
                    <a:pt x="13100" y="2014"/>
                    <a:pt x="11458" y="2081"/>
                  </a:cubicBezTo>
                  <a:cubicBezTo>
                    <a:pt x="9816" y="2148"/>
                    <a:pt x="8088" y="2814"/>
                    <a:pt x="7052" y="3481"/>
                  </a:cubicBezTo>
                  <a:cubicBezTo>
                    <a:pt x="6015" y="4148"/>
                    <a:pt x="5669" y="4814"/>
                    <a:pt x="5583" y="5548"/>
                  </a:cubicBezTo>
                  <a:cubicBezTo>
                    <a:pt x="5496" y="6281"/>
                    <a:pt x="5669" y="7081"/>
                    <a:pt x="6188" y="7548"/>
                  </a:cubicBezTo>
                  <a:cubicBezTo>
                    <a:pt x="6706" y="8014"/>
                    <a:pt x="7570" y="8148"/>
                    <a:pt x="9816" y="7814"/>
                  </a:cubicBezTo>
                  <a:cubicBezTo>
                    <a:pt x="12063" y="7481"/>
                    <a:pt x="15692" y="6681"/>
                    <a:pt x="17852" y="6014"/>
                  </a:cubicBezTo>
                  <a:cubicBezTo>
                    <a:pt x="20012" y="5348"/>
                    <a:pt x="20703" y="4814"/>
                    <a:pt x="21394" y="4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1692010" y="1385367"/>
              <a:ext cx="98691" cy="145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53" fill="norm" stroke="1" extrusionOk="0">
                  <a:moveTo>
                    <a:pt x="3505" y="7366"/>
                  </a:moveTo>
                  <a:cubicBezTo>
                    <a:pt x="3505" y="5801"/>
                    <a:pt x="3505" y="4236"/>
                    <a:pt x="3275" y="4392"/>
                  </a:cubicBezTo>
                  <a:cubicBezTo>
                    <a:pt x="3045" y="4549"/>
                    <a:pt x="2585" y="6427"/>
                    <a:pt x="2356" y="8149"/>
                  </a:cubicBezTo>
                  <a:cubicBezTo>
                    <a:pt x="2126" y="9870"/>
                    <a:pt x="2126" y="11436"/>
                    <a:pt x="1666" y="13940"/>
                  </a:cubicBezTo>
                  <a:cubicBezTo>
                    <a:pt x="1207" y="16444"/>
                    <a:pt x="288" y="19888"/>
                    <a:pt x="58" y="20514"/>
                  </a:cubicBezTo>
                  <a:cubicBezTo>
                    <a:pt x="-172" y="21140"/>
                    <a:pt x="288" y="18949"/>
                    <a:pt x="1437" y="15818"/>
                  </a:cubicBezTo>
                  <a:cubicBezTo>
                    <a:pt x="2585" y="12688"/>
                    <a:pt x="4424" y="8618"/>
                    <a:pt x="6722" y="5488"/>
                  </a:cubicBezTo>
                  <a:cubicBezTo>
                    <a:pt x="9019" y="2357"/>
                    <a:pt x="11777" y="166"/>
                    <a:pt x="13615" y="10"/>
                  </a:cubicBezTo>
                  <a:cubicBezTo>
                    <a:pt x="15454" y="-147"/>
                    <a:pt x="16373" y="1731"/>
                    <a:pt x="17522" y="5644"/>
                  </a:cubicBezTo>
                  <a:cubicBezTo>
                    <a:pt x="18671" y="9557"/>
                    <a:pt x="20049" y="15505"/>
                    <a:pt x="21428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2012949" y="1841570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2441403" y="1572753"/>
              <a:ext cx="238298" cy="34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25" fill="norm" stroke="1" extrusionOk="0">
                  <a:moveTo>
                    <a:pt x="12236" y="1301"/>
                  </a:moveTo>
                  <a:cubicBezTo>
                    <a:pt x="11289" y="911"/>
                    <a:pt x="10342" y="520"/>
                    <a:pt x="9489" y="520"/>
                  </a:cubicBezTo>
                  <a:cubicBezTo>
                    <a:pt x="8636" y="520"/>
                    <a:pt x="7878" y="911"/>
                    <a:pt x="6268" y="2667"/>
                  </a:cubicBezTo>
                  <a:cubicBezTo>
                    <a:pt x="4657" y="4424"/>
                    <a:pt x="2194" y="7547"/>
                    <a:pt x="963" y="10345"/>
                  </a:cubicBezTo>
                  <a:cubicBezTo>
                    <a:pt x="-269" y="13142"/>
                    <a:pt x="-269" y="15614"/>
                    <a:pt x="678" y="17501"/>
                  </a:cubicBezTo>
                  <a:cubicBezTo>
                    <a:pt x="1626" y="19388"/>
                    <a:pt x="3520" y="20689"/>
                    <a:pt x="5415" y="21145"/>
                  </a:cubicBezTo>
                  <a:cubicBezTo>
                    <a:pt x="7310" y="21600"/>
                    <a:pt x="9205" y="21210"/>
                    <a:pt x="11099" y="19778"/>
                  </a:cubicBezTo>
                  <a:cubicBezTo>
                    <a:pt x="12994" y="18347"/>
                    <a:pt x="14889" y="15875"/>
                    <a:pt x="16120" y="13077"/>
                  </a:cubicBezTo>
                  <a:cubicBezTo>
                    <a:pt x="17352" y="10280"/>
                    <a:pt x="17920" y="7157"/>
                    <a:pt x="17636" y="5010"/>
                  </a:cubicBezTo>
                  <a:cubicBezTo>
                    <a:pt x="17352" y="2863"/>
                    <a:pt x="16215" y="1692"/>
                    <a:pt x="14984" y="976"/>
                  </a:cubicBezTo>
                  <a:cubicBezTo>
                    <a:pt x="13752" y="260"/>
                    <a:pt x="12426" y="0"/>
                    <a:pt x="11289" y="0"/>
                  </a:cubicBezTo>
                  <a:cubicBezTo>
                    <a:pt x="10152" y="0"/>
                    <a:pt x="9205" y="260"/>
                    <a:pt x="8542" y="716"/>
                  </a:cubicBezTo>
                  <a:cubicBezTo>
                    <a:pt x="7878" y="1171"/>
                    <a:pt x="7499" y="1822"/>
                    <a:pt x="7120" y="2472"/>
                  </a:cubicBezTo>
                  <a:cubicBezTo>
                    <a:pt x="6742" y="3123"/>
                    <a:pt x="6363" y="3773"/>
                    <a:pt x="6173" y="4424"/>
                  </a:cubicBezTo>
                  <a:cubicBezTo>
                    <a:pt x="5984" y="5075"/>
                    <a:pt x="5984" y="5725"/>
                    <a:pt x="6457" y="6311"/>
                  </a:cubicBezTo>
                  <a:cubicBezTo>
                    <a:pt x="6931" y="6896"/>
                    <a:pt x="7878" y="7417"/>
                    <a:pt x="10436" y="7547"/>
                  </a:cubicBezTo>
                  <a:cubicBezTo>
                    <a:pt x="12994" y="7677"/>
                    <a:pt x="17163" y="7417"/>
                    <a:pt x="21331" y="7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2673349" y="1903342"/>
              <a:ext cx="78752" cy="9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0837" fill="norm" stroke="1" extrusionOk="0">
                  <a:moveTo>
                    <a:pt x="20463" y="375"/>
                  </a:moveTo>
                  <a:cubicBezTo>
                    <a:pt x="17621" y="-84"/>
                    <a:pt x="14779" y="-544"/>
                    <a:pt x="11937" y="1754"/>
                  </a:cubicBezTo>
                  <a:cubicBezTo>
                    <a:pt x="9095" y="4052"/>
                    <a:pt x="6253" y="9107"/>
                    <a:pt x="5116" y="12784"/>
                  </a:cubicBezTo>
                  <a:cubicBezTo>
                    <a:pt x="3979" y="16460"/>
                    <a:pt x="4547" y="18758"/>
                    <a:pt x="6253" y="19907"/>
                  </a:cubicBezTo>
                  <a:cubicBezTo>
                    <a:pt x="7958" y="21056"/>
                    <a:pt x="10800" y="21056"/>
                    <a:pt x="13358" y="20367"/>
                  </a:cubicBezTo>
                  <a:cubicBezTo>
                    <a:pt x="15916" y="19677"/>
                    <a:pt x="18189" y="18299"/>
                    <a:pt x="19611" y="15541"/>
                  </a:cubicBezTo>
                  <a:cubicBezTo>
                    <a:pt x="21032" y="12784"/>
                    <a:pt x="21600" y="8647"/>
                    <a:pt x="20747" y="5890"/>
                  </a:cubicBezTo>
                  <a:cubicBezTo>
                    <a:pt x="19895" y="3133"/>
                    <a:pt x="17621" y="1754"/>
                    <a:pt x="13926" y="1754"/>
                  </a:cubicBezTo>
                  <a:cubicBezTo>
                    <a:pt x="10232" y="1754"/>
                    <a:pt x="5116" y="3133"/>
                    <a:pt x="0" y="4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1708149" y="2120970"/>
              <a:ext cx="9906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92" y="21600"/>
                    <a:pt x="2585" y="21600"/>
                    <a:pt x="3900" y="20314"/>
                  </a:cubicBezTo>
                  <a:cubicBezTo>
                    <a:pt x="5215" y="19029"/>
                    <a:pt x="6554" y="16457"/>
                    <a:pt x="8100" y="14400"/>
                  </a:cubicBezTo>
                  <a:cubicBezTo>
                    <a:pt x="9646" y="12343"/>
                    <a:pt x="11400" y="10800"/>
                    <a:pt x="13108" y="9000"/>
                  </a:cubicBezTo>
                  <a:cubicBezTo>
                    <a:pt x="14815" y="7200"/>
                    <a:pt x="16477" y="5143"/>
                    <a:pt x="17885" y="3600"/>
                  </a:cubicBezTo>
                  <a:cubicBezTo>
                    <a:pt x="19292" y="2057"/>
                    <a:pt x="2044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1768641" y="2423325"/>
              <a:ext cx="138819" cy="22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022" fill="norm" stroke="1" extrusionOk="0">
                  <a:moveTo>
                    <a:pt x="17604" y="1393"/>
                  </a:moveTo>
                  <a:cubicBezTo>
                    <a:pt x="14427" y="614"/>
                    <a:pt x="11251" y="-164"/>
                    <a:pt x="8233" y="31"/>
                  </a:cubicBezTo>
                  <a:cubicBezTo>
                    <a:pt x="5216" y="225"/>
                    <a:pt x="2357" y="1393"/>
                    <a:pt x="927" y="2950"/>
                  </a:cubicBezTo>
                  <a:cubicBezTo>
                    <a:pt x="-502" y="4506"/>
                    <a:pt x="-502" y="6452"/>
                    <a:pt x="2516" y="8495"/>
                  </a:cubicBezTo>
                  <a:cubicBezTo>
                    <a:pt x="5533" y="10539"/>
                    <a:pt x="11569" y="12679"/>
                    <a:pt x="15222" y="14139"/>
                  </a:cubicBezTo>
                  <a:cubicBezTo>
                    <a:pt x="18874" y="15598"/>
                    <a:pt x="20145" y="16377"/>
                    <a:pt x="20622" y="17350"/>
                  </a:cubicBezTo>
                  <a:cubicBezTo>
                    <a:pt x="21098" y="18322"/>
                    <a:pt x="20780" y="19490"/>
                    <a:pt x="19510" y="20268"/>
                  </a:cubicBezTo>
                  <a:cubicBezTo>
                    <a:pt x="18239" y="21047"/>
                    <a:pt x="16016" y="21436"/>
                    <a:pt x="14427" y="20366"/>
                  </a:cubicBezTo>
                  <a:cubicBezTo>
                    <a:pt x="12839" y="19295"/>
                    <a:pt x="11886" y="16766"/>
                    <a:pt x="10933" y="14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1925787" y="2438571"/>
              <a:ext cx="125263" cy="17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954" fill="norm" stroke="1" extrusionOk="0">
                  <a:moveTo>
                    <a:pt x="2945" y="6233"/>
                  </a:moveTo>
                  <a:cubicBezTo>
                    <a:pt x="4745" y="6493"/>
                    <a:pt x="6545" y="6754"/>
                    <a:pt x="8345" y="6233"/>
                  </a:cubicBezTo>
                  <a:cubicBezTo>
                    <a:pt x="10145" y="5713"/>
                    <a:pt x="11945" y="4411"/>
                    <a:pt x="13025" y="3110"/>
                  </a:cubicBezTo>
                  <a:cubicBezTo>
                    <a:pt x="14105" y="1809"/>
                    <a:pt x="14465" y="508"/>
                    <a:pt x="13745" y="117"/>
                  </a:cubicBezTo>
                  <a:cubicBezTo>
                    <a:pt x="13025" y="-273"/>
                    <a:pt x="11225" y="247"/>
                    <a:pt x="8705" y="2590"/>
                  </a:cubicBezTo>
                  <a:cubicBezTo>
                    <a:pt x="6185" y="4932"/>
                    <a:pt x="2945" y="9096"/>
                    <a:pt x="1325" y="12349"/>
                  </a:cubicBezTo>
                  <a:cubicBezTo>
                    <a:pt x="-295" y="15602"/>
                    <a:pt x="-295" y="17944"/>
                    <a:pt x="605" y="19375"/>
                  </a:cubicBezTo>
                  <a:cubicBezTo>
                    <a:pt x="1505" y="20807"/>
                    <a:pt x="3305" y="21327"/>
                    <a:pt x="6905" y="20676"/>
                  </a:cubicBezTo>
                  <a:cubicBezTo>
                    <a:pt x="10505" y="20026"/>
                    <a:pt x="15905" y="18204"/>
                    <a:pt x="21305" y="16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1924475" y="2289987"/>
              <a:ext cx="101176" cy="110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860" fill="norm" stroke="1" extrusionOk="0">
                  <a:moveTo>
                    <a:pt x="3960" y="4060"/>
                  </a:moveTo>
                  <a:cubicBezTo>
                    <a:pt x="2610" y="8060"/>
                    <a:pt x="1260" y="12060"/>
                    <a:pt x="585" y="15260"/>
                  </a:cubicBezTo>
                  <a:cubicBezTo>
                    <a:pt x="-90" y="18460"/>
                    <a:pt x="-90" y="20860"/>
                    <a:pt x="135" y="20860"/>
                  </a:cubicBezTo>
                  <a:cubicBezTo>
                    <a:pt x="360" y="20860"/>
                    <a:pt x="810" y="18460"/>
                    <a:pt x="2385" y="14860"/>
                  </a:cubicBezTo>
                  <a:cubicBezTo>
                    <a:pt x="3960" y="11260"/>
                    <a:pt x="6660" y="6460"/>
                    <a:pt x="9135" y="3460"/>
                  </a:cubicBezTo>
                  <a:cubicBezTo>
                    <a:pt x="11610" y="460"/>
                    <a:pt x="13860" y="-740"/>
                    <a:pt x="15435" y="460"/>
                  </a:cubicBezTo>
                  <a:cubicBezTo>
                    <a:pt x="17010" y="1660"/>
                    <a:pt x="17910" y="5260"/>
                    <a:pt x="18810" y="8660"/>
                  </a:cubicBezTo>
                  <a:cubicBezTo>
                    <a:pt x="19710" y="12060"/>
                    <a:pt x="20610" y="15260"/>
                    <a:pt x="21510" y="18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2140890" y="2308523"/>
              <a:ext cx="132411" cy="34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20" fill="norm" stroke="1" extrusionOk="0">
                  <a:moveTo>
                    <a:pt x="21448" y="1369"/>
                  </a:moveTo>
                  <a:cubicBezTo>
                    <a:pt x="20077" y="974"/>
                    <a:pt x="18705" y="579"/>
                    <a:pt x="17162" y="315"/>
                  </a:cubicBezTo>
                  <a:cubicBezTo>
                    <a:pt x="15619" y="52"/>
                    <a:pt x="13905" y="-80"/>
                    <a:pt x="12362" y="52"/>
                  </a:cubicBezTo>
                  <a:cubicBezTo>
                    <a:pt x="10819" y="183"/>
                    <a:pt x="9448" y="579"/>
                    <a:pt x="7391" y="1961"/>
                  </a:cubicBezTo>
                  <a:cubicBezTo>
                    <a:pt x="5334" y="3344"/>
                    <a:pt x="2591" y="5715"/>
                    <a:pt x="1219" y="8810"/>
                  </a:cubicBezTo>
                  <a:cubicBezTo>
                    <a:pt x="-152" y="11905"/>
                    <a:pt x="-152" y="15725"/>
                    <a:pt x="191" y="17964"/>
                  </a:cubicBezTo>
                  <a:cubicBezTo>
                    <a:pt x="534" y="20203"/>
                    <a:pt x="1219" y="20861"/>
                    <a:pt x="3791" y="21191"/>
                  </a:cubicBezTo>
                  <a:cubicBezTo>
                    <a:pt x="6362" y="21520"/>
                    <a:pt x="10819" y="21520"/>
                    <a:pt x="15277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2321189" y="2370637"/>
              <a:ext cx="206111" cy="267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34" fill="norm" stroke="1" extrusionOk="0">
                  <a:moveTo>
                    <a:pt x="10882" y="3383"/>
                  </a:moveTo>
                  <a:cubicBezTo>
                    <a:pt x="9560" y="3214"/>
                    <a:pt x="8238" y="3045"/>
                    <a:pt x="6695" y="4142"/>
                  </a:cubicBezTo>
                  <a:cubicBezTo>
                    <a:pt x="5152" y="5239"/>
                    <a:pt x="3389" y="7602"/>
                    <a:pt x="2176" y="10217"/>
                  </a:cubicBezTo>
                  <a:cubicBezTo>
                    <a:pt x="964" y="12833"/>
                    <a:pt x="303" y="15701"/>
                    <a:pt x="82" y="17558"/>
                  </a:cubicBezTo>
                  <a:cubicBezTo>
                    <a:pt x="-138" y="19414"/>
                    <a:pt x="82" y="20258"/>
                    <a:pt x="744" y="20764"/>
                  </a:cubicBezTo>
                  <a:cubicBezTo>
                    <a:pt x="1405" y="21270"/>
                    <a:pt x="2507" y="21439"/>
                    <a:pt x="4491" y="21270"/>
                  </a:cubicBezTo>
                  <a:cubicBezTo>
                    <a:pt x="6474" y="21101"/>
                    <a:pt x="9340" y="20595"/>
                    <a:pt x="11874" y="18908"/>
                  </a:cubicBezTo>
                  <a:cubicBezTo>
                    <a:pt x="14409" y="17220"/>
                    <a:pt x="16613" y="14351"/>
                    <a:pt x="17384" y="11483"/>
                  </a:cubicBezTo>
                  <a:cubicBezTo>
                    <a:pt x="18156" y="8614"/>
                    <a:pt x="17495" y="5745"/>
                    <a:pt x="16282" y="3805"/>
                  </a:cubicBezTo>
                  <a:cubicBezTo>
                    <a:pt x="15070" y="1864"/>
                    <a:pt x="13307" y="852"/>
                    <a:pt x="11874" y="345"/>
                  </a:cubicBezTo>
                  <a:cubicBezTo>
                    <a:pt x="10442" y="-161"/>
                    <a:pt x="9340" y="-161"/>
                    <a:pt x="8017" y="683"/>
                  </a:cubicBezTo>
                  <a:cubicBezTo>
                    <a:pt x="6695" y="1527"/>
                    <a:pt x="5152" y="3214"/>
                    <a:pt x="4380" y="4817"/>
                  </a:cubicBezTo>
                  <a:cubicBezTo>
                    <a:pt x="3609" y="6420"/>
                    <a:pt x="3609" y="7939"/>
                    <a:pt x="4931" y="8952"/>
                  </a:cubicBezTo>
                  <a:cubicBezTo>
                    <a:pt x="6254" y="9964"/>
                    <a:pt x="8899" y="10470"/>
                    <a:pt x="11874" y="9964"/>
                  </a:cubicBezTo>
                  <a:cubicBezTo>
                    <a:pt x="14850" y="9458"/>
                    <a:pt x="18156" y="7939"/>
                    <a:pt x="21462" y="6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2394313" y="2261640"/>
              <a:ext cx="101238" cy="90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884" fill="norm" stroke="1" extrusionOk="0">
                  <a:moveTo>
                    <a:pt x="1273" y="1248"/>
                  </a:moveTo>
                  <a:cubicBezTo>
                    <a:pt x="823" y="6157"/>
                    <a:pt x="373" y="11066"/>
                    <a:pt x="148" y="14748"/>
                  </a:cubicBezTo>
                  <a:cubicBezTo>
                    <a:pt x="-77" y="18429"/>
                    <a:pt x="-77" y="20884"/>
                    <a:pt x="373" y="20884"/>
                  </a:cubicBezTo>
                  <a:cubicBezTo>
                    <a:pt x="823" y="20884"/>
                    <a:pt x="1723" y="18429"/>
                    <a:pt x="2398" y="15975"/>
                  </a:cubicBezTo>
                  <a:cubicBezTo>
                    <a:pt x="3073" y="13520"/>
                    <a:pt x="3523" y="11066"/>
                    <a:pt x="4423" y="8120"/>
                  </a:cubicBezTo>
                  <a:cubicBezTo>
                    <a:pt x="5323" y="5175"/>
                    <a:pt x="6673" y="1739"/>
                    <a:pt x="8473" y="511"/>
                  </a:cubicBezTo>
                  <a:cubicBezTo>
                    <a:pt x="10273" y="-716"/>
                    <a:pt x="12523" y="266"/>
                    <a:pt x="14773" y="3457"/>
                  </a:cubicBezTo>
                  <a:cubicBezTo>
                    <a:pt x="17023" y="6648"/>
                    <a:pt x="19273" y="12048"/>
                    <a:pt x="21523" y="17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2584449" y="2292420"/>
              <a:ext cx="62491" cy="337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99" fill="norm" stroke="1" extrusionOk="0">
                  <a:moveTo>
                    <a:pt x="0" y="0"/>
                  </a:moveTo>
                  <a:cubicBezTo>
                    <a:pt x="7200" y="3780"/>
                    <a:pt x="14400" y="7560"/>
                    <a:pt x="18000" y="10665"/>
                  </a:cubicBezTo>
                  <a:cubicBezTo>
                    <a:pt x="21600" y="13770"/>
                    <a:pt x="21600" y="16200"/>
                    <a:pt x="20880" y="17820"/>
                  </a:cubicBezTo>
                  <a:cubicBezTo>
                    <a:pt x="20160" y="19440"/>
                    <a:pt x="18720" y="20250"/>
                    <a:pt x="16200" y="20790"/>
                  </a:cubicBezTo>
                  <a:cubicBezTo>
                    <a:pt x="13680" y="21330"/>
                    <a:pt x="10080" y="21600"/>
                    <a:pt x="7200" y="21465"/>
                  </a:cubicBezTo>
                  <a:cubicBezTo>
                    <a:pt x="4320" y="21330"/>
                    <a:pt x="2160" y="20790"/>
                    <a:pt x="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3077633" y="1555820"/>
              <a:ext cx="46568" cy="108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27" y="0"/>
                  </a:moveTo>
                  <a:cubicBezTo>
                    <a:pt x="1964" y="1600"/>
                    <a:pt x="0" y="3200"/>
                    <a:pt x="0" y="4737"/>
                  </a:cubicBezTo>
                  <a:cubicBezTo>
                    <a:pt x="0" y="6274"/>
                    <a:pt x="1964" y="7747"/>
                    <a:pt x="3927" y="9284"/>
                  </a:cubicBezTo>
                  <a:cubicBezTo>
                    <a:pt x="5891" y="10821"/>
                    <a:pt x="7855" y="12421"/>
                    <a:pt x="9327" y="13958"/>
                  </a:cubicBezTo>
                  <a:cubicBezTo>
                    <a:pt x="10800" y="15495"/>
                    <a:pt x="11782" y="16968"/>
                    <a:pt x="13745" y="18232"/>
                  </a:cubicBezTo>
                  <a:cubicBezTo>
                    <a:pt x="15709" y="19495"/>
                    <a:pt x="18655" y="205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3721099" y="1949520"/>
              <a:ext cx="548042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0" y="0"/>
                  </a:moveTo>
                  <a:cubicBezTo>
                    <a:pt x="0" y="493"/>
                    <a:pt x="0" y="986"/>
                    <a:pt x="208" y="1332"/>
                  </a:cubicBezTo>
                  <a:cubicBezTo>
                    <a:pt x="415" y="1677"/>
                    <a:pt x="831" y="1874"/>
                    <a:pt x="2285" y="2318"/>
                  </a:cubicBezTo>
                  <a:cubicBezTo>
                    <a:pt x="3738" y="2762"/>
                    <a:pt x="6231" y="3452"/>
                    <a:pt x="8765" y="4192"/>
                  </a:cubicBezTo>
                  <a:cubicBezTo>
                    <a:pt x="11298" y="4932"/>
                    <a:pt x="13874" y="5721"/>
                    <a:pt x="15785" y="6362"/>
                  </a:cubicBezTo>
                  <a:cubicBezTo>
                    <a:pt x="17695" y="7003"/>
                    <a:pt x="18942" y="7496"/>
                    <a:pt x="19772" y="7792"/>
                  </a:cubicBezTo>
                  <a:cubicBezTo>
                    <a:pt x="20603" y="8088"/>
                    <a:pt x="21018" y="8186"/>
                    <a:pt x="21268" y="8482"/>
                  </a:cubicBezTo>
                  <a:cubicBezTo>
                    <a:pt x="21517" y="8778"/>
                    <a:pt x="21600" y="9271"/>
                    <a:pt x="21392" y="9715"/>
                  </a:cubicBezTo>
                  <a:cubicBezTo>
                    <a:pt x="21185" y="10159"/>
                    <a:pt x="20686" y="10553"/>
                    <a:pt x="19066" y="11490"/>
                  </a:cubicBezTo>
                  <a:cubicBezTo>
                    <a:pt x="17446" y="12427"/>
                    <a:pt x="14705" y="13907"/>
                    <a:pt x="12046" y="15238"/>
                  </a:cubicBezTo>
                  <a:cubicBezTo>
                    <a:pt x="9388" y="16570"/>
                    <a:pt x="6812" y="17753"/>
                    <a:pt x="5358" y="18493"/>
                  </a:cubicBezTo>
                  <a:cubicBezTo>
                    <a:pt x="3905" y="19233"/>
                    <a:pt x="3572" y="19529"/>
                    <a:pt x="3406" y="19923"/>
                  </a:cubicBezTo>
                  <a:cubicBezTo>
                    <a:pt x="3240" y="20318"/>
                    <a:pt x="3240" y="20811"/>
                    <a:pt x="3655" y="21107"/>
                  </a:cubicBezTo>
                  <a:cubicBezTo>
                    <a:pt x="4071" y="21403"/>
                    <a:pt x="4902" y="21501"/>
                    <a:pt x="57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4032249" y="1305699"/>
              <a:ext cx="173179" cy="29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319" fill="norm" stroke="1" extrusionOk="0">
                  <a:moveTo>
                    <a:pt x="0" y="3396"/>
                  </a:moveTo>
                  <a:cubicBezTo>
                    <a:pt x="2863" y="2017"/>
                    <a:pt x="5725" y="638"/>
                    <a:pt x="8588" y="179"/>
                  </a:cubicBezTo>
                  <a:cubicBezTo>
                    <a:pt x="11451" y="-281"/>
                    <a:pt x="14313" y="179"/>
                    <a:pt x="16655" y="1174"/>
                  </a:cubicBezTo>
                  <a:cubicBezTo>
                    <a:pt x="18998" y="2170"/>
                    <a:pt x="20819" y="3702"/>
                    <a:pt x="21210" y="5693"/>
                  </a:cubicBezTo>
                  <a:cubicBezTo>
                    <a:pt x="21600" y="7685"/>
                    <a:pt x="20559" y="10136"/>
                    <a:pt x="18998" y="12817"/>
                  </a:cubicBezTo>
                  <a:cubicBezTo>
                    <a:pt x="17436" y="15498"/>
                    <a:pt x="15354" y="18408"/>
                    <a:pt x="13272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4116537" y="1714570"/>
              <a:ext cx="62979" cy="6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0967" fill="norm" stroke="1" extrusionOk="0">
                  <a:moveTo>
                    <a:pt x="9880" y="5718"/>
                  </a:moveTo>
                  <a:cubicBezTo>
                    <a:pt x="6396" y="6988"/>
                    <a:pt x="2912" y="8259"/>
                    <a:pt x="1170" y="10482"/>
                  </a:cubicBezTo>
                  <a:cubicBezTo>
                    <a:pt x="-572" y="12706"/>
                    <a:pt x="-572" y="15882"/>
                    <a:pt x="2563" y="18106"/>
                  </a:cubicBezTo>
                  <a:cubicBezTo>
                    <a:pt x="5699" y="20329"/>
                    <a:pt x="11970" y="21600"/>
                    <a:pt x="15802" y="20647"/>
                  </a:cubicBezTo>
                  <a:cubicBezTo>
                    <a:pt x="19634" y="19694"/>
                    <a:pt x="21028" y="16518"/>
                    <a:pt x="20680" y="13659"/>
                  </a:cubicBezTo>
                  <a:cubicBezTo>
                    <a:pt x="20331" y="10800"/>
                    <a:pt x="18241" y="8259"/>
                    <a:pt x="14757" y="6035"/>
                  </a:cubicBezTo>
                  <a:cubicBezTo>
                    <a:pt x="11273" y="3812"/>
                    <a:pt x="6396" y="1906"/>
                    <a:pt x="15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4652809" y="2022727"/>
              <a:ext cx="275827" cy="30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31" fill="norm" stroke="1" extrusionOk="0">
                  <a:moveTo>
                    <a:pt x="1108" y="2428"/>
                  </a:moveTo>
                  <a:cubicBezTo>
                    <a:pt x="459" y="1836"/>
                    <a:pt x="-191" y="1245"/>
                    <a:pt x="53" y="1171"/>
                  </a:cubicBezTo>
                  <a:cubicBezTo>
                    <a:pt x="296" y="1097"/>
                    <a:pt x="1433" y="1540"/>
                    <a:pt x="4113" y="1540"/>
                  </a:cubicBezTo>
                  <a:cubicBezTo>
                    <a:pt x="6792" y="1540"/>
                    <a:pt x="11015" y="1097"/>
                    <a:pt x="13614" y="801"/>
                  </a:cubicBezTo>
                  <a:cubicBezTo>
                    <a:pt x="16212" y="505"/>
                    <a:pt x="17186" y="357"/>
                    <a:pt x="18323" y="209"/>
                  </a:cubicBezTo>
                  <a:cubicBezTo>
                    <a:pt x="19460" y="61"/>
                    <a:pt x="20759" y="-87"/>
                    <a:pt x="21084" y="61"/>
                  </a:cubicBezTo>
                  <a:cubicBezTo>
                    <a:pt x="21409" y="209"/>
                    <a:pt x="20759" y="653"/>
                    <a:pt x="18729" y="2650"/>
                  </a:cubicBezTo>
                  <a:cubicBezTo>
                    <a:pt x="16699" y="4647"/>
                    <a:pt x="13289" y="8198"/>
                    <a:pt x="10203" y="11231"/>
                  </a:cubicBezTo>
                  <a:cubicBezTo>
                    <a:pt x="7117" y="14264"/>
                    <a:pt x="4356" y="16779"/>
                    <a:pt x="2814" y="18406"/>
                  </a:cubicBezTo>
                  <a:cubicBezTo>
                    <a:pt x="1271" y="20034"/>
                    <a:pt x="946" y="20773"/>
                    <a:pt x="1433" y="21143"/>
                  </a:cubicBezTo>
                  <a:cubicBezTo>
                    <a:pt x="1920" y="21513"/>
                    <a:pt x="3220" y="21513"/>
                    <a:pt x="6224" y="21217"/>
                  </a:cubicBezTo>
                  <a:cubicBezTo>
                    <a:pt x="9229" y="20921"/>
                    <a:pt x="13938" y="20329"/>
                    <a:pt x="18648" y="19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4874683" y="2247970"/>
              <a:ext cx="15451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805" y="0"/>
                  </a:moveTo>
                  <a:cubicBezTo>
                    <a:pt x="18389" y="1800"/>
                    <a:pt x="18973" y="3600"/>
                    <a:pt x="17367" y="7020"/>
                  </a:cubicBezTo>
                  <a:cubicBezTo>
                    <a:pt x="15762" y="10440"/>
                    <a:pt x="11967" y="15480"/>
                    <a:pt x="9340" y="18180"/>
                  </a:cubicBezTo>
                  <a:cubicBezTo>
                    <a:pt x="6713" y="20880"/>
                    <a:pt x="5254" y="21240"/>
                    <a:pt x="3794" y="21240"/>
                  </a:cubicBezTo>
                  <a:cubicBezTo>
                    <a:pt x="2335" y="21240"/>
                    <a:pt x="876" y="20880"/>
                    <a:pt x="292" y="19800"/>
                  </a:cubicBezTo>
                  <a:cubicBezTo>
                    <a:pt x="-292" y="18720"/>
                    <a:pt x="0" y="16920"/>
                    <a:pt x="1167" y="16020"/>
                  </a:cubicBezTo>
                  <a:cubicBezTo>
                    <a:pt x="2335" y="15120"/>
                    <a:pt x="4378" y="15120"/>
                    <a:pt x="7881" y="16200"/>
                  </a:cubicBezTo>
                  <a:cubicBezTo>
                    <a:pt x="11384" y="17280"/>
                    <a:pt x="16346" y="19440"/>
                    <a:pt x="213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5029199" y="2239503"/>
              <a:ext cx="75644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19800" y="1662"/>
                  </a:moveTo>
                  <a:cubicBezTo>
                    <a:pt x="20400" y="831"/>
                    <a:pt x="21000" y="0"/>
                    <a:pt x="21300" y="0"/>
                  </a:cubicBezTo>
                  <a:cubicBezTo>
                    <a:pt x="21600" y="0"/>
                    <a:pt x="21600" y="831"/>
                    <a:pt x="19500" y="3157"/>
                  </a:cubicBezTo>
                  <a:cubicBezTo>
                    <a:pt x="17400" y="5483"/>
                    <a:pt x="13200" y="9305"/>
                    <a:pt x="9600" y="12628"/>
                  </a:cubicBezTo>
                  <a:cubicBezTo>
                    <a:pt x="6000" y="15951"/>
                    <a:pt x="3000" y="187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5079999" y="2358854"/>
              <a:ext cx="203201" cy="20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4" fill="norm" stroke="1" extrusionOk="0">
                  <a:moveTo>
                    <a:pt x="0" y="5645"/>
                  </a:moveTo>
                  <a:cubicBezTo>
                    <a:pt x="1800" y="3661"/>
                    <a:pt x="3600" y="1678"/>
                    <a:pt x="5062" y="686"/>
                  </a:cubicBezTo>
                  <a:cubicBezTo>
                    <a:pt x="6525" y="-306"/>
                    <a:pt x="7650" y="-306"/>
                    <a:pt x="8775" y="1237"/>
                  </a:cubicBezTo>
                  <a:cubicBezTo>
                    <a:pt x="9900" y="2780"/>
                    <a:pt x="11025" y="5865"/>
                    <a:pt x="10462" y="8951"/>
                  </a:cubicBezTo>
                  <a:cubicBezTo>
                    <a:pt x="9900" y="12037"/>
                    <a:pt x="7650" y="15123"/>
                    <a:pt x="6300" y="17216"/>
                  </a:cubicBezTo>
                  <a:cubicBezTo>
                    <a:pt x="4950" y="19310"/>
                    <a:pt x="4500" y="20412"/>
                    <a:pt x="5175" y="20853"/>
                  </a:cubicBezTo>
                  <a:cubicBezTo>
                    <a:pt x="5850" y="21294"/>
                    <a:pt x="7650" y="21074"/>
                    <a:pt x="10575" y="20192"/>
                  </a:cubicBezTo>
                  <a:cubicBezTo>
                    <a:pt x="13500" y="19310"/>
                    <a:pt x="17550" y="17767"/>
                    <a:pt x="21600" y="16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6324599" y="3359220"/>
              <a:ext cx="49466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" y="20661"/>
                    <a:pt x="684" y="19722"/>
                    <a:pt x="1031" y="18939"/>
                  </a:cubicBezTo>
                  <a:cubicBezTo>
                    <a:pt x="1377" y="18157"/>
                    <a:pt x="1728" y="17530"/>
                    <a:pt x="2084" y="16748"/>
                  </a:cubicBezTo>
                  <a:cubicBezTo>
                    <a:pt x="2440" y="15965"/>
                    <a:pt x="2801" y="15026"/>
                    <a:pt x="3156" y="14087"/>
                  </a:cubicBezTo>
                  <a:cubicBezTo>
                    <a:pt x="3512" y="13148"/>
                    <a:pt x="3863" y="12209"/>
                    <a:pt x="4219" y="11426"/>
                  </a:cubicBezTo>
                  <a:cubicBezTo>
                    <a:pt x="4575" y="10643"/>
                    <a:pt x="4936" y="10017"/>
                    <a:pt x="5268" y="9391"/>
                  </a:cubicBezTo>
                  <a:cubicBezTo>
                    <a:pt x="5601" y="8765"/>
                    <a:pt x="5906" y="8139"/>
                    <a:pt x="6234" y="7513"/>
                  </a:cubicBezTo>
                  <a:cubicBezTo>
                    <a:pt x="6562" y="6887"/>
                    <a:pt x="6913" y="6261"/>
                    <a:pt x="7283" y="5635"/>
                  </a:cubicBezTo>
                  <a:cubicBezTo>
                    <a:pt x="7653" y="5009"/>
                    <a:pt x="8041" y="4383"/>
                    <a:pt x="8369" y="3757"/>
                  </a:cubicBezTo>
                  <a:cubicBezTo>
                    <a:pt x="8697" y="3130"/>
                    <a:pt x="8965" y="2504"/>
                    <a:pt x="9243" y="2035"/>
                  </a:cubicBezTo>
                  <a:cubicBezTo>
                    <a:pt x="9520" y="1565"/>
                    <a:pt x="9806" y="1252"/>
                    <a:pt x="10093" y="1096"/>
                  </a:cubicBezTo>
                  <a:cubicBezTo>
                    <a:pt x="10379" y="939"/>
                    <a:pt x="10666" y="939"/>
                    <a:pt x="10957" y="783"/>
                  </a:cubicBezTo>
                  <a:cubicBezTo>
                    <a:pt x="11248" y="626"/>
                    <a:pt x="11544" y="313"/>
                    <a:pt x="11840" y="157"/>
                  </a:cubicBezTo>
                  <a:cubicBezTo>
                    <a:pt x="12136" y="0"/>
                    <a:pt x="12431" y="0"/>
                    <a:pt x="12727" y="0"/>
                  </a:cubicBezTo>
                  <a:cubicBezTo>
                    <a:pt x="13023" y="0"/>
                    <a:pt x="13319" y="0"/>
                    <a:pt x="13610" y="0"/>
                  </a:cubicBezTo>
                  <a:cubicBezTo>
                    <a:pt x="13901" y="0"/>
                    <a:pt x="14187" y="0"/>
                    <a:pt x="14469" y="0"/>
                  </a:cubicBezTo>
                  <a:cubicBezTo>
                    <a:pt x="14751" y="0"/>
                    <a:pt x="15028" y="0"/>
                    <a:pt x="15370" y="0"/>
                  </a:cubicBezTo>
                  <a:cubicBezTo>
                    <a:pt x="15712" y="0"/>
                    <a:pt x="16119" y="0"/>
                    <a:pt x="16507" y="157"/>
                  </a:cubicBezTo>
                  <a:cubicBezTo>
                    <a:pt x="16896" y="313"/>
                    <a:pt x="17265" y="626"/>
                    <a:pt x="17612" y="939"/>
                  </a:cubicBezTo>
                  <a:cubicBezTo>
                    <a:pt x="17958" y="1252"/>
                    <a:pt x="18282" y="1565"/>
                    <a:pt x="18628" y="2035"/>
                  </a:cubicBezTo>
                  <a:cubicBezTo>
                    <a:pt x="18975" y="2504"/>
                    <a:pt x="19345" y="3130"/>
                    <a:pt x="19691" y="3913"/>
                  </a:cubicBezTo>
                  <a:cubicBezTo>
                    <a:pt x="20038" y="4696"/>
                    <a:pt x="20361" y="5635"/>
                    <a:pt x="20676" y="6417"/>
                  </a:cubicBezTo>
                  <a:cubicBezTo>
                    <a:pt x="20990" y="7200"/>
                    <a:pt x="21295" y="7826"/>
                    <a:pt x="21600" y="8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6216649" y="1226946"/>
              <a:ext cx="5867401" cy="211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fill="norm" stroke="1" extrusionOk="0">
                  <a:moveTo>
                    <a:pt x="0" y="21067"/>
                  </a:moveTo>
                  <a:cubicBezTo>
                    <a:pt x="281" y="21045"/>
                    <a:pt x="561" y="21024"/>
                    <a:pt x="810" y="20970"/>
                  </a:cubicBezTo>
                  <a:cubicBezTo>
                    <a:pt x="1060" y="20916"/>
                    <a:pt x="1278" y="20829"/>
                    <a:pt x="1543" y="20721"/>
                  </a:cubicBezTo>
                  <a:cubicBezTo>
                    <a:pt x="1808" y="20613"/>
                    <a:pt x="2119" y="20483"/>
                    <a:pt x="2408" y="20332"/>
                  </a:cubicBezTo>
                  <a:cubicBezTo>
                    <a:pt x="2696" y="20181"/>
                    <a:pt x="2961" y="20008"/>
                    <a:pt x="3199" y="19813"/>
                  </a:cubicBezTo>
                  <a:cubicBezTo>
                    <a:pt x="3436" y="19618"/>
                    <a:pt x="3647" y="19402"/>
                    <a:pt x="3842" y="19164"/>
                  </a:cubicBezTo>
                  <a:cubicBezTo>
                    <a:pt x="4036" y="18927"/>
                    <a:pt x="4216" y="18667"/>
                    <a:pt x="4434" y="18300"/>
                  </a:cubicBezTo>
                  <a:cubicBezTo>
                    <a:pt x="4652" y="17932"/>
                    <a:pt x="4909" y="17456"/>
                    <a:pt x="5155" y="16927"/>
                  </a:cubicBezTo>
                  <a:cubicBezTo>
                    <a:pt x="5400" y="16397"/>
                    <a:pt x="5634" y="15813"/>
                    <a:pt x="5836" y="15251"/>
                  </a:cubicBezTo>
                  <a:cubicBezTo>
                    <a:pt x="6039" y="14689"/>
                    <a:pt x="6210" y="14148"/>
                    <a:pt x="6370" y="13618"/>
                  </a:cubicBezTo>
                  <a:cubicBezTo>
                    <a:pt x="6530" y="13089"/>
                    <a:pt x="6678" y="12570"/>
                    <a:pt x="6834" y="11986"/>
                  </a:cubicBezTo>
                  <a:cubicBezTo>
                    <a:pt x="6990" y="11402"/>
                    <a:pt x="7153" y="10754"/>
                    <a:pt x="7294" y="10159"/>
                  </a:cubicBezTo>
                  <a:cubicBezTo>
                    <a:pt x="7434" y="9564"/>
                    <a:pt x="7551" y="9024"/>
                    <a:pt x="7652" y="8537"/>
                  </a:cubicBezTo>
                  <a:cubicBezTo>
                    <a:pt x="7753" y="8051"/>
                    <a:pt x="7839" y="7618"/>
                    <a:pt x="7932" y="7154"/>
                  </a:cubicBezTo>
                  <a:cubicBezTo>
                    <a:pt x="8026" y="6689"/>
                    <a:pt x="8127" y="6191"/>
                    <a:pt x="8256" y="5683"/>
                  </a:cubicBezTo>
                  <a:cubicBezTo>
                    <a:pt x="8384" y="5175"/>
                    <a:pt x="8540" y="4656"/>
                    <a:pt x="8716" y="4170"/>
                  </a:cubicBezTo>
                  <a:cubicBezTo>
                    <a:pt x="8891" y="3683"/>
                    <a:pt x="9086" y="3229"/>
                    <a:pt x="9261" y="2829"/>
                  </a:cubicBezTo>
                  <a:cubicBezTo>
                    <a:pt x="9436" y="2429"/>
                    <a:pt x="9592" y="2083"/>
                    <a:pt x="9764" y="1759"/>
                  </a:cubicBezTo>
                  <a:cubicBezTo>
                    <a:pt x="9935" y="1435"/>
                    <a:pt x="10122" y="1132"/>
                    <a:pt x="10325" y="872"/>
                  </a:cubicBezTo>
                  <a:cubicBezTo>
                    <a:pt x="10527" y="613"/>
                    <a:pt x="10745" y="397"/>
                    <a:pt x="10971" y="256"/>
                  </a:cubicBezTo>
                  <a:cubicBezTo>
                    <a:pt x="11197" y="116"/>
                    <a:pt x="11431" y="51"/>
                    <a:pt x="11665" y="18"/>
                  </a:cubicBezTo>
                  <a:cubicBezTo>
                    <a:pt x="11899" y="-14"/>
                    <a:pt x="12132" y="-14"/>
                    <a:pt x="12358" y="94"/>
                  </a:cubicBezTo>
                  <a:cubicBezTo>
                    <a:pt x="12584" y="202"/>
                    <a:pt x="12803" y="418"/>
                    <a:pt x="13025" y="743"/>
                  </a:cubicBezTo>
                  <a:cubicBezTo>
                    <a:pt x="13247" y="1067"/>
                    <a:pt x="13473" y="1500"/>
                    <a:pt x="13671" y="1954"/>
                  </a:cubicBezTo>
                  <a:cubicBezTo>
                    <a:pt x="13870" y="2408"/>
                    <a:pt x="14042" y="2883"/>
                    <a:pt x="14190" y="3381"/>
                  </a:cubicBezTo>
                  <a:cubicBezTo>
                    <a:pt x="14338" y="3878"/>
                    <a:pt x="14462" y="4397"/>
                    <a:pt x="14603" y="5024"/>
                  </a:cubicBezTo>
                  <a:cubicBezTo>
                    <a:pt x="14743" y="5651"/>
                    <a:pt x="14899" y="6386"/>
                    <a:pt x="15035" y="7013"/>
                  </a:cubicBezTo>
                  <a:cubicBezTo>
                    <a:pt x="15171" y="7640"/>
                    <a:pt x="15288" y="8159"/>
                    <a:pt x="15405" y="8689"/>
                  </a:cubicBezTo>
                  <a:cubicBezTo>
                    <a:pt x="15522" y="9218"/>
                    <a:pt x="15639" y="9759"/>
                    <a:pt x="15752" y="10310"/>
                  </a:cubicBezTo>
                  <a:cubicBezTo>
                    <a:pt x="15865" y="10862"/>
                    <a:pt x="15974" y="11424"/>
                    <a:pt x="16087" y="12008"/>
                  </a:cubicBezTo>
                  <a:cubicBezTo>
                    <a:pt x="16200" y="12591"/>
                    <a:pt x="16317" y="13197"/>
                    <a:pt x="16442" y="13791"/>
                  </a:cubicBezTo>
                  <a:cubicBezTo>
                    <a:pt x="16566" y="14386"/>
                    <a:pt x="16699" y="14970"/>
                    <a:pt x="16823" y="15467"/>
                  </a:cubicBezTo>
                  <a:cubicBezTo>
                    <a:pt x="16948" y="15964"/>
                    <a:pt x="17065" y="16375"/>
                    <a:pt x="17205" y="16764"/>
                  </a:cubicBezTo>
                  <a:cubicBezTo>
                    <a:pt x="17345" y="17154"/>
                    <a:pt x="17509" y="17521"/>
                    <a:pt x="17669" y="17856"/>
                  </a:cubicBezTo>
                  <a:cubicBezTo>
                    <a:pt x="17829" y="18191"/>
                    <a:pt x="17984" y="18494"/>
                    <a:pt x="18199" y="18818"/>
                  </a:cubicBezTo>
                  <a:cubicBezTo>
                    <a:pt x="18413" y="19143"/>
                    <a:pt x="18686" y="19489"/>
                    <a:pt x="18955" y="19781"/>
                  </a:cubicBezTo>
                  <a:cubicBezTo>
                    <a:pt x="19223" y="20072"/>
                    <a:pt x="19488" y="20310"/>
                    <a:pt x="19742" y="20516"/>
                  </a:cubicBezTo>
                  <a:cubicBezTo>
                    <a:pt x="19995" y="20721"/>
                    <a:pt x="20236" y="20894"/>
                    <a:pt x="20544" y="21067"/>
                  </a:cubicBezTo>
                  <a:cubicBezTo>
                    <a:pt x="20852" y="21240"/>
                    <a:pt x="21226" y="21413"/>
                    <a:pt x="21600" y="21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11131549" y="3424837"/>
              <a:ext cx="546101" cy="2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8" y="15709"/>
                    <a:pt x="2177" y="9818"/>
                    <a:pt x="4102" y="5891"/>
                  </a:cubicBezTo>
                  <a:cubicBezTo>
                    <a:pt x="6028" y="1964"/>
                    <a:pt x="8791" y="0"/>
                    <a:pt x="11386" y="0"/>
                  </a:cubicBezTo>
                  <a:cubicBezTo>
                    <a:pt x="13981" y="0"/>
                    <a:pt x="16409" y="1964"/>
                    <a:pt x="18084" y="4909"/>
                  </a:cubicBezTo>
                  <a:cubicBezTo>
                    <a:pt x="19758" y="7855"/>
                    <a:pt x="20679" y="11782"/>
                    <a:pt x="21600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9366249" y="1384370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9385299" y="1727270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9417049" y="2197170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9429749" y="2603570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9410699" y="2984570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9414933" y="3238570"/>
              <a:ext cx="8468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600"/>
                    <a:pt x="0" y="7200"/>
                    <a:pt x="0" y="10800"/>
                  </a:cubicBezTo>
                  <a:cubicBezTo>
                    <a:pt x="0" y="14400"/>
                    <a:pt x="108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9359627" y="3289370"/>
              <a:ext cx="12304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13006" y="0"/>
                  </a:moveTo>
                  <a:cubicBezTo>
                    <a:pt x="11206" y="1029"/>
                    <a:pt x="9406" y="2057"/>
                    <a:pt x="8326" y="3771"/>
                  </a:cubicBezTo>
                  <a:cubicBezTo>
                    <a:pt x="7246" y="5486"/>
                    <a:pt x="6886" y="7886"/>
                    <a:pt x="6886" y="9943"/>
                  </a:cubicBezTo>
                  <a:cubicBezTo>
                    <a:pt x="6886" y="12000"/>
                    <a:pt x="7246" y="13714"/>
                    <a:pt x="8326" y="14571"/>
                  </a:cubicBezTo>
                  <a:cubicBezTo>
                    <a:pt x="9406" y="15429"/>
                    <a:pt x="11206" y="15429"/>
                    <a:pt x="13366" y="14229"/>
                  </a:cubicBezTo>
                  <a:cubicBezTo>
                    <a:pt x="15526" y="13029"/>
                    <a:pt x="18046" y="10629"/>
                    <a:pt x="19486" y="8571"/>
                  </a:cubicBezTo>
                  <a:cubicBezTo>
                    <a:pt x="20926" y="6514"/>
                    <a:pt x="21286" y="4800"/>
                    <a:pt x="20566" y="3943"/>
                  </a:cubicBezTo>
                  <a:cubicBezTo>
                    <a:pt x="19846" y="3086"/>
                    <a:pt x="18046" y="3086"/>
                    <a:pt x="16066" y="3257"/>
                  </a:cubicBezTo>
                  <a:cubicBezTo>
                    <a:pt x="14086" y="3429"/>
                    <a:pt x="11926" y="3771"/>
                    <a:pt x="9946" y="4971"/>
                  </a:cubicBezTo>
                  <a:cubicBezTo>
                    <a:pt x="7966" y="6171"/>
                    <a:pt x="6166" y="8229"/>
                    <a:pt x="5446" y="10114"/>
                  </a:cubicBezTo>
                  <a:cubicBezTo>
                    <a:pt x="4726" y="12000"/>
                    <a:pt x="5086" y="13714"/>
                    <a:pt x="7426" y="14571"/>
                  </a:cubicBezTo>
                  <a:cubicBezTo>
                    <a:pt x="9766" y="15429"/>
                    <a:pt x="14086" y="15429"/>
                    <a:pt x="16606" y="14571"/>
                  </a:cubicBezTo>
                  <a:cubicBezTo>
                    <a:pt x="19126" y="13714"/>
                    <a:pt x="19846" y="12000"/>
                    <a:pt x="19666" y="10457"/>
                  </a:cubicBezTo>
                  <a:cubicBezTo>
                    <a:pt x="19486" y="8914"/>
                    <a:pt x="18406" y="7543"/>
                    <a:pt x="16066" y="7029"/>
                  </a:cubicBezTo>
                  <a:cubicBezTo>
                    <a:pt x="13726" y="6514"/>
                    <a:pt x="10126" y="6857"/>
                    <a:pt x="7606" y="7714"/>
                  </a:cubicBezTo>
                  <a:cubicBezTo>
                    <a:pt x="5086" y="8571"/>
                    <a:pt x="3646" y="9943"/>
                    <a:pt x="2926" y="11486"/>
                  </a:cubicBezTo>
                  <a:cubicBezTo>
                    <a:pt x="2206" y="13029"/>
                    <a:pt x="2206" y="14743"/>
                    <a:pt x="3286" y="16114"/>
                  </a:cubicBezTo>
                  <a:cubicBezTo>
                    <a:pt x="4366" y="17486"/>
                    <a:pt x="6526" y="18514"/>
                    <a:pt x="8506" y="19029"/>
                  </a:cubicBezTo>
                  <a:cubicBezTo>
                    <a:pt x="10486" y="19543"/>
                    <a:pt x="12286" y="19543"/>
                    <a:pt x="13186" y="18686"/>
                  </a:cubicBezTo>
                  <a:cubicBezTo>
                    <a:pt x="14086" y="17829"/>
                    <a:pt x="14086" y="16114"/>
                    <a:pt x="13186" y="15086"/>
                  </a:cubicBezTo>
                  <a:cubicBezTo>
                    <a:pt x="12286" y="14057"/>
                    <a:pt x="10486" y="13714"/>
                    <a:pt x="8686" y="13714"/>
                  </a:cubicBezTo>
                  <a:cubicBezTo>
                    <a:pt x="6886" y="13714"/>
                    <a:pt x="5086" y="14057"/>
                    <a:pt x="4186" y="15086"/>
                  </a:cubicBezTo>
                  <a:cubicBezTo>
                    <a:pt x="3286" y="16114"/>
                    <a:pt x="3286" y="17829"/>
                    <a:pt x="4726" y="19029"/>
                  </a:cubicBezTo>
                  <a:cubicBezTo>
                    <a:pt x="6166" y="20229"/>
                    <a:pt x="9046" y="20914"/>
                    <a:pt x="11386" y="20914"/>
                  </a:cubicBezTo>
                  <a:cubicBezTo>
                    <a:pt x="13726" y="20914"/>
                    <a:pt x="15526" y="20229"/>
                    <a:pt x="15346" y="19543"/>
                  </a:cubicBezTo>
                  <a:cubicBezTo>
                    <a:pt x="15166" y="18857"/>
                    <a:pt x="13006" y="18171"/>
                    <a:pt x="11026" y="17829"/>
                  </a:cubicBezTo>
                  <a:cubicBezTo>
                    <a:pt x="9046" y="17486"/>
                    <a:pt x="7246" y="17486"/>
                    <a:pt x="5086" y="17829"/>
                  </a:cubicBezTo>
                  <a:cubicBezTo>
                    <a:pt x="2926" y="18171"/>
                    <a:pt x="406" y="18857"/>
                    <a:pt x="46" y="19200"/>
                  </a:cubicBezTo>
                  <a:cubicBezTo>
                    <a:pt x="-314" y="19543"/>
                    <a:pt x="1486" y="19543"/>
                    <a:pt x="3286" y="19543"/>
                  </a:cubicBezTo>
                  <a:cubicBezTo>
                    <a:pt x="5086" y="19543"/>
                    <a:pt x="6886" y="19543"/>
                    <a:pt x="8866" y="18857"/>
                  </a:cubicBezTo>
                  <a:cubicBezTo>
                    <a:pt x="10846" y="18171"/>
                    <a:pt x="13006" y="16800"/>
                    <a:pt x="13186" y="16114"/>
                  </a:cubicBezTo>
                  <a:cubicBezTo>
                    <a:pt x="13366" y="15429"/>
                    <a:pt x="11566" y="15429"/>
                    <a:pt x="9586" y="15429"/>
                  </a:cubicBezTo>
                  <a:cubicBezTo>
                    <a:pt x="7606" y="15429"/>
                    <a:pt x="5446" y="15429"/>
                    <a:pt x="5266" y="15600"/>
                  </a:cubicBezTo>
                  <a:cubicBezTo>
                    <a:pt x="5086" y="15771"/>
                    <a:pt x="6886" y="16114"/>
                    <a:pt x="9586" y="16114"/>
                  </a:cubicBezTo>
                  <a:cubicBezTo>
                    <a:pt x="12286" y="16114"/>
                    <a:pt x="15886" y="15771"/>
                    <a:pt x="16246" y="15600"/>
                  </a:cubicBezTo>
                  <a:cubicBezTo>
                    <a:pt x="16606" y="15429"/>
                    <a:pt x="13726" y="15429"/>
                    <a:pt x="11386" y="15600"/>
                  </a:cubicBezTo>
                  <a:cubicBezTo>
                    <a:pt x="9046" y="15771"/>
                    <a:pt x="7246" y="16114"/>
                    <a:pt x="6706" y="17143"/>
                  </a:cubicBezTo>
                  <a:cubicBezTo>
                    <a:pt x="6166" y="18171"/>
                    <a:pt x="6886" y="19886"/>
                    <a:pt x="76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9317815" y="3579698"/>
              <a:ext cx="222301" cy="34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281" fill="norm" stroke="1" extrusionOk="0">
                  <a:moveTo>
                    <a:pt x="13576" y="4794"/>
                  </a:moveTo>
                  <a:cubicBezTo>
                    <a:pt x="12976" y="3883"/>
                    <a:pt x="12376" y="2972"/>
                    <a:pt x="11576" y="2516"/>
                  </a:cubicBezTo>
                  <a:cubicBezTo>
                    <a:pt x="10776" y="2061"/>
                    <a:pt x="9776" y="2061"/>
                    <a:pt x="8276" y="2842"/>
                  </a:cubicBezTo>
                  <a:cubicBezTo>
                    <a:pt x="6776" y="3622"/>
                    <a:pt x="4776" y="5184"/>
                    <a:pt x="3176" y="7331"/>
                  </a:cubicBezTo>
                  <a:cubicBezTo>
                    <a:pt x="1576" y="9478"/>
                    <a:pt x="376" y="12210"/>
                    <a:pt x="76" y="14292"/>
                  </a:cubicBezTo>
                  <a:cubicBezTo>
                    <a:pt x="-224" y="16374"/>
                    <a:pt x="376" y="17806"/>
                    <a:pt x="1576" y="18912"/>
                  </a:cubicBezTo>
                  <a:cubicBezTo>
                    <a:pt x="2776" y="20018"/>
                    <a:pt x="4576" y="20798"/>
                    <a:pt x="6476" y="21124"/>
                  </a:cubicBezTo>
                  <a:cubicBezTo>
                    <a:pt x="8376" y="21449"/>
                    <a:pt x="10376" y="21319"/>
                    <a:pt x="12676" y="20278"/>
                  </a:cubicBezTo>
                  <a:cubicBezTo>
                    <a:pt x="14976" y="19237"/>
                    <a:pt x="17576" y="17285"/>
                    <a:pt x="19176" y="15073"/>
                  </a:cubicBezTo>
                  <a:cubicBezTo>
                    <a:pt x="20776" y="12861"/>
                    <a:pt x="21376" y="10389"/>
                    <a:pt x="20776" y="7851"/>
                  </a:cubicBezTo>
                  <a:cubicBezTo>
                    <a:pt x="20176" y="5314"/>
                    <a:pt x="18376" y="2712"/>
                    <a:pt x="15976" y="1345"/>
                  </a:cubicBezTo>
                  <a:cubicBezTo>
                    <a:pt x="13576" y="-21"/>
                    <a:pt x="10576" y="-151"/>
                    <a:pt x="8276" y="109"/>
                  </a:cubicBezTo>
                  <a:cubicBezTo>
                    <a:pt x="5976" y="369"/>
                    <a:pt x="4376" y="1020"/>
                    <a:pt x="2776" y="1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10697592" y="3381726"/>
              <a:ext cx="128150" cy="10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327" fill="norm" stroke="1" extrusionOk="0">
                  <a:moveTo>
                    <a:pt x="8716" y="12255"/>
                  </a:moveTo>
                  <a:cubicBezTo>
                    <a:pt x="9413" y="10095"/>
                    <a:pt x="10110" y="7935"/>
                    <a:pt x="10632" y="5775"/>
                  </a:cubicBezTo>
                  <a:cubicBezTo>
                    <a:pt x="11155" y="3615"/>
                    <a:pt x="11503" y="1455"/>
                    <a:pt x="10806" y="591"/>
                  </a:cubicBezTo>
                  <a:cubicBezTo>
                    <a:pt x="10110" y="-273"/>
                    <a:pt x="8368" y="159"/>
                    <a:pt x="6452" y="2103"/>
                  </a:cubicBezTo>
                  <a:cubicBezTo>
                    <a:pt x="4535" y="4047"/>
                    <a:pt x="2445" y="7503"/>
                    <a:pt x="1226" y="10527"/>
                  </a:cubicBezTo>
                  <a:cubicBezTo>
                    <a:pt x="6" y="13551"/>
                    <a:pt x="-342" y="16143"/>
                    <a:pt x="355" y="17871"/>
                  </a:cubicBezTo>
                  <a:cubicBezTo>
                    <a:pt x="1052" y="19599"/>
                    <a:pt x="2793" y="20463"/>
                    <a:pt x="5929" y="19383"/>
                  </a:cubicBezTo>
                  <a:cubicBezTo>
                    <a:pt x="9064" y="18303"/>
                    <a:pt x="13593" y="15279"/>
                    <a:pt x="16381" y="12903"/>
                  </a:cubicBezTo>
                  <a:cubicBezTo>
                    <a:pt x="19168" y="10527"/>
                    <a:pt x="20213" y="8799"/>
                    <a:pt x="20735" y="6855"/>
                  </a:cubicBezTo>
                  <a:cubicBezTo>
                    <a:pt x="21258" y="4911"/>
                    <a:pt x="21258" y="2751"/>
                    <a:pt x="20387" y="1455"/>
                  </a:cubicBezTo>
                  <a:cubicBezTo>
                    <a:pt x="19516" y="159"/>
                    <a:pt x="17774" y="-273"/>
                    <a:pt x="15161" y="375"/>
                  </a:cubicBezTo>
                  <a:cubicBezTo>
                    <a:pt x="12548" y="1023"/>
                    <a:pt x="9064" y="2751"/>
                    <a:pt x="6800" y="4479"/>
                  </a:cubicBezTo>
                  <a:cubicBezTo>
                    <a:pt x="4535" y="6207"/>
                    <a:pt x="3490" y="7935"/>
                    <a:pt x="3490" y="9663"/>
                  </a:cubicBezTo>
                  <a:cubicBezTo>
                    <a:pt x="3490" y="11391"/>
                    <a:pt x="4535" y="13119"/>
                    <a:pt x="6277" y="13767"/>
                  </a:cubicBezTo>
                  <a:cubicBezTo>
                    <a:pt x="8019" y="14415"/>
                    <a:pt x="10458" y="13983"/>
                    <a:pt x="12548" y="13119"/>
                  </a:cubicBezTo>
                  <a:cubicBezTo>
                    <a:pt x="14639" y="12255"/>
                    <a:pt x="16381" y="10959"/>
                    <a:pt x="17774" y="9231"/>
                  </a:cubicBezTo>
                  <a:cubicBezTo>
                    <a:pt x="19168" y="7503"/>
                    <a:pt x="20213" y="5343"/>
                    <a:pt x="20039" y="3615"/>
                  </a:cubicBezTo>
                  <a:cubicBezTo>
                    <a:pt x="19864" y="1887"/>
                    <a:pt x="18471" y="591"/>
                    <a:pt x="15858" y="159"/>
                  </a:cubicBezTo>
                  <a:cubicBezTo>
                    <a:pt x="13245" y="-273"/>
                    <a:pt x="9413" y="159"/>
                    <a:pt x="6452" y="1671"/>
                  </a:cubicBezTo>
                  <a:cubicBezTo>
                    <a:pt x="3490" y="3183"/>
                    <a:pt x="1400" y="5775"/>
                    <a:pt x="1574" y="9231"/>
                  </a:cubicBezTo>
                  <a:cubicBezTo>
                    <a:pt x="1748" y="12687"/>
                    <a:pt x="4187" y="17007"/>
                    <a:pt x="6626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10517971" y="3709478"/>
              <a:ext cx="202704" cy="18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363" fill="norm" stroke="1" extrusionOk="0">
                  <a:moveTo>
                    <a:pt x="5647" y="2116"/>
                  </a:moveTo>
                  <a:cubicBezTo>
                    <a:pt x="8920" y="1372"/>
                    <a:pt x="12192" y="627"/>
                    <a:pt x="14920" y="254"/>
                  </a:cubicBezTo>
                  <a:cubicBezTo>
                    <a:pt x="17647" y="-118"/>
                    <a:pt x="19829" y="-118"/>
                    <a:pt x="20592" y="503"/>
                  </a:cubicBezTo>
                  <a:cubicBezTo>
                    <a:pt x="21356" y="1123"/>
                    <a:pt x="20701" y="2365"/>
                    <a:pt x="18301" y="4475"/>
                  </a:cubicBezTo>
                  <a:cubicBezTo>
                    <a:pt x="15901" y="6585"/>
                    <a:pt x="11756" y="9565"/>
                    <a:pt x="8592" y="11923"/>
                  </a:cubicBezTo>
                  <a:cubicBezTo>
                    <a:pt x="5429" y="14282"/>
                    <a:pt x="3247" y="16020"/>
                    <a:pt x="1829" y="17510"/>
                  </a:cubicBezTo>
                  <a:cubicBezTo>
                    <a:pt x="411" y="18999"/>
                    <a:pt x="-244" y="20241"/>
                    <a:pt x="83" y="20861"/>
                  </a:cubicBezTo>
                  <a:cubicBezTo>
                    <a:pt x="411" y="21482"/>
                    <a:pt x="1720" y="21482"/>
                    <a:pt x="5320" y="21110"/>
                  </a:cubicBezTo>
                  <a:cubicBezTo>
                    <a:pt x="8920" y="20737"/>
                    <a:pt x="14811" y="19992"/>
                    <a:pt x="20701" y="19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10664565" y="3822770"/>
              <a:ext cx="117736" cy="10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43" fill="norm" stroke="1" extrusionOk="0">
                  <a:moveTo>
                    <a:pt x="21454" y="0"/>
                  </a:moveTo>
                  <a:cubicBezTo>
                    <a:pt x="18368" y="3456"/>
                    <a:pt x="15283" y="6912"/>
                    <a:pt x="12775" y="9936"/>
                  </a:cubicBezTo>
                  <a:cubicBezTo>
                    <a:pt x="10268" y="12960"/>
                    <a:pt x="8340" y="15552"/>
                    <a:pt x="6411" y="17280"/>
                  </a:cubicBezTo>
                  <a:cubicBezTo>
                    <a:pt x="4483" y="19008"/>
                    <a:pt x="2554" y="19872"/>
                    <a:pt x="1397" y="19224"/>
                  </a:cubicBezTo>
                  <a:cubicBezTo>
                    <a:pt x="240" y="18576"/>
                    <a:pt x="-146" y="16416"/>
                    <a:pt x="47" y="14256"/>
                  </a:cubicBezTo>
                  <a:cubicBezTo>
                    <a:pt x="240" y="12096"/>
                    <a:pt x="1011" y="9936"/>
                    <a:pt x="2168" y="9504"/>
                  </a:cubicBezTo>
                  <a:cubicBezTo>
                    <a:pt x="3325" y="9072"/>
                    <a:pt x="4868" y="10368"/>
                    <a:pt x="6604" y="12744"/>
                  </a:cubicBezTo>
                  <a:cubicBezTo>
                    <a:pt x="8340" y="15120"/>
                    <a:pt x="10268" y="18576"/>
                    <a:pt x="12390" y="20088"/>
                  </a:cubicBezTo>
                  <a:cubicBezTo>
                    <a:pt x="14511" y="21600"/>
                    <a:pt x="16825" y="21168"/>
                    <a:pt x="19140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10763249" y="3822770"/>
              <a:ext cx="952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1920"/>
                    <a:pt x="13920" y="3840"/>
                    <a:pt x="10320" y="7440"/>
                  </a:cubicBezTo>
                  <a:cubicBezTo>
                    <a:pt x="6720" y="11040"/>
                    <a:pt x="3360" y="16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10769599" y="3910215"/>
              <a:ext cx="196851" cy="13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9345"/>
                  </a:moveTo>
                  <a:cubicBezTo>
                    <a:pt x="1626" y="6307"/>
                    <a:pt x="3252" y="3269"/>
                    <a:pt x="4877" y="1582"/>
                  </a:cubicBezTo>
                  <a:cubicBezTo>
                    <a:pt x="6503" y="-106"/>
                    <a:pt x="8129" y="-443"/>
                    <a:pt x="9058" y="569"/>
                  </a:cubicBezTo>
                  <a:cubicBezTo>
                    <a:pt x="9987" y="1582"/>
                    <a:pt x="10219" y="3944"/>
                    <a:pt x="9755" y="6644"/>
                  </a:cubicBezTo>
                  <a:cubicBezTo>
                    <a:pt x="9290" y="9345"/>
                    <a:pt x="8129" y="12382"/>
                    <a:pt x="7084" y="14913"/>
                  </a:cubicBezTo>
                  <a:cubicBezTo>
                    <a:pt x="6039" y="17444"/>
                    <a:pt x="5110" y="19469"/>
                    <a:pt x="5923" y="20313"/>
                  </a:cubicBezTo>
                  <a:cubicBezTo>
                    <a:pt x="6735" y="21157"/>
                    <a:pt x="9290" y="20819"/>
                    <a:pt x="12194" y="20313"/>
                  </a:cubicBezTo>
                  <a:cubicBezTo>
                    <a:pt x="15097" y="19807"/>
                    <a:pt x="18348" y="19132"/>
                    <a:pt x="21600" y="18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7227241" y="3420839"/>
              <a:ext cx="112565" cy="95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0774" fill="norm" stroke="1" extrusionOk="0">
                  <a:moveTo>
                    <a:pt x="17822" y="10059"/>
                  </a:moveTo>
                  <a:cubicBezTo>
                    <a:pt x="15822" y="10059"/>
                    <a:pt x="13822" y="10059"/>
                    <a:pt x="12222" y="11898"/>
                  </a:cubicBezTo>
                  <a:cubicBezTo>
                    <a:pt x="10622" y="13736"/>
                    <a:pt x="9422" y="17412"/>
                    <a:pt x="9822" y="19251"/>
                  </a:cubicBezTo>
                  <a:cubicBezTo>
                    <a:pt x="10222" y="21089"/>
                    <a:pt x="12222" y="21089"/>
                    <a:pt x="14022" y="20170"/>
                  </a:cubicBezTo>
                  <a:cubicBezTo>
                    <a:pt x="15822" y="19251"/>
                    <a:pt x="17422" y="17412"/>
                    <a:pt x="18622" y="15344"/>
                  </a:cubicBezTo>
                  <a:cubicBezTo>
                    <a:pt x="19822" y="13276"/>
                    <a:pt x="20622" y="10978"/>
                    <a:pt x="21022" y="8451"/>
                  </a:cubicBezTo>
                  <a:cubicBezTo>
                    <a:pt x="21422" y="5923"/>
                    <a:pt x="21422" y="3166"/>
                    <a:pt x="20422" y="1557"/>
                  </a:cubicBezTo>
                  <a:cubicBezTo>
                    <a:pt x="19422" y="-51"/>
                    <a:pt x="17422" y="-511"/>
                    <a:pt x="14622" y="638"/>
                  </a:cubicBezTo>
                  <a:cubicBezTo>
                    <a:pt x="11822" y="1787"/>
                    <a:pt x="8222" y="4544"/>
                    <a:pt x="6222" y="7532"/>
                  </a:cubicBezTo>
                  <a:cubicBezTo>
                    <a:pt x="4222" y="10519"/>
                    <a:pt x="3822" y="13736"/>
                    <a:pt x="4822" y="15574"/>
                  </a:cubicBezTo>
                  <a:cubicBezTo>
                    <a:pt x="5822" y="17412"/>
                    <a:pt x="8222" y="17872"/>
                    <a:pt x="10222" y="17412"/>
                  </a:cubicBezTo>
                  <a:cubicBezTo>
                    <a:pt x="12222" y="16953"/>
                    <a:pt x="13822" y="15574"/>
                    <a:pt x="14622" y="13736"/>
                  </a:cubicBezTo>
                  <a:cubicBezTo>
                    <a:pt x="15422" y="11898"/>
                    <a:pt x="15422" y="9600"/>
                    <a:pt x="14422" y="8451"/>
                  </a:cubicBezTo>
                  <a:cubicBezTo>
                    <a:pt x="13422" y="7302"/>
                    <a:pt x="11422" y="7302"/>
                    <a:pt x="11422" y="7532"/>
                  </a:cubicBezTo>
                  <a:cubicBezTo>
                    <a:pt x="11422" y="7761"/>
                    <a:pt x="13422" y="8221"/>
                    <a:pt x="14822" y="7302"/>
                  </a:cubicBezTo>
                  <a:cubicBezTo>
                    <a:pt x="16222" y="6383"/>
                    <a:pt x="17022" y="4085"/>
                    <a:pt x="16422" y="2936"/>
                  </a:cubicBezTo>
                  <a:cubicBezTo>
                    <a:pt x="15822" y="1787"/>
                    <a:pt x="13822" y="1787"/>
                    <a:pt x="11422" y="2246"/>
                  </a:cubicBezTo>
                  <a:cubicBezTo>
                    <a:pt x="9022" y="2706"/>
                    <a:pt x="6222" y="3625"/>
                    <a:pt x="4022" y="5004"/>
                  </a:cubicBezTo>
                  <a:cubicBezTo>
                    <a:pt x="1822" y="6383"/>
                    <a:pt x="222" y="8221"/>
                    <a:pt x="22" y="10059"/>
                  </a:cubicBezTo>
                  <a:cubicBezTo>
                    <a:pt x="-178" y="11898"/>
                    <a:pt x="1022" y="13736"/>
                    <a:pt x="2022" y="14885"/>
                  </a:cubicBezTo>
                  <a:cubicBezTo>
                    <a:pt x="3022" y="16034"/>
                    <a:pt x="3822" y="16493"/>
                    <a:pt x="4622" y="16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7035799" y="3771970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5600"/>
                    <a:pt x="11270" y="9600"/>
                    <a:pt x="14870" y="6000"/>
                  </a:cubicBezTo>
                  <a:cubicBezTo>
                    <a:pt x="18470" y="2400"/>
                    <a:pt x="2003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7211519" y="3708975"/>
              <a:ext cx="180150" cy="17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16" fill="norm" stroke="1" extrusionOk="0">
                  <a:moveTo>
                    <a:pt x="989" y="5339"/>
                  </a:moveTo>
                  <a:cubicBezTo>
                    <a:pt x="4217" y="3796"/>
                    <a:pt x="7445" y="2253"/>
                    <a:pt x="10424" y="1353"/>
                  </a:cubicBezTo>
                  <a:cubicBezTo>
                    <a:pt x="13403" y="453"/>
                    <a:pt x="16134" y="196"/>
                    <a:pt x="18120" y="68"/>
                  </a:cubicBezTo>
                  <a:cubicBezTo>
                    <a:pt x="20107" y="-61"/>
                    <a:pt x="21348" y="-61"/>
                    <a:pt x="21100" y="582"/>
                  </a:cubicBezTo>
                  <a:cubicBezTo>
                    <a:pt x="20851" y="1225"/>
                    <a:pt x="19114" y="2510"/>
                    <a:pt x="15762" y="4953"/>
                  </a:cubicBezTo>
                  <a:cubicBezTo>
                    <a:pt x="12410" y="7396"/>
                    <a:pt x="7445" y="10996"/>
                    <a:pt x="4589" y="13310"/>
                  </a:cubicBezTo>
                  <a:cubicBezTo>
                    <a:pt x="1734" y="15625"/>
                    <a:pt x="989" y="16653"/>
                    <a:pt x="493" y="17810"/>
                  </a:cubicBezTo>
                  <a:cubicBezTo>
                    <a:pt x="-4" y="18968"/>
                    <a:pt x="-252" y="20253"/>
                    <a:pt x="369" y="20896"/>
                  </a:cubicBezTo>
                  <a:cubicBezTo>
                    <a:pt x="989" y="21539"/>
                    <a:pt x="2479" y="21539"/>
                    <a:pt x="4962" y="21153"/>
                  </a:cubicBezTo>
                  <a:cubicBezTo>
                    <a:pt x="7445" y="20768"/>
                    <a:pt x="10920" y="19996"/>
                    <a:pt x="14396" y="19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7280185" y="3816420"/>
              <a:ext cx="14931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21461" y="0"/>
                  </a:moveTo>
                  <a:cubicBezTo>
                    <a:pt x="18115" y="4320"/>
                    <a:pt x="14768" y="8640"/>
                    <a:pt x="12334" y="11340"/>
                  </a:cubicBezTo>
                  <a:cubicBezTo>
                    <a:pt x="9900" y="14040"/>
                    <a:pt x="8379" y="15120"/>
                    <a:pt x="6858" y="15660"/>
                  </a:cubicBezTo>
                  <a:cubicBezTo>
                    <a:pt x="5337" y="16200"/>
                    <a:pt x="3816" y="16200"/>
                    <a:pt x="2447" y="15660"/>
                  </a:cubicBezTo>
                  <a:cubicBezTo>
                    <a:pt x="1078" y="15120"/>
                    <a:pt x="-139" y="14040"/>
                    <a:pt x="13" y="13140"/>
                  </a:cubicBezTo>
                  <a:cubicBezTo>
                    <a:pt x="165" y="12240"/>
                    <a:pt x="1686" y="11520"/>
                    <a:pt x="4424" y="12240"/>
                  </a:cubicBezTo>
                  <a:cubicBezTo>
                    <a:pt x="7162" y="12960"/>
                    <a:pt x="11117" y="15120"/>
                    <a:pt x="13703" y="16920"/>
                  </a:cubicBezTo>
                  <a:cubicBezTo>
                    <a:pt x="16289" y="18720"/>
                    <a:pt x="17506" y="20160"/>
                    <a:pt x="187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7391399" y="3829120"/>
              <a:ext cx="889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7423149" y="3908760"/>
              <a:ext cx="152401" cy="12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0" y="5995"/>
                  </a:moveTo>
                  <a:cubicBezTo>
                    <a:pt x="600" y="4164"/>
                    <a:pt x="1200" y="2334"/>
                    <a:pt x="2250" y="1235"/>
                  </a:cubicBezTo>
                  <a:cubicBezTo>
                    <a:pt x="3300" y="137"/>
                    <a:pt x="4800" y="-229"/>
                    <a:pt x="6150" y="137"/>
                  </a:cubicBezTo>
                  <a:cubicBezTo>
                    <a:pt x="7500" y="503"/>
                    <a:pt x="8700" y="1602"/>
                    <a:pt x="9300" y="3981"/>
                  </a:cubicBezTo>
                  <a:cubicBezTo>
                    <a:pt x="9900" y="6361"/>
                    <a:pt x="9900" y="10022"/>
                    <a:pt x="9300" y="12585"/>
                  </a:cubicBezTo>
                  <a:cubicBezTo>
                    <a:pt x="8700" y="15147"/>
                    <a:pt x="7500" y="16612"/>
                    <a:pt x="6300" y="17893"/>
                  </a:cubicBezTo>
                  <a:cubicBezTo>
                    <a:pt x="5100" y="19174"/>
                    <a:pt x="3900" y="20273"/>
                    <a:pt x="4050" y="20822"/>
                  </a:cubicBezTo>
                  <a:cubicBezTo>
                    <a:pt x="4200" y="21371"/>
                    <a:pt x="5700" y="21371"/>
                    <a:pt x="8850" y="20456"/>
                  </a:cubicBezTo>
                  <a:cubicBezTo>
                    <a:pt x="12000" y="19540"/>
                    <a:pt x="16800" y="17710"/>
                    <a:pt x="21600" y="15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7245349" y="3111570"/>
              <a:ext cx="1270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036"/>
                    <a:pt x="14400" y="8073"/>
                    <a:pt x="18000" y="11673"/>
                  </a:cubicBezTo>
                  <a:cubicBezTo>
                    <a:pt x="21600" y="15273"/>
                    <a:pt x="21600" y="184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10775949" y="2927420"/>
              <a:ext cx="69851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2532"/>
                    <a:pt x="17673" y="5064"/>
                    <a:pt x="14727" y="7635"/>
                  </a:cubicBezTo>
                  <a:cubicBezTo>
                    <a:pt x="11782" y="10207"/>
                    <a:pt x="7855" y="12818"/>
                    <a:pt x="5236" y="15152"/>
                  </a:cubicBezTo>
                  <a:cubicBezTo>
                    <a:pt x="2618" y="17486"/>
                    <a:pt x="1309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5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457949" y="3226542"/>
              <a:ext cx="184151" cy="291429"/>
            </a:xfrm>
            <a:prstGeom prst="rect">
              <a:avLst/>
            </a:prstGeom>
            <a:effectLst/>
          </p:spPr>
        </p:pic>
        <p:pic>
          <p:nvPicPr>
            <p:cNvPr id="155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730999" y="3187770"/>
              <a:ext cx="177801" cy="342901"/>
            </a:xfrm>
            <a:prstGeom prst="rect">
              <a:avLst/>
            </a:prstGeom>
            <a:effectLst/>
          </p:spPr>
        </p:pic>
        <p:pic>
          <p:nvPicPr>
            <p:cNvPr id="156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43220" y="3213170"/>
              <a:ext cx="167180" cy="342196"/>
            </a:xfrm>
            <a:prstGeom prst="rect">
              <a:avLst/>
            </a:prstGeom>
            <a:effectLst/>
          </p:spPr>
        </p:pic>
        <p:pic>
          <p:nvPicPr>
            <p:cNvPr id="156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46771" y="3263970"/>
              <a:ext cx="90629" cy="196851"/>
            </a:xfrm>
            <a:prstGeom prst="rect">
              <a:avLst/>
            </a:prstGeom>
            <a:effectLst/>
          </p:spPr>
        </p:pic>
        <p:pic>
          <p:nvPicPr>
            <p:cNvPr id="156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80249" y="3295720"/>
              <a:ext cx="158751" cy="254001"/>
            </a:xfrm>
            <a:prstGeom prst="rect">
              <a:avLst/>
            </a:prstGeom>
            <a:effectLst/>
          </p:spPr>
        </p:pic>
        <p:pic>
          <p:nvPicPr>
            <p:cNvPr id="156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837997" y="3054420"/>
              <a:ext cx="249103" cy="374651"/>
            </a:xfrm>
            <a:prstGeom prst="rect">
              <a:avLst/>
            </a:prstGeom>
            <a:effectLst/>
          </p:spPr>
        </p:pic>
        <p:pic>
          <p:nvPicPr>
            <p:cNvPr id="156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21708" y="3111570"/>
              <a:ext cx="255893" cy="303806"/>
            </a:xfrm>
            <a:prstGeom prst="rect">
              <a:avLst/>
            </a:prstGeom>
            <a:effectLst/>
          </p:spPr>
        </p:pic>
        <p:pic>
          <p:nvPicPr>
            <p:cNvPr id="157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137899" y="3187770"/>
              <a:ext cx="228601" cy="266701"/>
            </a:xfrm>
            <a:prstGeom prst="rect">
              <a:avLst/>
            </a:prstGeom>
            <a:effectLst/>
          </p:spPr>
        </p:pic>
        <p:pic>
          <p:nvPicPr>
            <p:cNvPr id="157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385549" y="3238570"/>
              <a:ext cx="76201" cy="190501"/>
            </a:xfrm>
            <a:prstGeom prst="rect">
              <a:avLst/>
            </a:prstGeom>
            <a:effectLst/>
          </p:spPr>
        </p:pic>
        <p:pic>
          <p:nvPicPr>
            <p:cNvPr id="157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544299" y="3257620"/>
              <a:ext cx="266701" cy="273051"/>
            </a:xfrm>
            <a:prstGeom prst="rect">
              <a:avLst/>
            </a:prstGeom>
            <a:effectLst/>
          </p:spPr>
        </p:pic>
        <p:pic>
          <p:nvPicPr>
            <p:cNvPr id="157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811073" y="1438090"/>
              <a:ext cx="1094928" cy="120218"/>
            </a:xfrm>
            <a:prstGeom prst="rect">
              <a:avLst/>
            </a:prstGeom>
            <a:effectLst/>
          </p:spPr>
        </p:pic>
        <p:pic>
          <p:nvPicPr>
            <p:cNvPr id="157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724899" y="1751347"/>
              <a:ext cx="1225551" cy="179124"/>
            </a:xfrm>
            <a:prstGeom prst="rect">
              <a:avLst/>
            </a:prstGeom>
            <a:effectLst/>
          </p:spPr>
        </p:pic>
        <p:pic>
          <p:nvPicPr>
            <p:cNvPr id="158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458199" y="2256437"/>
              <a:ext cx="1720851" cy="162984"/>
            </a:xfrm>
            <a:prstGeom prst="rect">
              <a:avLst/>
            </a:prstGeom>
            <a:effectLst/>
          </p:spPr>
        </p:pic>
        <p:pic>
          <p:nvPicPr>
            <p:cNvPr id="158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147049" y="2806770"/>
              <a:ext cx="2413001" cy="152401"/>
            </a:xfrm>
            <a:prstGeom prst="rect">
              <a:avLst/>
            </a:prstGeom>
            <a:effectLst/>
          </p:spPr>
        </p:pic>
        <p:pic>
          <p:nvPicPr>
            <p:cNvPr id="158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493000" y="3270320"/>
              <a:ext cx="2597150" cy="126737"/>
            </a:xfrm>
            <a:prstGeom prst="rect">
              <a:avLst/>
            </a:prstGeom>
            <a:effectLst/>
          </p:spPr>
        </p:pic>
        <p:pic>
          <p:nvPicPr>
            <p:cNvPr id="158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638173" y="901770"/>
              <a:ext cx="540877" cy="933451"/>
            </a:xfrm>
            <a:prstGeom prst="rect">
              <a:avLst/>
            </a:prstGeom>
            <a:effectLst/>
          </p:spPr>
        </p:pic>
        <p:pic>
          <p:nvPicPr>
            <p:cNvPr id="158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975849" y="814050"/>
              <a:ext cx="300885" cy="348071"/>
            </a:xfrm>
            <a:prstGeom prst="rect">
              <a:avLst/>
            </a:prstGeom>
            <a:effectLst/>
          </p:spPr>
        </p:pic>
        <p:pic>
          <p:nvPicPr>
            <p:cNvPr id="159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369549" y="438220"/>
              <a:ext cx="95251" cy="400051"/>
            </a:xfrm>
            <a:prstGeom prst="rect">
              <a:avLst/>
            </a:prstGeom>
            <a:effectLst/>
          </p:spPr>
        </p:pic>
        <p:pic>
          <p:nvPicPr>
            <p:cNvPr id="159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458449" y="596970"/>
              <a:ext cx="304801" cy="158751"/>
            </a:xfrm>
            <a:prstGeom prst="rect">
              <a:avLst/>
            </a:prstGeom>
            <a:effectLst/>
          </p:spPr>
        </p:pic>
        <p:pic>
          <p:nvPicPr>
            <p:cNvPr id="159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777396" y="412820"/>
              <a:ext cx="277954" cy="463551"/>
            </a:xfrm>
            <a:prstGeom prst="rect">
              <a:avLst/>
            </a:prstGeom>
            <a:effectLst/>
          </p:spPr>
        </p:pic>
        <p:pic>
          <p:nvPicPr>
            <p:cNvPr id="159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087099" y="2713924"/>
              <a:ext cx="431801" cy="575447"/>
            </a:xfrm>
            <a:prstGeom prst="rect">
              <a:avLst/>
            </a:prstGeom>
            <a:effectLst/>
          </p:spPr>
        </p:pic>
        <p:pic>
          <p:nvPicPr>
            <p:cNvPr id="159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288097" y="2228920"/>
              <a:ext cx="224454" cy="172577"/>
            </a:xfrm>
            <a:prstGeom prst="rect">
              <a:avLst/>
            </a:prstGeom>
            <a:effectLst/>
          </p:spPr>
        </p:pic>
        <p:pic>
          <p:nvPicPr>
            <p:cNvPr id="160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518899" y="2157941"/>
              <a:ext cx="56143" cy="261480"/>
            </a:xfrm>
            <a:prstGeom prst="rect">
              <a:avLst/>
            </a:prstGeom>
            <a:effectLst/>
          </p:spPr>
        </p:pic>
        <p:pic>
          <p:nvPicPr>
            <p:cNvPr id="160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569699" y="2328579"/>
              <a:ext cx="311151" cy="184442"/>
            </a:xfrm>
            <a:prstGeom prst="rect">
              <a:avLst/>
            </a:prstGeom>
            <a:effectLst/>
          </p:spPr>
        </p:pic>
        <p:pic>
          <p:nvPicPr>
            <p:cNvPr id="160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826249" y="2686120"/>
              <a:ext cx="190501" cy="514351"/>
            </a:xfrm>
            <a:prstGeom prst="rect">
              <a:avLst/>
            </a:prstGeom>
            <a:effectLst/>
          </p:spPr>
        </p:pic>
        <p:pic>
          <p:nvPicPr>
            <p:cNvPr id="160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763543" y="2604514"/>
              <a:ext cx="177007" cy="274224"/>
            </a:xfrm>
            <a:prstGeom prst="rect">
              <a:avLst/>
            </a:prstGeom>
            <a:effectLst/>
          </p:spPr>
        </p:pic>
        <p:pic>
          <p:nvPicPr>
            <p:cNvPr id="160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887633" y="2140020"/>
              <a:ext cx="186268" cy="247651"/>
            </a:xfrm>
            <a:prstGeom prst="rect">
              <a:avLst/>
            </a:prstGeom>
            <a:effectLst/>
          </p:spPr>
        </p:pic>
        <p:pic>
          <p:nvPicPr>
            <p:cNvPr id="161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105649" y="2101920"/>
              <a:ext cx="88901" cy="323851"/>
            </a:xfrm>
            <a:prstGeom prst="rect">
              <a:avLst/>
            </a:prstGeom>
            <a:effectLst/>
          </p:spPr>
        </p:pic>
        <p:pic>
          <p:nvPicPr>
            <p:cNvPr id="161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169149" y="2238710"/>
              <a:ext cx="247651" cy="198049"/>
            </a:xfrm>
            <a:prstGeom prst="rect">
              <a:avLst/>
            </a:prstGeom>
            <a:effectLst/>
          </p:spPr>
        </p:pic>
        <p:pic>
          <p:nvPicPr>
            <p:cNvPr id="161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786533" y="3384620"/>
              <a:ext cx="1024467" cy="215901"/>
            </a:xfrm>
            <a:prstGeom prst="rect">
              <a:avLst/>
            </a:prstGeom>
            <a:effectLst/>
          </p:spPr>
        </p:pic>
        <p:pic>
          <p:nvPicPr>
            <p:cNvPr id="161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318936" y="3454999"/>
              <a:ext cx="907365" cy="132822"/>
            </a:xfrm>
            <a:prstGeom prst="rect">
              <a:avLst/>
            </a:prstGeom>
            <a:effectLst/>
          </p:spPr>
        </p:pic>
        <p:sp>
          <p:nvSpPr>
            <p:cNvPr id="1618" name="Line"/>
            <p:cNvSpPr/>
            <p:nvPr/>
          </p:nvSpPr>
          <p:spPr>
            <a:xfrm>
              <a:off x="0" y="4248220"/>
              <a:ext cx="11830050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86"/>
                  </a:moveTo>
                  <a:cubicBezTo>
                    <a:pt x="128" y="857"/>
                    <a:pt x="255" y="429"/>
                    <a:pt x="383" y="343"/>
                  </a:cubicBezTo>
                  <a:cubicBezTo>
                    <a:pt x="510" y="257"/>
                    <a:pt x="638" y="514"/>
                    <a:pt x="761" y="729"/>
                  </a:cubicBezTo>
                  <a:cubicBezTo>
                    <a:pt x="885" y="943"/>
                    <a:pt x="1005" y="1114"/>
                    <a:pt x="1146" y="1243"/>
                  </a:cubicBezTo>
                  <a:cubicBezTo>
                    <a:pt x="1287" y="1371"/>
                    <a:pt x="1449" y="1457"/>
                    <a:pt x="1604" y="1500"/>
                  </a:cubicBezTo>
                  <a:cubicBezTo>
                    <a:pt x="1758" y="1543"/>
                    <a:pt x="1905" y="1543"/>
                    <a:pt x="2060" y="1543"/>
                  </a:cubicBezTo>
                  <a:cubicBezTo>
                    <a:pt x="2214" y="1543"/>
                    <a:pt x="2377" y="1543"/>
                    <a:pt x="2524" y="1500"/>
                  </a:cubicBezTo>
                  <a:cubicBezTo>
                    <a:pt x="2671" y="1457"/>
                    <a:pt x="2802" y="1371"/>
                    <a:pt x="2937" y="1286"/>
                  </a:cubicBezTo>
                  <a:cubicBezTo>
                    <a:pt x="3072" y="1200"/>
                    <a:pt x="3212" y="1114"/>
                    <a:pt x="3355" y="1029"/>
                  </a:cubicBezTo>
                  <a:cubicBezTo>
                    <a:pt x="3498" y="943"/>
                    <a:pt x="3644" y="857"/>
                    <a:pt x="3787" y="814"/>
                  </a:cubicBezTo>
                  <a:cubicBezTo>
                    <a:pt x="3930" y="771"/>
                    <a:pt x="4070" y="771"/>
                    <a:pt x="4211" y="771"/>
                  </a:cubicBezTo>
                  <a:cubicBezTo>
                    <a:pt x="4352" y="771"/>
                    <a:pt x="4495" y="771"/>
                    <a:pt x="4643" y="771"/>
                  </a:cubicBezTo>
                  <a:cubicBezTo>
                    <a:pt x="4792" y="771"/>
                    <a:pt x="4947" y="771"/>
                    <a:pt x="5107" y="771"/>
                  </a:cubicBezTo>
                  <a:cubicBezTo>
                    <a:pt x="5268" y="771"/>
                    <a:pt x="5434" y="771"/>
                    <a:pt x="5575" y="771"/>
                  </a:cubicBezTo>
                  <a:cubicBezTo>
                    <a:pt x="5716" y="771"/>
                    <a:pt x="5832" y="771"/>
                    <a:pt x="5952" y="771"/>
                  </a:cubicBezTo>
                  <a:cubicBezTo>
                    <a:pt x="6071" y="771"/>
                    <a:pt x="6195" y="771"/>
                    <a:pt x="6319" y="729"/>
                  </a:cubicBezTo>
                  <a:cubicBezTo>
                    <a:pt x="6443" y="686"/>
                    <a:pt x="6566" y="600"/>
                    <a:pt x="6696" y="514"/>
                  </a:cubicBezTo>
                  <a:cubicBezTo>
                    <a:pt x="6825" y="429"/>
                    <a:pt x="6960" y="343"/>
                    <a:pt x="7100" y="257"/>
                  </a:cubicBezTo>
                  <a:cubicBezTo>
                    <a:pt x="7239" y="171"/>
                    <a:pt x="7382" y="86"/>
                    <a:pt x="7525" y="43"/>
                  </a:cubicBezTo>
                  <a:cubicBezTo>
                    <a:pt x="7668" y="0"/>
                    <a:pt x="7811" y="0"/>
                    <a:pt x="7950" y="0"/>
                  </a:cubicBezTo>
                  <a:cubicBezTo>
                    <a:pt x="8089" y="0"/>
                    <a:pt x="8224" y="0"/>
                    <a:pt x="8367" y="0"/>
                  </a:cubicBezTo>
                  <a:cubicBezTo>
                    <a:pt x="8510" y="0"/>
                    <a:pt x="8661" y="0"/>
                    <a:pt x="8800" y="43"/>
                  </a:cubicBezTo>
                  <a:cubicBezTo>
                    <a:pt x="8939" y="86"/>
                    <a:pt x="9067" y="171"/>
                    <a:pt x="9198" y="257"/>
                  </a:cubicBezTo>
                  <a:cubicBezTo>
                    <a:pt x="9329" y="343"/>
                    <a:pt x="9465" y="429"/>
                    <a:pt x="9598" y="514"/>
                  </a:cubicBezTo>
                  <a:cubicBezTo>
                    <a:pt x="9731" y="600"/>
                    <a:pt x="9863" y="686"/>
                    <a:pt x="9988" y="857"/>
                  </a:cubicBezTo>
                  <a:cubicBezTo>
                    <a:pt x="10114" y="1029"/>
                    <a:pt x="10234" y="1286"/>
                    <a:pt x="10356" y="1500"/>
                  </a:cubicBezTo>
                  <a:cubicBezTo>
                    <a:pt x="10477" y="1714"/>
                    <a:pt x="10601" y="1886"/>
                    <a:pt x="10727" y="2100"/>
                  </a:cubicBezTo>
                  <a:cubicBezTo>
                    <a:pt x="10852" y="2314"/>
                    <a:pt x="10980" y="2571"/>
                    <a:pt x="11107" y="2786"/>
                  </a:cubicBezTo>
                  <a:cubicBezTo>
                    <a:pt x="11235" y="3000"/>
                    <a:pt x="11362" y="3171"/>
                    <a:pt x="11498" y="3429"/>
                  </a:cubicBezTo>
                  <a:cubicBezTo>
                    <a:pt x="11633" y="3686"/>
                    <a:pt x="11776" y="4029"/>
                    <a:pt x="11917" y="4286"/>
                  </a:cubicBezTo>
                  <a:cubicBezTo>
                    <a:pt x="12058" y="4543"/>
                    <a:pt x="12197" y="4714"/>
                    <a:pt x="12338" y="4929"/>
                  </a:cubicBezTo>
                  <a:cubicBezTo>
                    <a:pt x="12479" y="5143"/>
                    <a:pt x="12622" y="5400"/>
                    <a:pt x="12765" y="5657"/>
                  </a:cubicBezTo>
                  <a:cubicBezTo>
                    <a:pt x="12908" y="5914"/>
                    <a:pt x="13051" y="6171"/>
                    <a:pt x="13196" y="6429"/>
                  </a:cubicBezTo>
                  <a:cubicBezTo>
                    <a:pt x="13341" y="6686"/>
                    <a:pt x="13488" y="6943"/>
                    <a:pt x="13629" y="7157"/>
                  </a:cubicBezTo>
                  <a:cubicBezTo>
                    <a:pt x="13770" y="7371"/>
                    <a:pt x="13905" y="7543"/>
                    <a:pt x="14043" y="7714"/>
                  </a:cubicBezTo>
                  <a:cubicBezTo>
                    <a:pt x="14180" y="7886"/>
                    <a:pt x="14319" y="8057"/>
                    <a:pt x="14458" y="8186"/>
                  </a:cubicBezTo>
                  <a:cubicBezTo>
                    <a:pt x="14597" y="8314"/>
                    <a:pt x="14736" y="8400"/>
                    <a:pt x="14870" y="8486"/>
                  </a:cubicBezTo>
                  <a:cubicBezTo>
                    <a:pt x="15003" y="8571"/>
                    <a:pt x="15130" y="8657"/>
                    <a:pt x="15258" y="8786"/>
                  </a:cubicBezTo>
                  <a:cubicBezTo>
                    <a:pt x="15386" y="8914"/>
                    <a:pt x="15513" y="9086"/>
                    <a:pt x="15641" y="9214"/>
                  </a:cubicBezTo>
                  <a:cubicBezTo>
                    <a:pt x="15768" y="9343"/>
                    <a:pt x="15896" y="9429"/>
                    <a:pt x="16025" y="9514"/>
                  </a:cubicBezTo>
                  <a:cubicBezTo>
                    <a:pt x="16155" y="9600"/>
                    <a:pt x="16286" y="9686"/>
                    <a:pt x="16423" y="9814"/>
                  </a:cubicBezTo>
                  <a:cubicBezTo>
                    <a:pt x="16560" y="9943"/>
                    <a:pt x="16703" y="10114"/>
                    <a:pt x="16841" y="10286"/>
                  </a:cubicBezTo>
                  <a:cubicBezTo>
                    <a:pt x="16978" y="10457"/>
                    <a:pt x="17109" y="10629"/>
                    <a:pt x="17246" y="10800"/>
                  </a:cubicBezTo>
                  <a:cubicBezTo>
                    <a:pt x="17384" y="10971"/>
                    <a:pt x="17527" y="11143"/>
                    <a:pt x="17664" y="11357"/>
                  </a:cubicBezTo>
                  <a:cubicBezTo>
                    <a:pt x="17801" y="11571"/>
                    <a:pt x="17932" y="11829"/>
                    <a:pt x="18077" y="12129"/>
                  </a:cubicBezTo>
                  <a:cubicBezTo>
                    <a:pt x="18222" y="12429"/>
                    <a:pt x="18381" y="12771"/>
                    <a:pt x="18531" y="13071"/>
                  </a:cubicBezTo>
                  <a:cubicBezTo>
                    <a:pt x="18682" y="13371"/>
                    <a:pt x="18825" y="13629"/>
                    <a:pt x="18972" y="13929"/>
                  </a:cubicBezTo>
                  <a:cubicBezTo>
                    <a:pt x="19119" y="14229"/>
                    <a:pt x="19270" y="14571"/>
                    <a:pt x="19416" y="14914"/>
                  </a:cubicBezTo>
                  <a:cubicBezTo>
                    <a:pt x="19563" y="15257"/>
                    <a:pt x="19706" y="15600"/>
                    <a:pt x="19851" y="15986"/>
                  </a:cubicBezTo>
                  <a:cubicBezTo>
                    <a:pt x="19996" y="16371"/>
                    <a:pt x="20143" y="16800"/>
                    <a:pt x="20317" y="17314"/>
                  </a:cubicBezTo>
                  <a:cubicBezTo>
                    <a:pt x="20491" y="17829"/>
                    <a:pt x="20692" y="18429"/>
                    <a:pt x="20881" y="19029"/>
                  </a:cubicBezTo>
                  <a:cubicBezTo>
                    <a:pt x="21071" y="19629"/>
                    <a:pt x="21248" y="20229"/>
                    <a:pt x="21366" y="20657"/>
                  </a:cubicBezTo>
                  <a:cubicBezTo>
                    <a:pt x="21484" y="21086"/>
                    <a:pt x="21542" y="21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258343" y="4441666"/>
              <a:ext cx="180526" cy="371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552" fill="norm" stroke="1" extrusionOk="0">
                  <a:moveTo>
                    <a:pt x="11278" y="4984"/>
                  </a:moveTo>
                  <a:cubicBezTo>
                    <a:pt x="10297" y="4616"/>
                    <a:pt x="9315" y="4247"/>
                    <a:pt x="8210" y="4063"/>
                  </a:cubicBezTo>
                  <a:cubicBezTo>
                    <a:pt x="7106" y="3879"/>
                    <a:pt x="5878" y="3879"/>
                    <a:pt x="5142" y="4247"/>
                  </a:cubicBezTo>
                  <a:cubicBezTo>
                    <a:pt x="4406" y="4616"/>
                    <a:pt x="4160" y="5352"/>
                    <a:pt x="3301" y="7684"/>
                  </a:cubicBezTo>
                  <a:cubicBezTo>
                    <a:pt x="2442" y="10016"/>
                    <a:pt x="969" y="13943"/>
                    <a:pt x="356" y="16397"/>
                  </a:cubicBezTo>
                  <a:cubicBezTo>
                    <a:pt x="-258" y="18852"/>
                    <a:pt x="-13" y="19834"/>
                    <a:pt x="601" y="20509"/>
                  </a:cubicBezTo>
                  <a:cubicBezTo>
                    <a:pt x="1215" y="21184"/>
                    <a:pt x="2197" y="21552"/>
                    <a:pt x="4037" y="21552"/>
                  </a:cubicBezTo>
                  <a:cubicBezTo>
                    <a:pt x="5878" y="21552"/>
                    <a:pt x="8578" y="21184"/>
                    <a:pt x="11524" y="19588"/>
                  </a:cubicBezTo>
                  <a:cubicBezTo>
                    <a:pt x="14469" y="17993"/>
                    <a:pt x="17660" y="15170"/>
                    <a:pt x="19378" y="12593"/>
                  </a:cubicBezTo>
                  <a:cubicBezTo>
                    <a:pt x="21097" y="10016"/>
                    <a:pt x="21342" y="7684"/>
                    <a:pt x="20360" y="5720"/>
                  </a:cubicBezTo>
                  <a:cubicBezTo>
                    <a:pt x="19378" y="3757"/>
                    <a:pt x="17169" y="2161"/>
                    <a:pt x="15451" y="1241"/>
                  </a:cubicBezTo>
                  <a:cubicBezTo>
                    <a:pt x="13733" y="320"/>
                    <a:pt x="12506" y="75"/>
                    <a:pt x="11278" y="13"/>
                  </a:cubicBezTo>
                  <a:cubicBezTo>
                    <a:pt x="10051" y="-48"/>
                    <a:pt x="8824" y="75"/>
                    <a:pt x="7719" y="995"/>
                  </a:cubicBezTo>
                  <a:cubicBezTo>
                    <a:pt x="6615" y="1916"/>
                    <a:pt x="5633" y="3634"/>
                    <a:pt x="5633" y="4861"/>
                  </a:cubicBezTo>
                  <a:cubicBezTo>
                    <a:pt x="5633" y="6088"/>
                    <a:pt x="6615" y="6825"/>
                    <a:pt x="7597" y="7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483326" y="4578685"/>
              <a:ext cx="113575" cy="18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714" fill="norm" stroke="1" extrusionOk="0">
                  <a:moveTo>
                    <a:pt x="2263" y="3570"/>
                  </a:moveTo>
                  <a:cubicBezTo>
                    <a:pt x="2263" y="7650"/>
                    <a:pt x="2263" y="11730"/>
                    <a:pt x="2263" y="14850"/>
                  </a:cubicBezTo>
                  <a:cubicBezTo>
                    <a:pt x="2263" y="17970"/>
                    <a:pt x="2263" y="20130"/>
                    <a:pt x="1863" y="20610"/>
                  </a:cubicBezTo>
                  <a:cubicBezTo>
                    <a:pt x="1463" y="21090"/>
                    <a:pt x="663" y="19890"/>
                    <a:pt x="263" y="17370"/>
                  </a:cubicBezTo>
                  <a:cubicBezTo>
                    <a:pt x="-137" y="14850"/>
                    <a:pt x="-137" y="11010"/>
                    <a:pt x="663" y="7890"/>
                  </a:cubicBezTo>
                  <a:cubicBezTo>
                    <a:pt x="1463" y="4770"/>
                    <a:pt x="3063" y="2370"/>
                    <a:pt x="5063" y="1050"/>
                  </a:cubicBezTo>
                  <a:cubicBezTo>
                    <a:pt x="7063" y="-270"/>
                    <a:pt x="9463" y="-510"/>
                    <a:pt x="11863" y="1290"/>
                  </a:cubicBezTo>
                  <a:cubicBezTo>
                    <a:pt x="14263" y="3090"/>
                    <a:pt x="16663" y="6930"/>
                    <a:pt x="18263" y="10050"/>
                  </a:cubicBezTo>
                  <a:cubicBezTo>
                    <a:pt x="19863" y="13170"/>
                    <a:pt x="20663" y="15570"/>
                    <a:pt x="21463" y="17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632565" y="4570615"/>
              <a:ext cx="104035" cy="14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183" fill="norm" stroke="1" extrusionOk="0">
                  <a:moveTo>
                    <a:pt x="1793" y="5936"/>
                  </a:moveTo>
                  <a:cubicBezTo>
                    <a:pt x="3953" y="5936"/>
                    <a:pt x="6113" y="5936"/>
                    <a:pt x="8705" y="4824"/>
                  </a:cubicBezTo>
                  <a:cubicBezTo>
                    <a:pt x="11297" y="3712"/>
                    <a:pt x="14321" y="1489"/>
                    <a:pt x="14753" y="536"/>
                  </a:cubicBezTo>
                  <a:cubicBezTo>
                    <a:pt x="15185" y="-417"/>
                    <a:pt x="13025" y="-99"/>
                    <a:pt x="10217" y="1489"/>
                  </a:cubicBezTo>
                  <a:cubicBezTo>
                    <a:pt x="7409" y="3077"/>
                    <a:pt x="3953" y="5936"/>
                    <a:pt x="2009" y="9112"/>
                  </a:cubicBezTo>
                  <a:cubicBezTo>
                    <a:pt x="65" y="12289"/>
                    <a:pt x="-367" y="15783"/>
                    <a:pt x="281" y="18007"/>
                  </a:cubicBezTo>
                  <a:cubicBezTo>
                    <a:pt x="929" y="20230"/>
                    <a:pt x="2657" y="21183"/>
                    <a:pt x="6329" y="21183"/>
                  </a:cubicBezTo>
                  <a:cubicBezTo>
                    <a:pt x="10001" y="21183"/>
                    <a:pt x="15617" y="20230"/>
                    <a:pt x="21233" y="19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806449" y="4641920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954383" y="4505738"/>
              <a:ext cx="92424" cy="16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311" fill="norm" stroke="1" extrusionOk="0">
                  <a:moveTo>
                    <a:pt x="18293" y="1956"/>
                  </a:moveTo>
                  <a:cubicBezTo>
                    <a:pt x="16373" y="1156"/>
                    <a:pt x="14453" y="356"/>
                    <a:pt x="12293" y="90"/>
                  </a:cubicBezTo>
                  <a:cubicBezTo>
                    <a:pt x="10133" y="-177"/>
                    <a:pt x="7733" y="90"/>
                    <a:pt x="5093" y="1690"/>
                  </a:cubicBezTo>
                  <a:cubicBezTo>
                    <a:pt x="2453" y="3290"/>
                    <a:pt x="-427" y="6223"/>
                    <a:pt x="53" y="8490"/>
                  </a:cubicBezTo>
                  <a:cubicBezTo>
                    <a:pt x="533" y="10756"/>
                    <a:pt x="4373" y="12356"/>
                    <a:pt x="7973" y="13556"/>
                  </a:cubicBezTo>
                  <a:cubicBezTo>
                    <a:pt x="11573" y="14756"/>
                    <a:pt x="14933" y="15556"/>
                    <a:pt x="17333" y="16490"/>
                  </a:cubicBezTo>
                  <a:cubicBezTo>
                    <a:pt x="19733" y="17423"/>
                    <a:pt x="21173" y="18490"/>
                    <a:pt x="20933" y="19423"/>
                  </a:cubicBezTo>
                  <a:cubicBezTo>
                    <a:pt x="20693" y="20356"/>
                    <a:pt x="18773" y="21156"/>
                    <a:pt x="16613" y="21290"/>
                  </a:cubicBezTo>
                  <a:cubicBezTo>
                    <a:pt x="14453" y="21423"/>
                    <a:pt x="12053" y="20890"/>
                    <a:pt x="9653" y="20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1085849" y="4546670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1104899" y="4476820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1157287" y="4274874"/>
              <a:ext cx="347663" cy="40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38" fill="norm" stroke="1" extrusionOk="0">
                  <a:moveTo>
                    <a:pt x="6186" y="13963"/>
                  </a:moveTo>
                  <a:cubicBezTo>
                    <a:pt x="4877" y="13963"/>
                    <a:pt x="3567" y="13963"/>
                    <a:pt x="2520" y="14464"/>
                  </a:cubicBezTo>
                  <a:cubicBezTo>
                    <a:pt x="1473" y="14965"/>
                    <a:pt x="687" y="15967"/>
                    <a:pt x="295" y="17025"/>
                  </a:cubicBezTo>
                  <a:cubicBezTo>
                    <a:pt x="-98" y="18083"/>
                    <a:pt x="-98" y="19196"/>
                    <a:pt x="295" y="19920"/>
                  </a:cubicBezTo>
                  <a:cubicBezTo>
                    <a:pt x="687" y="20644"/>
                    <a:pt x="1473" y="20978"/>
                    <a:pt x="2193" y="20811"/>
                  </a:cubicBezTo>
                  <a:cubicBezTo>
                    <a:pt x="2913" y="20644"/>
                    <a:pt x="3567" y="19976"/>
                    <a:pt x="4353" y="17860"/>
                  </a:cubicBezTo>
                  <a:cubicBezTo>
                    <a:pt x="5138" y="15745"/>
                    <a:pt x="6055" y="12182"/>
                    <a:pt x="6513" y="9454"/>
                  </a:cubicBezTo>
                  <a:cubicBezTo>
                    <a:pt x="6971" y="6726"/>
                    <a:pt x="6971" y="4833"/>
                    <a:pt x="6840" y="3609"/>
                  </a:cubicBezTo>
                  <a:cubicBezTo>
                    <a:pt x="6709" y="2384"/>
                    <a:pt x="6447" y="1827"/>
                    <a:pt x="6120" y="1827"/>
                  </a:cubicBezTo>
                  <a:cubicBezTo>
                    <a:pt x="5793" y="1827"/>
                    <a:pt x="5400" y="2384"/>
                    <a:pt x="5007" y="3943"/>
                  </a:cubicBezTo>
                  <a:cubicBezTo>
                    <a:pt x="4615" y="5501"/>
                    <a:pt x="4222" y="8062"/>
                    <a:pt x="4287" y="10512"/>
                  </a:cubicBezTo>
                  <a:cubicBezTo>
                    <a:pt x="4353" y="12961"/>
                    <a:pt x="4877" y="15299"/>
                    <a:pt x="5335" y="16747"/>
                  </a:cubicBezTo>
                  <a:cubicBezTo>
                    <a:pt x="5793" y="18194"/>
                    <a:pt x="6186" y="18751"/>
                    <a:pt x="6709" y="19029"/>
                  </a:cubicBezTo>
                  <a:cubicBezTo>
                    <a:pt x="7233" y="19308"/>
                    <a:pt x="7887" y="19308"/>
                    <a:pt x="8869" y="18639"/>
                  </a:cubicBezTo>
                  <a:cubicBezTo>
                    <a:pt x="9851" y="17971"/>
                    <a:pt x="11160" y="16635"/>
                    <a:pt x="11946" y="15633"/>
                  </a:cubicBezTo>
                  <a:cubicBezTo>
                    <a:pt x="12731" y="14631"/>
                    <a:pt x="12993" y="13963"/>
                    <a:pt x="13124" y="13239"/>
                  </a:cubicBezTo>
                  <a:cubicBezTo>
                    <a:pt x="13255" y="12516"/>
                    <a:pt x="13255" y="11736"/>
                    <a:pt x="12862" y="11514"/>
                  </a:cubicBezTo>
                  <a:cubicBezTo>
                    <a:pt x="12469" y="11291"/>
                    <a:pt x="11684" y="11625"/>
                    <a:pt x="10964" y="12293"/>
                  </a:cubicBezTo>
                  <a:cubicBezTo>
                    <a:pt x="10244" y="12961"/>
                    <a:pt x="9589" y="13963"/>
                    <a:pt x="9262" y="14910"/>
                  </a:cubicBezTo>
                  <a:cubicBezTo>
                    <a:pt x="8935" y="15856"/>
                    <a:pt x="8935" y="16747"/>
                    <a:pt x="9262" y="17470"/>
                  </a:cubicBezTo>
                  <a:cubicBezTo>
                    <a:pt x="9589" y="18194"/>
                    <a:pt x="10244" y="18751"/>
                    <a:pt x="11029" y="19029"/>
                  </a:cubicBezTo>
                  <a:cubicBezTo>
                    <a:pt x="11815" y="19308"/>
                    <a:pt x="12731" y="19308"/>
                    <a:pt x="13909" y="18472"/>
                  </a:cubicBezTo>
                  <a:cubicBezTo>
                    <a:pt x="15087" y="17637"/>
                    <a:pt x="16527" y="15967"/>
                    <a:pt x="17378" y="14687"/>
                  </a:cubicBezTo>
                  <a:cubicBezTo>
                    <a:pt x="18229" y="13407"/>
                    <a:pt x="18491" y="12516"/>
                    <a:pt x="18622" y="11792"/>
                  </a:cubicBezTo>
                  <a:cubicBezTo>
                    <a:pt x="18753" y="11068"/>
                    <a:pt x="18753" y="10512"/>
                    <a:pt x="18426" y="10289"/>
                  </a:cubicBezTo>
                  <a:cubicBezTo>
                    <a:pt x="18098" y="10066"/>
                    <a:pt x="17444" y="10178"/>
                    <a:pt x="16593" y="11291"/>
                  </a:cubicBezTo>
                  <a:cubicBezTo>
                    <a:pt x="15742" y="12404"/>
                    <a:pt x="14695" y="14520"/>
                    <a:pt x="14302" y="16301"/>
                  </a:cubicBezTo>
                  <a:cubicBezTo>
                    <a:pt x="13909" y="18083"/>
                    <a:pt x="14171" y="19530"/>
                    <a:pt x="14629" y="20365"/>
                  </a:cubicBezTo>
                  <a:cubicBezTo>
                    <a:pt x="15087" y="21200"/>
                    <a:pt x="15742" y="21423"/>
                    <a:pt x="16266" y="21312"/>
                  </a:cubicBezTo>
                  <a:cubicBezTo>
                    <a:pt x="16789" y="21200"/>
                    <a:pt x="17182" y="20755"/>
                    <a:pt x="17771" y="19085"/>
                  </a:cubicBezTo>
                  <a:cubicBezTo>
                    <a:pt x="18360" y="17415"/>
                    <a:pt x="19146" y="14520"/>
                    <a:pt x="19473" y="11514"/>
                  </a:cubicBezTo>
                  <a:cubicBezTo>
                    <a:pt x="19800" y="8508"/>
                    <a:pt x="19669" y="5390"/>
                    <a:pt x="19473" y="3330"/>
                  </a:cubicBezTo>
                  <a:cubicBezTo>
                    <a:pt x="19277" y="1270"/>
                    <a:pt x="19015" y="268"/>
                    <a:pt x="18818" y="46"/>
                  </a:cubicBezTo>
                  <a:cubicBezTo>
                    <a:pt x="18622" y="-177"/>
                    <a:pt x="18491" y="380"/>
                    <a:pt x="18360" y="2607"/>
                  </a:cubicBezTo>
                  <a:cubicBezTo>
                    <a:pt x="18229" y="4833"/>
                    <a:pt x="18098" y="8730"/>
                    <a:pt x="18622" y="11848"/>
                  </a:cubicBezTo>
                  <a:cubicBezTo>
                    <a:pt x="19146" y="14965"/>
                    <a:pt x="20324" y="17303"/>
                    <a:pt x="21502" y="19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2069543" y="4330770"/>
              <a:ext cx="60225" cy="363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435" fill="norm" stroke="1" extrusionOk="0">
                  <a:moveTo>
                    <a:pt x="6669" y="0"/>
                  </a:moveTo>
                  <a:cubicBezTo>
                    <a:pt x="3789" y="3621"/>
                    <a:pt x="909" y="7242"/>
                    <a:pt x="189" y="10425"/>
                  </a:cubicBezTo>
                  <a:cubicBezTo>
                    <a:pt x="-531" y="13609"/>
                    <a:pt x="909" y="16356"/>
                    <a:pt x="2709" y="18104"/>
                  </a:cubicBezTo>
                  <a:cubicBezTo>
                    <a:pt x="4509" y="19852"/>
                    <a:pt x="6669" y="20601"/>
                    <a:pt x="9549" y="21038"/>
                  </a:cubicBezTo>
                  <a:cubicBezTo>
                    <a:pt x="12429" y="21475"/>
                    <a:pt x="16029" y="21600"/>
                    <a:pt x="18189" y="21163"/>
                  </a:cubicBezTo>
                  <a:cubicBezTo>
                    <a:pt x="20349" y="20726"/>
                    <a:pt x="21069" y="19727"/>
                    <a:pt x="19989" y="18541"/>
                  </a:cubicBezTo>
                  <a:cubicBezTo>
                    <a:pt x="18909" y="17355"/>
                    <a:pt x="16029" y="15982"/>
                    <a:pt x="13149" y="14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1991783" y="4461603"/>
              <a:ext cx="359724" cy="191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18" fill="norm" stroke="1" extrusionOk="0">
                  <a:moveTo>
                    <a:pt x="125" y="8027"/>
                  </a:moveTo>
                  <a:cubicBezTo>
                    <a:pt x="0" y="9201"/>
                    <a:pt x="-126" y="10375"/>
                    <a:pt x="251" y="11197"/>
                  </a:cubicBezTo>
                  <a:cubicBezTo>
                    <a:pt x="627" y="12019"/>
                    <a:pt x="1507" y="12488"/>
                    <a:pt x="3139" y="12253"/>
                  </a:cubicBezTo>
                  <a:cubicBezTo>
                    <a:pt x="4772" y="12019"/>
                    <a:pt x="7158" y="11080"/>
                    <a:pt x="8665" y="10375"/>
                  </a:cubicBezTo>
                  <a:cubicBezTo>
                    <a:pt x="10172" y="9671"/>
                    <a:pt x="10800" y="9201"/>
                    <a:pt x="11365" y="8614"/>
                  </a:cubicBezTo>
                  <a:cubicBezTo>
                    <a:pt x="11930" y="8027"/>
                    <a:pt x="12432" y="7323"/>
                    <a:pt x="12495" y="6501"/>
                  </a:cubicBezTo>
                  <a:cubicBezTo>
                    <a:pt x="12558" y="5680"/>
                    <a:pt x="12181" y="4740"/>
                    <a:pt x="11741" y="4975"/>
                  </a:cubicBezTo>
                  <a:cubicBezTo>
                    <a:pt x="11302" y="5210"/>
                    <a:pt x="10800" y="6619"/>
                    <a:pt x="10548" y="8145"/>
                  </a:cubicBezTo>
                  <a:cubicBezTo>
                    <a:pt x="10297" y="9671"/>
                    <a:pt x="10297" y="11314"/>
                    <a:pt x="10611" y="12840"/>
                  </a:cubicBezTo>
                  <a:cubicBezTo>
                    <a:pt x="10925" y="14367"/>
                    <a:pt x="11553" y="15775"/>
                    <a:pt x="12621" y="16127"/>
                  </a:cubicBezTo>
                  <a:cubicBezTo>
                    <a:pt x="13688" y="16480"/>
                    <a:pt x="15195" y="15775"/>
                    <a:pt x="16514" y="13545"/>
                  </a:cubicBezTo>
                  <a:cubicBezTo>
                    <a:pt x="17832" y="11314"/>
                    <a:pt x="18962" y="7558"/>
                    <a:pt x="19465" y="5093"/>
                  </a:cubicBezTo>
                  <a:cubicBezTo>
                    <a:pt x="19967" y="2627"/>
                    <a:pt x="19841" y="1453"/>
                    <a:pt x="19402" y="749"/>
                  </a:cubicBezTo>
                  <a:cubicBezTo>
                    <a:pt x="18962" y="45"/>
                    <a:pt x="18209" y="-190"/>
                    <a:pt x="17644" y="162"/>
                  </a:cubicBezTo>
                  <a:cubicBezTo>
                    <a:pt x="17079" y="514"/>
                    <a:pt x="16702" y="1453"/>
                    <a:pt x="16514" y="2627"/>
                  </a:cubicBezTo>
                  <a:cubicBezTo>
                    <a:pt x="16325" y="3801"/>
                    <a:pt x="16325" y="5210"/>
                    <a:pt x="16827" y="6853"/>
                  </a:cubicBezTo>
                  <a:cubicBezTo>
                    <a:pt x="17330" y="8497"/>
                    <a:pt x="18334" y="10375"/>
                    <a:pt x="19214" y="12371"/>
                  </a:cubicBezTo>
                  <a:cubicBezTo>
                    <a:pt x="20093" y="14367"/>
                    <a:pt x="20846" y="16480"/>
                    <a:pt x="21160" y="18123"/>
                  </a:cubicBezTo>
                  <a:cubicBezTo>
                    <a:pt x="21474" y="19767"/>
                    <a:pt x="21348" y="20940"/>
                    <a:pt x="21034" y="21175"/>
                  </a:cubicBezTo>
                  <a:cubicBezTo>
                    <a:pt x="20721" y="21410"/>
                    <a:pt x="20218" y="20706"/>
                    <a:pt x="19967" y="18827"/>
                  </a:cubicBezTo>
                  <a:cubicBezTo>
                    <a:pt x="19716" y="16949"/>
                    <a:pt x="19716" y="13897"/>
                    <a:pt x="19716" y="10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2380520" y="4292670"/>
              <a:ext cx="153130" cy="36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505" fill="norm" stroke="1" extrusionOk="0">
                  <a:moveTo>
                    <a:pt x="10609" y="0"/>
                  </a:moveTo>
                  <a:cubicBezTo>
                    <a:pt x="9733" y="2653"/>
                    <a:pt x="8858" y="5305"/>
                    <a:pt x="8274" y="8526"/>
                  </a:cubicBezTo>
                  <a:cubicBezTo>
                    <a:pt x="7690" y="11747"/>
                    <a:pt x="7398" y="15537"/>
                    <a:pt x="7690" y="17811"/>
                  </a:cubicBezTo>
                  <a:cubicBezTo>
                    <a:pt x="7982" y="20084"/>
                    <a:pt x="8858" y="20842"/>
                    <a:pt x="10025" y="21221"/>
                  </a:cubicBezTo>
                  <a:cubicBezTo>
                    <a:pt x="11193" y="21600"/>
                    <a:pt x="12652" y="21600"/>
                    <a:pt x="13674" y="21221"/>
                  </a:cubicBezTo>
                  <a:cubicBezTo>
                    <a:pt x="14695" y="20842"/>
                    <a:pt x="15279" y="20084"/>
                    <a:pt x="14987" y="18947"/>
                  </a:cubicBezTo>
                  <a:cubicBezTo>
                    <a:pt x="14695" y="17811"/>
                    <a:pt x="13528" y="16295"/>
                    <a:pt x="11485" y="15158"/>
                  </a:cubicBezTo>
                  <a:cubicBezTo>
                    <a:pt x="9441" y="14021"/>
                    <a:pt x="6522" y="13263"/>
                    <a:pt x="4041" y="12884"/>
                  </a:cubicBezTo>
                  <a:cubicBezTo>
                    <a:pt x="1560" y="12505"/>
                    <a:pt x="-483" y="12505"/>
                    <a:pt x="101" y="12379"/>
                  </a:cubicBezTo>
                  <a:cubicBezTo>
                    <a:pt x="685" y="12253"/>
                    <a:pt x="3895" y="12000"/>
                    <a:pt x="7836" y="11684"/>
                  </a:cubicBezTo>
                  <a:cubicBezTo>
                    <a:pt x="11776" y="11368"/>
                    <a:pt x="16447" y="10989"/>
                    <a:pt x="21117" y="10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2603499" y="4483170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2597149" y="4616520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4108449" y="4442645"/>
              <a:ext cx="222251" cy="309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1918"/>
                  </a:moveTo>
                  <a:cubicBezTo>
                    <a:pt x="206" y="1043"/>
                    <a:pt x="411" y="167"/>
                    <a:pt x="926" y="21"/>
                  </a:cubicBezTo>
                  <a:cubicBezTo>
                    <a:pt x="1440" y="-125"/>
                    <a:pt x="2263" y="459"/>
                    <a:pt x="2777" y="2429"/>
                  </a:cubicBezTo>
                  <a:cubicBezTo>
                    <a:pt x="3291" y="4399"/>
                    <a:pt x="3497" y="7756"/>
                    <a:pt x="3394" y="10675"/>
                  </a:cubicBezTo>
                  <a:cubicBezTo>
                    <a:pt x="3291" y="13594"/>
                    <a:pt x="2880" y="16075"/>
                    <a:pt x="2571" y="17972"/>
                  </a:cubicBezTo>
                  <a:cubicBezTo>
                    <a:pt x="2263" y="19870"/>
                    <a:pt x="2057" y="21183"/>
                    <a:pt x="1954" y="21329"/>
                  </a:cubicBezTo>
                  <a:cubicBezTo>
                    <a:pt x="1851" y="21475"/>
                    <a:pt x="1851" y="20453"/>
                    <a:pt x="1646" y="19432"/>
                  </a:cubicBezTo>
                  <a:cubicBezTo>
                    <a:pt x="1440" y="18410"/>
                    <a:pt x="1029" y="17389"/>
                    <a:pt x="720" y="16367"/>
                  </a:cubicBezTo>
                  <a:cubicBezTo>
                    <a:pt x="411" y="15345"/>
                    <a:pt x="206" y="14324"/>
                    <a:pt x="720" y="13959"/>
                  </a:cubicBezTo>
                  <a:cubicBezTo>
                    <a:pt x="1234" y="13594"/>
                    <a:pt x="2469" y="13886"/>
                    <a:pt x="3600" y="14032"/>
                  </a:cubicBezTo>
                  <a:cubicBezTo>
                    <a:pt x="4731" y="14178"/>
                    <a:pt x="5760" y="14178"/>
                    <a:pt x="7303" y="13229"/>
                  </a:cubicBezTo>
                  <a:cubicBezTo>
                    <a:pt x="8846" y="12280"/>
                    <a:pt x="10903" y="10383"/>
                    <a:pt x="12446" y="8413"/>
                  </a:cubicBezTo>
                  <a:cubicBezTo>
                    <a:pt x="13989" y="6443"/>
                    <a:pt x="15017" y="4399"/>
                    <a:pt x="15634" y="3013"/>
                  </a:cubicBezTo>
                  <a:cubicBezTo>
                    <a:pt x="16251" y="1626"/>
                    <a:pt x="16457" y="897"/>
                    <a:pt x="16560" y="1043"/>
                  </a:cubicBezTo>
                  <a:cubicBezTo>
                    <a:pt x="16663" y="1189"/>
                    <a:pt x="16663" y="2210"/>
                    <a:pt x="16663" y="5129"/>
                  </a:cubicBezTo>
                  <a:cubicBezTo>
                    <a:pt x="16663" y="8048"/>
                    <a:pt x="16663" y="12864"/>
                    <a:pt x="16663" y="15637"/>
                  </a:cubicBezTo>
                  <a:cubicBezTo>
                    <a:pt x="16663" y="18410"/>
                    <a:pt x="16663" y="19140"/>
                    <a:pt x="17074" y="19724"/>
                  </a:cubicBezTo>
                  <a:cubicBezTo>
                    <a:pt x="17486" y="20307"/>
                    <a:pt x="18309" y="20745"/>
                    <a:pt x="19131" y="20526"/>
                  </a:cubicBezTo>
                  <a:cubicBezTo>
                    <a:pt x="19954" y="20307"/>
                    <a:pt x="20777" y="19432"/>
                    <a:pt x="21600" y="18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4312155" y="4686370"/>
              <a:ext cx="62561" cy="8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20761" fill="norm" stroke="1" extrusionOk="0">
                  <a:moveTo>
                    <a:pt x="12376" y="0"/>
                  </a:moveTo>
                  <a:cubicBezTo>
                    <a:pt x="8892" y="1507"/>
                    <a:pt x="5408" y="3014"/>
                    <a:pt x="3318" y="5023"/>
                  </a:cubicBezTo>
                  <a:cubicBezTo>
                    <a:pt x="1228" y="7033"/>
                    <a:pt x="531" y="9544"/>
                    <a:pt x="182" y="12056"/>
                  </a:cubicBezTo>
                  <a:cubicBezTo>
                    <a:pt x="-166" y="14567"/>
                    <a:pt x="-166" y="17079"/>
                    <a:pt x="1576" y="18837"/>
                  </a:cubicBezTo>
                  <a:cubicBezTo>
                    <a:pt x="3318" y="20595"/>
                    <a:pt x="6802" y="21600"/>
                    <a:pt x="10634" y="19842"/>
                  </a:cubicBezTo>
                  <a:cubicBezTo>
                    <a:pt x="14466" y="18084"/>
                    <a:pt x="18647" y="13563"/>
                    <a:pt x="20040" y="10047"/>
                  </a:cubicBezTo>
                  <a:cubicBezTo>
                    <a:pt x="21434" y="6530"/>
                    <a:pt x="20040" y="4019"/>
                    <a:pt x="17602" y="2763"/>
                  </a:cubicBezTo>
                  <a:cubicBezTo>
                    <a:pt x="15163" y="1507"/>
                    <a:pt x="11679" y="1507"/>
                    <a:pt x="8195" y="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4470399" y="4578420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4495799" y="4705420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5056965" y="4513129"/>
              <a:ext cx="270686" cy="31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71" fill="norm" stroke="1" extrusionOk="0">
                  <a:moveTo>
                    <a:pt x="7850" y="1825"/>
                  </a:moveTo>
                  <a:cubicBezTo>
                    <a:pt x="7850" y="1115"/>
                    <a:pt x="7850" y="404"/>
                    <a:pt x="7432" y="120"/>
                  </a:cubicBezTo>
                  <a:cubicBezTo>
                    <a:pt x="7013" y="-164"/>
                    <a:pt x="6176" y="-22"/>
                    <a:pt x="5004" y="1399"/>
                  </a:cubicBezTo>
                  <a:cubicBezTo>
                    <a:pt x="3832" y="2820"/>
                    <a:pt x="2325" y="5520"/>
                    <a:pt x="1320" y="8575"/>
                  </a:cubicBezTo>
                  <a:cubicBezTo>
                    <a:pt x="315" y="11631"/>
                    <a:pt x="-187" y="15041"/>
                    <a:pt x="64" y="17244"/>
                  </a:cubicBezTo>
                  <a:cubicBezTo>
                    <a:pt x="315" y="19447"/>
                    <a:pt x="1320" y="20441"/>
                    <a:pt x="2325" y="20939"/>
                  </a:cubicBezTo>
                  <a:cubicBezTo>
                    <a:pt x="3329" y="21436"/>
                    <a:pt x="4334" y="21436"/>
                    <a:pt x="6092" y="20512"/>
                  </a:cubicBezTo>
                  <a:cubicBezTo>
                    <a:pt x="7850" y="19589"/>
                    <a:pt x="10362" y="17741"/>
                    <a:pt x="12120" y="15539"/>
                  </a:cubicBezTo>
                  <a:cubicBezTo>
                    <a:pt x="13878" y="13336"/>
                    <a:pt x="14883" y="10778"/>
                    <a:pt x="15218" y="8718"/>
                  </a:cubicBezTo>
                  <a:cubicBezTo>
                    <a:pt x="15553" y="6657"/>
                    <a:pt x="15218" y="5094"/>
                    <a:pt x="14380" y="3886"/>
                  </a:cubicBezTo>
                  <a:cubicBezTo>
                    <a:pt x="13543" y="2678"/>
                    <a:pt x="12204" y="1825"/>
                    <a:pt x="10446" y="1470"/>
                  </a:cubicBezTo>
                  <a:cubicBezTo>
                    <a:pt x="8687" y="1115"/>
                    <a:pt x="6511" y="1257"/>
                    <a:pt x="5087" y="1683"/>
                  </a:cubicBezTo>
                  <a:cubicBezTo>
                    <a:pt x="3664" y="2110"/>
                    <a:pt x="2994" y="2820"/>
                    <a:pt x="2576" y="3531"/>
                  </a:cubicBezTo>
                  <a:cubicBezTo>
                    <a:pt x="2157" y="4241"/>
                    <a:pt x="1990" y="4952"/>
                    <a:pt x="2325" y="5378"/>
                  </a:cubicBezTo>
                  <a:cubicBezTo>
                    <a:pt x="2660" y="5804"/>
                    <a:pt x="3497" y="5947"/>
                    <a:pt x="6762" y="5947"/>
                  </a:cubicBezTo>
                  <a:cubicBezTo>
                    <a:pt x="10027" y="5947"/>
                    <a:pt x="15720" y="5804"/>
                    <a:pt x="21413" y="5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5450416" y="4572070"/>
              <a:ext cx="201084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06" y="4281"/>
                    <a:pt x="8413" y="8562"/>
                    <a:pt x="4661" y="11092"/>
                  </a:cubicBezTo>
                  <a:cubicBezTo>
                    <a:pt x="909" y="13622"/>
                    <a:pt x="0" y="14400"/>
                    <a:pt x="0" y="15081"/>
                  </a:cubicBezTo>
                  <a:cubicBezTo>
                    <a:pt x="0" y="15762"/>
                    <a:pt x="909" y="16346"/>
                    <a:pt x="2728" y="16832"/>
                  </a:cubicBezTo>
                  <a:cubicBezTo>
                    <a:pt x="4547" y="17319"/>
                    <a:pt x="7276" y="17708"/>
                    <a:pt x="9549" y="18486"/>
                  </a:cubicBezTo>
                  <a:cubicBezTo>
                    <a:pt x="11823" y="19265"/>
                    <a:pt x="13642" y="20432"/>
                    <a:pt x="154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5492749" y="4851470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5752600" y="4580612"/>
              <a:ext cx="311650" cy="26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007" fill="norm" stroke="1" extrusionOk="0">
                  <a:moveTo>
                    <a:pt x="10037" y="7249"/>
                  </a:moveTo>
                  <a:cubicBezTo>
                    <a:pt x="10037" y="6424"/>
                    <a:pt x="10037" y="5600"/>
                    <a:pt x="10037" y="4775"/>
                  </a:cubicBezTo>
                  <a:cubicBezTo>
                    <a:pt x="10037" y="3951"/>
                    <a:pt x="10037" y="3127"/>
                    <a:pt x="9602" y="2632"/>
                  </a:cubicBezTo>
                  <a:cubicBezTo>
                    <a:pt x="9167" y="2137"/>
                    <a:pt x="8297" y="1972"/>
                    <a:pt x="6630" y="3786"/>
                  </a:cubicBezTo>
                  <a:cubicBezTo>
                    <a:pt x="4963" y="5600"/>
                    <a:pt x="2498" y="9392"/>
                    <a:pt x="1194" y="12360"/>
                  </a:cubicBezTo>
                  <a:cubicBezTo>
                    <a:pt x="-111" y="15328"/>
                    <a:pt x="-256" y="17472"/>
                    <a:pt x="324" y="18956"/>
                  </a:cubicBezTo>
                  <a:cubicBezTo>
                    <a:pt x="904" y="20440"/>
                    <a:pt x="2208" y="21264"/>
                    <a:pt x="4455" y="20934"/>
                  </a:cubicBezTo>
                  <a:cubicBezTo>
                    <a:pt x="6702" y="20604"/>
                    <a:pt x="9892" y="19120"/>
                    <a:pt x="12356" y="16812"/>
                  </a:cubicBezTo>
                  <a:cubicBezTo>
                    <a:pt x="14821" y="14504"/>
                    <a:pt x="16560" y="11371"/>
                    <a:pt x="16995" y="8485"/>
                  </a:cubicBezTo>
                  <a:cubicBezTo>
                    <a:pt x="17430" y="5600"/>
                    <a:pt x="16560" y="2962"/>
                    <a:pt x="15110" y="1478"/>
                  </a:cubicBezTo>
                  <a:cubicBezTo>
                    <a:pt x="13661" y="-6"/>
                    <a:pt x="11631" y="-336"/>
                    <a:pt x="9892" y="324"/>
                  </a:cubicBezTo>
                  <a:cubicBezTo>
                    <a:pt x="8152" y="983"/>
                    <a:pt x="6702" y="2632"/>
                    <a:pt x="6267" y="4198"/>
                  </a:cubicBezTo>
                  <a:cubicBezTo>
                    <a:pt x="5833" y="5765"/>
                    <a:pt x="6412" y="7249"/>
                    <a:pt x="8370" y="7991"/>
                  </a:cubicBezTo>
                  <a:cubicBezTo>
                    <a:pt x="10327" y="8733"/>
                    <a:pt x="13661" y="8733"/>
                    <a:pt x="16053" y="8733"/>
                  </a:cubicBezTo>
                  <a:cubicBezTo>
                    <a:pt x="18445" y="8733"/>
                    <a:pt x="19894" y="8733"/>
                    <a:pt x="21344" y="8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6034237" y="4857820"/>
              <a:ext cx="94180" cy="10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158" fill="norm" stroke="1" extrusionOk="0">
                  <a:moveTo>
                    <a:pt x="6517" y="3967"/>
                  </a:moveTo>
                  <a:cubicBezTo>
                    <a:pt x="4219" y="4849"/>
                    <a:pt x="1921" y="5731"/>
                    <a:pt x="772" y="7714"/>
                  </a:cubicBezTo>
                  <a:cubicBezTo>
                    <a:pt x="-377" y="9698"/>
                    <a:pt x="-377" y="12784"/>
                    <a:pt x="1691" y="15429"/>
                  </a:cubicBezTo>
                  <a:cubicBezTo>
                    <a:pt x="3759" y="18073"/>
                    <a:pt x="7895" y="20278"/>
                    <a:pt x="11342" y="20939"/>
                  </a:cubicBezTo>
                  <a:cubicBezTo>
                    <a:pt x="14789" y="21600"/>
                    <a:pt x="17546" y="20718"/>
                    <a:pt x="19155" y="18955"/>
                  </a:cubicBezTo>
                  <a:cubicBezTo>
                    <a:pt x="20763" y="17192"/>
                    <a:pt x="21223" y="14547"/>
                    <a:pt x="18466" y="11241"/>
                  </a:cubicBezTo>
                  <a:cubicBezTo>
                    <a:pt x="15708" y="7935"/>
                    <a:pt x="9734" y="3967"/>
                    <a:pt x="37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7137399" y="4713494"/>
              <a:ext cx="158751" cy="174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2877"/>
                  </a:moveTo>
                  <a:cubicBezTo>
                    <a:pt x="576" y="1591"/>
                    <a:pt x="1152" y="305"/>
                    <a:pt x="2016" y="48"/>
                  </a:cubicBezTo>
                  <a:cubicBezTo>
                    <a:pt x="2880" y="-209"/>
                    <a:pt x="4032" y="562"/>
                    <a:pt x="4896" y="2620"/>
                  </a:cubicBezTo>
                  <a:cubicBezTo>
                    <a:pt x="5760" y="4677"/>
                    <a:pt x="6336" y="8020"/>
                    <a:pt x="6912" y="10848"/>
                  </a:cubicBezTo>
                  <a:cubicBezTo>
                    <a:pt x="7488" y="13677"/>
                    <a:pt x="8064" y="15991"/>
                    <a:pt x="8784" y="17791"/>
                  </a:cubicBezTo>
                  <a:cubicBezTo>
                    <a:pt x="9504" y="19591"/>
                    <a:pt x="10368" y="20877"/>
                    <a:pt x="11376" y="21134"/>
                  </a:cubicBezTo>
                  <a:cubicBezTo>
                    <a:pt x="12384" y="21391"/>
                    <a:pt x="13536" y="20620"/>
                    <a:pt x="14544" y="18820"/>
                  </a:cubicBezTo>
                  <a:cubicBezTo>
                    <a:pt x="15552" y="17020"/>
                    <a:pt x="16416" y="14191"/>
                    <a:pt x="16848" y="11620"/>
                  </a:cubicBezTo>
                  <a:cubicBezTo>
                    <a:pt x="17280" y="9048"/>
                    <a:pt x="17280" y="6734"/>
                    <a:pt x="18000" y="5705"/>
                  </a:cubicBezTo>
                  <a:cubicBezTo>
                    <a:pt x="18720" y="4677"/>
                    <a:pt x="20160" y="4934"/>
                    <a:pt x="21600" y="5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7308849" y="4709463"/>
              <a:ext cx="87188" cy="17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69" fill="norm" stroke="1" extrusionOk="0">
                  <a:moveTo>
                    <a:pt x="16971" y="7138"/>
                  </a:moveTo>
                  <a:cubicBezTo>
                    <a:pt x="18000" y="5868"/>
                    <a:pt x="19029" y="4597"/>
                    <a:pt x="19029" y="3327"/>
                  </a:cubicBezTo>
                  <a:cubicBezTo>
                    <a:pt x="19029" y="2056"/>
                    <a:pt x="18000" y="785"/>
                    <a:pt x="16200" y="277"/>
                  </a:cubicBezTo>
                  <a:cubicBezTo>
                    <a:pt x="14400" y="-231"/>
                    <a:pt x="11829" y="23"/>
                    <a:pt x="9514" y="531"/>
                  </a:cubicBezTo>
                  <a:cubicBezTo>
                    <a:pt x="7200" y="1040"/>
                    <a:pt x="5143" y="1802"/>
                    <a:pt x="4629" y="3454"/>
                  </a:cubicBezTo>
                  <a:cubicBezTo>
                    <a:pt x="4114" y="5105"/>
                    <a:pt x="5143" y="7647"/>
                    <a:pt x="7714" y="9807"/>
                  </a:cubicBezTo>
                  <a:cubicBezTo>
                    <a:pt x="10286" y="11967"/>
                    <a:pt x="14400" y="13745"/>
                    <a:pt x="17229" y="15524"/>
                  </a:cubicBezTo>
                  <a:cubicBezTo>
                    <a:pt x="20057" y="17303"/>
                    <a:pt x="21600" y="19082"/>
                    <a:pt x="21086" y="20098"/>
                  </a:cubicBezTo>
                  <a:cubicBezTo>
                    <a:pt x="20571" y="21115"/>
                    <a:pt x="18000" y="21369"/>
                    <a:pt x="14914" y="21369"/>
                  </a:cubicBezTo>
                  <a:cubicBezTo>
                    <a:pt x="11829" y="21369"/>
                    <a:pt x="8229" y="21115"/>
                    <a:pt x="5657" y="20480"/>
                  </a:cubicBezTo>
                  <a:cubicBezTo>
                    <a:pt x="3086" y="19844"/>
                    <a:pt x="1543" y="18828"/>
                    <a:pt x="0" y="17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8134855" y="4622870"/>
              <a:ext cx="173873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3061" y="0"/>
                  </a:moveTo>
                  <a:cubicBezTo>
                    <a:pt x="3581" y="3757"/>
                    <a:pt x="4102" y="7513"/>
                    <a:pt x="4232" y="10252"/>
                  </a:cubicBezTo>
                  <a:cubicBezTo>
                    <a:pt x="4362" y="12991"/>
                    <a:pt x="4102" y="14713"/>
                    <a:pt x="3842" y="16043"/>
                  </a:cubicBezTo>
                  <a:cubicBezTo>
                    <a:pt x="3581" y="17374"/>
                    <a:pt x="3321" y="18313"/>
                    <a:pt x="3061" y="19174"/>
                  </a:cubicBezTo>
                  <a:cubicBezTo>
                    <a:pt x="2801" y="20035"/>
                    <a:pt x="2540" y="20817"/>
                    <a:pt x="2150" y="20817"/>
                  </a:cubicBezTo>
                  <a:cubicBezTo>
                    <a:pt x="1760" y="20817"/>
                    <a:pt x="1239" y="20035"/>
                    <a:pt x="849" y="19174"/>
                  </a:cubicBezTo>
                  <a:cubicBezTo>
                    <a:pt x="458" y="18313"/>
                    <a:pt x="198" y="17374"/>
                    <a:pt x="68" y="16435"/>
                  </a:cubicBezTo>
                  <a:cubicBezTo>
                    <a:pt x="-62" y="15496"/>
                    <a:pt x="-62" y="14557"/>
                    <a:pt x="589" y="14165"/>
                  </a:cubicBezTo>
                  <a:cubicBezTo>
                    <a:pt x="1239" y="13774"/>
                    <a:pt x="2540" y="13930"/>
                    <a:pt x="4362" y="13696"/>
                  </a:cubicBezTo>
                  <a:cubicBezTo>
                    <a:pt x="6184" y="13461"/>
                    <a:pt x="8526" y="12835"/>
                    <a:pt x="10868" y="11583"/>
                  </a:cubicBezTo>
                  <a:cubicBezTo>
                    <a:pt x="13210" y="10330"/>
                    <a:pt x="15552" y="8452"/>
                    <a:pt x="17244" y="6809"/>
                  </a:cubicBezTo>
                  <a:cubicBezTo>
                    <a:pt x="18936" y="5165"/>
                    <a:pt x="19977" y="3757"/>
                    <a:pt x="20627" y="3443"/>
                  </a:cubicBezTo>
                  <a:cubicBezTo>
                    <a:pt x="21278" y="3130"/>
                    <a:pt x="21538" y="3913"/>
                    <a:pt x="21278" y="6261"/>
                  </a:cubicBezTo>
                  <a:cubicBezTo>
                    <a:pt x="21018" y="8609"/>
                    <a:pt x="20237" y="12522"/>
                    <a:pt x="19846" y="15339"/>
                  </a:cubicBezTo>
                  <a:cubicBezTo>
                    <a:pt x="19456" y="18157"/>
                    <a:pt x="19456" y="19878"/>
                    <a:pt x="194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8331199" y="4864170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8394699" y="4737170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8388349" y="4870520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8685588" y="4677289"/>
              <a:ext cx="286962" cy="32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72" fill="norm" stroke="1" extrusionOk="0">
                  <a:moveTo>
                    <a:pt x="12479" y="3942"/>
                  </a:moveTo>
                  <a:cubicBezTo>
                    <a:pt x="12320" y="2967"/>
                    <a:pt x="12161" y="1991"/>
                    <a:pt x="11764" y="1295"/>
                  </a:cubicBezTo>
                  <a:cubicBezTo>
                    <a:pt x="11367" y="598"/>
                    <a:pt x="10732" y="180"/>
                    <a:pt x="9858" y="40"/>
                  </a:cubicBezTo>
                  <a:cubicBezTo>
                    <a:pt x="8985" y="-99"/>
                    <a:pt x="7873" y="40"/>
                    <a:pt x="6285" y="1782"/>
                  </a:cubicBezTo>
                  <a:cubicBezTo>
                    <a:pt x="4697" y="3524"/>
                    <a:pt x="2632" y="6869"/>
                    <a:pt x="1441" y="10144"/>
                  </a:cubicBezTo>
                  <a:cubicBezTo>
                    <a:pt x="250" y="13418"/>
                    <a:pt x="-68" y="16624"/>
                    <a:pt x="11" y="18505"/>
                  </a:cubicBezTo>
                  <a:cubicBezTo>
                    <a:pt x="91" y="20386"/>
                    <a:pt x="567" y="20944"/>
                    <a:pt x="1679" y="21222"/>
                  </a:cubicBezTo>
                  <a:cubicBezTo>
                    <a:pt x="2791" y="21501"/>
                    <a:pt x="4538" y="21501"/>
                    <a:pt x="6920" y="20247"/>
                  </a:cubicBezTo>
                  <a:cubicBezTo>
                    <a:pt x="9303" y="18993"/>
                    <a:pt x="12320" y="16484"/>
                    <a:pt x="14067" y="13558"/>
                  </a:cubicBezTo>
                  <a:cubicBezTo>
                    <a:pt x="15814" y="10631"/>
                    <a:pt x="16291" y="7287"/>
                    <a:pt x="15735" y="5127"/>
                  </a:cubicBezTo>
                  <a:cubicBezTo>
                    <a:pt x="15179" y="2967"/>
                    <a:pt x="13591" y="1991"/>
                    <a:pt x="11606" y="1782"/>
                  </a:cubicBezTo>
                  <a:cubicBezTo>
                    <a:pt x="9620" y="1573"/>
                    <a:pt x="7238" y="2131"/>
                    <a:pt x="5808" y="3036"/>
                  </a:cubicBezTo>
                  <a:cubicBezTo>
                    <a:pt x="4379" y="3942"/>
                    <a:pt x="3903" y="5196"/>
                    <a:pt x="3664" y="6172"/>
                  </a:cubicBezTo>
                  <a:cubicBezTo>
                    <a:pt x="3426" y="7147"/>
                    <a:pt x="3426" y="7844"/>
                    <a:pt x="3744" y="8402"/>
                  </a:cubicBezTo>
                  <a:cubicBezTo>
                    <a:pt x="4061" y="8959"/>
                    <a:pt x="4697" y="9377"/>
                    <a:pt x="7714" y="9377"/>
                  </a:cubicBezTo>
                  <a:cubicBezTo>
                    <a:pt x="10732" y="9377"/>
                    <a:pt x="16132" y="8959"/>
                    <a:pt x="21532" y="8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9080499" y="4749870"/>
              <a:ext cx="29259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0" y="0"/>
                  </a:moveTo>
                  <a:cubicBezTo>
                    <a:pt x="5128" y="2182"/>
                    <a:pt x="10256" y="4364"/>
                    <a:pt x="13597" y="6000"/>
                  </a:cubicBezTo>
                  <a:cubicBezTo>
                    <a:pt x="16938" y="7636"/>
                    <a:pt x="18492" y="8727"/>
                    <a:pt x="19580" y="9709"/>
                  </a:cubicBezTo>
                  <a:cubicBezTo>
                    <a:pt x="20668" y="10691"/>
                    <a:pt x="21289" y="11564"/>
                    <a:pt x="21445" y="12545"/>
                  </a:cubicBezTo>
                  <a:cubicBezTo>
                    <a:pt x="21600" y="13527"/>
                    <a:pt x="21289" y="14618"/>
                    <a:pt x="19735" y="16036"/>
                  </a:cubicBezTo>
                  <a:cubicBezTo>
                    <a:pt x="18181" y="17455"/>
                    <a:pt x="15384" y="19200"/>
                    <a:pt x="13442" y="20182"/>
                  </a:cubicBezTo>
                  <a:cubicBezTo>
                    <a:pt x="11499" y="21164"/>
                    <a:pt x="10412" y="21382"/>
                    <a:pt x="10412" y="21491"/>
                  </a:cubicBezTo>
                  <a:cubicBezTo>
                    <a:pt x="10412" y="21600"/>
                    <a:pt x="11499" y="21600"/>
                    <a:pt x="125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9559818" y="4774998"/>
              <a:ext cx="257283" cy="27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029" fill="norm" stroke="1" extrusionOk="0">
                  <a:moveTo>
                    <a:pt x="11767" y="7384"/>
                  </a:moveTo>
                  <a:cubicBezTo>
                    <a:pt x="11767" y="6566"/>
                    <a:pt x="11767" y="5748"/>
                    <a:pt x="11592" y="4848"/>
                  </a:cubicBezTo>
                  <a:cubicBezTo>
                    <a:pt x="11418" y="3948"/>
                    <a:pt x="11070" y="2966"/>
                    <a:pt x="10112" y="2721"/>
                  </a:cubicBezTo>
                  <a:cubicBezTo>
                    <a:pt x="9154" y="2475"/>
                    <a:pt x="7586" y="2966"/>
                    <a:pt x="5670" y="4930"/>
                  </a:cubicBezTo>
                  <a:cubicBezTo>
                    <a:pt x="3754" y="6893"/>
                    <a:pt x="1489" y="10330"/>
                    <a:pt x="531" y="13275"/>
                  </a:cubicBezTo>
                  <a:cubicBezTo>
                    <a:pt x="-427" y="16221"/>
                    <a:pt x="-79" y="18675"/>
                    <a:pt x="1489" y="19984"/>
                  </a:cubicBezTo>
                  <a:cubicBezTo>
                    <a:pt x="3057" y="21293"/>
                    <a:pt x="5844" y="21457"/>
                    <a:pt x="8892" y="19984"/>
                  </a:cubicBezTo>
                  <a:cubicBezTo>
                    <a:pt x="11941" y="18512"/>
                    <a:pt x="15250" y="15402"/>
                    <a:pt x="17254" y="12212"/>
                  </a:cubicBezTo>
                  <a:cubicBezTo>
                    <a:pt x="19257" y="9021"/>
                    <a:pt x="19954" y="5748"/>
                    <a:pt x="18647" y="3539"/>
                  </a:cubicBezTo>
                  <a:cubicBezTo>
                    <a:pt x="17341" y="1330"/>
                    <a:pt x="14031" y="184"/>
                    <a:pt x="11505" y="21"/>
                  </a:cubicBezTo>
                  <a:cubicBezTo>
                    <a:pt x="8979" y="-143"/>
                    <a:pt x="7238" y="675"/>
                    <a:pt x="5931" y="1493"/>
                  </a:cubicBezTo>
                  <a:cubicBezTo>
                    <a:pt x="4625" y="2312"/>
                    <a:pt x="3754" y="3130"/>
                    <a:pt x="3231" y="3948"/>
                  </a:cubicBezTo>
                  <a:cubicBezTo>
                    <a:pt x="2708" y="4766"/>
                    <a:pt x="2534" y="5584"/>
                    <a:pt x="5583" y="6402"/>
                  </a:cubicBezTo>
                  <a:cubicBezTo>
                    <a:pt x="8631" y="7221"/>
                    <a:pt x="14902" y="8039"/>
                    <a:pt x="21173" y="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9802388" y="5029270"/>
              <a:ext cx="91709" cy="9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5" h="21202" fill="norm" stroke="1" extrusionOk="0">
                  <a:moveTo>
                    <a:pt x="13124" y="0"/>
                  </a:moveTo>
                  <a:cubicBezTo>
                    <a:pt x="10777" y="0"/>
                    <a:pt x="8429" y="0"/>
                    <a:pt x="6081" y="2209"/>
                  </a:cubicBezTo>
                  <a:cubicBezTo>
                    <a:pt x="3733" y="4418"/>
                    <a:pt x="1385" y="8836"/>
                    <a:pt x="446" y="12273"/>
                  </a:cubicBezTo>
                  <a:cubicBezTo>
                    <a:pt x="-493" y="15709"/>
                    <a:pt x="-23" y="18164"/>
                    <a:pt x="2559" y="19636"/>
                  </a:cubicBezTo>
                  <a:cubicBezTo>
                    <a:pt x="5142" y="21109"/>
                    <a:pt x="9837" y="21600"/>
                    <a:pt x="13124" y="20864"/>
                  </a:cubicBezTo>
                  <a:cubicBezTo>
                    <a:pt x="16411" y="20127"/>
                    <a:pt x="18290" y="18164"/>
                    <a:pt x="19464" y="15709"/>
                  </a:cubicBezTo>
                  <a:cubicBezTo>
                    <a:pt x="20637" y="13255"/>
                    <a:pt x="21107" y="10309"/>
                    <a:pt x="17820" y="7855"/>
                  </a:cubicBezTo>
                  <a:cubicBezTo>
                    <a:pt x="14533" y="5400"/>
                    <a:pt x="7490" y="3436"/>
                    <a:pt x="446" y="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190499" y="5905298"/>
              <a:ext cx="279401" cy="37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1107"/>
                  </a:moveTo>
                  <a:cubicBezTo>
                    <a:pt x="0" y="501"/>
                    <a:pt x="0" y="-106"/>
                    <a:pt x="82" y="15"/>
                  </a:cubicBezTo>
                  <a:cubicBezTo>
                    <a:pt x="164" y="137"/>
                    <a:pt x="327" y="986"/>
                    <a:pt x="1064" y="3170"/>
                  </a:cubicBezTo>
                  <a:cubicBezTo>
                    <a:pt x="1800" y="5355"/>
                    <a:pt x="3109" y="8874"/>
                    <a:pt x="4091" y="11604"/>
                  </a:cubicBezTo>
                  <a:cubicBezTo>
                    <a:pt x="5073" y="14334"/>
                    <a:pt x="5727" y="16276"/>
                    <a:pt x="6300" y="17611"/>
                  </a:cubicBezTo>
                  <a:cubicBezTo>
                    <a:pt x="6873" y="18946"/>
                    <a:pt x="7364" y="19674"/>
                    <a:pt x="7609" y="19734"/>
                  </a:cubicBezTo>
                  <a:cubicBezTo>
                    <a:pt x="7855" y="19795"/>
                    <a:pt x="7855" y="19188"/>
                    <a:pt x="7773" y="17914"/>
                  </a:cubicBezTo>
                  <a:cubicBezTo>
                    <a:pt x="7691" y="16640"/>
                    <a:pt x="7527" y="14698"/>
                    <a:pt x="7527" y="13182"/>
                  </a:cubicBezTo>
                  <a:cubicBezTo>
                    <a:pt x="7527" y="11665"/>
                    <a:pt x="7691" y="10573"/>
                    <a:pt x="8018" y="10330"/>
                  </a:cubicBezTo>
                  <a:cubicBezTo>
                    <a:pt x="8345" y="10087"/>
                    <a:pt x="8836" y="10694"/>
                    <a:pt x="9655" y="12211"/>
                  </a:cubicBezTo>
                  <a:cubicBezTo>
                    <a:pt x="10473" y="13728"/>
                    <a:pt x="11618" y="16155"/>
                    <a:pt x="12355" y="17672"/>
                  </a:cubicBezTo>
                  <a:cubicBezTo>
                    <a:pt x="13091" y="19188"/>
                    <a:pt x="13418" y="19795"/>
                    <a:pt x="13909" y="20341"/>
                  </a:cubicBezTo>
                  <a:cubicBezTo>
                    <a:pt x="14400" y="20887"/>
                    <a:pt x="15055" y="21373"/>
                    <a:pt x="15709" y="21433"/>
                  </a:cubicBezTo>
                  <a:cubicBezTo>
                    <a:pt x="16364" y="21494"/>
                    <a:pt x="17018" y="21130"/>
                    <a:pt x="17591" y="19552"/>
                  </a:cubicBezTo>
                  <a:cubicBezTo>
                    <a:pt x="18164" y="17975"/>
                    <a:pt x="18655" y="15184"/>
                    <a:pt x="18982" y="12514"/>
                  </a:cubicBezTo>
                  <a:cubicBezTo>
                    <a:pt x="19309" y="9845"/>
                    <a:pt x="19473" y="7296"/>
                    <a:pt x="19555" y="5597"/>
                  </a:cubicBezTo>
                  <a:cubicBezTo>
                    <a:pt x="19636" y="3898"/>
                    <a:pt x="19636" y="3049"/>
                    <a:pt x="19964" y="2867"/>
                  </a:cubicBezTo>
                  <a:cubicBezTo>
                    <a:pt x="20291" y="2685"/>
                    <a:pt x="20945" y="3170"/>
                    <a:pt x="21600" y="3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609599" y="6038920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589420" y="6191320"/>
              <a:ext cx="229730" cy="2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648" fill="norm" stroke="1" extrusionOk="0">
                  <a:moveTo>
                    <a:pt x="2484" y="0"/>
                  </a:moveTo>
                  <a:cubicBezTo>
                    <a:pt x="1295" y="6171"/>
                    <a:pt x="106" y="12343"/>
                    <a:pt x="7" y="16200"/>
                  </a:cubicBezTo>
                  <a:cubicBezTo>
                    <a:pt x="-92" y="20057"/>
                    <a:pt x="899" y="21600"/>
                    <a:pt x="4367" y="20057"/>
                  </a:cubicBezTo>
                  <a:cubicBezTo>
                    <a:pt x="7835" y="18514"/>
                    <a:pt x="13780" y="13886"/>
                    <a:pt x="17049" y="10800"/>
                  </a:cubicBezTo>
                  <a:cubicBezTo>
                    <a:pt x="20319" y="7714"/>
                    <a:pt x="20914" y="6171"/>
                    <a:pt x="21508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1591018" y="5714801"/>
              <a:ext cx="269533" cy="33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247" fill="norm" stroke="1" extrusionOk="0">
                  <a:moveTo>
                    <a:pt x="12882" y="1209"/>
                  </a:moveTo>
                  <a:cubicBezTo>
                    <a:pt x="12038" y="944"/>
                    <a:pt x="11194" y="679"/>
                    <a:pt x="10013" y="878"/>
                  </a:cubicBezTo>
                  <a:cubicBezTo>
                    <a:pt x="8832" y="1077"/>
                    <a:pt x="7313" y="1739"/>
                    <a:pt x="5625" y="3462"/>
                  </a:cubicBezTo>
                  <a:cubicBezTo>
                    <a:pt x="3938" y="5185"/>
                    <a:pt x="2082" y="7967"/>
                    <a:pt x="1069" y="10618"/>
                  </a:cubicBezTo>
                  <a:cubicBezTo>
                    <a:pt x="57" y="13268"/>
                    <a:pt x="-112" y="15786"/>
                    <a:pt x="57" y="17442"/>
                  </a:cubicBezTo>
                  <a:cubicBezTo>
                    <a:pt x="225" y="19099"/>
                    <a:pt x="732" y="19894"/>
                    <a:pt x="1829" y="20490"/>
                  </a:cubicBezTo>
                  <a:cubicBezTo>
                    <a:pt x="2925" y="21086"/>
                    <a:pt x="4613" y="21484"/>
                    <a:pt x="6638" y="21086"/>
                  </a:cubicBezTo>
                  <a:cubicBezTo>
                    <a:pt x="8663" y="20689"/>
                    <a:pt x="11025" y="19496"/>
                    <a:pt x="12882" y="17310"/>
                  </a:cubicBezTo>
                  <a:cubicBezTo>
                    <a:pt x="14738" y="15123"/>
                    <a:pt x="16088" y="11943"/>
                    <a:pt x="16510" y="9226"/>
                  </a:cubicBezTo>
                  <a:cubicBezTo>
                    <a:pt x="16932" y="6510"/>
                    <a:pt x="16426" y="4257"/>
                    <a:pt x="15582" y="2667"/>
                  </a:cubicBezTo>
                  <a:cubicBezTo>
                    <a:pt x="14738" y="1077"/>
                    <a:pt x="13557" y="149"/>
                    <a:pt x="11700" y="17"/>
                  </a:cubicBezTo>
                  <a:cubicBezTo>
                    <a:pt x="9844" y="-116"/>
                    <a:pt x="7313" y="547"/>
                    <a:pt x="5625" y="1540"/>
                  </a:cubicBezTo>
                  <a:cubicBezTo>
                    <a:pt x="3938" y="2534"/>
                    <a:pt x="3094" y="3859"/>
                    <a:pt x="2672" y="4853"/>
                  </a:cubicBezTo>
                  <a:cubicBezTo>
                    <a:pt x="2250" y="5847"/>
                    <a:pt x="2250" y="6510"/>
                    <a:pt x="4022" y="7040"/>
                  </a:cubicBezTo>
                  <a:cubicBezTo>
                    <a:pt x="5794" y="7570"/>
                    <a:pt x="9338" y="7967"/>
                    <a:pt x="12544" y="7570"/>
                  </a:cubicBezTo>
                  <a:cubicBezTo>
                    <a:pt x="15750" y="7172"/>
                    <a:pt x="18619" y="5980"/>
                    <a:pt x="21488" y="4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1706940" y="5444466"/>
              <a:ext cx="131650" cy="20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008" fill="norm" stroke="1" extrusionOk="0">
                  <a:moveTo>
                    <a:pt x="9453" y="6230"/>
                  </a:moveTo>
                  <a:cubicBezTo>
                    <a:pt x="7053" y="9686"/>
                    <a:pt x="4653" y="13142"/>
                    <a:pt x="2939" y="15842"/>
                  </a:cubicBezTo>
                  <a:cubicBezTo>
                    <a:pt x="1224" y="18542"/>
                    <a:pt x="196" y="20486"/>
                    <a:pt x="24" y="20918"/>
                  </a:cubicBezTo>
                  <a:cubicBezTo>
                    <a:pt x="-147" y="21350"/>
                    <a:pt x="539" y="20270"/>
                    <a:pt x="3453" y="16706"/>
                  </a:cubicBezTo>
                  <a:cubicBezTo>
                    <a:pt x="6367" y="13142"/>
                    <a:pt x="11510" y="7094"/>
                    <a:pt x="14767" y="3746"/>
                  </a:cubicBezTo>
                  <a:cubicBezTo>
                    <a:pt x="18024" y="398"/>
                    <a:pt x="19396" y="-250"/>
                    <a:pt x="20253" y="74"/>
                  </a:cubicBezTo>
                  <a:cubicBezTo>
                    <a:pt x="21110" y="398"/>
                    <a:pt x="21453" y="1694"/>
                    <a:pt x="21282" y="4826"/>
                  </a:cubicBezTo>
                  <a:cubicBezTo>
                    <a:pt x="21110" y="7958"/>
                    <a:pt x="20424" y="12926"/>
                    <a:pt x="19739" y="17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1993899" y="5905570"/>
              <a:ext cx="234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76" y="21600"/>
                    <a:pt x="8951" y="21600"/>
                    <a:pt x="12551" y="18000"/>
                  </a:cubicBezTo>
                  <a:cubicBezTo>
                    <a:pt x="16151" y="14400"/>
                    <a:pt x="1887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2419927" y="5653893"/>
              <a:ext cx="266124" cy="35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214" fill="norm" stroke="1" extrusionOk="0">
                  <a:moveTo>
                    <a:pt x="12296" y="3609"/>
                  </a:moveTo>
                  <a:cubicBezTo>
                    <a:pt x="11953" y="2984"/>
                    <a:pt x="11610" y="2360"/>
                    <a:pt x="10924" y="2048"/>
                  </a:cubicBezTo>
                  <a:cubicBezTo>
                    <a:pt x="10239" y="1736"/>
                    <a:pt x="9210" y="1736"/>
                    <a:pt x="8010" y="2422"/>
                  </a:cubicBezTo>
                  <a:cubicBezTo>
                    <a:pt x="6810" y="3109"/>
                    <a:pt x="5439" y="4483"/>
                    <a:pt x="4067" y="6605"/>
                  </a:cubicBezTo>
                  <a:cubicBezTo>
                    <a:pt x="2696" y="8728"/>
                    <a:pt x="1324" y="11599"/>
                    <a:pt x="639" y="13784"/>
                  </a:cubicBezTo>
                  <a:cubicBezTo>
                    <a:pt x="-47" y="15969"/>
                    <a:pt x="-47" y="17467"/>
                    <a:pt x="39" y="18529"/>
                  </a:cubicBezTo>
                  <a:cubicBezTo>
                    <a:pt x="124" y="19590"/>
                    <a:pt x="296" y="20214"/>
                    <a:pt x="810" y="20651"/>
                  </a:cubicBezTo>
                  <a:cubicBezTo>
                    <a:pt x="1324" y="21088"/>
                    <a:pt x="2182" y="21338"/>
                    <a:pt x="3467" y="21151"/>
                  </a:cubicBezTo>
                  <a:cubicBezTo>
                    <a:pt x="4753" y="20963"/>
                    <a:pt x="6467" y="20339"/>
                    <a:pt x="8782" y="18654"/>
                  </a:cubicBezTo>
                  <a:cubicBezTo>
                    <a:pt x="11096" y="16968"/>
                    <a:pt x="14010" y="14221"/>
                    <a:pt x="15724" y="11724"/>
                  </a:cubicBezTo>
                  <a:cubicBezTo>
                    <a:pt x="17439" y="9227"/>
                    <a:pt x="17953" y="6980"/>
                    <a:pt x="17867" y="5107"/>
                  </a:cubicBezTo>
                  <a:cubicBezTo>
                    <a:pt x="17782" y="3234"/>
                    <a:pt x="17096" y="1736"/>
                    <a:pt x="15810" y="862"/>
                  </a:cubicBezTo>
                  <a:cubicBezTo>
                    <a:pt x="14524" y="-12"/>
                    <a:pt x="12639" y="-262"/>
                    <a:pt x="10582" y="300"/>
                  </a:cubicBezTo>
                  <a:cubicBezTo>
                    <a:pt x="8524" y="862"/>
                    <a:pt x="6296" y="2235"/>
                    <a:pt x="5010" y="3234"/>
                  </a:cubicBezTo>
                  <a:cubicBezTo>
                    <a:pt x="3724" y="4233"/>
                    <a:pt x="3382" y="4857"/>
                    <a:pt x="3296" y="5481"/>
                  </a:cubicBezTo>
                  <a:cubicBezTo>
                    <a:pt x="3210" y="6106"/>
                    <a:pt x="3382" y="6730"/>
                    <a:pt x="5353" y="7167"/>
                  </a:cubicBezTo>
                  <a:cubicBezTo>
                    <a:pt x="7324" y="7604"/>
                    <a:pt x="11096" y="7854"/>
                    <a:pt x="14096" y="7978"/>
                  </a:cubicBezTo>
                  <a:cubicBezTo>
                    <a:pt x="17096" y="8103"/>
                    <a:pt x="19324" y="8103"/>
                    <a:pt x="21553" y="8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2686049" y="5977537"/>
              <a:ext cx="65659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0125" y="10800"/>
                  </a:moveTo>
                  <a:cubicBezTo>
                    <a:pt x="7425" y="12706"/>
                    <a:pt x="4725" y="14612"/>
                    <a:pt x="4387" y="16835"/>
                  </a:cubicBezTo>
                  <a:cubicBezTo>
                    <a:pt x="4050" y="19059"/>
                    <a:pt x="6075" y="21600"/>
                    <a:pt x="9112" y="21600"/>
                  </a:cubicBezTo>
                  <a:cubicBezTo>
                    <a:pt x="12150" y="21600"/>
                    <a:pt x="16200" y="19059"/>
                    <a:pt x="18563" y="15247"/>
                  </a:cubicBezTo>
                  <a:cubicBezTo>
                    <a:pt x="20925" y="11435"/>
                    <a:pt x="21600" y="6353"/>
                    <a:pt x="20250" y="3494"/>
                  </a:cubicBezTo>
                  <a:cubicBezTo>
                    <a:pt x="18900" y="635"/>
                    <a:pt x="15525" y="0"/>
                    <a:pt x="12150" y="0"/>
                  </a:cubicBezTo>
                  <a:cubicBezTo>
                    <a:pt x="8775" y="0"/>
                    <a:pt x="5400" y="635"/>
                    <a:pt x="3375" y="1271"/>
                  </a:cubicBezTo>
                  <a:cubicBezTo>
                    <a:pt x="1350" y="1906"/>
                    <a:pt x="675" y="2541"/>
                    <a:pt x="0" y="3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1511299" y="6270877"/>
              <a:ext cx="1282701" cy="11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21361"/>
                  </a:moveTo>
                  <a:cubicBezTo>
                    <a:pt x="1105" y="20546"/>
                    <a:pt x="2210" y="19731"/>
                    <a:pt x="3457" y="18101"/>
                  </a:cubicBezTo>
                  <a:cubicBezTo>
                    <a:pt x="4705" y="16470"/>
                    <a:pt x="6095" y="14025"/>
                    <a:pt x="7450" y="11987"/>
                  </a:cubicBezTo>
                  <a:cubicBezTo>
                    <a:pt x="8804" y="9950"/>
                    <a:pt x="10123" y="8319"/>
                    <a:pt x="11442" y="6893"/>
                  </a:cubicBezTo>
                  <a:cubicBezTo>
                    <a:pt x="12760" y="5467"/>
                    <a:pt x="14079" y="4244"/>
                    <a:pt x="15416" y="3021"/>
                  </a:cubicBezTo>
                  <a:cubicBezTo>
                    <a:pt x="16752" y="1799"/>
                    <a:pt x="18107" y="576"/>
                    <a:pt x="19141" y="169"/>
                  </a:cubicBezTo>
                  <a:cubicBezTo>
                    <a:pt x="20174" y="-239"/>
                    <a:pt x="20887" y="169"/>
                    <a:pt x="21600" y="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1434668" y="6743225"/>
              <a:ext cx="146483" cy="22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245" fill="norm" stroke="1" extrusionOk="0">
                  <a:moveTo>
                    <a:pt x="21054" y="3686"/>
                  </a:moveTo>
                  <a:cubicBezTo>
                    <a:pt x="21054" y="2676"/>
                    <a:pt x="21054" y="1667"/>
                    <a:pt x="20293" y="960"/>
                  </a:cubicBezTo>
                  <a:cubicBezTo>
                    <a:pt x="19533" y="254"/>
                    <a:pt x="18012" y="-150"/>
                    <a:pt x="15274" y="52"/>
                  </a:cubicBezTo>
                  <a:cubicBezTo>
                    <a:pt x="12536" y="254"/>
                    <a:pt x="8581" y="1061"/>
                    <a:pt x="5843" y="1970"/>
                  </a:cubicBezTo>
                  <a:cubicBezTo>
                    <a:pt x="3105" y="2878"/>
                    <a:pt x="1584" y="3887"/>
                    <a:pt x="671" y="4897"/>
                  </a:cubicBezTo>
                  <a:cubicBezTo>
                    <a:pt x="-242" y="5906"/>
                    <a:pt x="-546" y="6915"/>
                    <a:pt x="1888" y="8228"/>
                  </a:cubicBezTo>
                  <a:cubicBezTo>
                    <a:pt x="4322" y="9540"/>
                    <a:pt x="9493" y="11155"/>
                    <a:pt x="12536" y="12366"/>
                  </a:cubicBezTo>
                  <a:cubicBezTo>
                    <a:pt x="15578" y="13577"/>
                    <a:pt x="16491" y="14385"/>
                    <a:pt x="16643" y="15697"/>
                  </a:cubicBezTo>
                  <a:cubicBezTo>
                    <a:pt x="16795" y="17009"/>
                    <a:pt x="16186" y="18826"/>
                    <a:pt x="15122" y="19936"/>
                  </a:cubicBezTo>
                  <a:cubicBezTo>
                    <a:pt x="14057" y="21046"/>
                    <a:pt x="12536" y="21450"/>
                    <a:pt x="11167" y="21147"/>
                  </a:cubicBezTo>
                  <a:cubicBezTo>
                    <a:pt x="9798" y="20844"/>
                    <a:pt x="8581" y="19835"/>
                    <a:pt x="7364" y="18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1600199" y="6762153"/>
              <a:ext cx="165101" cy="126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8" fill="norm" stroke="1" extrusionOk="0">
                  <a:moveTo>
                    <a:pt x="0" y="13697"/>
                  </a:moveTo>
                  <a:cubicBezTo>
                    <a:pt x="831" y="15090"/>
                    <a:pt x="1662" y="16484"/>
                    <a:pt x="2769" y="17007"/>
                  </a:cubicBezTo>
                  <a:cubicBezTo>
                    <a:pt x="3877" y="17529"/>
                    <a:pt x="5262" y="17181"/>
                    <a:pt x="6923" y="15265"/>
                  </a:cubicBezTo>
                  <a:cubicBezTo>
                    <a:pt x="8585" y="13348"/>
                    <a:pt x="10523" y="9865"/>
                    <a:pt x="11492" y="7078"/>
                  </a:cubicBezTo>
                  <a:cubicBezTo>
                    <a:pt x="12462" y="4290"/>
                    <a:pt x="12462" y="2200"/>
                    <a:pt x="11631" y="981"/>
                  </a:cubicBezTo>
                  <a:cubicBezTo>
                    <a:pt x="10800" y="-239"/>
                    <a:pt x="9138" y="-587"/>
                    <a:pt x="7062" y="1503"/>
                  </a:cubicBezTo>
                  <a:cubicBezTo>
                    <a:pt x="4985" y="3594"/>
                    <a:pt x="2492" y="8123"/>
                    <a:pt x="1246" y="11432"/>
                  </a:cubicBezTo>
                  <a:cubicBezTo>
                    <a:pt x="0" y="14742"/>
                    <a:pt x="0" y="16832"/>
                    <a:pt x="1938" y="18400"/>
                  </a:cubicBezTo>
                  <a:cubicBezTo>
                    <a:pt x="3877" y="19968"/>
                    <a:pt x="7754" y="21013"/>
                    <a:pt x="11354" y="20839"/>
                  </a:cubicBezTo>
                  <a:cubicBezTo>
                    <a:pt x="14954" y="20665"/>
                    <a:pt x="18277" y="19271"/>
                    <a:pt x="21600" y="17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1568449" y="6497838"/>
              <a:ext cx="127001" cy="112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10475"/>
                  </a:moveTo>
                  <a:cubicBezTo>
                    <a:pt x="0" y="12475"/>
                    <a:pt x="0" y="14475"/>
                    <a:pt x="0" y="16675"/>
                  </a:cubicBezTo>
                  <a:cubicBezTo>
                    <a:pt x="0" y="18875"/>
                    <a:pt x="0" y="21275"/>
                    <a:pt x="900" y="20875"/>
                  </a:cubicBezTo>
                  <a:cubicBezTo>
                    <a:pt x="1800" y="20475"/>
                    <a:pt x="3600" y="17275"/>
                    <a:pt x="5940" y="13675"/>
                  </a:cubicBezTo>
                  <a:cubicBezTo>
                    <a:pt x="8280" y="10075"/>
                    <a:pt x="11160" y="6075"/>
                    <a:pt x="13320" y="3475"/>
                  </a:cubicBezTo>
                  <a:cubicBezTo>
                    <a:pt x="15480" y="875"/>
                    <a:pt x="16920" y="-325"/>
                    <a:pt x="18000" y="75"/>
                  </a:cubicBezTo>
                  <a:cubicBezTo>
                    <a:pt x="19080" y="475"/>
                    <a:pt x="19800" y="2475"/>
                    <a:pt x="20340" y="6275"/>
                  </a:cubicBezTo>
                  <a:cubicBezTo>
                    <a:pt x="20880" y="10075"/>
                    <a:pt x="21240" y="15675"/>
                    <a:pt x="21600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1976966" y="6565970"/>
              <a:ext cx="19473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7" y="665"/>
                  </a:moveTo>
                  <a:cubicBezTo>
                    <a:pt x="18078" y="332"/>
                    <a:pt x="16670" y="0"/>
                    <a:pt x="15378" y="0"/>
                  </a:cubicBezTo>
                  <a:cubicBezTo>
                    <a:pt x="14087" y="0"/>
                    <a:pt x="12913" y="332"/>
                    <a:pt x="10683" y="1828"/>
                  </a:cubicBezTo>
                  <a:cubicBezTo>
                    <a:pt x="8452" y="3323"/>
                    <a:pt x="5165" y="5982"/>
                    <a:pt x="3052" y="8695"/>
                  </a:cubicBezTo>
                  <a:cubicBezTo>
                    <a:pt x="939" y="11409"/>
                    <a:pt x="0" y="14178"/>
                    <a:pt x="0" y="16117"/>
                  </a:cubicBezTo>
                  <a:cubicBezTo>
                    <a:pt x="0" y="18055"/>
                    <a:pt x="939" y="19163"/>
                    <a:pt x="4696" y="19938"/>
                  </a:cubicBezTo>
                  <a:cubicBezTo>
                    <a:pt x="8452" y="20714"/>
                    <a:pt x="15026" y="21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2198259" y="6680000"/>
              <a:ext cx="195692" cy="325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298" fill="norm" stroke="1" extrusionOk="0">
                  <a:moveTo>
                    <a:pt x="19383" y="2925"/>
                  </a:moveTo>
                  <a:cubicBezTo>
                    <a:pt x="19150" y="2233"/>
                    <a:pt x="18918" y="1541"/>
                    <a:pt x="18105" y="1125"/>
                  </a:cubicBezTo>
                  <a:cubicBezTo>
                    <a:pt x="17292" y="710"/>
                    <a:pt x="15899" y="571"/>
                    <a:pt x="13576" y="1402"/>
                  </a:cubicBezTo>
                  <a:cubicBezTo>
                    <a:pt x="11254" y="2233"/>
                    <a:pt x="8002" y="4033"/>
                    <a:pt x="5563" y="6456"/>
                  </a:cubicBezTo>
                  <a:cubicBezTo>
                    <a:pt x="3125" y="8879"/>
                    <a:pt x="1499" y="11925"/>
                    <a:pt x="686" y="14210"/>
                  </a:cubicBezTo>
                  <a:cubicBezTo>
                    <a:pt x="-127" y="16494"/>
                    <a:pt x="-127" y="18017"/>
                    <a:pt x="221" y="19056"/>
                  </a:cubicBezTo>
                  <a:cubicBezTo>
                    <a:pt x="570" y="20094"/>
                    <a:pt x="1267" y="20648"/>
                    <a:pt x="2196" y="20994"/>
                  </a:cubicBezTo>
                  <a:cubicBezTo>
                    <a:pt x="3125" y="21341"/>
                    <a:pt x="4286" y="21479"/>
                    <a:pt x="5912" y="20925"/>
                  </a:cubicBezTo>
                  <a:cubicBezTo>
                    <a:pt x="7538" y="20371"/>
                    <a:pt x="9628" y="19125"/>
                    <a:pt x="11950" y="16979"/>
                  </a:cubicBezTo>
                  <a:cubicBezTo>
                    <a:pt x="14273" y="14833"/>
                    <a:pt x="16828" y="11787"/>
                    <a:pt x="18105" y="9156"/>
                  </a:cubicBezTo>
                  <a:cubicBezTo>
                    <a:pt x="19383" y="6525"/>
                    <a:pt x="19383" y="4310"/>
                    <a:pt x="18454" y="2717"/>
                  </a:cubicBezTo>
                  <a:cubicBezTo>
                    <a:pt x="17525" y="1125"/>
                    <a:pt x="15667" y="156"/>
                    <a:pt x="13112" y="17"/>
                  </a:cubicBezTo>
                  <a:cubicBezTo>
                    <a:pt x="10557" y="-121"/>
                    <a:pt x="7305" y="571"/>
                    <a:pt x="5099" y="1541"/>
                  </a:cubicBezTo>
                  <a:cubicBezTo>
                    <a:pt x="2892" y="2510"/>
                    <a:pt x="1731" y="3756"/>
                    <a:pt x="1150" y="4794"/>
                  </a:cubicBezTo>
                  <a:cubicBezTo>
                    <a:pt x="570" y="5833"/>
                    <a:pt x="570" y="6664"/>
                    <a:pt x="1034" y="7287"/>
                  </a:cubicBezTo>
                  <a:cubicBezTo>
                    <a:pt x="1499" y="7910"/>
                    <a:pt x="2428" y="8325"/>
                    <a:pt x="5912" y="8256"/>
                  </a:cubicBezTo>
                  <a:cubicBezTo>
                    <a:pt x="9396" y="8187"/>
                    <a:pt x="15434" y="7633"/>
                    <a:pt x="21473" y="7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2267591" y="6476638"/>
              <a:ext cx="158109" cy="19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178" fill="norm" stroke="1" extrusionOk="0">
                  <a:moveTo>
                    <a:pt x="1641" y="7795"/>
                  </a:moveTo>
                  <a:cubicBezTo>
                    <a:pt x="1065" y="11317"/>
                    <a:pt x="489" y="14839"/>
                    <a:pt x="201" y="17187"/>
                  </a:cubicBezTo>
                  <a:cubicBezTo>
                    <a:pt x="-87" y="19535"/>
                    <a:pt x="-87" y="20708"/>
                    <a:pt x="345" y="20826"/>
                  </a:cubicBezTo>
                  <a:cubicBezTo>
                    <a:pt x="777" y="20943"/>
                    <a:pt x="1641" y="20004"/>
                    <a:pt x="2505" y="17187"/>
                  </a:cubicBezTo>
                  <a:cubicBezTo>
                    <a:pt x="3369" y="14369"/>
                    <a:pt x="4233" y="9674"/>
                    <a:pt x="5241" y="6269"/>
                  </a:cubicBezTo>
                  <a:cubicBezTo>
                    <a:pt x="6249" y="2865"/>
                    <a:pt x="7401" y="752"/>
                    <a:pt x="8697" y="165"/>
                  </a:cubicBezTo>
                  <a:cubicBezTo>
                    <a:pt x="9993" y="-422"/>
                    <a:pt x="11433" y="517"/>
                    <a:pt x="13305" y="3569"/>
                  </a:cubicBezTo>
                  <a:cubicBezTo>
                    <a:pt x="15177" y="6621"/>
                    <a:pt x="17481" y="11787"/>
                    <a:pt x="18921" y="15074"/>
                  </a:cubicBezTo>
                  <a:cubicBezTo>
                    <a:pt x="20361" y="18361"/>
                    <a:pt x="20937" y="19769"/>
                    <a:pt x="21513" y="21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2533649" y="6470720"/>
              <a:ext cx="110082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3535" y="0"/>
                  </a:moveTo>
                  <a:cubicBezTo>
                    <a:pt x="9033" y="1902"/>
                    <a:pt x="14531" y="3804"/>
                    <a:pt x="17673" y="6045"/>
                  </a:cubicBezTo>
                  <a:cubicBezTo>
                    <a:pt x="20815" y="8287"/>
                    <a:pt x="21600" y="10868"/>
                    <a:pt x="18262" y="13517"/>
                  </a:cubicBezTo>
                  <a:cubicBezTo>
                    <a:pt x="14924" y="16166"/>
                    <a:pt x="7462" y="188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6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69966" y="870525"/>
              <a:ext cx="5685283" cy="2653433"/>
            </a:xfrm>
            <a:prstGeom prst="rect">
              <a:avLst/>
            </a:prstGeom>
            <a:effectLst/>
          </p:spPr>
        </p:pic>
        <p:pic>
          <p:nvPicPr>
            <p:cNvPr id="166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393989" y="6915485"/>
              <a:ext cx="2607890" cy="221986"/>
            </a:xfrm>
            <a:prstGeom prst="rect">
              <a:avLst/>
            </a:prstGeom>
            <a:effectLst/>
          </p:spPr>
        </p:pic>
        <p:sp>
          <p:nvSpPr>
            <p:cNvPr id="1671" name="Line"/>
            <p:cNvSpPr/>
            <p:nvPr/>
          </p:nvSpPr>
          <p:spPr>
            <a:xfrm>
              <a:off x="6769100" y="6979362"/>
              <a:ext cx="4540250" cy="6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14902"/>
                  </a:moveTo>
                  <a:cubicBezTo>
                    <a:pt x="292" y="12022"/>
                    <a:pt x="584" y="9142"/>
                    <a:pt x="886" y="6622"/>
                  </a:cubicBezTo>
                  <a:cubicBezTo>
                    <a:pt x="1188" y="4102"/>
                    <a:pt x="1500" y="1942"/>
                    <a:pt x="1848" y="862"/>
                  </a:cubicBezTo>
                  <a:cubicBezTo>
                    <a:pt x="2195" y="-218"/>
                    <a:pt x="2578" y="-218"/>
                    <a:pt x="2950" y="502"/>
                  </a:cubicBezTo>
                  <a:cubicBezTo>
                    <a:pt x="3323" y="1222"/>
                    <a:pt x="3686" y="2662"/>
                    <a:pt x="4068" y="3382"/>
                  </a:cubicBezTo>
                  <a:cubicBezTo>
                    <a:pt x="4451" y="4102"/>
                    <a:pt x="4854" y="4102"/>
                    <a:pt x="5251" y="4462"/>
                  </a:cubicBezTo>
                  <a:cubicBezTo>
                    <a:pt x="5649" y="4822"/>
                    <a:pt x="6042" y="5542"/>
                    <a:pt x="6440" y="5902"/>
                  </a:cubicBezTo>
                  <a:cubicBezTo>
                    <a:pt x="6837" y="6262"/>
                    <a:pt x="7240" y="6262"/>
                    <a:pt x="7653" y="6262"/>
                  </a:cubicBezTo>
                  <a:cubicBezTo>
                    <a:pt x="8066" y="6262"/>
                    <a:pt x="8489" y="6262"/>
                    <a:pt x="8912" y="6262"/>
                  </a:cubicBezTo>
                  <a:cubicBezTo>
                    <a:pt x="9335" y="6262"/>
                    <a:pt x="9758" y="6262"/>
                    <a:pt x="10171" y="6622"/>
                  </a:cubicBezTo>
                  <a:cubicBezTo>
                    <a:pt x="10583" y="6982"/>
                    <a:pt x="10986" y="7702"/>
                    <a:pt x="11404" y="8062"/>
                  </a:cubicBezTo>
                  <a:cubicBezTo>
                    <a:pt x="11822" y="8422"/>
                    <a:pt x="12255" y="8422"/>
                    <a:pt x="12693" y="8422"/>
                  </a:cubicBezTo>
                  <a:cubicBezTo>
                    <a:pt x="13131" y="8422"/>
                    <a:pt x="13574" y="8422"/>
                    <a:pt x="14012" y="8422"/>
                  </a:cubicBezTo>
                  <a:cubicBezTo>
                    <a:pt x="14450" y="8422"/>
                    <a:pt x="14883" y="8422"/>
                    <a:pt x="15291" y="8422"/>
                  </a:cubicBezTo>
                  <a:cubicBezTo>
                    <a:pt x="15699" y="8422"/>
                    <a:pt x="16082" y="8422"/>
                    <a:pt x="16454" y="8782"/>
                  </a:cubicBezTo>
                  <a:cubicBezTo>
                    <a:pt x="16827" y="9142"/>
                    <a:pt x="17189" y="9862"/>
                    <a:pt x="17562" y="10582"/>
                  </a:cubicBezTo>
                  <a:cubicBezTo>
                    <a:pt x="17935" y="11302"/>
                    <a:pt x="18317" y="12022"/>
                    <a:pt x="18695" y="12742"/>
                  </a:cubicBezTo>
                  <a:cubicBezTo>
                    <a:pt x="19072" y="13462"/>
                    <a:pt x="19445" y="14182"/>
                    <a:pt x="19818" y="14902"/>
                  </a:cubicBezTo>
                  <a:cubicBezTo>
                    <a:pt x="20190" y="15622"/>
                    <a:pt x="20563" y="16342"/>
                    <a:pt x="20860" y="17422"/>
                  </a:cubicBezTo>
                  <a:cubicBezTo>
                    <a:pt x="21157" y="18502"/>
                    <a:pt x="21378" y="19942"/>
                    <a:pt x="2160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6877049" y="5294143"/>
              <a:ext cx="4724401" cy="160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fill="norm" stroke="1" extrusionOk="0">
                  <a:moveTo>
                    <a:pt x="0" y="20371"/>
                  </a:moveTo>
                  <a:cubicBezTo>
                    <a:pt x="232" y="20286"/>
                    <a:pt x="465" y="20200"/>
                    <a:pt x="697" y="20086"/>
                  </a:cubicBezTo>
                  <a:cubicBezTo>
                    <a:pt x="929" y="19972"/>
                    <a:pt x="1161" y="19830"/>
                    <a:pt x="1437" y="19616"/>
                  </a:cubicBezTo>
                  <a:cubicBezTo>
                    <a:pt x="1713" y="19402"/>
                    <a:pt x="2032" y="19117"/>
                    <a:pt x="2303" y="18847"/>
                  </a:cubicBezTo>
                  <a:cubicBezTo>
                    <a:pt x="2574" y="18576"/>
                    <a:pt x="2797" y="18319"/>
                    <a:pt x="3024" y="18034"/>
                  </a:cubicBezTo>
                  <a:cubicBezTo>
                    <a:pt x="3252" y="17750"/>
                    <a:pt x="3484" y="17436"/>
                    <a:pt x="3702" y="17037"/>
                  </a:cubicBezTo>
                  <a:cubicBezTo>
                    <a:pt x="3919" y="16638"/>
                    <a:pt x="4123" y="16154"/>
                    <a:pt x="4287" y="15655"/>
                  </a:cubicBezTo>
                  <a:cubicBezTo>
                    <a:pt x="4452" y="15156"/>
                    <a:pt x="4577" y="14643"/>
                    <a:pt x="4723" y="13960"/>
                  </a:cubicBezTo>
                  <a:cubicBezTo>
                    <a:pt x="4868" y="13276"/>
                    <a:pt x="5032" y="12421"/>
                    <a:pt x="5158" y="11680"/>
                  </a:cubicBezTo>
                  <a:cubicBezTo>
                    <a:pt x="5284" y="10939"/>
                    <a:pt x="5371" y="10312"/>
                    <a:pt x="5487" y="9585"/>
                  </a:cubicBezTo>
                  <a:cubicBezTo>
                    <a:pt x="5603" y="8859"/>
                    <a:pt x="5748" y="8032"/>
                    <a:pt x="5889" y="7334"/>
                  </a:cubicBezTo>
                  <a:cubicBezTo>
                    <a:pt x="6029" y="6636"/>
                    <a:pt x="6165" y="6066"/>
                    <a:pt x="6339" y="5482"/>
                  </a:cubicBezTo>
                  <a:cubicBezTo>
                    <a:pt x="6513" y="4898"/>
                    <a:pt x="6726" y="4299"/>
                    <a:pt x="6924" y="3786"/>
                  </a:cubicBezTo>
                  <a:cubicBezTo>
                    <a:pt x="7123" y="3274"/>
                    <a:pt x="7306" y="2846"/>
                    <a:pt x="7563" y="2433"/>
                  </a:cubicBezTo>
                  <a:cubicBezTo>
                    <a:pt x="7819" y="2020"/>
                    <a:pt x="8148" y="1621"/>
                    <a:pt x="8424" y="1322"/>
                  </a:cubicBezTo>
                  <a:cubicBezTo>
                    <a:pt x="8700" y="1022"/>
                    <a:pt x="8923" y="823"/>
                    <a:pt x="9184" y="623"/>
                  </a:cubicBezTo>
                  <a:cubicBezTo>
                    <a:pt x="9445" y="424"/>
                    <a:pt x="9745" y="224"/>
                    <a:pt x="10065" y="110"/>
                  </a:cubicBezTo>
                  <a:cubicBezTo>
                    <a:pt x="10384" y="-4"/>
                    <a:pt x="10723" y="-32"/>
                    <a:pt x="11066" y="39"/>
                  </a:cubicBezTo>
                  <a:cubicBezTo>
                    <a:pt x="11410" y="110"/>
                    <a:pt x="11758" y="281"/>
                    <a:pt x="12068" y="509"/>
                  </a:cubicBezTo>
                  <a:cubicBezTo>
                    <a:pt x="12377" y="737"/>
                    <a:pt x="12648" y="1022"/>
                    <a:pt x="12905" y="1450"/>
                  </a:cubicBezTo>
                  <a:cubicBezTo>
                    <a:pt x="13161" y="1877"/>
                    <a:pt x="13403" y="2447"/>
                    <a:pt x="13602" y="3031"/>
                  </a:cubicBezTo>
                  <a:cubicBezTo>
                    <a:pt x="13800" y="3615"/>
                    <a:pt x="13955" y="4214"/>
                    <a:pt x="14105" y="4955"/>
                  </a:cubicBezTo>
                  <a:cubicBezTo>
                    <a:pt x="14255" y="5696"/>
                    <a:pt x="14400" y="6579"/>
                    <a:pt x="14535" y="7405"/>
                  </a:cubicBezTo>
                  <a:cubicBezTo>
                    <a:pt x="14671" y="8232"/>
                    <a:pt x="14797" y="9001"/>
                    <a:pt x="14937" y="9742"/>
                  </a:cubicBezTo>
                  <a:cubicBezTo>
                    <a:pt x="15077" y="10483"/>
                    <a:pt x="15232" y="11195"/>
                    <a:pt x="15363" y="11708"/>
                  </a:cubicBezTo>
                  <a:cubicBezTo>
                    <a:pt x="15494" y="12221"/>
                    <a:pt x="15600" y="12535"/>
                    <a:pt x="15745" y="12991"/>
                  </a:cubicBezTo>
                  <a:cubicBezTo>
                    <a:pt x="15890" y="13447"/>
                    <a:pt x="16074" y="14045"/>
                    <a:pt x="16287" y="14658"/>
                  </a:cubicBezTo>
                  <a:cubicBezTo>
                    <a:pt x="16500" y="15270"/>
                    <a:pt x="16742" y="15897"/>
                    <a:pt x="16979" y="16410"/>
                  </a:cubicBezTo>
                  <a:cubicBezTo>
                    <a:pt x="17216" y="16923"/>
                    <a:pt x="17448" y="17322"/>
                    <a:pt x="17719" y="17678"/>
                  </a:cubicBezTo>
                  <a:cubicBezTo>
                    <a:pt x="17990" y="18034"/>
                    <a:pt x="18300" y="18348"/>
                    <a:pt x="18634" y="18676"/>
                  </a:cubicBezTo>
                  <a:cubicBezTo>
                    <a:pt x="18968" y="19003"/>
                    <a:pt x="19326" y="19345"/>
                    <a:pt x="19640" y="19630"/>
                  </a:cubicBezTo>
                  <a:cubicBezTo>
                    <a:pt x="19955" y="19915"/>
                    <a:pt x="20226" y="20143"/>
                    <a:pt x="20531" y="20400"/>
                  </a:cubicBezTo>
                  <a:cubicBezTo>
                    <a:pt x="20835" y="20656"/>
                    <a:pt x="21174" y="20941"/>
                    <a:pt x="21358" y="21141"/>
                  </a:cubicBezTo>
                  <a:cubicBezTo>
                    <a:pt x="21542" y="21340"/>
                    <a:pt x="21571" y="21454"/>
                    <a:pt x="21600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10058399" y="5803970"/>
              <a:ext cx="5461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3" y="18432"/>
                    <a:pt x="4186" y="15264"/>
                    <a:pt x="6530" y="12528"/>
                  </a:cubicBezTo>
                  <a:cubicBezTo>
                    <a:pt x="8874" y="9792"/>
                    <a:pt x="11470" y="7488"/>
                    <a:pt x="13856" y="5904"/>
                  </a:cubicBezTo>
                  <a:cubicBezTo>
                    <a:pt x="16242" y="4320"/>
                    <a:pt x="18419" y="3456"/>
                    <a:pt x="19674" y="2592"/>
                  </a:cubicBezTo>
                  <a:cubicBezTo>
                    <a:pt x="20930" y="1728"/>
                    <a:pt x="21265" y="8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10482718" y="5738026"/>
              <a:ext cx="136123" cy="18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388" fill="norm" stroke="1" extrusionOk="0">
                  <a:moveTo>
                    <a:pt x="3074" y="1044"/>
                  </a:moveTo>
                  <a:cubicBezTo>
                    <a:pt x="1462" y="793"/>
                    <a:pt x="-150" y="541"/>
                    <a:pt x="11" y="290"/>
                  </a:cubicBezTo>
                  <a:cubicBezTo>
                    <a:pt x="172" y="39"/>
                    <a:pt x="2107" y="-212"/>
                    <a:pt x="5331" y="290"/>
                  </a:cubicBezTo>
                  <a:cubicBezTo>
                    <a:pt x="8554" y="793"/>
                    <a:pt x="13068" y="2048"/>
                    <a:pt x="16292" y="4309"/>
                  </a:cubicBezTo>
                  <a:cubicBezTo>
                    <a:pt x="19516" y="6569"/>
                    <a:pt x="21450" y="9835"/>
                    <a:pt x="20483" y="12848"/>
                  </a:cubicBezTo>
                  <a:cubicBezTo>
                    <a:pt x="19516" y="15862"/>
                    <a:pt x="15647" y="18625"/>
                    <a:pt x="11778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10864849" y="5620306"/>
              <a:ext cx="241301" cy="24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1633"/>
                  </a:moveTo>
                  <a:cubicBezTo>
                    <a:pt x="947" y="702"/>
                    <a:pt x="1895" y="-229"/>
                    <a:pt x="2558" y="50"/>
                  </a:cubicBezTo>
                  <a:cubicBezTo>
                    <a:pt x="3221" y="330"/>
                    <a:pt x="3600" y="1819"/>
                    <a:pt x="3695" y="5171"/>
                  </a:cubicBezTo>
                  <a:cubicBezTo>
                    <a:pt x="3789" y="8523"/>
                    <a:pt x="3600" y="13737"/>
                    <a:pt x="3505" y="16809"/>
                  </a:cubicBezTo>
                  <a:cubicBezTo>
                    <a:pt x="3411" y="19881"/>
                    <a:pt x="3411" y="20812"/>
                    <a:pt x="3884" y="21092"/>
                  </a:cubicBezTo>
                  <a:cubicBezTo>
                    <a:pt x="4358" y="21371"/>
                    <a:pt x="5305" y="20999"/>
                    <a:pt x="5968" y="20347"/>
                  </a:cubicBezTo>
                  <a:cubicBezTo>
                    <a:pt x="6632" y="19695"/>
                    <a:pt x="7011" y="18764"/>
                    <a:pt x="7674" y="17647"/>
                  </a:cubicBezTo>
                  <a:cubicBezTo>
                    <a:pt x="8337" y="16530"/>
                    <a:pt x="9284" y="15226"/>
                    <a:pt x="9758" y="15040"/>
                  </a:cubicBezTo>
                  <a:cubicBezTo>
                    <a:pt x="10232" y="14854"/>
                    <a:pt x="10232" y="15785"/>
                    <a:pt x="10232" y="16716"/>
                  </a:cubicBezTo>
                  <a:cubicBezTo>
                    <a:pt x="10232" y="17647"/>
                    <a:pt x="10232" y="18578"/>
                    <a:pt x="10611" y="19323"/>
                  </a:cubicBezTo>
                  <a:cubicBezTo>
                    <a:pt x="10989" y="20068"/>
                    <a:pt x="11747" y="20626"/>
                    <a:pt x="12505" y="20533"/>
                  </a:cubicBezTo>
                  <a:cubicBezTo>
                    <a:pt x="13263" y="20440"/>
                    <a:pt x="14021" y="19695"/>
                    <a:pt x="15158" y="17274"/>
                  </a:cubicBezTo>
                  <a:cubicBezTo>
                    <a:pt x="16295" y="14854"/>
                    <a:pt x="17811" y="10757"/>
                    <a:pt x="18947" y="8430"/>
                  </a:cubicBezTo>
                  <a:cubicBezTo>
                    <a:pt x="20084" y="6102"/>
                    <a:pt x="20842" y="5543"/>
                    <a:pt x="21600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11315699" y="5829370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11328399" y="5740470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11408833" y="5673705"/>
              <a:ext cx="110068" cy="26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1273"/>
                  </a:moveTo>
                  <a:cubicBezTo>
                    <a:pt x="19523" y="598"/>
                    <a:pt x="17446" y="-77"/>
                    <a:pt x="14123" y="7"/>
                  </a:cubicBezTo>
                  <a:cubicBezTo>
                    <a:pt x="10800" y="92"/>
                    <a:pt x="6231" y="935"/>
                    <a:pt x="3531" y="3382"/>
                  </a:cubicBezTo>
                  <a:cubicBezTo>
                    <a:pt x="831" y="5829"/>
                    <a:pt x="0" y="9879"/>
                    <a:pt x="0" y="13170"/>
                  </a:cubicBezTo>
                  <a:cubicBezTo>
                    <a:pt x="0" y="16461"/>
                    <a:pt x="831" y="18992"/>
                    <a:pt x="1662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11341099" y="5850775"/>
              <a:ext cx="190501" cy="5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0" fill="norm" stroke="1" extrusionOk="0">
                  <a:moveTo>
                    <a:pt x="0" y="20710"/>
                  </a:moveTo>
                  <a:cubicBezTo>
                    <a:pt x="0" y="15110"/>
                    <a:pt x="0" y="9510"/>
                    <a:pt x="2160" y="5510"/>
                  </a:cubicBezTo>
                  <a:cubicBezTo>
                    <a:pt x="4320" y="1510"/>
                    <a:pt x="8640" y="-890"/>
                    <a:pt x="12240" y="310"/>
                  </a:cubicBezTo>
                  <a:cubicBezTo>
                    <a:pt x="15840" y="1510"/>
                    <a:pt x="18720" y="6310"/>
                    <a:pt x="21600" y="1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11223065" y="6059524"/>
              <a:ext cx="194236" cy="14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0942" fill="norm" stroke="1" extrusionOk="0">
                  <a:moveTo>
                    <a:pt x="9468" y="6253"/>
                  </a:moveTo>
                  <a:cubicBezTo>
                    <a:pt x="8771" y="5019"/>
                    <a:pt x="8074" y="3784"/>
                    <a:pt x="7261" y="3630"/>
                  </a:cubicBezTo>
                  <a:cubicBezTo>
                    <a:pt x="6448" y="3476"/>
                    <a:pt x="5519" y="4402"/>
                    <a:pt x="4242" y="6407"/>
                  </a:cubicBezTo>
                  <a:cubicBezTo>
                    <a:pt x="2965" y="8413"/>
                    <a:pt x="1339" y="11499"/>
                    <a:pt x="526" y="13967"/>
                  </a:cubicBezTo>
                  <a:cubicBezTo>
                    <a:pt x="-287" y="16436"/>
                    <a:pt x="-287" y="18287"/>
                    <a:pt x="1455" y="19522"/>
                  </a:cubicBezTo>
                  <a:cubicBezTo>
                    <a:pt x="3197" y="20756"/>
                    <a:pt x="6681" y="21373"/>
                    <a:pt x="9468" y="20602"/>
                  </a:cubicBezTo>
                  <a:cubicBezTo>
                    <a:pt x="12255" y="19830"/>
                    <a:pt x="14345" y="17670"/>
                    <a:pt x="15390" y="15047"/>
                  </a:cubicBezTo>
                  <a:cubicBezTo>
                    <a:pt x="16436" y="12424"/>
                    <a:pt x="16436" y="9339"/>
                    <a:pt x="14694" y="6716"/>
                  </a:cubicBezTo>
                  <a:cubicBezTo>
                    <a:pt x="12952" y="4093"/>
                    <a:pt x="9468" y="1933"/>
                    <a:pt x="7145" y="853"/>
                  </a:cubicBezTo>
                  <a:cubicBezTo>
                    <a:pt x="4823" y="-227"/>
                    <a:pt x="3661" y="-227"/>
                    <a:pt x="3081" y="544"/>
                  </a:cubicBezTo>
                  <a:cubicBezTo>
                    <a:pt x="2500" y="1316"/>
                    <a:pt x="2500" y="2859"/>
                    <a:pt x="4242" y="4247"/>
                  </a:cubicBezTo>
                  <a:cubicBezTo>
                    <a:pt x="5984" y="5636"/>
                    <a:pt x="9468" y="6870"/>
                    <a:pt x="12603" y="7796"/>
                  </a:cubicBezTo>
                  <a:cubicBezTo>
                    <a:pt x="15739" y="8722"/>
                    <a:pt x="18526" y="9339"/>
                    <a:pt x="21313" y="9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11404599" y="6159570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11410949" y="6235770"/>
              <a:ext cx="133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11592670" y="6078028"/>
              <a:ext cx="218331" cy="18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099" fill="norm" stroke="1" extrusionOk="0">
                  <a:moveTo>
                    <a:pt x="17685" y="5774"/>
                  </a:moveTo>
                  <a:cubicBezTo>
                    <a:pt x="16646" y="4301"/>
                    <a:pt x="15608" y="2828"/>
                    <a:pt x="13115" y="3074"/>
                  </a:cubicBezTo>
                  <a:cubicBezTo>
                    <a:pt x="10623" y="3319"/>
                    <a:pt x="6677" y="5283"/>
                    <a:pt x="4081" y="7738"/>
                  </a:cubicBezTo>
                  <a:cubicBezTo>
                    <a:pt x="1485" y="10192"/>
                    <a:pt x="238" y="13138"/>
                    <a:pt x="31" y="15715"/>
                  </a:cubicBezTo>
                  <a:cubicBezTo>
                    <a:pt x="-177" y="18292"/>
                    <a:pt x="654" y="20501"/>
                    <a:pt x="3042" y="20992"/>
                  </a:cubicBezTo>
                  <a:cubicBezTo>
                    <a:pt x="5431" y="21483"/>
                    <a:pt x="9377" y="20256"/>
                    <a:pt x="12285" y="17801"/>
                  </a:cubicBezTo>
                  <a:cubicBezTo>
                    <a:pt x="15192" y="15347"/>
                    <a:pt x="17061" y="11665"/>
                    <a:pt x="17477" y="8842"/>
                  </a:cubicBezTo>
                  <a:cubicBezTo>
                    <a:pt x="17892" y="6019"/>
                    <a:pt x="16854" y="4056"/>
                    <a:pt x="15608" y="2706"/>
                  </a:cubicBezTo>
                  <a:cubicBezTo>
                    <a:pt x="14361" y="1356"/>
                    <a:pt x="12908" y="619"/>
                    <a:pt x="11454" y="251"/>
                  </a:cubicBezTo>
                  <a:cubicBezTo>
                    <a:pt x="10000" y="-117"/>
                    <a:pt x="8546" y="-117"/>
                    <a:pt x="7715" y="497"/>
                  </a:cubicBezTo>
                  <a:cubicBezTo>
                    <a:pt x="6885" y="1110"/>
                    <a:pt x="6677" y="2338"/>
                    <a:pt x="8546" y="4424"/>
                  </a:cubicBezTo>
                  <a:cubicBezTo>
                    <a:pt x="10415" y="6510"/>
                    <a:pt x="14361" y="9456"/>
                    <a:pt x="16854" y="11174"/>
                  </a:cubicBezTo>
                  <a:cubicBezTo>
                    <a:pt x="19346" y="12892"/>
                    <a:pt x="20385" y="13383"/>
                    <a:pt x="21423" y="13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11741149" y="6299270"/>
              <a:ext cx="93528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5760" y="11172"/>
                  </a:moveTo>
                  <a:cubicBezTo>
                    <a:pt x="3360" y="11172"/>
                    <a:pt x="960" y="11172"/>
                    <a:pt x="720" y="12662"/>
                  </a:cubicBezTo>
                  <a:cubicBezTo>
                    <a:pt x="480" y="14152"/>
                    <a:pt x="2400" y="17131"/>
                    <a:pt x="5280" y="18993"/>
                  </a:cubicBezTo>
                  <a:cubicBezTo>
                    <a:pt x="8160" y="20855"/>
                    <a:pt x="12000" y="21600"/>
                    <a:pt x="15120" y="21600"/>
                  </a:cubicBezTo>
                  <a:cubicBezTo>
                    <a:pt x="18240" y="21600"/>
                    <a:pt x="20640" y="20855"/>
                    <a:pt x="21120" y="18993"/>
                  </a:cubicBezTo>
                  <a:cubicBezTo>
                    <a:pt x="21600" y="17131"/>
                    <a:pt x="20160" y="14152"/>
                    <a:pt x="16320" y="10800"/>
                  </a:cubicBezTo>
                  <a:cubicBezTo>
                    <a:pt x="12480" y="7448"/>
                    <a:pt x="6240" y="372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9239250" y="5397570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9226549" y="5962720"/>
              <a:ext cx="19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9239249" y="6432620"/>
              <a:ext cx="1569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4070"/>
                    <a:pt x="16200" y="8139"/>
                    <a:pt x="18900" y="11739"/>
                  </a:cubicBezTo>
                  <a:cubicBezTo>
                    <a:pt x="21600" y="15339"/>
                    <a:pt x="18900" y="18470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9245599" y="6972370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9179897" y="6975285"/>
              <a:ext cx="139787" cy="7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119" fill="norm" stroke="1" extrusionOk="0">
                  <a:moveTo>
                    <a:pt x="5172" y="9974"/>
                  </a:moveTo>
                  <a:cubicBezTo>
                    <a:pt x="3560" y="9974"/>
                    <a:pt x="1948" y="9974"/>
                    <a:pt x="981" y="11474"/>
                  </a:cubicBezTo>
                  <a:cubicBezTo>
                    <a:pt x="13" y="12974"/>
                    <a:pt x="-309" y="15974"/>
                    <a:pt x="336" y="18074"/>
                  </a:cubicBezTo>
                  <a:cubicBezTo>
                    <a:pt x="981" y="20174"/>
                    <a:pt x="2592" y="21374"/>
                    <a:pt x="5010" y="21074"/>
                  </a:cubicBezTo>
                  <a:cubicBezTo>
                    <a:pt x="7428" y="20774"/>
                    <a:pt x="10652" y="18974"/>
                    <a:pt x="12909" y="16874"/>
                  </a:cubicBezTo>
                  <a:cubicBezTo>
                    <a:pt x="15166" y="14774"/>
                    <a:pt x="16455" y="12374"/>
                    <a:pt x="16939" y="9674"/>
                  </a:cubicBezTo>
                  <a:cubicBezTo>
                    <a:pt x="17422" y="6974"/>
                    <a:pt x="17100" y="3974"/>
                    <a:pt x="16133" y="2174"/>
                  </a:cubicBezTo>
                  <a:cubicBezTo>
                    <a:pt x="15166" y="374"/>
                    <a:pt x="13554" y="-226"/>
                    <a:pt x="11136" y="74"/>
                  </a:cubicBezTo>
                  <a:cubicBezTo>
                    <a:pt x="8718" y="374"/>
                    <a:pt x="5494" y="1574"/>
                    <a:pt x="3721" y="3674"/>
                  </a:cubicBezTo>
                  <a:cubicBezTo>
                    <a:pt x="1948" y="5774"/>
                    <a:pt x="1625" y="8774"/>
                    <a:pt x="2431" y="10874"/>
                  </a:cubicBezTo>
                  <a:cubicBezTo>
                    <a:pt x="3237" y="12974"/>
                    <a:pt x="5172" y="14174"/>
                    <a:pt x="8073" y="14174"/>
                  </a:cubicBezTo>
                  <a:cubicBezTo>
                    <a:pt x="10975" y="14174"/>
                    <a:pt x="14843" y="12974"/>
                    <a:pt x="17422" y="11474"/>
                  </a:cubicBezTo>
                  <a:cubicBezTo>
                    <a:pt x="20001" y="9974"/>
                    <a:pt x="21291" y="8174"/>
                    <a:pt x="21291" y="6374"/>
                  </a:cubicBezTo>
                  <a:cubicBezTo>
                    <a:pt x="21291" y="4574"/>
                    <a:pt x="20001" y="2774"/>
                    <a:pt x="18390" y="1874"/>
                  </a:cubicBezTo>
                  <a:cubicBezTo>
                    <a:pt x="16778" y="974"/>
                    <a:pt x="14843" y="974"/>
                    <a:pt x="13070" y="1874"/>
                  </a:cubicBezTo>
                  <a:cubicBezTo>
                    <a:pt x="11297" y="2774"/>
                    <a:pt x="9685" y="4574"/>
                    <a:pt x="8718" y="6974"/>
                  </a:cubicBezTo>
                  <a:cubicBezTo>
                    <a:pt x="7751" y="9374"/>
                    <a:pt x="7428" y="12374"/>
                    <a:pt x="8073" y="14174"/>
                  </a:cubicBezTo>
                  <a:cubicBezTo>
                    <a:pt x="8718" y="15974"/>
                    <a:pt x="10330" y="16574"/>
                    <a:pt x="11942" y="16574"/>
                  </a:cubicBezTo>
                  <a:cubicBezTo>
                    <a:pt x="13554" y="16574"/>
                    <a:pt x="15166" y="15974"/>
                    <a:pt x="16778" y="14774"/>
                  </a:cubicBezTo>
                  <a:cubicBezTo>
                    <a:pt x="18390" y="13574"/>
                    <a:pt x="20001" y="11774"/>
                    <a:pt x="20646" y="9374"/>
                  </a:cubicBezTo>
                  <a:cubicBezTo>
                    <a:pt x="21291" y="6974"/>
                    <a:pt x="20969" y="3974"/>
                    <a:pt x="19357" y="2474"/>
                  </a:cubicBezTo>
                  <a:cubicBezTo>
                    <a:pt x="17745" y="974"/>
                    <a:pt x="14843" y="974"/>
                    <a:pt x="13715" y="3374"/>
                  </a:cubicBezTo>
                  <a:cubicBezTo>
                    <a:pt x="12587" y="5774"/>
                    <a:pt x="13231" y="10574"/>
                    <a:pt x="13876" y="15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9144911" y="7145937"/>
              <a:ext cx="216121" cy="23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75" fill="norm" stroke="1" extrusionOk="0">
                  <a:moveTo>
                    <a:pt x="15009" y="973"/>
                  </a:moveTo>
                  <a:cubicBezTo>
                    <a:pt x="10815" y="2724"/>
                    <a:pt x="6621" y="4476"/>
                    <a:pt x="4104" y="6227"/>
                  </a:cubicBezTo>
                  <a:cubicBezTo>
                    <a:pt x="1588" y="7978"/>
                    <a:pt x="749" y="9730"/>
                    <a:pt x="329" y="11676"/>
                  </a:cubicBezTo>
                  <a:cubicBezTo>
                    <a:pt x="-90" y="13622"/>
                    <a:pt x="-90" y="15762"/>
                    <a:pt x="225" y="17319"/>
                  </a:cubicBezTo>
                  <a:cubicBezTo>
                    <a:pt x="539" y="18876"/>
                    <a:pt x="1168" y="19849"/>
                    <a:pt x="2636" y="20530"/>
                  </a:cubicBezTo>
                  <a:cubicBezTo>
                    <a:pt x="4104" y="21211"/>
                    <a:pt x="6411" y="21600"/>
                    <a:pt x="9242" y="20919"/>
                  </a:cubicBezTo>
                  <a:cubicBezTo>
                    <a:pt x="12073" y="20238"/>
                    <a:pt x="15428" y="18486"/>
                    <a:pt x="17735" y="16735"/>
                  </a:cubicBezTo>
                  <a:cubicBezTo>
                    <a:pt x="20042" y="14984"/>
                    <a:pt x="21300" y="13232"/>
                    <a:pt x="21405" y="10703"/>
                  </a:cubicBezTo>
                  <a:cubicBezTo>
                    <a:pt x="21510" y="8173"/>
                    <a:pt x="20461" y="4865"/>
                    <a:pt x="19518" y="2822"/>
                  </a:cubicBezTo>
                  <a:cubicBezTo>
                    <a:pt x="18574" y="778"/>
                    <a:pt x="17735" y="0"/>
                    <a:pt x="16162" y="0"/>
                  </a:cubicBezTo>
                  <a:cubicBezTo>
                    <a:pt x="14590" y="0"/>
                    <a:pt x="12283" y="778"/>
                    <a:pt x="9976" y="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1079863" y="5125314"/>
              <a:ext cx="2281016" cy="204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87" fill="norm" stroke="1" extrusionOk="0">
                  <a:moveTo>
                    <a:pt x="15732" y="1664"/>
                  </a:moveTo>
                  <a:cubicBezTo>
                    <a:pt x="15571" y="1307"/>
                    <a:pt x="15411" y="951"/>
                    <a:pt x="15141" y="705"/>
                  </a:cubicBezTo>
                  <a:cubicBezTo>
                    <a:pt x="14871" y="460"/>
                    <a:pt x="14490" y="326"/>
                    <a:pt x="14000" y="226"/>
                  </a:cubicBezTo>
                  <a:cubicBezTo>
                    <a:pt x="13510" y="126"/>
                    <a:pt x="12909" y="59"/>
                    <a:pt x="12218" y="25"/>
                  </a:cubicBezTo>
                  <a:cubicBezTo>
                    <a:pt x="11528" y="-8"/>
                    <a:pt x="10747" y="-8"/>
                    <a:pt x="10056" y="25"/>
                  </a:cubicBezTo>
                  <a:cubicBezTo>
                    <a:pt x="9366" y="59"/>
                    <a:pt x="8765" y="126"/>
                    <a:pt x="8125" y="237"/>
                  </a:cubicBezTo>
                  <a:cubicBezTo>
                    <a:pt x="7484" y="349"/>
                    <a:pt x="6803" y="505"/>
                    <a:pt x="6163" y="728"/>
                  </a:cubicBezTo>
                  <a:cubicBezTo>
                    <a:pt x="5522" y="951"/>
                    <a:pt x="4922" y="1240"/>
                    <a:pt x="4441" y="1541"/>
                  </a:cubicBezTo>
                  <a:cubicBezTo>
                    <a:pt x="3961" y="1842"/>
                    <a:pt x="3600" y="2154"/>
                    <a:pt x="3220" y="2600"/>
                  </a:cubicBezTo>
                  <a:cubicBezTo>
                    <a:pt x="2840" y="3046"/>
                    <a:pt x="2439" y="3625"/>
                    <a:pt x="2099" y="4216"/>
                  </a:cubicBezTo>
                  <a:cubicBezTo>
                    <a:pt x="1759" y="4807"/>
                    <a:pt x="1478" y="5409"/>
                    <a:pt x="1218" y="6055"/>
                  </a:cubicBezTo>
                  <a:cubicBezTo>
                    <a:pt x="958" y="6702"/>
                    <a:pt x="718" y="7393"/>
                    <a:pt x="527" y="8061"/>
                  </a:cubicBezTo>
                  <a:cubicBezTo>
                    <a:pt x="337" y="8730"/>
                    <a:pt x="197" y="9377"/>
                    <a:pt x="117" y="10056"/>
                  </a:cubicBezTo>
                  <a:cubicBezTo>
                    <a:pt x="37" y="10736"/>
                    <a:pt x="17" y="11450"/>
                    <a:pt x="7" y="12207"/>
                  </a:cubicBezTo>
                  <a:cubicBezTo>
                    <a:pt x="-3" y="12965"/>
                    <a:pt x="-3" y="13768"/>
                    <a:pt x="17" y="14437"/>
                  </a:cubicBezTo>
                  <a:cubicBezTo>
                    <a:pt x="37" y="15105"/>
                    <a:pt x="77" y="15640"/>
                    <a:pt x="157" y="16131"/>
                  </a:cubicBezTo>
                  <a:cubicBezTo>
                    <a:pt x="237" y="16621"/>
                    <a:pt x="357" y="17067"/>
                    <a:pt x="527" y="17513"/>
                  </a:cubicBezTo>
                  <a:cubicBezTo>
                    <a:pt x="698" y="17959"/>
                    <a:pt x="918" y="18404"/>
                    <a:pt x="1278" y="18828"/>
                  </a:cubicBezTo>
                  <a:cubicBezTo>
                    <a:pt x="1639" y="19251"/>
                    <a:pt x="2139" y="19653"/>
                    <a:pt x="2629" y="19998"/>
                  </a:cubicBezTo>
                  <a:cubicBezTo>
                    <a:pt x="3120" y="20344"/>
                    <a:pt x="3600" y="20633"/>
                    <a:pt x="4041" y="20845"/>
                  </a:cubicBezTo>
                  <a:cubicBezTo>
                    <a:pt x="4481" y="21057"/>
                    <a:pt x="4882" y="21191"/>
                    <a:pt x="5422" y="21302"/>
                  </a:cubicBezTo>
                  <a:cubicBezTo>
                    <a:pt x="5963" y="21414"/>
                    <a:pt x="6643" y="21503"/>
                    <a:pt x="7364" y="21547"/>
                  </a:cubicBezTo>
                  <a:cubicBezTo>
                    <a:pt x="8084" y="21592"/>
                    <a:pt x="8845" y="21592"/>
                    <a:pt x="9616" y="21581"/>
                  </a:cubicBezTo>
                  <a:cubicBezTo>
                    <a:pt x="10387" y="21570"/>
                    <a:pt x="11167" y="21547"/>
                    <a:pt x="11858" y="21492"/>
                  </a:cubicBezTo>
                  <a:cubicBezTo>
                    <a:pt x="12549" y="21436"/>
                    <a:pt x="13149" y="21347"/>
                    <a:pt x="13810" y="21191"/>
                  </a:cubicBezTo>
                  <a:cubicBezTo>
                    <a:pt x="14470" y="21035"/>
                    <a:pt x="15191" y="20812"/>
                    <a:pt x="15832" y="20600"/>
                  </a:cubicBezTo>
                  <a:cubicBezTo>
                    <a:pt x="16472" y="20388"/>
                    <a:pt x="17033" y="20188"/>
                    <a:pt x="17563" y="19931"/>
                  </a:cubicBezTo>
                  <a:cubicBezTo>
                    <a:pt x="18094" y="19675"/>
                    <a:pt x="18594" y="19363"/>
                    <a:pt x="19025" y="18928"/>
                  </a:cubicBezTo>
                  <a:cubicBezTo>
                    <a:pt x="19455" y="18494"/>
                    <a:pt x="19815" y="17936"/>
                    <a:pt x="20156" y="17301"/>
                  </a:cubicBezTo>
                  <a:cubicBezTo>
                    <a:pt x="20496" y="16666"/>
                    <a:pt x="20816" y="15952"/>
                    <a:pt x="21056" y="15228"/>
                  </a:cubicBezTo>
                  <a:cubicBezTo>
                    <a:pt x="21297" y="14503"/>
                    <a:pt x="21457" y="13768"/>
                    <a:pt x="21527" y="13077"/>
                  </a:cubicBezTo>
                  <a:cubicBezTo>
                    <a:pt x="21597" y="12386"/>
                    <a:pt x="21577" y="11739"/>
                    <a:pt x="21537" y="11082"/>
                  </a:cubicBezTo>
                  <a:cubicBezTo>
                    <a:pt x="21497" y="10424"/>
                    <a:pt x="21437" y="9755"/>
                    <a:pt x="21387" y="9098"/>
                  </a:cubicBezTo>
                  <a:cubicBezTo>
                    <a:pt x="21337" y="8440"/>
                    <a:pt x="21297" y="7794"/>
                    <a:pt x="21227" y="7181"/>
                  </a:cubicBezTo>
                  <a:cubicBezTo>
                    <a:pt x="21157" y="6568"/>
                    <a:pt x="21056" y="5988"/>
                    <a:pt x="20866" y="5431"/>
                  </a:cubicBezTo>
                  <a:cubicBezTo>
                    <a:pt x="20676" y="4874"/>
                    <a:pt x="20396" y="4339"/>
                    <a:pt x="20026" y="3859"/>
                  </a:cubicBezTo>
                  <a:cubicBezTo>
                    <a:pt x="19655" y="3380"/>
                    <a:pt x="19195" y="2957"/>
                    <a:pt x="18704" y="2600"/>
                  </a:cubicBezTo>
                  <a:cubicBezTo>
                    <a:pt x="18214" y="2243"/>
                    <a:pt x="17693" y="1954"/>
                    <a:pt x="17103" y="1664"/>
                  </a:cubicBezTo>
                  <a:cubicBezTo>
                    <a:pt x="16512" y="1374"/>
                    <a:pt x="15852" y="1084"/>
                    <a:pt x="15321" y="962"/>
                  </a:cubicBezTo>
                  <a:cubicBezTo>
                    <a:pt x="14791" y="839"/>
                    <a:pt x="14390" y="884"/>
                    <a:pt x="13990" y="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4742321" y="5137220"/>
              <a:ext cx="1404479" cy="1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4116" y="0"/>
                  </a:moveTo>
                  <a:cubicBezTo>
                    <a:pt x="3954" y="318"/>
                    <a:pt x="3791" y="635"/>
                    <a:pt x="3791" y="1112"/>
                  </a:cubicBezTo>
                  <a:cubicBezTo>
                    <a:pt x="3791" y="1588"/>
                    <a:pt x="3954" y="2224"/>
                    <a:pt x="4604" y="2700"/>
                  </a:cubicBezTo>
                  <a:cubicBezTo>
                    <a:pt x="5255" y="3176"/>
                    <a:pt x="6393" y="3494"/>
                    <a:pt x="7646" y="3653"/>
                  </a:cubicBezTo>
                  <a:cubicBezTo>
                    <a:pt x="8898" y="3812"/>
                    <a:pt x="10265" y="3812"/>
                    <a:pt x="11631" y="3812"/>
                  </a:cubicBezTo>
                  <a:cubicBezTo>
                    <a:pt x="12997" y="3812"/>
                    <a:pt x="14363" y="3812"/>
                    <a:pt x="15681" y="3971"/>
                  </a:cubicBezTo>
                  <a:cubicBezTo>
                    <a:pt x="16998" y="4129"/>
                    <a:pt x="18267" y="4447"/>
                    <a:pt x="18495" y="4447"/>
                  </a:cubicBezTo>
                  <a:cubicBezTo>
                    <a:pt x="18722" y="4447"/>
                    <a:pt x="17909" y="4129"/>
                    <a:pt x="16836" y="3812"/>
                  </a:cubicBezTo>
                  <a:cubicBezTo>
                    <a:pt x="15762" y="3494"/>
                    <a:pt x="14428" y="3176"/>
                    <a:pt x="13111" y="3176"/>
                  </a:cubicBezTo>
                  <a:cubicBezTo>
                    <a:pt x="11793" y="3176"/>
                    <a:pt x="10492" y="3494"/>
                    <a:pt x="9158" y="4447"/>
                  </a:cubicBezTo>
                  <a:cubicBezTo>
                    <a:pt x="7825" y="5400"/>
                    <a:pt x="6458" y="6988"/>
                    <a:pt x="5125" y="8735"/>
                  </a:cubicBezTo>
                  <a:cubicBezTo>
                    <a:pt x="3791" y="10482"/>
                    <a:pt x="2490" y="12388"/>
                    <a:pt x="1709" y="13659"/>
                  </a:cubicBezTo>
                  <a:cubicBezTo>
                    <a:pt x="928" y="14929"/>
                    <a:pt x="668" y="15565"/>
                    <a:pt x="440" y="16041"/>
                  </a:cubicBezTo>
                  <a:cubicBezTo>
                    <a:pt x="213" y="16518"/>
                    <a:pt x="18" y="16835"/>
                    <a:pt x="1" y="16994"/>
                  </a:cubicBezTo>
                  <a:cubicBezTo>
                    <a:pt x="-15" y="17153"/>
                    <a:pt x="148" y="17153"/>
                    <a:pt x="847" y="16518"/>
                  </a:cubicBezTo>
                  <a:cubicBezTo>
                    <a:pt x="1546" y="15882"/>
                    <a:pt x="2783" y="14612"/>
                    <a:pt x="4084" y="13182"/>
                  </a:cubicBezTo>
                  <a:cubicBezTo>
                    <a:pt x="5385" y="11753"/>
                    <a:pt x="6751" y="10165"/>
                    <a:pt x="8085" y="8735"/>
                  </a:cubicBezTo>
                  <a:cubicBezTo>
                    <a:pt x="9419" y="7306"/>
                    <a:pt x="10720" y="6035"/>
                    <a:pt x="11891" y="5082"/>
                  </a:cubicBezTo>
                  <a:cubicBezTo>
                    <a:pt x="13062" y="4129"/>
                    <a:pt x="14103" y="3494"/>
                    <a:pt x="14266" y="3335"/>
                  </a:cubicBezTo>
                  <a:cubicBezTo>
                    <a:pt x="14428" y="3176"/>
                    <a:pt x="13713" y="3494"/>
                    <a:pt x="12786" y="4288"/>
                  </a:cubicBezTo>
                  <a:cubicBezTo>
                    <a:pt x="11858" y="5082"/>
                    <a:pt x="10720" y="6353"/>
                    <a:pt x="9549" y="7782"/>
                  </a:cubicBezTo>
                  <a:cubicBezTo>
                    <a:pt x="8378" y="9212"/>
                    <a:pt x="7174" y="10800"/>
                    <a:pt x="6377" y="12071"/>
                  </a:cubicBezTo>
                  <a:cubicBezTo>
                    <a:pt x="5580" y="13341"/>
                    <a:pt x="5190" y="14294"/>
                    <a:pt x="5157" y="14771"/>
                  </a:cubicBezTo>
                  <a:cubicBezTo>
                    <a:pt x="5125" y="15247"/>
                    <a:pt x="5450" y="15247"/>
                    <a:pt x="6117" y="14771"/>
                  </a:cubicBezTo>
                  <a:cubicBezTo>
                    <a:pt x="6784" y="14294"/>
                    <a:pt x="7792" y="13341"/>
                    <a:pt x="8980" y="12071"/>
                  </a:cubicBezTo>
                  <a:cubicBezTo>
                    <a:pt x="10167" y="10800"/>
                    <a:pt x="11533" y="9212"/>
                    <a:pt x="12704" y="8259"/>
                  </a:cubicBezTo>
                  <a:cubicBezTo>
                    <a:pt x="13875" y="7306"/>
                    <a:pt x="14851" y="6988"/>
                    <a:pt x="15469" y="6988"/>
                  </a:cubicBezTo>
                  <a:cubicBezTo>
                    <a:pt x="16087" y="6988"/>
                    <a:pt x="16348" y="7306"/>
                    <a:pt x="16364" y="7941"/>
                  </a:cubicBezTo>
                  <a:cubicBezTo>
                    <a:pt x="16380" y="8576"/>
                    <a:pt x="16152" y="9529"/>
                    <a:pt x="15404" y="10641"/>
                  </a:cubicBezTo>
                  <a:cubicBezTo>
                    <a:pt x="14656" y="11753"/>
                    <a:pt x="13387" y="13024"/>
                    <a:pt x="12168" y="14294"/>
                  </a:cubicBezTo>
                  <a:cubicBezTo>
                    <a:pt x="10948" y="15565"/>
                    <a:pt x="9777" y="16835"/>
                    <a:pt x="8589" y="17947"/>
                  </a:cubicBezTo>
                  <a:cubicBezTo>
                    <a:pt x="7402" y="19059"/>
                    <a:pt x="6198" y="20012"/>
                    <a:pt x="5515" y="20647"/>
                  </a:cubicBezTo>
                  <a:cubicBezTo>
                    <a:pt x="4832" y="21282"/>
                    <a:pt x="4669" y="21600"/>
                    <a:pt x="4669" y="21600"/>
                  </a:cubicBezTo>
                  <a:cubicBezTo>
                    <a:pt x="4669" y="21600"/>
                    <a:pt x="4832" y="21282"/>
                    <a:pt x="5531" y="20329"/>
                  </a:cubicBezTo>
                  <a:cubicBezTo>
                    <a:pt x="6231" y="19376"/>
                    <a:pt x="7467" y="17788"/>
                    <a:pt x="8752" y="16200"/>
                  </a:cubicBezTo>
                  <a:cubicBezTo>
                    <a:pt x="10037" y="14612"/>
                    <a:pt x="11371" y="13024"/>
                    <a:pt x="12721" y="11594"/>
                  </a:cubicBezTo>
                  <a:cubicBezTo>
                    <a:pt x="14071" y="10165"/>
                    <a:pt x="15437" y="8894"/>
                    <a:pt x="16754" y="8735"/>
                  </a:cubicBezTo>
                  <a:cubicBezTo>
                    <a:pt x="18072" y="8576"/>
                    <a:pt x="19340" y="9529"/>
                    <a:pt x="20137" y="10959"/>
                  </a:cubicBezTo>
                  <a:cubicBezTo>
                    <a:pt x="20934" y="12388"/>
                    <a:pt x="21260" y="14294"/>
                    <a:pt x="21585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8635999" y="5150449"/>
              <a:ext cx="1285572" cy="6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36" fill="norm" stroke="1" extrusionOk="0">
                  <a:moveTo>
                    <a:pt x="0" y="3763"/>
                  </a:moveTo>
                  <a:cubicBezTo>
                    <a:pt x="1204" y="2454"/>
                    <a:pt x="2408" y="1145"/>
                    <a:pt x="3807" y="491"/>
                  </a:cubicBezTo>
                  <a:cubicBezTo>
                    <a:pt x="5205" y="-164"/>
                    <a:pt x="6799" y="-164"/>
                    <a:pt x="8233" y="491"/>
                  </a:cubicBezTo>
                  <a:cubicBezTo>
                    <a:pt x="9667" y="1145"/>
                    <a:pt x="10942" y="2454"/>
                    <a:pt x="12252" y="4091"/>
                  </a:cubicBezTo>
                  <a:cubicBezTo>
                    <a:pt x="13562" y="5727"/>
                    <a:pt x="14908" y="7691"/>
                    <a:pt x="15934" y="9000"/>
                  </a:cubicBezTo>
                  <a:cubicBezTo>
                    <a:pt x="16961" y="10309"/>
                    <a:pt x="17670" y="10963"/>
                    <a:pt x="18130" y="11618"/>
                  </a:cubicBezTo>
                  <a:cubicBezTo>
                    <a:pt x="18590" y="12272"/>
                    <a:pt x="18803" y="12927"/>
                    <a:pt x="18785" y="13581"/>
                  </a:cubicBezTo>
                  <a:cubicBezTo>
                    <a:pt x="18767" y="14236"/>
                    <a:pt x="18519" y="14891"/>
                    <a:pt x="17793" y="14891"/>
                  </a:cubicBezTo>
                  <a:cubicBezTo>
                    <a:pt x="17068" y="14891"/>
                    <a:pt x="15864" y="14236"/>
                    <a:pt x="14677" y="13581"/>
                  </a:cubicBezTo>
                  <a:cubicBezTo>
                    <a:pt x="13491" y="12927"/>
                    <a:pt x="12323" y="12272"/>
                    <a:pt x="11048" y="11945"/>
                  </a:cubicBezTo>
                  <a:cubicBezTo>
                    <a:pt x="9773" y="11618"/>
                    <a:pt x="8392" y="11618"/>
                    <a:pt x="7011" y="11618"/>
                  </a:cubicBezTo>
                  <a:cubicBezTo>
                    <a:pt x="5630" y="11618"/>
                    <a:pt x="4249" y="11618"/>
                    <a:pt x="3169" y="11618"/>
                  </a:cubicBezTo>
                  <a:cubicBezTo>
                    <a:pt x="2089" y="11618"/>
                    <a:pt x="1310" y="11618"/>
                    <a:pt x="832" y="11618"/>
                  </a:cubicBezTo>
                  <a:cubicBezTo>
                    <a:pt x="354" y="11618"/>
                    <a:pt x="177" y="11618"/>
                    <a:pt x="814" y="11618"/>
                  </a:cubicBezTo>
                  <a:cubicBezTo>
                    <a:pt x="1452" y="11618"/>
                    <a:pt x="2904" y="11618"/>
                    <a:pt x="4338" y="11291"/>
                  </a:cubicBezTo>
                  <a:cubicBezTo>
                    <a:pt x="5772" y="10963"/>
                    <a:pt x="7188" y="10309"/>
                    <a:pt x="8587" y="10309"/>
                  </a:cubicBezTo>
                  <a:cubicBezTo>
                    <a:pt x="9986" y="10309"/>
                    <a:pt x="11367" y="10963"/>
                    <a:pt x="12500" y="12272"/>
                  </a:cubicBezTo>
                  <a:cubicBezTo>
                    <a:pt x="13633" y="13581"/>
                    <a:pt x="14518" y="15545"/>
                    <a:pt x="15155" y="17181"/>
                  </a:cubicBezTo>
                  <a:cubicBezTo>
                    <a:pt x="15793" y="18818"/>
                    <a:pt x="16182" y="20127"/>
                    <a:pt x="16182" y="20781"/>
                  </a:cubicBezTo>
                  <a:cubicBezTo>
                    <a:pt x="16182" y="21436"/>
                    <a:pt x="15793" y="21436"/>
                    <a:pt x="14837" y="21436"/>
                  </a:cubicBezTo>
                  <a:cubicBezTo>
                    <a:pt x="13881" y="21436"/>
                    <a:pt x="12358" y="21436"/>
                    <a:pt x="11066" y="21109"/>
                  </a:cubicBezTo>
                  <a:cubicBezTo>
                    <a:pt x="9773" y="20781"/>
                    <a:pt x="8711" y="20127"/>
                    <a:pt x="8091" y="19800"/>
                  </a:cubicBezTo>
                  <a:cubicBezTo>
                    <a:pt x="7471" y="19472"/>
                    <a:pt x="7294" y="19472"/>
                    <a:pt x="7312" y="19145"/>
                  </a:cubicBezTo>
                  <a:cubicBezTo>
                    <a:pt x="7330" y="18818"/>
                    <a:pt x="7542" y="18163"/>
                    <a:pt x="8339" y="17836"/>
                  </a:cubicBezTo>
                  <a:cubicBezTo>
                    <a:pt x="9136" y="17509"/>
                    <a:pt x="10517" y="17509"/>
                    <a:pt x="11898" y="17509"/>
                  </a:cubicBezTo>
                  <a:cubicBezTo>
                    <a:pt x="13279" y="17509"/>
                    <a:pt x="14660" y="17509"/>
                    <a:pt x="15934" y="17836"/>
                  </a:cubicBezTo>
                  <a:cubicBezTo>
                    <a:pt x="17209" y="18163"/>
                    <a:pt x="18378" y="18818"/>
                    <a:pt x="19104" y="19145"/>
                  </a:cubicBezTo>
                  <a:cubicBezTo>
                    <a:pt x="19830" y="19472"/>
                    <a:pt x="20113" y="19472"/>
                    <a:pt x="20485" y="19800"/>
                  </a:cubicBezTo>
                  <a:cubicBezTo>
                    <a:pt x="20856" y="20127"/>
                    <a:pt x="21317" y="20781"/>
                    <a:pt x="21458" y="20781"/>
                  </a:cubicBezTo>
                  <a:cubicBezTo>
                    <a:pt x="21600" y="20781"/>
                    <a:pt x="21423" y="20127"/>
                    <a:pt x="20998" y="19472"/>
                  </a:cubicBezTo>
                  <a:cubicBezTo>
                    <a:pt x="20573" y="18818"/>
                    <a:pt x="19900" y="18163"/>
                    <a:pt x="19228" y="17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7859589" y="4341353"/>
              <a:ext cx="2271370" cy="85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585" y="7450"/>
                  </a:moveTo>
                  <a:cubicBezTo>
                    <a:pt x="17465" y="7021"/>
                    <a:pt x="17344" y="6593"/>
                    <a:pt x="17063" y="6164"/>
                  </a:cubicBezTo>
                  <a:cubicBezTo>
                    <a:pt x="16783" y="5735"/>
                    <a:pt x="16341" y="5306"/>
                    <a:pt x="15860" y="4931"/>
                  </a:cubicBezTo>
                  <a:cubicBezTo>
                    <a:pt x="15379" y="4556"/>
                    <a:pt x="14857" y="4234"/>
                    <a:pt x="14316" y="3913"/>
                  </a:cubicBezTo>
                  <a:cubicBezTo>
                    <a:pt x="13774" y="3591"/>
                    <a:pt x="13213" y="3269"/>
                    <a:pt x="12611" y="2948"/>
                  </a:cubicBezTo>
                  <a:cubicBezTo>
                    <a:pt x="12009" y="2626"/>
                    <a:pt x="11368" y="2305"/>
                    <a:pt x="10756" y="1983"/>
                  </a:cubicBezTo>
                  <a:cubicBezTo>
                    <a:pt x="10144" y="1662"/>
                    <a:pt x="9563" y="1340"/>
                    <a:pt x="8981" y="1045"/>
                  </a:cubicBezTo>
                  <a:cubicBezTo>
                    <a:pt x="8399" y="750"/>
                    <a:pt x="7818" y="482"/>
                    <a:pt x="7316" y="295"/>
                  </a:cubicBezTo>
                  <a:cubicBezTo>
                    <a:pt x="6815" y="107"/>
                    <a:pt x="6394" y="0"/>
                    <a:pt x="5882" y="0"/>
                  </a:cubicBezTo>
                  <a:cubicBezTo>
                    <a:pt x="5371" y="0"/>
                    <a:pt x="4769" y="107"/>
                    <a:pt x="4208" y="295"/>
                  </a:cubicBezTo>
                  <a:cubicBezTo>
                    <a:pt x="3646" y="482"/>
                    <a:pt x="3125" y="750"/>
                    <a:pt x="2593" y="1260"/>
                  </a:cubicBezTo>
                  <a:cubicBezTo>
                    <a:pt x="2062" y="1769"/>
                    <a:pt x="1520" y="2519"/>
                    <a:pt x="1109" y="3296"/>
                  </a:cubicBezTo>
                  <a:cubicBezTo>
                    <a:pt x="698" y="4073"/>
                    <a:pt x="417" y="4877"/>
                    <a:pt x="237" y="5923"/>
                  </a:cubicBezTo>
                  <a:cubicBezTo>
                    <a:pt x="56" y="6968"/>
                    <a:pt x="-24" y="8254"/>
                    <a:pt x="6" y="9406"/>
                  </a:cubicBezTo>
                  <a:cubicBezTo>
                    <a:pt x="36" y="10559"/>
                    <a:pt x="177" y="11577"/>
                    <a:pt x="497" y="12649"/>
                  </a:cubicBezTo>
                  <a:cubicBezTo>
                    <a:pt x="818" y="13721"/>
                    <a:pt x="1320" y="14847"/>
                    <a:pt x="1811" y="15758"/>
                  </a:cubicBezTo>
                  <a:cubicBezTo>
                    <a:pt x="2302" y="16669"/>
                    <a:pt x="2784" y="17366"/>
                    <a:pt x="3345" y="17902"/>
                  </a:cubicBezTo>
                  <a:cubicBezTo>
                    <a:pt x="3907" y="18438"/>
                    <a:pt x="4549" y="18813"/>
                    <a:pt x="5180" y="19161"/>
                  </a:cubicBezTo>
                  <a:cubicBezTo>
                    <a:pt x="5812" y="19510"/>
                    <a:pt x="6434" y="19831"/>
                    <a:pt x="7156" y="20126"/>
                  </a:cubicBezTo>
                  <a:cubicBezTo>
                    <a:pt x="7878" y="20421"/>
                    <a:pt x="8700" y="20689"/>
                    <a:pt x="9442" y="20903"/>
                  </a:cubicBezTo>
                  <a:cubicBezTo>
                    <a:pt x="10184" y="21118"/>
                    <a:pt x="10846" y="21278"/>
                    <a:pt x="11538" y="21386"/>
                  </a:cubicBezTo>
                  <a:cubicBezTo>
                    <a:pt x="12230" y="21493"/>
                    <a:pt x="12952" y="21546"/>
                    <a:pt x="13754" y="21573"/>
                  </a:cubicBezTo>
                  <a:cubicBezTo>
                    <a:pt x="14557" y="21600"/>
                    <a:pt x="15439" y="21600"/>
                    <a:pt x="16201" y="21600"/>
                  </a:cubicBezTo>
                  <a:cubicBezTo>
                    <a:pt x="16963" y="21600"/>
                    <a:pt x="17605" y="21600"/>
                    <a:pt x="18167" y="21520"/>
                  </a:cubicBezTo>
                  <a:cubicBezTo>
                    <a:pt x="18728" y="21439"/>
                    <a:pt x="19209" y="21278"/>
                    <a:pt x="19611" y="20957"/>
                  </a:cubicBezTo>
                  <a:cubicBezTo>
                    <a:pt x="20012" y="20635"/>
                    <a:pt x="20333" y="20153"/>
                    <a:pt x="20633" y="19322"/>
                  </a:cubicBezTo>
                  <a:cubicBezTo>
                    <a:pt x="20934" y="18491"/>
                    <a:pt x="21215" y="17312"/>
                    <a:pt x="21375" y="16079"/>
                  </a:cubicBezTo>
                  <a:cubicBezTo>
                    <a:pt x="21536" y="14847"/>
                    <a:pt x="21576" y="13560"/>
                    <a:pt x="21436" y="12381"/>
                  </a:cubicBezTo>
                  <a:cubicBezTo>
                    <a:pt x="21295" y="11202"/>
                    <a:pt x="20974" y="10130"/>
                    <a:pt x="20503" y="9165"/>
                  </a:cubicBezTo>
                  <a:cubicBezTo>
                    <a:pt x="20032" y="8200"/>
                    <a:pt x="19410" y="7343"/>
                    <a:pt x="18788" y="6673"/>
                  </a:cubicBezTo>
                  <a:cubicBezTo>
                    <a:pt x="18167" y="6003"/>
                    <a:pt x="17545" y="5521"/>
                    <a:pt x="16893" y="5172"/>
                  </a:cubicBezTo>
                  <a:cubicBezTo>
                    <a:pt x="16241" y="4824"/>
                    <a:pt x="15559" y="4609"/>
                    <a:pt x="14948" y="4663"/>
                  </a:cubicBezTo>
                  <a:cubicBezTo>
                    <a:pt x="14336" y="4717"/>
                    <a:pt x="13794" y="5038"/>
                    <a:pt x="13253" y="5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9989639" y="6957843"/>
              <a:ext cx="170361" cy="10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634" fill="norm" stroke="1" extrusionOk="0">
                  <a:moveTo>
                    <a:pt x="21463" y="6590"/>
                  </a:moveTo>
                  <a:cubicBezTo>
                    <a:pt x="20396" y="5343"/>
                    <a:pt x="19330" y="4097"/>
                    <a:pt x="18263" y="2851"/>
                  </a:cubicBezTo>
                  <a:cubicBezTo>
                    <a:pt x="17196" y="1605"/>
                    <a:pt x="16130" y="359"/>
                    <a:pt x="14263" y="1605"/>
                  </a:cubicBezTo>
                  <a:cubicBezTo>
                    <a:pt x="12396" y="2851"/>
                    <a:pt x="9730" y="6590"/>
                    <a:pt x="8396" y="9913"/>
                  </a:cubicBezTo>
                  <a:cubicBezTo>
                    <a:pt x="7063" y="13236"/>
                    <a:pt x="7063" y="16143"/>
                    <a:pt x="7730" y="17390"/>
                  </a:cubicBezTo>
                  <a:cubicBezTo>
                    <a:pt x="8396" y="18636"/>
                    <a:pt x="9730" y="18220"/>
                    <a:pt x="11063" y="16143"/>
                  </a:cubicBezTo>
                  <a:cubicBezTo>
                    <a:pt x="12396" y="14066"/>
                    <a:pt x="13730" y="10328"/>
                    <a:pt x="14396" y="7420"/>
                  </a:cubicBezTo>
                  <a:cubicBezTo>
                    <a:pt x="15063" y="4513"/>
                    <a:pt x="15063" y="2436"/>
                    <a:pt x="14396" y="1190"/>
                  </a:cubicBezTo>
                  <a:cubicBezTo>
                    <a:pt x="13730" y="-57"/>
                    <a:pt x="12396" y="-472"/>
                    <a:pt x="10530" y="982"/>
                  </a:cubicBezTo>
                  <a:cubicBezTo>
                    <a:pt x="8663" y="2436"/>
                    <a:pt x="6263" y="5759"/>
                    <a:pt x="4663" y="8459"/>
                  </a:cubicBezTo>
                  <a:cubicBezTo>
                    <a:pt x="3063" y="11159"/>
                    <a:pt x="2263" y="13236"/>
                    <a:pt x="2263" y="15105"/>
                  </a:cubicBezTo>
                  <a:cubicBezTo>
                    <a:pt x="2263" y="16974"/>
                    <a:pt x="3063" y="18636"/>
                    <a:pt x="4130" y="19259"/>
                  </a:cubicBezTo>
                  <a:cubicBezTo>
                    <a:pt x="5196" y="19882"/>
                    <a:pt x="6530" y="19466"/>
                    <a:pt x="8130" y="17597"/>
                  </a:cubicBezTo>
                  <a:cubicBezTo>
                    <a:pt x="9730" y="15728"/>
                    <a:pt x="11596" y="12405"/>
                    <a:pt x="12530" y="9290"/>
                  </a:cubicBezTo>
                  <a:cubicBezTo>
                    <a:pt x="13463" y="6174"/>
                    <a:pt x="13463" y="3266"/>
                    <a:pt x="12663" y="1605"/>
                  </a:cubicBezTo>
                  <a:cubicBezTo>
                    <a:pt x="11863" y="-57"/>
                    <a:pt x="10263" y="-472"/>
                    <a:pt x="8396" y="566"/>
                  </a:cubicBezTo>
                  <a:cubicBezTo>
                    <a:pt x="6530" y="1605"/>
                    <a:pt x="4396" y="4097"/>
                    <a:pt x="2930" y="6590"/>
                  </a:cubicBezTo>
                  <a:cubicBezTo>
                    <a:pt x="1463" y="9082"/>
                    <a:pt x="663" y="11574"/>
                    <a:pt x="263" y="13859"/>
                  </a:cubicBezTo>
                  <a:cubicBezTo>
                    <a:pt x="-137" y="16143"/>
                    <a:pt x="-137" y="18220"/>
                    <a:pt x="663" y="19466"/>
                  </a:cubicBezTo>
                  <a:cubicBezTo>
                    <a:pt x="1463" y="20713"/>
                    <a:pt x="3063" y="21128"/>
                    <a:pt x="5196" y="19882"/>
                  </a:cubicBezTo>
                  <a:cubicBezTo>
                    <a:pt x="7330" y="18636"/>
                    <a:pt x="9996" y="15728"/>
                    <a:pt x="11463" y="13236"/>
                  </a:cubicBezTo>
                  <a:cubicBezTo>
                    <a:pt x="12930" y="10743"/>
                    <a:pt x="13196" y="8666"/>
                    <a:pt x="12530" y="7213"/>
                  </a:cubicBezTo>
                  <a:cubicBezTo>
                    <a:pt x="11863" y="5759"/>
                    <a:pt x="10263" y="4928"/>
                    <a:pt x="8796" y="4720"/>
                  </a:cubicBezTo>
                  <a:cubicBezTo>
                    <a:pt x="7330" y="4513"/>
                    <a:pt x="5996" y="4928"/>
                    <a:pt x="4663" y="5966"/>
                  </a:cubicBezTo>
                  <a:cubicBezTo>
                    <a:pt x="3330" y="7005"/>
                    <a:pt x="1996" y="8666"/>
                    <a:pt x="1330" y="10743"/>
                  </a:cubicBezTo>
                  <a:cubicBezTo>
                    <a:pt x="663" y="12820"/>
                    <a:pt x="663" y="15313"/>
                    <a:pt x="1330" y="16559"/>
                  </a:cubicBezTo>
                  <a:cubicBezTo>
                    <a:pt x="1996" y="17805"/>
                    <a:pt x="3330" y="17805"/>
                    <a:pt x="5463" y="17182"/>
                  </a:cubicBezTo>
                  <a:cubicBezTo>
                    <a:pt x="7596" y="16559"/>
                    <a:pt x="10530" y="15313"/>
                    <a:pt x="12263" y="13651"/>
                  </a:cubicBezTo>
                  <a:cubicBezTo>
                    <a:pt x="13996" y="11990"/>
                    <a:pt x="14530" y="9913"/>
                    <a:pt x="13996" y="8459"/>
                  </a:cubicBezTo>
                  <a:cubicBezTo>
                    <a:pt x="13463" y="7005"/>
                    <a:pt x="11863" y="6174"/>
                    <a:pt x="10130" y="6174"/>
                  </a:cubicBezTo>
                  <a:cubicBezTo>
                    <a:pt x="8396" y="6174"/>
                    <a:pt x="6530" y="7005"/>
                    <a:pt x="5196" y="8251"/>
                  </a:cubicBezTo>
                  <a:cubicBezTo>
                    <a:pt x="3863" y="9497"/>
                    <a:pt x="3063" y="11159"/>
                    <a:pt x="2663" y="13028"/>
                  </a:cubicBezTo>
                  <a:cubicBezTo>
                    <a:pt x="2263" y="14897"/>
                    <a:pt x="2263" y="16974"/>
                    <a:pt x="3196" y="18220"/>
                  </a:cubicBezTo>
                  <a:cubicBezTo>
                    <a:pt x="4130" y="19466"/>
                    <a:pt x="5996" y="19882"/>
                    <a:pt x="7596" y="19674"/>
                  </a:cubicBezTo>
                  <a:cubicBezTo>
                    <a:pt x="9196" y="19466"/>
                    <a:pt x="10530" y="18636"/>
                    <a:pt x="11596" y="17390"/>
                  </a:cubicBezTo>
                  <a:cubicBezTo>
                    <a:pt x="12663" y="16143"/>
                    <a:pt x="13463" y="14482"/>
                    <a:pt x="13196" y="13236"/>
                  </a:cubicBezTo>
                  <a:cubicBezTo>
                    <a:pt x="12930" y="11990"/>
                    <a:pt x="11596" y="11159"/>
                    <a:pt x="10263" y="10743"/>
                  </a:cubicBezTo>
                  <a:cubicBezTo>
                    <a:pt x="8930" y="10328"/>
                    <a:pt x="7596" y="10328"/>
                    <a:pt x="6263" y="11366"/>
                  </a:cubicBezTo>
                  <a:cubicBezTo>
                    <a:pt x="4930" y="12405"/>
                    <a:pt x="3596" y="14482"/>
                    <a:pt x="3596" y="15936"/>
                  </a:cubicBezTo>
                  <a:cubicBezTo>
                    <a:pt x="3596" y="17390"/>
                    <a:pt x="4930" y="18220"/>
                    <a:pt x="6263" y="18428"/>
                  </a:cubicBezTo>
                  <a:cubicBezTo>
                    <a:pt x="7596" y="18636"/>
                    <a:pt x="8930" y="18220"/>
                    <a:pt x="10130" y="17390"/>
                  </a:cubicBezTo>
                  <a:cubicBezTo>
                    <a:pt x="11330" y="16559"/>
                    <a:pt x="12396" y="15313"/>
                    <a:pt x="12263" y="14690"/>
                  </a:cubicBezTo>
                  <a:cubicBezTo>
                    <a:pt x="12130" y="14066"/>
                    <a:pt x="10796" y="14066"/>
                    <a:pt x="9463" y="14482"/>
                  </a:cubicBezTo>
                  <a:cubicBezTo>
                    <a:pt x="8130" y="14897"/>
                    <a:pt x="6796" y="15728"/>
                    <a:pt x="6930" y="15936"/>
                  </a:cubicBezTo>
                  <a:cubicBezTo>
                    <a:pt x="7063" y="16143"/>
                    <a:pt x="8663" y="15728"/>
                    <a:pt x="10396" y="14690"/>
                  </a:cubicBezTo>
                  <a:cubicBezTo>
                    <a:pt x="12130" y="13651"/>
                    <a:pt x="13996" y="11990"/>
                    <a:pt x="15463" y="10536"/>
                  </a:cubicBezTo>
                  <a:cubicBezTo>
                    <a:pt x="16930" y="9082"/>
                    <a:pt x="17996" y="7836"/>
                    <a:pt x="17596" y="8043"/>
                  </a:cubicBezTo>
                  <a:cubicBezTo>
                    <a:pt x="17196" y="8251"/>
                    <a:pt x="15330" y="9913"/>
                    <a:pt x="13463" y="1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9856936" y="7214096"/>
              <a:ext cx="324556" cy="26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65" fill="norm" stroke="1" extrusionOk="0">
                  <a:moveTo>
                    <a:pt x="1558" y="2578"/>
                  </a:moveTo>
                  <a:cubicBezTo>
                    <a:pt x="6157" y="1881"/>
                    <a:pt x="10756" y="1184"/>
                    <a:pt x="13403" y="749"/>
                  </a:cubicBezTo>
                  <a:cubicBezTo>
                    <a:pt x="16051" y="313"/>
                    <a:pt x="16748" y="139"/>
                    <a:pt x="17584" y="52"/>
                  </a:cubicBezTo>
                  <a:cubicBezTo>
                    <a:pt x="18420" y="-35"/>
                    <a:pt x="19396" y="-35"/>
                    <a:pt x="20162" y="226"/>
                  </a:cubicBezTo>
                  <a:cubicBezTo>
                    <a:pt x="20929" y="488"/>
                    <a:pt x="21486" y="1010"/>
                    <a:pt x="21347" y="1707"/>
                  </a:cubicBezTo>
                  <a:cubicBezTo>
                    <a:pt x="21207" y="2404"/>
                    <a:pt x="20371" y="3275"/>
                    <a:pt x="18211" y="5104"/>
                  </a:cubicBezTo>
                  <a:cubicBezTo>
                    <a:pt x="16051" y="6933"/>
                    <a:pt x="12567" y="9720"/>
                    <a:pt x="9432" y="12159"/>
                  </a:cubicBezTo>
                  <a:cubicBezTo>
                    <a:pt x="6296" y="14597"/>
                    <a:pt x="3509" y="16688"/>
                    <a:pt x="1907" y="18081"/>
                  </a:cubicBezTo>
                  <a:cubicBezTo>
                    <a:pt x="304" y="19475"/>
                    <a:pt x="-114" y="20171"/>
                    <a:pt x="25" y="20694"/>
                  </a:cubicBezTo>
                  <a:cubicBezTo>
                    <a:pt x="165" y="21217"/>
                    <a:pt x="861" y="21565"/>
                    <a:pt x="3440" y="21565"/>
                  </a:cubicBezTo>
                  <a:cubicBezTo>
                    <a:pt x="6018" y="21565"/>
                    <a:pt x="10477" y="21217"/>
                    <a:pt x="14936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10053756" y="7378770"/>
              <a:ext cx="207844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0769" y="0"/>
                  </a:moveTo>
                  <a:cubicBezTo>
                    <a:pt x="17497" y="4181"/>
                    <a:pt x="14224" y="8361"/>
                    <a:pt x="11497" y="10916"/>
                  </a:cubicBezTo>
                  <a:cubicBezTo>
                    <a:pt x="8769" y="13471"/>
                    <a:pt x="6588" y="14400"/>
                    <a:pt x="4951" y="14981"/>
                  </a:cubicBezTo>
                  <a:cubicBezTo>
                    <a:pt x="3315" y="15561"/>
                    <a:pt x="2224" y="15794"/>
                    <a:pt x="1351" y="15445"/>
                  </a:cubicBezTo>
                  <a:cubicBezTo>
                    <a:pt x="479" y="15097"/>
                    <a:pt x="-176" y="14168"/>
                    <a:pt x="42" y="13471"/>
                  </a:cubicBezTo>
                  <a:cubicBezTo>
                    <a:pt x="260" y="12774"/>
                    <a:pt x="1351" y="12310"/>
                    <a:pt x="3969" y="12426"/>
                  </a:cubicBezTo>
                  <a:cubicBezTo>
                    <a:pt x="6588" y="12542"/>
                    <a:pt x="10733" y="13239"/>
                    <a:pt x="13897" y="14865"/>
                  </a:cubicBezTo>
                  <a:cubicBezTo>
                    <a:pt x="17060" y="16490"/>
                    <a:pt x="19242" y="19045"/>
                    <a:pt x="214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10053332" y="6105509"/>
              <a:ext cx="82491" cy="955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578" fill="norm" stroke="1" extrusionOk="0">
                  <a:moveTo>
                    <a:pt x="17493" y="504"/>
                  </a:moveTo>
                  <a:cubicBezTo>
                    <a:pt x="17493" y="265"/>
                    <a:pt x="17493" y="26"/>
                    <a:pt x="18303" y="2"/>
                  </a:cubicBezTo>
                  <a:cubicBezTo>
                    <a:pt x="19113" y="-22"/>
                    <a:pt x="20733" y="169"/>
                    <a:pt x="21003" y="814"/>
                  </a:cubicBezTo>
                  <a:cubicBezTo>
                    <a:pt x="21273" y="1459"/>
                    <a:pt x="20193" y="2559"/>
                    <a:pt x="19113" y="3920"/>
                  </a:cubicBezTo>
                  <a:cubicBezTo>
                    <a:pt x="18033" y="5282"/>
                    <a:pt x="16953" y="6907"/>
                    <a:pt x="16413" y="8365"/>
                  </a:cubicBezTo>
                  <a:cubicBezTo>
                    <a:pt x="15873" y="9822"/>
                    <a:pt x="15873" y="11113"/>
                    <a:pt x="14793" y="12355"/>
                  </a:cubicBezTo>
                  <a:cubicBezTo>
                    <a:pt x="13713" y="13597"/>
                    <a:pt x="11553" y="14792"/>
                    <a:pt x="8853" y="16059"/>
                  </a:cubicBezTo>
                  <a:cubicBezTo>
                    <a:pt x="6153" y="17325"/>
                    <a:pt x="2913" y="18663"/>
                    <a:pt x="1293" y="19523"/>
                  </a:cubicBezTo>
                  <a:cubicBezTo>
                    <a:pt x="-327" y="20383"/>
                    <a:pt x="-327" y="20766"/>
                    <a:pt x="753" y="21028"/>
                  </a:cubicBezTo>
                  <a:cubicBezTo>
                    <a:pt x="1833" y="21291"/>
                    <a:pt x="3993" y="21435"/>
                    <a:pt x="6153" y="21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9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080571" y="6381820"/>
              <a:ext cx="276279" cy="297966"/>
            </a:xfrm>
            <a:prstGeom prst="rect">
              <a:avLst/>
            </a:prstGeom>
            <a:effectLst/>
          </p:spPr>
        </p:pic>
        <p:pic>
          <p:nvPicPr>
            <p:cNvPr id="170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104270" y="6388170"/>
              <a:ext cx="398631" cy="370564"/>
            </a:xfrm>
            <a:prstGeom prst="rect">
              <a:avLst/>
            </a:prstGeom>
            <a:effectLst/>
          </p:spPr>
        </p:pic>
        <p:pic>
          <p:nvPicPr>
            <p:cNvPr id="170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164523" y="6515170"/>
              <a:ext cx="395527" cy="383264"/>
            </a:xfrm>
            <a:prstGeom prst="rect">
              <a:avLst/>
            </a:prstGeom>
            <a:effectLst/>
          </p:spPr>
        </p:pic>
        <p:pic>
          <p:nvPicPr>
            <p:cNvPr id="170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279187" y="6591370"/>
              <a:ext cx="395164" cy="370745"/>
            </a:xfrm>
            <a:prstGeom prst="rect">
              <a:avLst/>
            </a:prstGeom>
            <a:effectLst/>
          </p:spPr>
        </p:pic>
        <p:pic>
          <p:nvPicPr>
            <p:cNvPr id="170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373025" y="6673920"/>
              <a:ext cx="453725" cy="339446"/>
            </a:xfrm>
            <a:prstGeom prst="rect">
              <a:avLst/>
            </a:prstGeom>
            <a:effectLst/>
          </p:spPr>
        </p:pic>
        <p:pic>
          <p:nvPicPr>
            <p:cNvPr id="170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600266" y="6736942"/>
              <a:ext cx="525197" cy="343379"/>
            </a:xfrm>
            <a:prstGeom prst="rect">
              <a:avLst/>
            </a:prstGeom>
            <a:effectLst/>
          </p:spPr>
        </p:pic>
        <p:pic>
          <p:nvPicPr>
            <p:cNvPr id="171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061699" y="6921007"/>
              <a:ext cx="321735" cy="178364"/>
            </a:xfrm>
            <a:prstGeom prst="rect">
              <a:avLst/>
            </a:prstGeom>
            <a:effectLst/>
          </p:spPr>
        </p:pic>
        <p:pic>
          <p:nvPicPr>
            <p:cNvPr id="171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572749" y="6572320"/>
              <a:ext cx="593816" cy="342901"/>
            </a:xfrm>
            <a:prstGeom prst="rect">
              <a:avLst/>
            </a:prstGeom>
            <a:effectLst/>
          </p:spPr>
        </p:pic>
        <p:pic>
          <p:nvPicPr>
            <p:cNvPr id="171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052085" y="6508820"/>
              <a:ext cx="158659" cy="190501"/>
            </a:xfrm>
            <a:prstGeom prst="rect">
              <a:avLst/>
            </a:prstGeom>
            <a:effectLst/>
          </p:spPr>
        </p:pic>
        <p:pic>
          <p:nvPicPr>
            <p:cNvPr id="171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1285504" y="6527870"/>
              <a:ext cx="271497" cy="209551"/>
            </a:xfrm>
            <a:prstGeom prst="rect">
              <a:avLst/>
            </a:prstGeom>
            <a:effectLst/>
          </p:spPr>
        </p:pic>
        <p:pic>
          <p:nvPicPr>
            <p:cNvPr id="171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248649" y="5582298"/>
              <a:ext cx="1320801" cy="126423"/>
            </a:xfrm>
            <a:prstGeom prst="rect">
              <a:avLst/>
            </a:prstGeom>
            <a:effectLst/>
          </p:spPr>
        </p:pic>
        <p:pic>
          <p:nvPicPr>
            <p:cNvPr id="172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854950" y="6007170"/>
              <a:ext cx="2016214" cy="184151"/>
            </a:xfrm>
            <a:prstGeom prst="rect">
              <a:avLst/>
            </a:prstGeom>
            <a:effectLst/>
          </p:spPr>
        </p:pic>
        <p:pic>
          <p:nvPicPr>
            <p:cNvPr id="1723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708899" y="6388170"/>
              <a:ext cx="2334906" cy="234951"/>
            </a:xfrm>
            <a:prstGeom prst="rect">
              <a:avLst/>
            </a:prstGeom>
            <a:effectLst/>
          </p:spPr>
        </p:pic>
        <p:pic>
          <p:nvPicPr>
            <p:cNvPr id="1725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346949" y="6788220"/>
              <a:ext cx="2032001" cy="273051"/>
            </a:xfrm>
            <a:prstGeom prst="rect">
              <a:avLst/>
            </a:prstGeom>
            <a:effectLst/>
          </p:spPr>
        </p:pic>
        <p:pic>
          <p:nvPicPr>
            <p:cNvPr id="1727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401890" y="6158779"/>
              <a:ext cx="685694" cy="623092"/>
            </a:xfrm>
            <a:prstGeom prst="rect">
              <a:avLst/>
            </a:prstGeom>
            <a:effectLst/>
          </p:spPr>
        </p:pic>
        <p:pic>
          <p:nvPicPr>
            <p:cNvPr id="1729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344083" y="6185641"/>
              <a:ext cx="460068" cy="301009"/>
            </a:xfrm>
            <a:prstGeom prst="rect">
              <a:avLst/>
            </a:prstGeom>
            <a:effectLst/>
          </p:spPr>
        </p:pic>
        <p:pic>
          <p:nvPicPr>
            <p:cNvPr id="1731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851649" y="5772220"/>
              <a:ext cx="158751" cy="349251"/>
            </a:xfrm>
            <a:prstGeom prst="rect">
              <a:avLst/>
            </a:prstGeom>
            <a:effectLst/>
          </p:spPr>
        </p:pic>
        <p:pic>
          <p:nvPicPr>
            <p:cNvPr id="173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035799" y="5886520"/>
              <a:ext cx="285751" cy="139701"/>
            </a:xfrm>
            <a:prstGeom prst="rect">
              <a:avLst/>
            </a:prstGeom>
            <a:effectLst/>
          </p:spPr>
        </p:pic>
        <p:pic>
          <p:nvPicPr>
            <p:cNvPr id="1735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290711" y="5689670"/>
              <a:ext cx="354690" cy="285751"/>
            </a:xfrm>
            <a:prstGeom prst="rect">
              <a:avLst/>
            </a:prstGeom>
            <a:effectLst/>
          </p:spPr>
        </p:pic>
        <p:pic>
          <p:nvPicPr>
            <p:cNvPr id="173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385049" y="6121470"/>
              <a:ext cx="450851" cy="120651"/>
            </a:xfrm>
            <a:prstGeom prst="rect">
              <a:avLst/>
            </a:prstGeom>
            <a:effectLst/>
          </p:spPr>
        </p:pic>
        <p:sp>
          <p:nvSpPr>
            <p:cNvPr id="1739" name="Line"/>
            <p:cNvSpPr/>
            <p:nvPr/>
          </p:nvSpPr>
          <p:spPr>
            <a:xfrm>
              <a:off x="3498849" y="6032570"/>
              <a:ext cx="404949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0" y="0"/>
                  </a:moveTo>
                  <a:cubicBezTo>
                    <a:pt x="3150" y="923"/>
                    <a:pt x="6300" y="1846"/>
                    <a:pt x="9675" y="2862"/>
                  </a:cubicBezTo>
                  <a:cubicBezTo>
                    <a:pt x="13050" y="3877"/>
                    <a:pt x="16650" y="4985"/>
                    <a:pt x="18675" y="5677"/>
                  </a:cubicBezTo>
                  <a:cubicBezTo>
                    <a:pt x="20700" y="6369"/>
                    <a:pt x="21150" y="6646"/>
                    <a:pt x="21375" y="7015"/>
                  </a:cubicBezTo>
                  <a:cubicBezTo>
                    <a:pt x="21600" y="7385"/>
                    <a:pt x="21600" y="7846"/>
                    <a:pt x="21150" y="8492"/>
                  </a:cubicBezTo>
                  <a:cubicBezTo>
                    <a:pt x="20700" y="9138"/>
                    <a:pt x="19800" y="9969"/>
                    <a:pt x="17888" y="11262"/>
                  </a:cubicBezTo>
                  <a:cubicBezTo>
                    <a:pt x="15975" y="12554"/>
                    <a:pt x="13050" y="14308"/>
                    <a:pt x="10575" y="15738"/>
                  </a:cubicBezTo>
                  <a:cubicBezTo>
                    <a:pt x="8100" y="17169"/>
                    <a:pt x="6075" y="18277"/>
                    <a:pt x="4781" y="19108"/>
                  </a:cubicBezTo>
                  <a:cubicBezTo>
                    <a:pt x="3487" y="19938"/>
                    <a:pt x="2925" y="20492"/>
                    <a:pt x="2812" y="20862"/>
                  </a:cubicBezTo>
                  <a:cubicBezTo>
                    <a:pt x="2700" y="21231"/>
                    <a:pt x="3038" y="21415"/>
                    <a:pt x="33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4319706" y="5950525"/>
              <a:ext cx="481835" cy="3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72" fill="norm" stroke="1" extrusionOk="0">
                  <a:moveTo>
                    <a:pt x="3868" y="3142"/>
                  </a:moveTo>
                  <a:cubicBezTo>
                    <a:pt x="3399" y="3024"/>
                    <a:pt x="2929" y="2907"/>
                    <a:pt x="2976" y="2731"/>
                  </a:cubicBezTo>
                  <a:cubicBezTo>
                    <a:pt x="3023" y="2555"/>
                    <a:pt x="3587" y="2320"/>
                    <a:pt x="5465" y="1909"/>
                  </a:cubicBezTo>
                  <a:cubicBezTo>
                    <a:pt x="7343" y="1498"/>
                    <a:pt x="10536" y="911"/>
                    <a:pt x="13119" y="559"/>
                  </a:cubicBezTo>
                  <a:cubicBezTo>
                    <a:pt x="15701" y="207"/>
                    <a:pt x="17674" y="89"/>
                    <a:pt x="18988" y="31"/>
                  </a:cubicBezTo>
                  <a:cubicBezTo>
                    <a:pt x="20303" y="-28"/>
                    <a:pt x="20961" y="-28"/>
                    <a:pt x="21242" y="265"/>
                  </a:cubicBezTo>
                  <a:cubicBezTo>
                    <a:pt x="21524" y="559"/>
                    <a:pt x="21430" y="1146"/>
                    <a:pt x="20350" y="2555"/>
                  </a:cubicBezTo>
                  <a:cubicBezTo>
                    <a:pt x="19270" y="3963"/>
                    <a:pt x="17204" y="6194"/>
                    <a:pt x="15044" y="8131"/>
                  </a:cubicBezTo>
                  <a:cubicBezTo>
                    <a:pt x="12884" y="10068"/>
                    <a:pt x="10630" y="11711"/>
                    <a:pt x="8423" y="13237"/>
                  </a:cubicBezTo>
                  <a:cubicBezTo>
                    <a:pt x="6216" y="14763"/>
                    <a:pt x="4056" y="16172"/>
                    <a:pt x="2741" y="17111"/>
                  </a:cubicBezTo>
                  <a:cubicBezTo>
                    <a:pt x="1427" y="18050"/>
                    <a:pt x="957" y="18520"/>
                    <a:pt x="581" y="19107"/>
                  </a:cubicBezTo>
                  <a:cubicBezTo>
                    <a:pt x="206" y="19694"/>
                    <a:pt x="-76" y="20398"/>
                    <a:pt x="18" y="20868"/>
                  </a:cubicBezTo>
                  <a:cubicBezTo>
                    <a:pt x="112" y="21337"/>
                    <a:pt x="581" y="21572"/>
                    <a:pt x="2178" y="21572"/>
                  </a:cubicBezTo>
                  <a:cubicBezTo>
                    <a:pt x="3774" y="21572"/>
                    <a:pt x="6498" y="21337"/>
                    <a:pt x="9081" y="21102"/>
                  </a:cubicBezTo>
                  <a:cubicBezTo>
                    <a:pt x="11663" y="20868"/>
                    <a:pt x="14105" y="20633"/>
                    <a:pt x="16547" y="20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4735889" y="6291790"/>
              <a:ext cx="261561" cy="20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96" fill="norm" stroke="1" extrusionOk="0">
                  <a:moveTo>
                    <a:pt x="13059" y="2791"/>
                  </a:moveTo>
                  <a:cubicBezTo>
                    <a:pt x="13923" y="1455"/>
                    <a:pt x="14787" y="119"/>
                    <a:pt x="15219" y="7"/>
                  </a:cubicBezTo>
                  <a:cubicBezTo>
                    <a:pt x="15651" y="-104"/>
                    <a:pt x="15651" y="1009"/>
                    <a:pt x="14787" y="3570"/>
                  </a:cubicBezTo>
                  <a:cubicBezTo>
                    <a:pt x="13923" y="6131"/>
                    <a:pt x="12195" y="10139"/>
                    <a:pt x="10380" y="13034"/>
                  </a:cubicBezTo>
                  <a:cubicBezTo>
                    <a:pt x="8566" y="15929"/>
                    <a:pt x="6665" y="17710"/>
                    <a:pt x="4937" y="18712"/>
                  </a:cubicBezTo>
                  <a:cubicBezTo>
                    <a:pt x="3209" y="19715"/>
                    <a:pt x="1654" y="19937"/>
                    <a:pt x="790" y="19492"/>
                  </a:cubicBezTo>
                  <a:cubicBezTo>
                    <a:pt x="-74" y="19047"/>
                    <a:pt x="-247" y="17933"/>
                    <a:pt x="358" y="16486"/>
                  </a:cubicBezTo>
                  <a:cubicBezTo>
                    <a:pt x="963" y="15038"/>
                    <a:pt x="2345" y="13257"/>
                    <a:pt x="5023" y="12811"/>
                  </a:cubicBezTo>
                  <a:cubicBezTo>
                    <a:pt x="7702" y="12366"/>
                    <a:pt x="11676" y="13257"/>
                    <a:pt x="14614" y="14927"/>
                  </a:cubicBezTo>
                  <a:cubicBezTo>
                    <a:pt x="17551" y="16597"/>
                    <a:pt x="19452" y="19047"/>
                    <a:pt x="21353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Drawing"/>
          <p:cNvGrpSpPr/>
          <p:nvPr/>
        </p:nvGrpSpPr>
        <p:grpSpPr>
          <a:xfrm>
            <a:off x="99286" y="1127125"/>
            <a:ext cx="12549915" cy="7515225"/>
            <a:chOff x="0" y="0"/>
            <a:chExt cx="12549912" cy="7515225"/>
          </a:xfrm>
        </p:grpSpPr>
        <p:sp>
          <p:nvSpPr>
            <p:cNvPr id="1744" name="Line"/>
            <p:cNvSpPr/>
            <p:nvPr/>
          </p:nvSpPr>
          <p:spPr>
            <a:xfrm>
              <a:off x="0" y="0"/>
              <a:ext cx="11830050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86"/>
                  </a:moveTo>
                  <a:cubicBezTo>
                    <a:pt x="128" y="857"/>
                    <a:pt x="255" y="429"/>
                    <a:pt x="383" y="343"/>
                  </a:cubicBezTo>
                  <a:cubicBezTo>
                    <a:pt x="510" y="257"/>
                    <a:pt x="638" y="514"/>
                    <a:pt x="761" y="729"/>
                  </a:cubicBezTo>
                  <a:cubicBezTo>
                    <a:pt x="885" y="943"/>
                    <a:pt x="1005" y="1114"/>
                    <a:pt x="1146" y="1243"/>
                  </a:cubicBezTo>
                  <a:cubicBezTo>
                    <a:pt x="1287" y="1371"/>
                    <a:pt x="1449" y="1457"/>
                    <a:pt x="1604" y="1500"/>
                  </a:cubicBezTo>
                  <a:cubicBezTo>
                    <a:pt x="1758" y="1543"/>
                    <a:pt x="1905" y="1543"/>
                    <a:pt x="2060" y="1543"/>
                  </a:cubicBezTo>
                  <a:cubicBezTo>
                    <a:pt x="2214" y="1543"/>
                    <a:pt x="2377" y="1543"/>
                    <a:pt x="2524" y="1500"/>
                  </a:cubicBezTo>
                  <a:cubicBezTo>
                    <a:pt x="2671" y="1457"/>
                    <a:pt x="2802" y="1371"/>
                    <a:pt x="2937" y="1286"/>
                  </a:cubicBezTo>
                  <a:cubicBezTo>
                    <a:pt x="3072" y="1200"/>
                    <a:pt x="3212" y="1114"/>
                    <a:pt x="3355" y="1029"/>
                  </a:cubicBezTo>
                  <a:cubicBezTo>
                    <a:pt x="3498" y="943"/>
                    <a:pt x="3644" y="857"/>
                    <a:pt x="3787" y="814"/>
                  </a:cubicBezTo>
                  <a:cubicBezTo>
                    <a:pt x="3930" y="771"/>
                    <a:pt x="4070" y="771"/>
                    <a:pt x="4211" y="771"/>
                  </a:cubicBezTo>
                  <a:cubicBezTo>
                    <a:pt x="4352" y="771"/>
                    <a:pt x="4495" y="771"/>
                    <a:pt x="4643" y="771"/>
                  </a:cubicBezTo>
                  <a:cubicBezTo>
                    <a:pt x="4792" y="771"/>
                    <a:pt x="4947" y="771"/>
                    <a:pt x="5107" y="771"/>
                  </a:cubicBezTo>
                  <a:cubicBezTo>
                    <a:pt x="5268" y="771"/>
                    <a:pt x="5434" y="771"/>
                    <a:pt x="5575" y="771"/>
                  </a:cubicBezTo>
                  <a:cubicBezTo>
                    <a:pt x="5716" y="771"/>
                    <a:pt x="5832" y="771"/>
                    <a:pt x="5952" y="771"/>
                  </a:cubicBezTo>
                  <a:cubicBezTo>
                    <a:pt x="6071" y="771"/>
                    <a:pt x="6195" y="771"/>
                    <a:pt x="6319" y="729"/>
                  </a:cubicBezTo>
                  <a:cubicBezTo>
                    <a:pt x="6443" y="686"/>
                    <a:pt x="6566" y="600"/>
                    <a:pt x="6696" y="514"/>
                  </a:cubicBezTo>
                  <a:cubicBezTo>
                    <a:pt x="6825" y="429"/>
                    <a:pt x="6960" y="343"/>
                    <a:pt x="7100" y="257"/>
                  </a:cubicBezTo>
                  <a:cubicBezTo>
                    <a:pt x="7239" y="171"/>
                    <a:pt x="7382" y="86"/>
                    <a:pt x="7525" y="43"/>
                  </a:cubicBezTo>
                  <a:cubicBezTo>
                    <a:pt x="7668" y="0"/>
                    <a:pt x="7811" y="0"/>
                    <a:pt x="7950" y="0"/>
                  </a:cubicBezTo>
                  <a:cubicBezTo>
                    <a:pt x="8089" y="0"/>
                    <a:pt x="8224" y="0"/>
                    <a:pt x="8367" y="0"/>
                  </a:cubicBezTo>
                  <a:cubicBezTo>
                    <a:pt x="8510" y="0"/>
                    <a:pt x="8661" y="0"/>
                    <a:pt x="8800" y="43"/>
                  </a:cubicBezTo>
                  <a:cubicBezTo>
                    <a:pt x="8939" y="86"/>
                    <a:pt x="9067" y="171"/>
                    <a:pt x="9198" y="257"/>
                  </a:cubicBezTo>
                  <a:cubicBezTo>
                    <a:pt x="9329" y="343"/>
                    <a:pt x="9465" y="429"/>
                    <a:pt x="9598" y="514"/>
                  </a:cubicBezTo>
                  <a:cubicBezTo>
                    <a:pt x="9731" y="600"/>
                    <a:pt x="9863" y="686"/>
                    <a:pt x="9988" y="857"/>
                  </a:cubicBezTo>
                  <a:cubicBezTo>
                    <a:pt x="10114" y="1029"/>
                    <a:pt x="10234" y="1286"/>
                    <a:pt x="10356" y="1500"/>
                  </a:cubicBezTo>
                  <a:cubicBezTo>
                    <a:pt x="10477" y="1714"/>
                    <a:pt x="10601" y="1886"/>
                    <a:pt x="10727" y="2100"/>
                  </a:cubicBezTo>
                  <a:cubicBezTo>
                    <a:pt x="10852" y="2314"/>
                    <a:pt x="10980" y="2571"/>
                    <a:pt x="11107" y="2786"/>
                  </a:cubicBezTo>
                  <a:cubicBezTo>
                    <a:pt x="11235" y="3000"/>
                    <a:pt x="11362" y="3171"/>
                    <a:pt x="11498" y="3429"/>
                  </a:cubicBezTo>
                  <a:cubicBezTo>
                    <a:pt x="11633" y="3686"/>
                    <a:pt x="11776" y="4029"/>
                    <a:pt x="11917" y="4286"/>
                  </a:cubicBezTo>
                  <a:cubicBezTo>
                    <a:pt x="12058" y="4543"/>
                    <a:pt x="12197" y="4714"/>
                    <a:pt x="12338" y="4929"/>
                  </a:cubicBezTo>
                  <a:cubicBezTo>
                    <a:pt x="12479" y="5143"/>
                    <a:pt x="12622" y="5400"/>
                    <a:pt x="12765" y="5657"/>
                  </a:cubicBezTo>
                  <a:cubicBezTo>
                    <a:pt x="12908" y="5914"/>
                    <a:pt x="13051" y="6171"/>
                    <a:pt x="13196" y="6429"/>
                  </a:cubicBezTo>
                  <a:cubicBezTo>
                    <a:pt x="13341" y="6686"/>
                    <a:pt x="13488" y="6943"/>
                    <a:pt x="13629" y="7157"/>
                  </a:cubicBezTo>
                  <a:cubicBezTo>
                    <a:pt x="13770" y="7371"/>
                    <a:pt x="13905" y="7543"/>
                    <a:pt x="14043" y="7714"/>
                  </a:cubicBezTo>
                  <a:cubicBezTo>
                    <a:pt x="14180" y="7886"/>
                    <a:pt x="14319" y="8057"/>
                    <a:pt x="14458" y="8186"/>
                  </a:cubicBezTo>
                  <a:cubicBezTo>
                    <a:pt x="14597" y="8314"/>
                    <a:pt x="14736" y="8400"/>
                    <a:pt x="14870" y="8486"/>
                  </a:cubicBezTo>
                  <a:cubicBezTo>
                    <a:pt x="15003" y="8571"/>
                    <a:pt x="15130" y="8657"/>
                    <a:pt x="15258" y="8786"/>
                  </a:cubicBezTo>
                  <a:cubicBezTo>
                    <a:pt x="15386" y="8914"/>
                    <a:pt x="15513" y="9086"/>
                    <a:pt x="15641" y="9214"/>
                  </a:cubicBezTo>
                  <a:cubicBezTo>
                    <a:pt x="15768" y="9343"/>
                    <a:pt x="15896" y="9429"/>
                    <a:pt x="16025" y="9514"/>
                  </a:cubicBezTo>
                  <a:cubicBezTo>
                    <a:pt x="16155" y="9600"/>
                    <a:pt x="16286" y="9686"/>
                    <a:pt x="16423" y="9814"/>
                  </a:cubicBezTo>
                  <a:cubicBezTo>
                    <a:pt x="16560" y="9943"/>
                    <a:pt x="16703" y="10114"/>
                    <a:pt x="16841" y="10286"/>
                  </a:cubicBezTo>
                  <a:cubicBezTo>
                    <a:pt x="16978" y="10457"/>
                    <a:pt x="17109" y="10629"/>
                    <a:pt x="17246" y="10800"/>
                  </a:cubicBezTo>
                  <a:cubicBezTo>
                    <a:pt x="17384" y="10971"/>
                    <a:pt x="17527" y="11143"/>
                    <a:pt x="17664" y="11357"/>
                  </a:cubicBezTo>
                  <a:cubicBezTo>
                    <a:pt x="17801" y="11571"/>
                    <a:pt x="17932" y="11829"/>
                    <a:pt x="18077" y="12129"/>
                  </a:cubicBezTo>
                  <a:cubicBezTo>
                    <a:pt x="18222" y="12429"/>
                    <a:pt x="18381" y="12771"/>
                    <a:pt x="18531" y="13071"/>
                  </a:cubicBezTo>
                  <a:cubicBezTo>
                    <a:pt x="18682" y="13371"/>
                    <a:pt x="18825" y="13629"/>
                    <a:pt x="18972" y="13929"/>
                  </a:cubicBezTo>
                  <a:cubicBezTo>
                    <a:pt x="19119" y="14229"/>
                    <a:pt x="19270" y="14571"/>
                    <a:pt x="19416" y="14914"/>
                  </a:cubicBezTo>
                  <a:cubicBezTo>
                    <a:pt x="19563" y="15257"/>
                    <a:pt x="19706" y="15600"/>
                    <a:pt x="19851" y="15986"/>
                  </a:cubicBezTo>
                  <a:cubicBezTo>
                    <a:pt x="19996" y="16371"/>
                    <a:pt x="20143" y="16800"/>
                    <a:pt x="20317" y="17314"/>
                  </a:cubicBezTo>
                  <a:cubicBezTo>
                    <a:pt x="20491" y="17829"/>
                    <a:pt x="20692" y="18429"/>
                    <a:pt x="20881" y="19029"/>
                  </a:cubicBezTo>
                  <a:cubicBezTo>
                    <a:pt x="21071" y="19629"/>
                    <a:pt x="21248" y="20229"/>
                    <a:pt x="21366" y="20657"/>
                  </a:cubicBezTo>
                  <a:cubicBezTo>
                    <a:pt x="21484" y="21086"/>
                    <a:pt x="21542" y="21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258343" y="193445"/>
              <a:ext cx="180526" cy="371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552" fill="norm" stroke="1" extrusionOk="0">
                  <a:moveTo>
                    <a:pt x="11278" y="4984"/>
                  </a:moveTo>
                  <a:cubicBezTo>
                    <a:pt x="10297" y="4616"/>
                    <a:pt x="9315" y="4247"/>
                    <a:pt x="8210" y="4063"/>
                  </a:cubicBezTo>
                  <a:cubicBezTo>
                    <a:pt x="7106" y="3879"/>
                    <a:pt x="5878" y="3879"/>
                    <a:pt x="5142" y="4247"/>
                  </a:cubicBezTo>
                  <a:cubicBezTo>
                    <a:pt x="4406" y="4616"/>
                    <a:pt x="4160" y="5352"/>
                    <a:pt x="3301" y="7684"/>
                  </a:cubicBezTo>
                  <a:cubicBezTo>
                    <a:pt x="2442" y="10016"/>
                    <a:pt x="969" y="13943"/>
                    <a:pt x="356" y="16397"/>
                  </a:cubicBezTo>
                  <a:cubicBezTo>
                    <a:pt x="-258" y="18852"/>
                    <a:pt x="-13" y="19834"/>
                    <a:pt x="601" y="20509"/>
                  </a:cubicBezTo>
                  <a:cubicBezTo>
                    <a:pt x="1215" y="21184"/>
                    <a:pt x="2197" y="21552"/>
                    <a:pt x="4037" y="21552"/>
                  </a:cubicBezTo>
                  <a:cubicBezTo>
                    <a:pt x="5878" y="21552"/>
                    <a:pt x="8578" y="21184"/>
                    <a:pt x="11524" y="19588"/>
                  </a:cubicBezTo>
                  <a:cubicBezTo>
                    <a:pt x="14469" y="17993"/>
                    <a:pt x="17660" y="15170"/>
                    <a:pt x="19378" y="12593"/>
                  </a:cubicBezTo>
                  <a:cubicBezTo>
                    <a:pt x="21097" y="10016"/>
                    <a:pt x="21342" y="7684"/>
                    <a:pt x="20360" y="5720"/>
                  </a:cubicBezTo>
                  <a:cubicBezTo>
                    <a:pt x="19378" y="3757"/>
                    <a:pt x="17169" y="2161"/>
                    <a:pt x="15451" y="1241"/>
                  </a:cubicBezTo>
                  <a:cubicBezTo>
                    <a:pt x="13733" y="320"/>
                    <a:pt x="12506" y="75"/>
                    <a:pt x="11278" y="13"/>
                  </a:cubicBezTo>
                  <a:cubicBezTo>
                    <a:pt x="10051" y="-48"/>
                    <a:pt x="8824" y="75"/>
                    <a:pt x="7719" y="995"/>
                  </a:cubicBezTo>
                  <a:cubicBezTo>
                    <a:pt x="6615" y="1916"/>
                    <a:pt x="5633" y="3634"/>
                    <a:pt x="5633" y="4861"/>
                  </a:cubicBezTo>
                  <a:cubicBezTo>
                    <a:pt x="5633" y="6088"/>
                    <a:pt x="6615" y="6825"/>
                    <a:pt x="7597" y="7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483326" y="330464"/>
              <a:ext cx="113574" cy="182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714" fill="norm" stroke="1" extrusionOk="0">
                  <a:moveTo>
                    <a:pt x="2263" y="3570"/>
                  </a:moveTo>
                  <a:cubicBezTo>
                    <a:pt x="2263" y="7650"/>
                    <a:pt x="2263" y="11730"/>
                    <a:pt x="2263" y="14850"/>
                  </a:cubicBezTo>
                  <a:cubicBezTo>
                    <a:pt x="2263" y="17970"/>
                    <a:pt x="2263" y="20130"/>
                    <a:pt x="1863" y="20610"/>
                  </a:cubicBezTo>
                  <a:cubicBezTo>
                    <a:pt x="1463" y="21090"/>
                    <a:pt x="663" y="19890"/>
                    <a:pt x="263" y="17370"/>
                  </a:cubicBezTo>
                  <a:cubicBezTo>
                    <a:pt x="-137" y="14850"/>
                    <a:pt x="-137" y="11010"/>
                    <a:pt x="663" y="7890"/>
                  </a:cubicBezTo>
                  <a:cubicBezTo>
                    <a:pt x="1463" y="4770"/>
                    <a:pt x="3063" y="2370"/>
                    <a:pt x="5063" y="1050"/>
                  </a:cubicBezTo>
                  <a:cubicBezTo>
                    <a:pt x="7063" y="-270"/>
                    <a:pt x="9463" y="-510"/>
                    <a:pt x="11863" y="1290"/>
                  </a:cubicBezTo>
                  <a:cubicBezTo>
                    <a:pt x="14263" y="3090"/>
                    <a:pt x="16663" y="6930"/>
                    <a:pt x="18263" y="10050"/>
                  </a:cubicBezTo>
                  <a:cubicBezTo>
                    <a:pt x="19863" y="13170"/>
                    <a:pt x="20663" y="15570"/>
                    <a:pt x="21463" y="17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632565" y="322394"/>
              <a:ext cx="104035" cy="14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183" fill="norm" stroke="1" extrusionOk="0">
                  <a:moveTo>
                    <a:pt x="1793" y="5936"/>
                  </a:moveTo>
                  <a:cubicBezTo>
                    <a:pt x="3953" y="5936"/>
                    <a:pt x="6113" y="5936"/>
                    <a:pt x="8705" y="4824"/>
                  </a:cubicBezTo>
                  <a:cubicBezTo>
                    <a:pt x="11297" y="3712"/>
                    <a:pt x="14321" y="1489"/>
                    <a:pt x="14753" y="536"/>
                  </a:cubicBezTo>
                  <a:cubicBezTo>
                    <a:pt x="15185" y="-417"/>
                    <a:pt x="13025" y="-99"/>
                    <a:pt x="10217" y="1489"/>
                  </a:cubicBezTo>
                  <a:cubicBezTo>
                    <a:pt x="7409" y="3077"/>
                    <a:pt x="3953" y="5936"/>
                    <a:pt x="2009" y="9112"/>
                  </a:cubicBezTo>
                  <a:cubicBezTo>
                    <a:pt x="65" y="12289"/>
                    <a:pt x="-367" y="15783"/>
                    <a:pt x="281" y="18007"/>
                  </a:cubicBezTo>
                  <a:cubicBezTo>
                    <a:pt x="929" y="20230"/>
                    <a:pt x="2657" y="21183"/>
                    <a:pt x="6329" y="21183"/>
                  </a:cubicBezTo>
                  <a:cubicBezTo>
                    <a:pt x="10001" y="21183"/>
                    <a:pt x="15617" y="20230"/>
                    <a:pt x="21233" y="19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806449" y="393700"/>
              <a:ext cx="825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954383" y="257518"/>
              <a:ext cx="92424" cy="16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311" fill="norm" stroke="1" extrusionOk="0">
                  <a:moveTo>
                    <a:pt x="18293" y="1956"/>
                  </a:moveTo>
                  <a:cubicBezTo>
                    <a:pt x="16373" y="1156"/>
                    <a:pt x="14453" y="356"/>
                    <a:pt x="12293" y="90"/>
                  </a:cubicBezTo>
                  <a:cubicBezTo>
                    <a:pt x="10133" y="-177"/>
                    <a:pt x="7733" y="90"/>
                    <a:pt x="5093" y="1690"/>
                  </a:cubicBezTo>
                  <a:cubicBezTo>
                    <a:pt x="2453" y="3290"/>
                    <a:pt x="-427" y="6223"/>
                    <a:pt x="53" y="8490"/>
                  </a:cubicBezTo>
                  <a:cubicBezTo>
                    <a:pt x="533" y="10756"/>
                    <a:pt x="4373" y="12356"/>
                    <a:pt x="7973" y="13556"/>
                  </a:cubicBezTo>
                  <a:cubicBezTo>
                    <a:pt x="11573" y="14756"/>
                    <a:pt x="14933" y="15556"/>
                    <a:pt x="17333" y="16490"/>
                  </a:cubicBezTo>
                  <a:cubicBezTo>
                    <a:pt x="19733" y="17423"/>
                    <a:pt x="21173" y="18490"/>
                    <a:pt x="20933" y="19423"/>
                  </a:cubicBezTo>
                  <a:cubicBezTo>
                    <a:pt x="20693" y="20356"/>
                    <a:pt x="18773" y="21156"/>
                    <a:pt x="16613" y="21290"/>
                  </a:cubicBezTo>
                  <a:cubicBezTo>
                    <a:pt x="14453" y="21423"/>
                    <a:pt x="12053" y="20890"/>
                    <a:pt x="9653" y="20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1085849" y="29845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1104899" y="2286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1157287" y="26653"/>
              <a:ext cx="347663" cy="40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38" fill="norm" stroke="1" extrusionOk="0">
                  <a:moveTo>
                    <a:pt x="6186" y="13963"/>
                  </a:moveTo>
                  <a:cubicBezTo>
                    <a:pt x="4877" y="13963"/>
                    <a:pt x="3567" y="13963"/>
                    <a:pt x="2520" y="14464"/>
                  </a:cubicBezTo>
                  <a:cubicBezTo>
                    <a:pt x="1473" y="14965"/>
                    <a:pt x="687" y="15967"/>
                    <a:pt x="295" y="17025"/>
                  </a:cubicBezTo>
                  <a:cubicBezTo>
                    <a:pt x="-98" y="18083"/>
                    <a:pt x="-98" y="19196"/>
                    <a:pt x="295" y="19920"/>
                  </a:cubicBezTo>
                  <a:cubicBezTo>
                    <a:pt x="687" y="20644"/>
                    <a:pt x="1473" y="20978"/>
                    <a:pt x="2193" y="20811"/>
                  </a:cubicBezTo>
                  <a:cubicBezTo>
                    <a:pt x="2913" y="20644"/>
                    <a:pt x="3567" y="19976"/>
                    <a:pt x="4353" y="17860"/>
                  </a:cubicBezTo>
                  <a:cubicBezTo>
                    <a:pt x="5138" y="15745"/>
                    <a:pt x="6055" y="12182"/>
                    <a:pt x="6513" y="9454"/>
                  </a:cubicBezTo>
                  <a:cubicBezTo>
                    <a:pt x="6971" y="6726"/>
                    <a:pt x="6971" y="4833"/>
                    <a:pt x="6840" y="3609"/>
                  </a:cubicBezTo>
                  <a:cubicBezTo>
                    <a:pt x="6709" y="2384"/>
                    <a:pt x="6447" y="1827"/>
                    <a:pt x="6120" y="1827"/>
                  </a:cubicBezTo>
                  <a:cubicBezTo>
                    <a:pt x="5793" y="1827"/>
                    <a:pt x="5400" y="2384"/>
                    <a:pt x="5007" y="3943"/>
                  </a:cubicBezTo>
                  <a:cubicBezTo>
                    <a:pt x="4615" y="5501"/>
                    <a:pt x="4222" y="8062"/>
                    <a:pt x="4287" y="10512"/>
                  </a:cubicBezTo>
                  <a:cubicBezTo>
                    <a:pt x="4353" y="12961"/>
                    <a:pt x="4877" y="15299"/>
                    <a:pt x="5335" y="16747"/>
                  </a:cubicBezTo>
                  <a:cubicBezTo>
                    <a:pt x="5793" y="18194"/>
                    <a:pt x="6186" y="18751"/>
                    <a:pt x="6709" y="19029"/>
                  </a:cubicBezTo>
                  <a:cubicBezTo>
                    <a:pt x="7233" y="19308"/>
                    <a:pt x="7887" y="19308"/>
                    <a:pt x="8869" y="18639"/>
                  </a:cubicBezTo>
                  <a:cubicBezTo>
                    <a:pt x="9851" y="17971"/>
                    <a:pt x="11160" y="16635"/>
                    <a:pt x="11946" y="15633"/>
                  </a:cubicBezTo>
                  <a:cubicBezTo>
                    <a:pt x="12731" y="14631"/>
                    <a:pt x="12993" y="13963"/>
                    <a:pt x="13124" y="13239"/>
                  </a:cubicBezTo>
                  <a:cubicBezTo>
                    <a:pt x="13255" y="12516"/>
                    <a:pt x="13255" y="11736"/>
                    <a:pt x="12862" y="11514"/>
                  </a:cubicBezTo>
                  <a:cubicBezTo>
                    <a:pt x="12469" y="11291"/>
                    <a:pt x="11684" y="11625"/>
                    <a:pt x="10964" y="12293"/>
                  </a:cubicBezTo>
                  <a:cubicBezTo>
                    <a:pt x="10244" y="12961"/>
                    <a:pt x="9589" y="13963"/>
                    <a:pt x="9262" y="14910"/>
                  </a:cubicBezTo>
                  <a:cubicBezTo>
                    <a:pt x="8935" y="15856"/>
                    <a:pt x="8935" y="16747"/>
                    <a:pt x="9262" y="17470"/>
                  </a:cubicBezTo>
                  <a:cubicBezTo>
                    <a:pt x="9589" y="18194"/>
                    <a:pt x="10244" y="18751"/>
                    <a:pt x="11029" y="19029"/>
                  </a:cubicBezTo>
                  <a:cubicBezTo>
                    <a:pt x="11815" y="19308"/>
                    <a:pt x="12731" y="19308"/>
                    <a:pt x="13909" y="18472"/>
                  </a:cubicBezTo>
                  <a:cubicBezTo>
                    <a:pt x="15087" y="17637"/>
                    <a:pt x="16527" y="15967"/>
                    <a:pt x="17378" y="14687"/>
                  </a:cubicBezTo>
                  <a:cubicBezTo>
                    <a:pt x="18229" y="13407"/>
                    <a:pt x="18491" y="12516"/>
                    <a:pt x="18622" y="11792"/>
                  </a:cubicBezTo>
                  <a:cubicBezTo>
                    <a:pt x="18753" y="11068"/>
                    <a:pt x="18753" y="10512"/>
                    <a:pt x="18426" y="10289"/>
                  </a:cubicBezTo>
                  <a:cubicBezTo>
                    <a:pt x="18098" y="10066"/>
                    <a:pt x="17444" y="10178"/>
                    <a:pt x="16593" y="11291"/>
                  </a:cubicBezTo>
                  <a:cubicBezTo>
                    <a:pt x="15742" y="12404"/>
                    <a:pt x="14695" y="14520"/>
                    <a:pt x="14302" y="16301"/>
                  </a:cubicBezTo>
                  <a:cubicBezTo>
                    <a:pt x="13909" y="18083"/>
                    <a:pt x="14171" y="19530"/>
                    <a:pt x="14629" y="20365"/>
                  </a:cubicBezTo>
                  <a:cubicBezTo>
                    <a:pt x="15087" y="21200"/>
                    <a:pt x="15742" y="21423"/>
                    <a:pt x="16266" y="21312"/>
                  </a:cubicBezTo>
                  <a:cubicBezTo>
                    <a:pt x="16789" y="21200"/>
                    <a:pt x="17182" y="20755"/>
                    <a:pt x="17771" y="19085"/>
                  </a:cubicBezTo>
                  <a:cubicBezTo>
                    <a:pt x="18360" y="17415"/>
                    <a:pt x="19146" y="14520"/>
                    <a:pt x="19473" y="11514"/>
                  </a:cubicBezTo>
                  <a:cubicBezTo>
                    <a:pt x="19800" y="8508"/>
                    <a:pt x="19669" y="5390"/>
                    <a:pt x="19473" y="3330"/>
                  </a:cubicBezTo>
                  <a:cubicBezTo>
                    <a:pt x="19277" y="1270"/>
                    <a:pt x="19015" y="268"/>
                    <a:pt x="18818" y="46"/>
                  </a:cubicBezTo>
                  <a:cubicBezTo>
                    <a:pt x="18622" y="-177"/>
                    <a:pt x="18491" y="380"/>
                    <a:pt x="18360" y="2607"/>
                  </a:cubicBezTo>
                  <a:cubicBezTo>
                    <a:pt x="18229" y="4833"/>
                    <a:pt x="18098" y="8730"/>
                    <a:pt x="18622" y="11848"/>
                  </a:cubicBezTo>
                  <a:cubicBezTo>
                    <a:pt x="19146" y="14965"/>
                    <a:pt x="20324" y="17303"/>
                    <a:pt x="21502" y="19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2069543" y="82549"/>
              <a:ext cx="60224" cy="363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435" fill="norm" stroke="1" extrusionOk="0">
                  <a:moveTo>
                    <a:pt x="6669" y="0"/>
                  </a:moveTo>
                  <a:cubicBezTo>
                    <a:pt x="3789" y="3621"/>
                    <a:pt x="909" y="7242"/>
                    <a:pt x="189" y="10425"/>
                  </a:cubicBezTo>
                  <a:cubicBezTo>
                    <a:pt x="-531" y="13609"/>
                    <a:pt x="909" y="16356"/>
                    <a:pt x="2709" y="18104"/>
                  </a:cubicBezTo>
                  <a:cubicBezTo>
                    <a:pt x="4509" y="19852"/>
                    <a:pt x="6669" y="20601"/>
                    <a:pt x="9549" y="21038"/>
                  </a:cubicBezTo>
                  <a:cubicBezTo>
                    <a:pt x="12429" y="21475"/>
                    <a:pt x="16029" y="21600"/>
                    <a:pt x="18189" y="21163"/>
                  </a:cubicBezTo>
                  <a:cubicBezTo>
                    <a:pt x="20349" y="20726"/>
                    <a:pt x="21069" y="19727"/>
                    <a:pt x="19989" y="18541"/>
                  </a:cubicBezTo>
                  <a:cubicBezTo>
                    <a:pt x="18909" y="17355"/>
                    <a:pt x="16029" y="15982"/>
                    <a:pt x="13149" y="14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1991783" y="213383"/>
              <a:ext cx="359724" cy="191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18" fill="norm" stroke="1" extrusionOk="0">
                  <a:moveTo>
                    <a:pt x="125" y="8027"/>
                  </a:moveTo>
                  <a:cubicBezTo>
                    <a:pt x="0" y="9201"/>
                    <a:pt x="-126" y="10375"/>
                    <a:pt x="251" y="11197"/>
                  </a:cubicBezTo>
                  <a:cubicBezTo>
                    <a:pt x="627" y="12019"/>
                    <a:pt x="1507" y="12488"/>
                    <a:pt x="3139" y="12253"/>
                  </a:cubicBezTo>
                  <a:cubicBezTo>
                    <a:pt x="4772" y="12019"/>
                    <a:pt x="7158" y="11080"/>
                    <a:pt x="8665" y="10375"/>
                  </a:cubicBezTo>
                  <a:cubicBezTo>
                    <a:pt x="10172" y="9671"/>
                    <a:pt x="10800" y="9201"/>
                    <a:pt x="11365" y="8614"/>
                  </a:cubicBezTo>
                  <a:cubicBezTo>
                    <a:pt x="11930" y="8027"/>
                    <a:pt x="12432" y="7323"/>
                    <a:pt x="12495" y="6501"/>
                  </a:cubicBezTo>
                  <a:cubicBezTo>
                    <a:pt x="12558" y="5680"/>
                    <a:pt x="12181" y="4740"/>
                    <a:pt x="11741" y="4975"/>
                  </a:cubicBezTo>
                  <a:cubicBezTo>
                    <a:pt x="11302" y="5210"/>
                    <a:pt x="10800" y="6619"/>
                    <a:pt x="10548" y="8145"/>
                  </a:cubicBezTo>
                  <a:cubicBezTo>
                    <a:pt x="10297" y="9671"/>
                    <a:pt x="10297" y="11314"/>
                    <a:pt x="10611" y="12840"/>
                  </a:cubicBezTo>
                  <a:cubicBezTo>
                    <a:pt x="10925" y="14367"/>
                    <a:pt x="11553" y="15775"/>
                    <a:pt x="12621" y="16127"/>
                  </a:cubicBezTo>
                  <a:cubicBezTo>
                    <a:pt x="13688" y="16480"/>
                    <a:pt x="15195" y="15775"/>
                    <a:pt x="16514" y="13545"/>
                  </a:cubicBezTo>
                  <a:cubicBezTo>
                    <a:pt x="17832" y="11314"/>
                    <a:pt x="18962" y="7558"/>
                    <a:pt x="19465" y="5093"/>
                  </a:cubicBezTo>
                  <a:cubicBezTo>
                    <a:pt x="19967" y="2627"/>
                    <a:pt x="19841" y="1453"/>
                    <a:pt x="19402" y="749"/>
                  </a:cubicBezTo>
                  <a:cubicBezTo>
                    <a:pt x="18962" y="45"/>
                    <a:pt x="18209" y="-190"/>
                    <a:pt x="17644" y="162"/>
                  </a:cubicBezTo>
                  <a:cubicBezTo>
                    <a:pt x="17079" y="514"/>
                    <a:pt x="16702" y="1453"/>
                    <a:pt x="16514" y="2627"/>
                  </a:cubicBezTo>
                  <a:cubicBezTo>
                    <a:pt x="16325" y="3801"/>
                    <a:pt x="16325" y="5210"/>
                    <a:pt x="16827" y="6853"/>
                  </a:cubicBezTo>
                  <a:cubicBezTo>
                    <a:pt x="17330" y="8497"/>
                    <a:pt x="18334" y="10375"/>
                    <a:pt x="19214" y="12371"/>
                  </a:cubicBezTo>
                  <a:cubicBezTo>
                    <a:pt x="20093" y="14367"/>
                    <a:pt x="20846" y="16480"/>
                    <a:pt x="21160" y="18123"/>
                  </a:cubicBezTo>
                  <a:cubicBezTo>
                    <a:pt x="21474" y="19767"/>
                    <a:pt x="21348" y="20940"/>
                    <a:pt x="21034" y="21175"/>
                  </a:cubicBezTo>
                  <a:cubicBezTo>
                    <a:pt x="20721" y="21410"/>
                    <a:pt x="20218" y="20706"/>
                    <a:pt x="19967" y="18827"/>
                  </a:cubicBezTo>
                  <a:cubicBezTo>
                    <a:pt x="19716" y="16949"/>
                    <a:pt x="19716" y="13897"/>
                    <a:pt x="19716" y="10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2380520" y="44450"/>
              <a:ext cx="153130" cy="36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505" fill="norm" stroke="1" extrusionOk="0">
                  <a:moveTo>
                    <a:pt x="10609" y="0"/>
                  </a:moveTo>
                  <a:cubicBezTo>
                    <a:pt x="9733" y="2653"/>
                    <a:pt x="8858" y="5305"/>
                    <a:pt x="8274" y="8526"/>
                  </a:cubicBezTo>
                  <a:cubicBezTo>
                    <a:pt x="7690" y="11747"/>
                    <a:pt x="7398" y="15537"/>
                    <a:pt x="7690" y="17811"/>
                  </a:cubicBezTo>
                  <a:cubicBezTo>
                    <a:pt x="7982" y="20084"/>
                    <a:pt x="8858" y="20842"/>
                    <a:pt x="10025" y="21221"/>
                  </a:cubicBezTo>
                  <a:cubicBezTo>
                    <a:pt x="11193" y="21600"/>
                    <a:pt x="12652" y="21600"/>
                    <a:pt x="13674" y="21221"/>
                  </a:cubicBezTo>
                  <a:cubicBezTo>
                    <a:pt x="14695" y="20842"/>
                    <a:pt x="15279" y="20084"/>
                    <a:pt x="14987" y="18947"/>
                  </a:cubicBezTo>
                  <a:cubicBezTo>
                    <a:pt x="14695" y="17811"/>
                    <a:pt x="13528" y="16295"/>
                    <a:pt x="11485" y="15158"/>
                  </a:cubicBezTo>
                  <a:cubicBezTo>
                    <a:pt x="9441" y="14021"/>
                    <a:pt x="6522" y="13263"/>
                    <a:pt x="4041" y="12884"/>
                  </a:cubicBezTo>
                  <a:cubicBezTo>
                    <a:pt x="1560" y="12505"/>
                    <a:pt x="-483" y="12505"/>
                    <a:pt x="101" y="12379"/>
                  </a:cubicBezTo>
                  <a:cubicBezTo>
                    <a:pt x="685" y="12253"/>
                    <a:pt x="3895" y="12000"/>
                    <a:pt x="7836" y="11684"/>
                  </a:cubicBezTo>
                  <a:cubicBezTo>
                    <a:pt x="11776" y="11368"/>
                    <a:pt x="16447" y="10989"/>
                    <a:pt x="21117" y="10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2603500" y="234950"/>
              <a:ext cx="127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2597150" y="368300"/>
              <a:ext cx="190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4108450" y="194424"/>
              <a:ext cx="222250" cy="309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1918"/>
                  </a:moveTo>
                  <a:cubicBezTo>
                    <a:pt x="206" y="1043"/>
                    <a:pt x="411" y="167"/>
                    <a:pt x="926" y="21"/>
                  </a:cubicBezTo>
                  <a:cubicBezTo>
                    <a:pt x="1440" y="-125"/>
                    <a:pt x="2263" y="459"/>
                    <a:pt x="2777" y="2429"/>
                  </a:cubicBezTo>
                  <a:cubicBezTo>
                    <a:pt x="3291" y="4399"/>
                    <a:pt x="3497" y="7756"/>
                    <a:pt x="3394" y="10675"/>
                  </a:cubicBezTo>
                  <a:cubicBezTo>
                    <a:pt x="3291" y="13594"/>
                    <a:pt x="2880" y="16075"/>
                    <a:pt x="2571" y="17972"/>
                  </a:cubicBezTo>
                  <a:cubicBezTo>
                    <a:pt x="2263" y="19870"/>
                    <a:pt x="2057" y="21183"/>
                    <a:pt x="1954" y="21329"/>
                  </a:cubicBezTo>
                  <a:cubicBezTo>
                    <a:pt x="1851" y="21475"/>
                    <a:pt x="1851" y="20453"/>
                    <a:pt x="1646" y="19432"/>
                  </a:cubicBezTo>
                  <a:cubicBezTo>
                    <a:pt x="1440" y="18410"/>
                    <a:pt x="1029" y="17389"/>
                    <a:pt x="720" y="16367"/>
                  </a:cubicBezTo>
                  <a:cubicBezTo>
                    <a:pt x="411" y="15345"/>
                    <a:pt x="206" y="14324"/>
                    <a:pt x="720" y="13959"/>
                  </a:cubicBezTo>
                  <a:cubicBezTo>
                    <a:pt x="1234" y="13594"/>
                    <a:pt x="2469" y="13886"/>
                    <a:pt x="3600" y="14032"/>
                  </a:cubicBezTo>
                  <a:cubicBezTo>
                    <a:pt x="4731" y="14178"/>
                    <a:pt x="5760" y="14178"/>
                    <a:pt x="7303" y="13229"/>
                  </a:cubicBezTo>
                  <a:cubicBezTo>
                    <a:pt x="8846" y="12280"/>
                    <a:pt x="10903" y="10383"/>
                    <a:pt x="12446" y="8413"/>
                  </a:cubicBezTo>
                  <a:cubicBezTo>
                    <a:pt x="13989" y="6443"/>
                    <a:pt x="15017" y="4399"/>
                    <a:pt x="15634" y="3013"/>
                  </a:cubicBezTo>
                  <a:cubicBezTo>
                    <a:pt x="16251" y="1626"/>
                    <a:pt x="16457" y="897"/>
                    <a:pt x="16560" y="1043"/>
                  </a:cubicBezTo>
                  <a:cubicBezTo>
                    <a:pt x="16663" y="1189"/>
                    <a:pt x="16663" y="2210"/>
                    <a:pt x="16663" y="5129"/>
                  </a:cubicBezTo>
                  <a:cubicBezTo>
                    <a:pt x="16663" y="8048"/>
                    <a:pt x="16663" y="12864"/>
                    <a:pt x="16663" y="15637"/>
                  </a:cubicBezTo>
                  <a:cubicBezTo>
                    <a:pt x="16663" y="18410"/>
                    <a:pt x="16663" y="19140"/>
                    <a:pt x="17074" y="19724"/>
                  </a:cubicBezTo>
                  <a:cubicBezTo>
                    <a:pt x="17486" y="20307"/>
                    <a:pt x="18309" y="20745"/>
                    <a:pt x="19131" y="20526"/>
                  </a:cubicBezTo>
                  <a:cubicBezTo>
                    <a:pt x="19954" y="20307"/>
                    <a:pt x="20777" y="19432"/>
                    <a:pt x="21600" y="18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4312155" y="438150"/>
              <a:ext cx="62560" cy="8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20761" fill="norm" stroke="1" extrusionOk="0">
                  <a:moveTo>
                    <a:pt x="12376" y="0"/>
                  </a:moveTo>
                  <a:cubicBezTo>
                    <a:pt x="8892" y="1507"/>
                    <a:pt x="5408" y="3014"/>
                    <a:pt x="3318" y="5023"/>
                  </a:cubicBezTo>
                  <a:cubicBezTo>
                    <a:pt x="1228" y="7033"/>
                    <a:pt x="531" y="9544"/>
                    <a:pt x="182" y="12056"/>
                  </a:cubicBezTo>
                  <a:cubicBezTo>
                    <a:pt x="-166" y="14567"/>
                    <a:pt x="-166" y="17079"/>
                    <a:pt x="1576" y="18837"/>
                  </a:cubicBezTo>
                  <a:cubicBezTo>
                    <a:pt x="3318" y="20595"/>
                    <a:pt x="6802" y="21600"/>
                    <a:pt x="10634" y="19842"/>
                  </a:cubicBezTo>
                  <a:cubicBezTo>
                    <a:pt x="14466" y="18084"/>
                    <a:pt x="18647" y="13563"/>
                    <a:pt x="20040" y="10047"/>
                  </a:cubicBezTo>
                  <a:cubicBezTo>
                    <a:pt x="21434" y="6530"/>
                    <a:pt x="20040" y="4019"/>
                    <a:pt x="17602" y="2763"/>
                  </a:cubicBezTo>
                  <a:cubicBezTo>
                    <a:pt x="15163" y="1507"/>
                    <a:pt x="11679" y="1507"/>
                    <a:pt x="8195" y="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4470400" y="330200"/>
              <a:ext cx="190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4495800" y="457200"/>
              <a:ext cx="254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5056965" y="264908"/>
              <a:ext cx="270686" cy="31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71" fill="norm" stroke="1" extrusionOk="0">
                  <a:moveTo>
                    <a:pt x="7850" y="1825"/>
                  </a:moveTo>
                  <a:cubicBezTo>
                    <a:pt x="7850" y="1115"/>
                    <a:pt x="7850" y="404"/>
                    <a:pt x="7432" y="120"/>
                  </a:cubicBezTo>
                  <a:cubicBezTo>
                    <a:pt x="7013" y="-164"/>
                    <a:pt x="6176" y="-22"/>
                    <a:pt x="5004" y="1399"/>
                  </a:cubicBezTo>
                  <a:cubicBezTo>
                    <a:pt x="3832" y="2820"/>
                    <a:pt x="2325" y="5520"/>
                    <a:pt x="1320" y="8575"/>
                  </a:cubicBezTo>
                  <a:cubicBezTo>
                    <a:pt x="315" y="11631"/>
                    <a:pt x="-187" y="15041"/>
                    <a:pt x="64" y="17244"/>
                  </a:cubicBezTo>
                  <a:cubicBezTo>
                    <a:pt x="315" y="19447"/>
                    <a:pt x="1320" y="20441"/>
                    <a:pt x="2325" y="20939"/>
                  </a:cubicBezTo>
                  <a:cubicBezTo>
                    <a:pt x="3329" y="21436"/>
                    <a:pt x="4334" y="21436"/>
                    <a:pt x="6092" y="20512"/>
                  </a:cubicBezTo>
                  <a:cubicBezTo>
                    <a:pt x="7850" y="19589"/>
                    <a:pt x="10362" y="17741"/>
                    <a:pt x="12120" y="15539"/>
                  </a:cubicBezTo>
                  <a:cubicBezTo>
                    <a:pt x="13878" y="13336"/>
                    <a:pt x="14883" y="10778"/>
                    <a:pt x="15218" y="8718"/>
                  </a:cubicBezTo>
                  <a:cubicBezTo>
                    <a:pt x="15553" y="6657"/>
                    <a:pt x="15218" y="5094"/>
                    <a:pt x="14380" y="3886"/>
                  </a:cubicBezTo>
                  <a:cubicBezTo>
                    <a:pt x="13543" y="2678"/>
                    <a:pt x="12204" y="1825"/>
                    <a:pt x="10446" y="1470"/>
                  </a:cubicBezTo>
                  <a:cubicBezTo>
                    <a:pt x="8687" y="1115"/>
                    <a:pt x="6511" y="1257"/>
                    <a:pt x="5087" y="1683"/>
                  </a:cubicBezTo>
                  <a:cubicBezTo>
                    <a:pt x="3664" y="2110"/>
                    <a:pt x="2994" y="2820"/>
                    <a:pt x="2576" y="3531"/>
                  </a:cubicBezTo>
                  <a:cubicBezTo>
                    <a:pt x="2157" y="4241"/>
                    <a:pt x="1990" y="4952"/>
                    <a:pt x="2325" y="5378"/>
                  </a:cubicBezTo>
                  <a:cubicBezTo>
                    <a:pt x="2660" y="5804"/>
                    <a:pt x="3497" y="5947"/>
                    <a:pt x="6762" y="5947"/>
                  </a:cubicBezTo>
                  <a:cubicBezTo>
                    <a:pt x="10027" y="5947"/>
                    <a:pt x="15720" y="5804"/>
                    <a:pt x="21413" y="5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5450416" y="323850"/>
              <a:ext cx="201085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06" y="4281"/>
                    <a:pt x="8413" y="8562"/>
                    <a:pt x="4661" y="11092"/>
                  </a:cubicBezTo>
                  <a:cubicBezTo>
                    <a:pt x="909" y="13622"/>
                    <a:pt x="0" y="14400"/>
                    <a:pt x="0" y="15081"/>
                  </a:cubicBezTo>
                  <a:cubicBezTo>
                    <a:pt x="0" y="15762"/>
                    <a:pt x="909" y="16346"/>
                    <a:pt x="2728" y="16832"/>
                  </a:cubicBezTo>
                  <a:cubicBezTo>
                    <a:pt x="4547" y="17319"/>
                    <a:pt x="7276" y="17708"/>
                    <a:pt x="9549" y="18486"/>
                  </a:cubicBezTo>
                  <a:cubicBezTo>
                    <a:pt x="11823" y="19265"/>
                    <a:pt x="13642" y="20432"/>
                    <a:pt x="154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5492749" y="603250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5752600" y="332392"/>
              <a:ext cx="311650" cy="26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007" fill="norm" stroke="1" extrusionOk="0">
                  <a:moveTo>
                    <a:pt x="10037" y="7249"/>
                  </a:moveTo>
                  <a:cubicBezTo>
                    <a:pt x="10037" y="6424"/>
                    <a:pt x="10037" y="5600"/>
                    <a:pt x="10037" y="4775"/>
                  </a:cubicBezTo>
                  <a:cubicBezTo>
                    <a:pt x="10037" y="3951"/>
                    <a:pt x="10037" y="3127"/>
                    <a:pt x="9602" y="2632"/>
                  </a:cubicBezTo>
                  <a:cubicBezTo>
                    <a:pt x="9167" y="2137"/>
                    <a:pt x="8297" y="1972"/>
                    <a:pt x="6630" y="3786"/>
                  </a:cubicBezTo>
                  <a:cubicBezTo>
                    <a:pt x="4963" y="5600"/>
                    <a:pt x="2498" y="9392"/>
                    <a:pt x="1194" y="12360"/>
                  </a:cubicBezTo>
                  <a:cubicBezTo>
                    <a:pt x="-111" y="15328"/>
                    <a:pt x="-256" y="17472"/>
                    <a:pt x="324" y="18956"/>
                  </a:cubicBezTo>
                  <a:cubicBezTo>
                    <a:pt x="904" y="20440"/>
                    <a:pt x="2208" y="21264"/>
                    <a:pt x="4455" y="20934"/>
                  </a:cubicBezTo>
                  <a:cubicBezTo>
                    <a:pt x="6702" y="20604"/>
                    <a:pt x="9892" y="19120"/>
                    <a:pt x="12356" y="16812"/>
                  </a:cubicBezTo>
                  <a:cubicBezTo>
                    <a:pt x="14821" y="14504"/>
                    <a:pt x="16560" y="11371"/>
                    <a:pt x="16995" y="8485"/>
                  </a:cubicBezTo>
                  <a:cubicBezTo>
                    <a:pt x="17430" y="5600"/>
                    <a:pt x="16560" y="2962"/>
                    <a:pt x="15110" y="1478"/>
                  </a:cubicBezTo>
                  <a:cubicBezTo>
                    <a:pt x="13661" y="-6"/>
                    <a:pt x="11631" y="-336"/>
                    <a:pt x="9892" y="324"/>
                  </a:cubicBezTo>
                  <a:cubicBezTo>
                    <a:pt x="8152" y="983"/>
                    <a:pt x="6702" y="2632"/>
                    <a:pt x="6267" y="4198"/>
                  </a:cubicBezTo>
                  <a:cubicBezTo>
                    <a:pt x="5833" y="5765"/>
                    <a:pt x="6412" y="7249"/>
                    <a:pt x="8370" y="7991"/>
                  </a:cubicBezTo>
                  <a:cubicBezTo>
                    <a:pt x="10327" y="8733"/>
                    <a:pt x="13661" y="8733"/>
                    <a:pt x="16053" y="8733"/>
                  </a:cubicBezTo>
                  <a:cubicBezTo>
                    <a:pt x="18445" y="8733"/>
                    <a:pt x="19894" y="8733"/>
                    <a:pt x="21344" y="8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6034236" y="609600"/>
              <a:ext cx="94181" cy="10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158" fill="norm" stroke="1" extrusionOk="0">
                  <a:moveTo>
                    <a:pt x="6517" y="3967"/>
                  </a:moveTo>
                  <a:cubicBezTo>
                    <a:pt x="4219" y="4849"/>
                    <a:pt x="1921" y="5731"/>
                    <a:pt x="772" y="7714"/>
                  </a:cubicBezTo>
                  <a:cubicBezTo>
                    <a:pt x="-377" y="9698"/>
                    <a:pt x="-377" y="12784"/>
                    <a:pt x="1691" y="15429"/>
                  </a:cubicBezTo>
                  <a:cubicBezTo>
                    <a:pt x="3759" y="18073"/>
                    <a:pt x="7895" y="20278"/>
                    <a:pt x="11342" y="20939"/>
                  </a:cubicBezTo>
                  <a:cubicBezTo>
                    <a:pt x="14789" y="21600"/>
                    <a:pt x="17546" y="20718"/>
                    <a:pt x="19155" y="18955"/>
                  </a:cubicBezTo>
                  <a:cubicBezTo>
                    <a:pt x="20763" y="17192"/>
                    <a:pt x="21223" y="14547"/>
                    <a:pt x="18466" y="11241"/>
                  </a:cubicBezTo>
                  <a:cubicBezTo>
                    <a:pt x="15708" y="7935"/>
                    <a:pt x="9734" y="3967"/>
                    <a:pt x="37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7137399" y="465273"/>
              <a:ext cx="158751" cy="174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2877"/>
                  </a:moveTo>
                  <a:cubicBezTo>
                    <a:pt x="576" y="1591"/>
                    <a:pt x="1152" y="305"/>
                    <a:pt x="2016" y="48"/>
                  </a:cubicBezTo>
                  <a:cubicBezTo>
                    <a:pt x="2880" y="-209"/>
                    <a:pt x="4032" y="562"/>
                    <a:pt x="4896" y="2620"/>
                  </a:cubicBezTo>
                  <a:cubicBezTo>
                    <a:pt x="5760" y="4677"/>
                    <a:pt x="6336" y="8020"/>
                    <a:pt x="6912" y="10848"/>
                  </a:cubicBezTo>
                  <a:cubicBezTo>
                    <a:pt x="7488" y="13677"/>
                    <a:pt x="8064" y="15991"/>
                    <a:pt x="8784" y="17791"/>
                  </a:cubicBezTo>
                  <a:cubicBezTo>
                    <a:pt x="9504" y="19591"/>
                    <a:pt x="10368" y="20877"/>
                    <a:pt x="11376" y="21134"/>
                  </a:cubicBezTo>
                  <a:cubicBezTo>
                    <a:pt x="12384" y="21391"/>
                    <a:pt x="13536" y="20620"/>
                    <a:pt x="14544" y="18820"/>
                  </a:cubicBezTo>
                  <a:cubicBezTo>
                    <a:pt x="15552" y="17020"/>
                    <a:pt x="16416" y="14191"/>
                    <a:pt x="16848" y="11620"/>
                  </a:cubicBezTo>
                  <a:cubicBezTo>
                    <a:pt x="17280" y="9048"/>
                    <a:pt x="17280" y="6734"/>
                    <a:pt x="18000" y="5705"/>
                  </a:cubicBezTo>
                  <a:cubicBezTo>
                    <a:pt x="18720" y="4677"/>
                    <a:pt x="20160" y="4934"/>
                    <a:pt x="21600" y="5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7308849" y="461242"/>
              <a:ext cx="87188" cy="17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69" fill="norm" stroke="1" extrusionOk="0">
                  <a:moveTo>
                    <a:pt x="16971" y="7138"/>
                  </a:moveTo>
                  <a:cubicBezTo>
                    <a:pt x="18000" y="5868"/>
                    <a:pt x="19029" y="4597"/>
                    <a:pt x="19029" y="3327"/>
                  </a:cubicBezTo>
                  <a:cubicBezTo>
                    <a:pt x="19029" y="2056"/>
                    <a:pt x="18000" y="785"/>
                    <a:pt x="16200" y="277"/>
                  </a:cubicBezTo>
                  <a:cubicBezTo>
                    <a:pt x="14400" y="-231"/>
                    <a:pt x="11829" y="23"/>
                    <a:pt x="9514" y="531"/>
                  </a:cubicBezTo>
                  <a:cubicBezTo>
                    <a:pt x="7200" y="1040"/>
                    <a:pt x="5143" y="1802"/>
                    <a:pt x="4629" y="3454"/>
                  </a:cubicBezTo>
                  <a:cubicBezTo>
                    <a:pt x="4114" y="5105"/>
                    <a:pt x="5143" y="7647"/>
                    <a:pt x="7714" y="9807"/>
                  </a:cubicBezTo>
                  <a:cubicBezTo>
                    <a:pt x="10286" y="11967"/>
                    <a:pt x="14400" y="13745"/>
                    <a:pt x="17229" y="15524"/>
                  </a:cubicBezTo>
                  <a:cubicBezTo>
                    <a:pt x="20057" y="17303"/>
                    <a:pt x="21600" y="19082"/>
                    <a:pt x="21086" y="20098"/>
                  </a:cubicBezTo>
                  <a:cubicBezTo>
                    <a:pt x="20571" y="21115"/>
                    <a:pt x="18000" y="21369"/>
                    <a:pt x="14914" y="21369"/>
                  </a:cubicBezTo>
                  <a:cubicBezTo>
                    <a:pt x="11829" y="21369"/>
                    <a:pt x="8229" y="21115"/>
                    <a:pt x="5657" y="20480"/>
                  </a:cubicBezTo>
                  <a:cubicBezTo>
                    <a:pt x="3086" y="19844"/>
                    <a:pt x="1543" y="18828"/>
                    <a:pt x="0" y="17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8134855" y="374650"/>
              <a:ext cx="173873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3061" y="0"/>
                  </a:moveTo>
                  <a:cubicBezTo>
                    <a:pt x="3581" y="3757"/>
                    <a:pt x="4102" y="7513"/>
                    <a:pt x="4232" y="10252"/>
                  </a:cubicBezTo>
                  <a:cubicBezTo>
                    <a:pt x="4362" y="12991"/>
                    <a:pt x="4102" y="14713"/>
                    <a:pt x="3842" y="16043"/>
                  </a:cubicBezTo>
                  <a:cubicBezTo>
                    <a:pt x="3581" y="17374"/>
                    <a:pt x="3321" y="18313"/>
                    <a:pt x="3061" y="19174"/>
                  </a:cubicBezTo>
                  <a:cubicBezTo>
                    <a:pt x="2801" y="20035"/>
                    <a:pt x="2540" y="20817"/>
                    <a:pt x="2150" y="20817"/>
                  </a:cubicBezTo>
                  <a:cubicBezTo>
                    <a:pt x="1760" y="20817"/>
                    <a:pt x="1239" y="20035"/>
                    <a:pt x="849" y="19174"/>
                  </a:cubicBezTo>
                  <a:cubicBezTo>
                    <a:pt x="458" y="18313"/>
                    <a:pt x="198" y="17374"/>
                    <a:pt x="68" y="16435"/>
                  </a:cubicBezTo>
                  <a:cubicBezTo>
                    <a:pt x="-62" y="15496"/>
                    <a:pt x="-62" y="14557"/>
                    <a:pt x="589" y="14165"/>
                  </a:cubicBezTo>
                  <a:cubicBezTo>
                    <a:pt x="1239" y="13774"/>
                    <a:pt x="2540" y="13930"/>
                    <a:pt x="4362" y="13696"/>
                  </a:cubicBezTo>
                  <a:cubicBezTo>
                    <a:pt x="6184" y="13461"/>
                    <a:pt x="8526" y="12835"/>
                    <a:pt x="10868" y="11583"/>
                  </a:cubicBezTo>
                  <a:cubicBezTo>
                    <a:pt x="13210" y="10330"/>
                    <a:pt x="15552" y="8452"/>
                    <a:pt x="17244" y="6809"/>
                  </a:cubicBezTo>
                  <a:cubicBezTo>
                    <a:pt x="18936" y="5165"/>
                    <a:pt x="19977" y="3757"/>
                    <a:pt x="20627" y="3443"/>
                  </a:cubicBezTo>
                  <a:cubicBezTo>
                    <a:pt x="21278" y="3130"/>
                    <a:pt x="21538" y="3913"/>
                    <a:pt x="21278" y="6261"/>
                  </a:cubicBezTo>
                  <a:cubicBezTo>
                    <a:pt x="21018" y="8609"/>
                    <a:pt x="20237" y="12522"/>
                    <a:pt x="19846" y="15339"/>
                  </a:cubicBezTo>
                  <a:cubicBezTo>
                    <a:pt x="19456" y="18157"/>
                    <a:pt x="19456" y="19878"/>
                    <a:pt x="194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8331199" y="615950"/>
              <a:ext cx="63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8394699" y="488950"/>
              <a:ext cx="254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8388349" y="622300"/>
              <a:ext cx="571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8685589" y="429068"/>
              <a:ext cx="286962" cy="32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72" fill="norm" stroke="1" extrusionOk="0">
                  <a:moveTo>
                    <a:pt x="12479" y="3942"/>
                  </a:moveTo>
                  <a:cubicBezTo>
                    <a:pt x="12320" y="2967"/>
                    <a:pt x="12161" y="1991"/>
                    <a:pt x="11764" y="1295"/>
                  </a:cubicBezTo>
                  <a:cubicBezTo>
                    <a:pt x="11367" y="598"/>
                    <a:pt x="10732" y="180"/>
                    <a:pt x="9858" y="40"/>
                  </a:cubicBezTo>
                  <a:cubicBezTo>
                    <a:pt x="8985" y="-99"/>
                    <a:pt x="7873" y="40"/>
                    <a:pt x="6285" y="1782"/>
                  </a:cubicBezTo>
                  <a:cubicBezTo>
                    <a:pt x="4697" y="3524"/>
                    <a:pt x="2632" y="6869"/>
                    <a:pt x="1441" y="10144"/>
                  </a:cubicBezTo>
                  <a:cubicBezTo>
                    <a:pt x="250" y="13418"/>
                    <a:pt x="-68" y="16624"/>
                    <a:pt x="11" y="18505"/>
                  </a:cubicBezTo>
                  <a:cubicBezTo>
                    <a:pt x="91" y="20386"/>
                    <a:pt x="567" y="20944"/>
                    <a:pt x="1679" y="21222"/>
                  </a:cubicBezTo>
                  <a:cubicBezTo>
                    <a:pt x="2791" y="21501"/>
                    <a:pt x="4538" y="21501"/>
                    <a:pt x="6920" y="20247"/>
                  </a:cubicBezTo>
                  <a:cubicBezTo>
                    <a:pt x="9303" y="18993"/>
                    <a:pt x="12320" y="16484"/>
                    <a:pt x="14067" y="13558"/>
                  </a:cubicBezTo>
                  <a:cubicBezTo>
                    <a:pt x="15814" y="10631"/>
                    <a:pt x="16291" y="7287"/>
                    <a:pt x="15735" y="5127"/>
                  </a:cubicBezTo>
                  <a:cubicBezTo>
                    <a:pt x="15179" y="2967"/>
                    <a:pt x="13591" y="1991"/>
                    <a:pt x="11606" y="1782"/>
                  </a:cubicBezTo>
                  <a:cubicBezTo>
                    <a:pt x="9620" y="1573"/>
                    <a:pt x="7238" y="2131"/>
                    <a:pt x="5808" y="3036"/>
                  </a:cubicBezTo>
                  <a:cubicBezTo>
                    <a:pt x="4379" y="3942"/>
                    <a:pt x="3903" y="5196"/>
                    <a:pt x="3664" y="6172"/>
                  </a:cubicBezTo>
                  <a:cubicBezTo>
                    <a:pt x="3426" y="7147"/>
                    <a:pt x="3426" y="7844"/>
                    <a:pt x="3744" y="8402"/>
                  </a:cubicBezTo>
                  <a:cubicBezTo>
                    <a:pt x="4061" y="8959"/>
                    <a:pt x="4697" y="9377"/>
                    <a:pt x="7714" y="9377"/>
                  </a:cubicBezTo>
                  <a:cubicBezTo>
                    <a:pt x="10732" y="9377"/>
                    <a:pt x="16132" y="8959"/>
                    <a:pt x="21532" y="8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9080499" y="501650"/>
              <a:ext cx="29259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0" y="0"/>
                  </a:moveTo>
                  <a:cubicBezTo>
                    <a:pt x="5128" y="2182"/>
                    <a:pt x="10256" y="4364"/>
                    <a:pt x="13597" y="6000"/>
                  </a:cubicBezTo>
                  <a:cubicBezTo>
                    <a:pt x="16938" y="7636"/>
                    <a:pt x="18492" y="8727"/>
                    <a:pt x="19580" y="9709"/>
                  </a:cubicBezTo>
                  <a:cubicBezTo>
                    <a:pt x="20668" y="10691"/>
                    <a:pt x="21289" y="11564"/>
                    <a:pt x="21445" y="12545"/>
                  </a:cubicBezTo>
                  <a:cubicBezTo>
                    <a:pt x="21600" y="13527"/>
                    <a:pt x="21289" y="14618"/>
                    <a:pt x="19735" y="16036"/>
                  </a:cubicBezTo>
                  <a:cubicBezTo>
                    <a:pt x="18181" y="17455"/>
                    <a:pt x="15384" y="19200"/>
                    <a:pt x="13442" y="20182"/>
                  </a:cubicBezTo>
                  <a:cubicBezTo>
                    <a:pt x="11499" y="21164"/>
                    <a:pt x="10412" y="21382"/>
                    <a:pt x="10412" y="21491"/>
                  </a:cubicBezTo>
                  <a:cubicBezTo>
                    <a:pt x="10412" y="21600"/>
                    <a:pt x="11499" y="21600"/>
                    <a:pt x="125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9559818" y="526777"/>
              <a:ext cx="257282" cy="27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029" fill="norm" stroke="1" extrusionOk="0">
                  <a:moveTo>
                    <a:pt x="11767" y="7384"/>
                  </a:moveTo>
                  <a:cubicBezTo>
                    <a:pt x="11767" y="6566"/>
                    <a:pt x="11767" y="5748"/>
                    <a:pt x="11592" y="4848"/>
                  </a:cubicBezTo>
                  <a:cubicBezTo>
                    <a:pt x="11418" y="3948"/>
                    <a:pt x="11070" y="2966"/>
                    <a:pt x="10112" y="2721"/>
                  </a:cubicBezTo>
                  <a:cubicBezTo>
                    <a:pt x="9154" y="2475"/>
                    <a:pt x="7586" y="2966"/>
                    <a:pt x="5670" y="4930"/>
                  </a:cubicBezTo>
                  <a:cubicBezTo>
                    <a:pt x="3754" y="6893"/>
                    <a:pt x="1489" y="10330"/>
                    <a:pt x="531" y="13275"/>
                  </a:cubicBezTo>
                  <a:cubicBezTo>
                    <a:pt x="-427" y="16221"/>
                    <a:pt x="-79" y="18675"/>
                    <a:pt x="1489" y="19984"/>
                  </a:cubicBezTo>
                  <a:cubicBezTo>
                    <a:pt x="3057" y="21293"/>
                    <a:pt x="5844" y="21457"/>
                    <a:pt x="8892" y="19984"/>
                  </a:cubicBezTo>
                  <a:cubicBezTo>
                    <a:pt x="11941" y="18512"/>
                    <a:pt x="15250" y="15402"/>
                    <a:pt x="17254" y="12212"/>
                  </a:cubicBezTo>
                  <a:cubicBezTo>
                    <a:pt x="19257" y="9021"/>
                    <a:pt x="19954" y="5748"/>
                    <a:pt x="18647" y="3539"/>
                  </a:cubicBezTo>
                  <a:cubicBezTo>
                    <a:pt x="17341" y="1330"/>
                    <a:pt x="14031" y="184"/>
                    <a:pt x="11505" y="21"/>
                  </a:cubicBezTo>
                  <a:cubicBezTo>
                    <a:pt x="8979" y="-143"/>
                    <a:pt x="7238" y="675"/>
                    <a:pt x="5931" y="1493"/>
                  </a:cubicBezTo>
                  <a:cubicBezTo>
                    <a:pt x="4625" y="2312"/>
                    <a:pt x="3754" y="3130"/>
                    <a:pt x="3231" y="3948"/>
                  </a:cubicBezTo>
                  <a:cubicBezTo>
                    <a:pt x="2708" y="4766"/>
                    <a:pt x="2534" y="5584"/>
                    <a:pt x="5583" y="6402"/>
                  </a:cubicBezTo>
                  <a:cubicBezTo>
                    <a:pt x="8631" y="7221"/>
                    <a:pt x="14902" y="8039"/>
                    <a:pt x="21173" y="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9802388" y="781050"/>
              <a:ext cx="91709" cy="9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5" h="21202" fill="norm" stroke="1" extrusionOk="0">
                  <a:moveTo>
                    <a:pt x="13124" y="0"/>
                  </a:moveTo>
                  <a:cubicBezTo>
                    <a:pt x="10777" y="0"/>
                    <a:pt x="8429" y="0"/>
                    <a:pt x="6081" y="2209"/>
                  </a:cubicBezTo>
                  <a:cubicBezTo>
                    <a:pt x="3733" y="4418"/>
                    <a:pt x="1385" y="8836"/>
                    <a:pt x="446" y="12273"/>
                  </a:cubicBezTo>
                  <a:cubicBezTo>
                    <a:pt x="-493" y="15709"/>
                    <a:pt x="-23" y="18164"/>
                    <a:pt x="2559" y="19636"/>
                  </a:cubicBezTo>
                  <a:cubicBezTo>
                    <a:pt x="5142" y="21109"/>
                    <a:pt x="9837" y="21600"/>
                    <a:pt x="13124" y="20864"/>
                  </a:cubicBezTo>
                  <a:cubicBezTo>
                    <a:pt x="16411" y="20127"/>
                    <a:pt x="18290" y="18164"/>
                    <a:pt x="19464" y="15709"/>
                  </a:cubicBezTo>
                  <a:cubicBezTo>
                    <a:pt x="20637" y="13255"/>
                    <a:pt x="21107" y="10309"/>
                    <a:pt x="17820" y="7855"/>
                  </a:cubicBezTo>
                  <a:cubicBezTo>
                    <a:pt x="14533" y="5400"/>
                    <a:pt x="7490" y="3436"/>
                    <a:pt x="446" y="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190500" y="1657077"/>
              <a:ext cx="279400" cy="37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1107"/>
                  </a:moveTo>
                  <a:cubicBezTo>
                    <a:pt x="0" y="501"/>
                    <a:pt x="0" y="-106"/>
                    <a:pt x="82" y="15"/>
                  </a:cubicBezTo>
                  <a:cubicBezTo>
                    <a:pt x="164" y="137"/>
                    <a:pt x="327" y="986"/>
                    <a:pt x="1064" y="3170"/>
                  </a:cubicBezTo>
                  <a:cubicBezTo>
                    <a:pt x="1800" y="5355"/>
                    <a:pt x="3109" y="8874"/>
                    <a:pt x="4091" y="11604"/>
                  </a:cubicBezTo>
                  <a:cubicBezTo>
                    <a:pt x="5073" y="14334"/>
                    <a:pt x="5727" y="16276"/>
                    <a:pt x="6300" y="17611"/>
                  </a:cubicBezTo>
                  <a:cubicBezTo>
                    <a:pt x="6873" y="18946"/>
                    <a:pt x="7364" y="19674"/>
                    <a:pt x="7609" y="19734"/>
                  </a:cubicBezTo>
                  <a:cubicBezTo>
                    <a:pt x="7855" y="19795"/>
                    <a:pt x="7855" y="19188"/>
                    <a:pt x="7773" y="17914"/>
                  </a:cubicBezTo>
                  <a:cubicBezTo>
                    <a:pt x="7691" y="16640"/>
                    <a:pt x="7527" y="14698"/>
                    <a:pt x="7527" y="13182"/>
                  </a:cubicBezTo>
                  <a:cubicBezTo>
                    <a:pt x="7527" y="11665"/>
                    <a:pt x="7691" y="10573"/>
                    <a:pt x="8018" y="10330"/>
                  </a:cubicBezTo>
                  <a:cubicBezTo>
                    <a:pt x="8345" y="10087"/>
                    <a:pt x="8836" y="10694"/>
                    <a:pt x="9655" y="12211"/>
                  </a:cubicBezTo>
                  <a:cubicBezTo>
                    <a:pt x="10473" y="13728"/>
                    <a:pt x="11618" y="16155"/>
                    <a:pt x="12355" y="17672"/>
                  </a:cubicBezTo>
                  <a:cubicBezTo>
                    <a:pt x="13091" y="19188"/>
                    <a:pt x="13418" y="19795"/>
                    <a:pt x="13909" y="20341"/>
                  </a:cubicBezTo>
                  <a:cubicBezTo>
                    <a:pt x="14400" y="20887"/>
                    <a:pt x="15055" y="21373"/>
                    <a:pt x="15709" y="21433"/>
                  </a:cubicBezTo>
                  <a:cubicBezTo>
                    <a:pt x="16364" y="21494"/>
                    <a:pt x="17018" y="21130"/>
                    <a:pt x="17591" y="19552"/>
                  </a:cubicBezTo>
                  <a:cubicBezTo>
                    <a:pt x="18164" y="17975"/>
                    <a:pt x="18655" y="15184"/>
                    <a:pt x="18982" y="12514"/>
                  </a:cubicBezTo>
                  <a:cubicBezTo>
                    <a:pt x="19309" y="9845"/>
                    <a:pt x="19473" y="7296"/>
                    <a:pt x="19555" y="5597"/>
                  </a:cubicBezTo>
                  <a:cubicBezTo>
                    <a:pt x="19636" y="3898"/>
                    <a:pt x="19636" y="3049"/>
                    <a:pt x="19964" y="2867"/>
                  </a:cubicBezTo>
                  <a:cubicBezTo>
                    <a:pt x="20291" y="2685"/>
                    <a:pt x="20945" y="3170"/>
                    <a:pt x="21600" y="3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609599" y="1790700"/>
              <a:ext cx="127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589420" y="1943100"/>
              <a:ext cx="229730" cy="2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648" fill="norm" stroke="1" extrusionOk="0">
                  <a:moveTo>
                    <a:pt x="2484" y="0"/>
                  </a:moveTo>
                  <a:cubicBezTo>
                    <a:pt x="1295" y="6171"/>
                    <a:pt x="106" y="12343"/>
                    <a:pt x="7" y="16200"/>
                  </a:cubicBezTo>
                  <a:cubicBezTo>
                    <a:pt x="-92" y="20057"/>
                    <a:pt x="899" y="21600"/>
                    <a:pt x="4367" y="20057"/>
                  </a:cubicBezTo>
                  <a:cubicBezTo>
                    <a:pt x="7835" y="18514"/>
                    <a:pt x="13780" y="13886"/>
                    <a:pt x="17049" y="10800"/>
                  </a:cubicBezTo>
                  <a:cubicBezTo>
                    <a:pt x="20319" y="7714"/>
                    <a:pt x="20914" y="6171"/>
                    <a:pt x="21508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1591018" y="1466581"/>
              <a:ext cx="269532" cy="33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247" fill="norm" stroke="1" extrusionOk="0">
                  <a:moveTo>
                    <a:pt x="12882" y="1209"/>
                  </a:moveTo>
                  <a:cubicBezTo>
                    <a:pt x="12038" y="944"/>
                    <a:pt x="11194" y="679"/>
                    <a:pt x="10013" y="878"/>
                  </a:cubicBezTo>
                  <a:cubicBezTo>
                    <a:pt x="8832" y="1077"/>
                    <a:pt x="7313" y="1739"/>
                    <a:pt x="5625" y="3462"/>
                  </a:cubicBezTo>
                  <a:cubicBezTo>
                    <a:pt x="3938" y="5185"/>
                    <a:pt x="2082" y="7967"/>
                    <a:pt x="1069" y="10618"/>
                  </a:cubicBezTo>
                  <a:cubicBezTo>
                    <a:pt x="57" y="13268"/>
                    <a:pt x="-112" y="15786"/>
                    <a:pt x="57" y="17442"/>
                  </a:cubicBezTo>
                  <a:cubicBezTo>
                    <a:pt x="225" y="19099"/>
                    <a:pt x="732" y="19894"/>
                    <a:pt x="1829" y="20490"/>
                  </a:cubicBezTo>
                  <a:cubicBezTo>
                    <a:pt x="2925" y="21086"/>
                    <a:pt x="4613" y="21484"/>
                    <a:pt x="6638" y="21086"/>
                  </a:cubicBezTo>
                  <a:cubicBezTo>
                    <a:pt x="8663" y="20689"/>
                    <a:pt x="11025" y="19496"/>
                    <a:pt x="12882" y="17310"/>
                  </a:cubicBezTo>
                  <a:cubicBezTo>
                    <a:pt x="14738" y="15123"/>
                    <a:pt x="16088" y="11943"/>
                    <a:pt x="16510" y="9226"/>
                  </a:cubicBezTo>
                  <a:cubicBezTo>
                    <a:pt x="16932" y="6510"/>
                    <a:pt x="16426" y="4257"/>
                    <a:pt x="15582" y="2667"/>
                  </a:cubicBezTo>
                  <a:cubicBezTo>
                    <a:pt x="14738" y="1077"/>
                    <a:pt x="13557" y="149"/>
                    <a:pt x="11700" y="17"/>
                  </a:cubicBezTo>
                  <a:cubicBezTo>
                    <a:pt x="9844" y="-116"/>
                    <a:pt x="7313" y="547"/>
                    <a:pt x="5625" y="1540"/>
                  </a:cubicBezTo>
                  <a:cubicBezTo>
                    <a:pt x="3938" y="2534"/>
                    <a:pt x="3094" y="3859"/>
                    <a:pt x="2672" y="4853"/>
                  </a:cubicBezTo>
                  <a:cubicBezTo>
                    <a:pt x="2250" y="5847"/>
                    <a:pt x="2250" y="6510"/>
                    <a:pt x="4022" y="7040"/>
                  </a:cubicBezTo>
                  <a:cubicBezTo>
                    <a:pt x="5794" y="7570"/>
                    <a:pt x="9338" y="7967"/>
                    <a:pt x="12544" y="7570"/>
                  </a:cubicBezTo>
                  <a:cubicBezTo>
                    <a:pt x="15750" y="7172"/>
                    <a:pt x="18619" y="5980"/>
                    <a:pt x="21488" y="4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1706940" y="1196245"/>
              <a:ext cx="131650" cy="20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008" fill="norm" stroke="1" extrusionOk="0">
                  <a:moveTo>
                    <a:pt x="9453" y="6230"/>
                  </a:moveTo>
                  <a:cubicBezTo>
                    <a:pt x="7053" y="9686"/>
                    <a:pt x="4653" y="13142"/>
                    <a:pt x="2939" y="15842"/>
                  </a:cubicBezTo>
                  <a:cubicBezTo>
                    <a:pt x="1224" y="18542"/>
                    <a:pt x="196" y="20486"/>
                    <a:pt x="24" y="20918"/>
                  </a:cubicBezTo>
                  <a:cubicBezTo>
                    <a:pt x="-147" y="21350"/>
                    <a:pt x="539" y="20270"/>
                    <a:pt x="3453" y="16706"/>
                  </a:cubicBezTo>
                  <a:cubicBezTo>
                    <a:pt x="6367" y="13142"/>
                    <a:pt x="11510" y="7094"/>
                    <a:pt x="14767" y="3746"/>
                  </a:cubicBezTo>
                  <a:cubicBezTo>
                    <a:pt x="18024" y="398"/>
                    <a:pt x="19396" y="-250"/>
                    <a:pt x="20253" y="74"/>
                  </a:cubicBezTo>
                  <a:cubicBezTo>
                    <a:pt x="21110" y="398"/>
                    <a:pt x="21453" y="1694"/>
                    <a:pt x="21282" y="4826"/>
                  </a:cubicBezTo>
                  <a:cubicBezTo>
                    <a:pt x="21110" y="7958"/>
                    <a:pt x="20424" y="12926"/>
                    <a:pt x="19739" y="17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1993899" y="1657350"/>
              <a:ext cx="234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76" y="21600"/>
                    <a:pt x="8951" y="21600"/>
                    <a:pt x="12551" y="18000"/>
                  </a:cubicBezTo>
                  <a:cubicBezTo>
                    <a:pt x="16151" y="14400"/>
                    <a:pt x="1887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2419927" y="1405672"/>
              <a:ext cx="266123" cy="359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214" fill="norm" stroke="1" extrusionOk="0">
                  <a:moveTo>
                    <a:pt x="12296" y="3609"/>
                  </a:moveTo>
                  <a:cubicBezTo>
                    <a:pt x="11953" y="2984"/>
                    <a:pt x="11610" y="2360"/>
                    <a:pt x="10924" y="2048"/>
                  </a:cubicBezTo>
                  <a:cubicBezTo>
                    <a:pt x="10239" y="1736"/>
                    <a:pt x="9210" y="1736"/>
                    <a:pt x="8010" y="2422"/>
                  </a:cubicBezTo>
                  <a:cubicBezTo>
                    <a:pt x="6810" y="3109"/>
                    <a:pt x="5439" y="4483"/>
                    <a:pt x="4067" y="6605"/>
                  </a:cubicBezTo>
                  <a:cubicBezTo>
                    <a:pt x="2696" y="8728"/>
                    <a:pt x="1324" y="11599"/>
                    <a:pt x="639" y="13784"/>
                  </a:cubicBezTo>
                  <a:cubicBezTo>
                    <a:pt x="-47" y="15969"/>
                    <a:pt x="-47" y="17467"/>
                    <a:pt x="39" y="18529"/>
                  </a:cubicBezTo>
                  <a:cubicBezTo>
                    <a:pt x="124" y="19590"/>
                    <a:pt x="296" y="20214"/>
                    <a:pt x="810" y="20651"/>
                  </a:cubicBezTo>
                  <a:cubicBezTo>
                    <a:pt x="1324" y="21088"/>
                    <a:pt x="2182" y="21338"/>
                    <a:pt x="3467" y="21151"/>
                  </a:cubicBezTo>
                  <a:cubicBezTo>
                    <a:pt x="4753" y="20963"/>
                    <a:pt x="6467" y="20339"/>
                    <a:pt x="8782" y="18654"/>
                  </a:cubicBezTo>
                  <a:cubicBezTo>
                    <a:pt x="11096" y="16968"/>
                    <a:pt x="14010" y="14221"/>
                    <a:pt x="15724" y="11724"/>
                  </a:cubicBezTo>
                  <a:cubicBezTo>
                    <a:pt x="17439" y="9227"/>
                    <a:pt x="17953" y="6980"/>
                    <a:pt x="17867" y="5107"/>
                  </a:cubicBezTo>
                  <a:cubicBezTo>
                    <a:pt x="17782" y="3234"/>
                    <a:pt x="17096" y="1736"/>
                    <a:pt x="15810" y="862"/>
                  </a:cubicBezTo>
                  <a:cubicBezTo>
                    <a:pt x="14524" y="-12"/>
                    <a:pt x="12639" y="-262"/>
                    <a:pt x="10582" y="300"/>
                  </a:cubicBezTo>
                  <a:cubicBezTo>
                    <a:pt x="8524" y="862"/>
                    <a:pt x="6296" y="2235"/>
                    <a:pt x="5010" y="3234"/>
                  </a:cubicBezTo>
                  <a:cubicBezTo>
                    <a:pt x="3724" y="4233"/>
                    <a:pt x="3382" y="4857"/>
                    <a:pt x="3296" y="5481"/>
                  </a:cubicBezTo>
                  <a:cubicBezTo>
                    <a:pt x="3210" y="6106"/>
                    <a:pt x="3382" y="6730"/>
                    <a:pt x="5353" y="7167"/>
                  </a:cubicBezTo>
                  <a:cubicBezTo>
                    <a:pt x="7324" y="7604"/>
                    <a:pt x="11096" y="7854"/>
                    <a:pt x="14096" y="7978"/>
                  </a:cubicBezTo>
                  <a:cubicBezTo>
                    <a:pt x="17096" y="8103"/>
                    <a:pt x="19324" y="8103"/>
                    <a:pt x="21553" y="8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2686050" y="1729316"/>
              <a:ext cx="65658" cy="7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0125" y="10800"/>
                  </a:moveTo>
                  <a:cubicBezTo>
                    <a:pt x="7425" y="12706"/>
                    <a:pt x="4725" y="14612"/>
                    <a:pt x="4387" y="16835"/>
                  </a:cubicBezTo>
                  <a:cubicBezTo>
                    <a:pt x="4050" y="19059"/>
                    <a:pt x="6075" y="21600"/>
                    <a:pt x="9112" y="21600"/>
                  </a:cubicBezTo>
                  <a:cubicBezTo>
                    <a:pt x="12150" y="21600"/>
                    <a:pt x="16200" y="19059"/>
                    <a:pt x="18563" y="15247"/>
                  </a:cubicBezTo>
                  <a:cubicBezTo>
                    <a:pt x="20925" y="11435"/>
                    <a:pt x="21600" y="6353"/>
                    <a:pt x="20250" y="3494"/>
                  </a:cubicBezTo>
                  <a:cubicBezTo>
                    <a:pt x="18900" y="635"/>
                    <a:pt x="15525" y="0"/>
                    <a:pt x="12150" y="0"/>
                  </a:cubicBezTo>
                  <a:cubicBezTo>
                    <a:pt x="8775" y="0"/>
                    <a:pt x="5400" y="635"/>
                    <a:pt x="3375" y="1271"/>
                  </a:cubicBezTo>
                  <a:cubicBezTo>
                    <a:pt x="1350" y="1906"/>
                    <a:pt x="675" y="2541"/>
                    <a:pt x="0" y="3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1511299" y="2022656"/>
              <a:ext cx="1282701" cy="11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21361"/>
                  </a:moveTo>
                  <a:cubicBezTo>
                    <a:pt x="1105" y="20546"/>
                    <a:pt x="2210" y="19731"/>
                    <a:pt x="3457" y="18101"/>
                  </a:cubicBezTo>
                  <a:cubicBezTo>
                    <a:pt x="4705" y="16470"/>
                    <a:pt x="6095" y="14025"/>
                    <a:pt x="7450" y="11987"/>
                  </a:cubicBezTo>
                  <a:cubicBezTo>
                    <a:pt x="8804" y="9950"/>
                    <a:pt x="10123" y="8319"/>
                    <a:pt x="11442" y="6893"/>
                  </a:cubicBezTo>
                  <a:cubicBezTo>
                    <a:pt x="12760" y="5467"/>
                    <a:pt x="14079" y="4244"/>
                    <a:pt x="15416" y="3021"/>
                  </a:cubicBezTo>
                  <a:cubicBezTo>
                    <a:pt x="16752" y="1799"/>
                    <a:pt x="18107" y="576"/>
                    <a:pt x="19141" y="169"/>
                  </a:cubicBezTo>
                  <a:cubicBezTo>
                    <a:pt x="20174" y="-239"/>
                    <a:pt x="20887" y="169"/>
                    <a:pt x="21600" y="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1434667" y="2495005"/>
              <a:ext cx="146483" cy="22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245" fill="norm" stroke="1" extrusionOk="0">
                  <a:moveTo>
                    <a:pt x="21054" y="3686"/>
                  </a:moveTo>
                  <a:cubicBezTo>
                    <a:pt x="21054" y="2676"/>
                    <a:pt x="21054" y="1667"/>
                    <a:pt x="20293" y="960"/>
                  </a:cubicBezTo>
                  <a:cubicBezTo>
                    <a:pt x="19533" y="254"/>
                    <a:pt x="18012" y="-150"/>
                    <a:pt x="15274" y="52"/>
                  </a:cubicBezTo>
                  <a:cubicBezTo>
                    <a:pt x="12536" y="254"/>
                    <a:pt x="8581" y="1061"/>
                    <a:pt x="5843" y="1970"/>
                  </a:cubicBezTo>
                  <a:cubicBezTo>
                    <a:pt x="3105" y="2878"/>
                    <a:pt x="1584" y="3887"/>
                    <a:pt x="671" y="4897"/>
                  </a:cubicBezTo>
                  <a:cubicBezTo>
                    <a:pt x="-242" y="5906"/>
                    <a:pt x="-546" y="6915"/>
                    <a:pt x="1888" y="8228"/>
                  </a:cubicBezTo>
                  <a:cubicBezTo>
                    <a:pt x="4322" y="9540"/>
                    <a:pt x="9493" y="11155"/>
                    <a:pt x="12536" y="12366"/>
                  </a:cubicBezTo>
                  <a:cubicBezTo>
                    <a:pt x="15578" y="13577"/>
                    <a:pt x="16491" y="14385"/>
                    <a:pt x="16643" y="15697"/>
                  </a:cubicBezTo>
                  <a:cubicBezTo>
                    <a:pt x="16795" y="17009"/>
                    <a:pt x="16186" y="18826"/>
                    <a:pt x="15122" y="19936"/>
                  </a:cubicBezTo>
                  <a:cubicBezTo>
                    <a:pt x="14057" y="21046"/>
                    <a:pt x="12536" y="21450"/>
                    <a:pt x="11167" y="21147"/>
                  </a:cubicBezTo>
                  <a:cubicBezTo>
                    <a:pt x="9798" y="20844"/>
                    <a:pt x="8581" y="19835"/>
                    <a:pt x="7364" y="18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1600199" y="2513933"/>
              <a:ext cx="165101" cy="12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8" fill="norm" stroke="1" extrusionOk="0">
                  <a:moveTo>
                    <a:pt x="0" y="13697"/>
                  </a:moveTo>
                  <a:cubicBezTo>
                    <a:pt x="831" y="15090"/>
                    <a:pt x="1662" y="16484"/>
                    <a:pt x="2769" y="17007"/>
                  </a:cubicBezTo>
                  <a:cubicBezTo>
                    <a:pt x="3877" y="17529"/>
                    <a:pt x="5262" y="17181"/>
                    <a:pt x="6923" y="15265"/>
                  </a:cubicBezTo>
                  <a:cubicBezTo>
                    <a:pt x="8585" y="13348"/>
                    <a:pt x="10523" y="9865"/>
                    <a:pt x="11492" y="7078"/>
                  </a:cubicBezTo>
                  <a:cubicBezTo>
                    <a:pt x="12462" y="4290"/>
                    <a:pt x="12462" y="2200"/>
                    <a:pt x="11631" y="981"/>
                  </a:cubicBezTo>
                  <a:cubicBezTo>
                    <a:pt x="10800" y="-239"/>
                    <a:pt x="9138" y="-587"/>
                    <a:pt x="7062" y="1503"/>
                  </a:cubicBezTo>
                  <a:cubicBezTo>
                    <a:pt x="4985" y="3594"/>
                    <a:pt x="2492" y="8123"/>
                    <a:pt x="1246" y="11432"/>
                  </a:cubicBezTo>
                  <a:cubicBezTo>
                    <a:pt x="0" y="14742"/>
                    <a:pt x="0" y="16832"/>
                    <a:pt x="1938" y="18400"/>
                  </a:cubicBezTo>
                  <a:cubicBezTo>
                    <a:pt x="3877" y="19968"/>
                    <a:pt x="7754" y="21013"/>
                    <a:pt x="11354" y="20839"/>
                  </a:cubicBezTo>
                  <a:cubicBezTo>
                    <a:pt x="14954" y="20665"/>
                    <a:pt x="18277" y="19271"/>
                    <a:pt x="21600" y="17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1568449" y="2249617"/>
              <a:ext cx="127001" cy="11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10475"/>
                  </a:moveTo>
                  <a:cubicBezTo>
                    <a:pt x="0" y="12475"/>
                    <a:pt x="0" y="14475"/>
                    <a:pt x="0" y="16675"/>
                  </a:cubicBezTo>
                  <a:cubicBezTo>
                    <a:pt x="0" y="18875"/>
                    <a:pt x="0" y="21275"/>
                    <a:pt x="900" y="20875"/>
                  </a:cubicBezTo>
                  <a:cubicBezTo>
                    <a:pt x="1800" y="20475"/>
                    <a:pt x="3600" y="17275"/>
                    <a:pt x="5940" y="13675"/>
                  </a:cubicBezTo>
                  <a:cubicBezTo>
                    <a:pt x="8280" y="10075"/>
                    <a:pt x="11160" y="6075"/>
                    <a:pt x="13320" y="3475"/>
                  </a:cubicBezTo>
                  <a:cubicBezTo>
                    <a:pt x="15480" y="875"/>
                    <a:pt x="16920" y="-325"/>
                    <a:pt x="18000" y="75"/>
                  </a:cubicBezTo>
                  <a:cubicBezTo>
                    <a:pt x="19080" y="475"/>
                    <a:pt x="19800" y="2475"/>
                    <a:pt x="20340" y="6275"/>
                  </a:cubicBezTo>
                  <a:cubicBezTo>
                    <a:pt x="20880" y="10075"/>
                    <a:pt x="21240" y="15675"/>
                    <a:pt x="21600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1976966" y="2317750"/>
              <a:ext cx="194734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7" y="665"/>
                  </a:moveTo>
                  <a:cubicBezTo>
                    <a:pt x="18078" y="332"/>
                    <a:pt x="16670" y="0"/>
                    <a:pt x="15378" y="0"/>
                  </a:cubicBezTo>
                  <a:cubicBezTo>
                    <a:pt x="14087" y="0"/>
                    <a:pt x="12913" y="332"/>
                    <a:pt x="10683" y="1828"/>
                  </a:cubicBezTo>
                  <a:cubicBezTo>
                    <a:pt x="8452" y="3323"/>
                    <a:pt x="5165" y="5982"/>
                    <a:pt x="3052" y="8695"/>
                  </a:cubicBezTo>
                  <a:cubicBezTo>
                    <a:pt x="939" y="11409"/>
                    <a:pt x="0" y="14178"/>
                    <a:pt x="0" y="16117"/>
                  </a:cubicBezTo>
                  <a:cubicBezTo>
                    <a:pt x="0" y="18055"/>
                    <a:pt x="939" y="19163"/>
                    <a:pt x="4696" y="19938"/>
                  </a:cubicBezTo>
                  <a:cubicBezTo>
                    <a:pt x="8452" y="20714"/>
                    <a:pt x="15026" y="21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2198259" y="2431780"/>
              <a:ext cx="195691" cy="325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298" fill="norm" stroke="1" extrusionOk="0">
                  <a:moveTo>
                    <a:pt x="19383" y="2925"/>
                  </a:moveTo>
                  <a:cubicBezTo>
                    <a:pt x="19150" y="2233"/>
                    <a:pt x="18918" y="1541"/>
                    <a:pt x="18105" y="1125"/>
                  </a:cubicBezTo>
                  <a:cubicBezTo>
                    <a:pt x="17292" y="710"/>
                    <a:pt x="15899" y="571"/>
                    <a:pt x="13576" y="1402"/>
                  </a:cubicBezTo>
                  <a:cubicBezTo>
                    <a:pt x="11254" y="2233"/>
                    <a:pt x="8002" y="4033"/>
                    <a:pt x="5563" y="6456"/>
                  </a:cubicBezTo>
                  <a:cubicBezTo>
                    <a:pt x="3125" y="8879"/>
                    <a:pt x="1499" y="11925"/>
                    <a:pt x="686" y="14210"/>
                  </a:cubicBezTo>
                  <a:cubicBezTo>
                    <a:pt x="-127" y="16494"/>
                    <a:pt x="-127" y="18017"/>
                    <a:pt x="221" y="19056"/>
                  </a:cubicBezTo>
                  <a:cubicBezTo>
                    <a:pt x="570" y="20094"/>
                    <a:pt x="1267" y="20648"/>
                    <a:pt x="2196" y="20994"/>
                  </a:cubicBezTo>
                  <a:cubicBezTo>
                    <a:pt x="3125" y="21341"/>
                    <a:pt x="4286" y="21479"/>
                    <a:pt x="5912" y="20925"/>
                  </a:cubicBezTo>
                  <a:cubicBezTo>
                    <a:pt x="7538" y="20371"/>
                    <a:pt x="9628" y="19125"/>
                    <a:pt x="11950" y="16979"/>
                  </a:cubicBezTo>
                  <a:cubicBezTo>
                    <a:pt x="14273" y="14833"/>
                    <a:pt x="16828" y="11787"/>
                    <a:pt x="18105" y="9156"/>
                  </a:cubicBezTo>
                  <a:cubicBezTo>
                    <a:pt x="19383" y="6525"/>
                    <a:pt x="19383" y="4310"/>
                    <a:pt x="18454" y="2717"/>
                  </a:cubicBezTo>
                  <a:cubicBezTo>
                    <a:pt x="17525" y="1125"/>
                    <a:pt x="15667" y="156"/>
                    <a:pt x="13112" y="17"/>
                  </a:cubicBezTo>
                  <a:cubicBezTo>
                    <a:pt x="10557" y="-121"/>
                    <a:pt x="7305" y="571"/>
                    <a:pt x="5099" y="1541"/>
                  </a:cubicBezTo>
                  <a:cubicBezTo>
                    <a:pt x="2892" y="2510"/>
                    <a:pt x="1731" y="3756"/>
                    <a:pt x="1150" y="4794"/>
                  </a:cubicBezTo>
                  <a:cubicBezTo>
                    <a:pt x="570" y="5833"/>
                    <a:pt x="570" y="6664"/>
                    <a:pt x="1034" y="7287"/>
                  </a:cubicBezTo>
                  <a:cubicBezTo>
                    <a:pt x="1499" y="7910"/>
                    <a:pt x="2428" y="8325"/>
                    <a:pt x="5912" y="8256"/>
                  </a:cubicBezTo>
                  <a:cubicBezTo>
                    <a:pt x="9396" y="8187"/>
                    <a:pt x="15434" y="7633"/>
                    <a:pt x="21473" y="7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2267591" y="2228417"/>
              <a:ext cx="158109" cy="19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178" fill="norm" stroke="1" extrusionOk="0">
                  <a:moveTo>
                    <a:pt x="1641" y="7795"/>
                  </a:moveTo>
                  <a:cubicBezTo>
                    <a:pt x="1065" y="11317"/>
                    <a:pt x="489" y="14839"/>
                    <a:pt x="201" y="17187"/>
                  </a:cubicBezTo>
                  <a:cubicBezTo>
                    <a:pt x="-87" y="19535"/>
                    <a:pt x="-87" y="20708"/>
                    <a:pt x="345" y="20826"/>
                  </a:cubicBezTo>
                  <a:cubicBezTo>
                    <a:pt x="777" y="20943"/>
                    <a:pt x="1641" y="20004"/>
                    <a:pt x="2505" y="17187"/>
                  </a:cubicBezTo>
                  <a:cubicBezTo>
                    <a:pt x="3369" y="14369"/>
                    <a:pt x="4233" y="9674"/>
                    <a:pt x="5241" y="6269"/>
                  </a:cubicBezTo>
                  <a:cubicBezTo>
                    <a:pt x="6249" y="2865"/>
                    <a:pt x="7401" y="752"/>
                    <a:pt x="8697" y="165"/>
                  </a:cubicBezTo>
                  <a:cubicBezTo>
                    <a:pt x="9993" y="-422"/>
                    <a:pt x="11433" y="517"/>
                    <a:pt x="13305" y="3569"/>
                  </a:cubicBezTo>
                  <a:cubicBezTo>
                    <a:pt x="15177" y="6621"/>
                    <a:pt x="17481" y="11787"/>
                    <a:pt x="18921" y="15074"/>
                  </a:cubicBezTo>
                  <a:cubicBezTo>
                    <a:pt x="20361" y="18361"/>
                    <a:pt x="20937" y="19769"/>
                    <a:pt x="21513" y="21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2533650" y="2222500"/>
              <a:ext cx="11008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3535" y="0"/>
                  </a:moveTo>
                  <a:cubicBezTo>
                    <a:pt x="9033" y="1902"/>
                    <a:pt x="14531" y="3804"/>
                    <a:pt x="17673" y="6045"/>
                  </a:cubicBezTo>
                  <a:cubicBezTo>
                    <a:pt x="20815" y="8287"/>
                    <a:pt x="21600" y="10868"/>
                    <a:pt x="18262" y="13517"/>
                  </a:cubicBezTo>
                  <a:cubicBezTo>
                    <a:pt x="14924" y="16166"/>
                    <a:pt x="7462" y="188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9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93989" y="2667264"/>
              <a:ext cx="2607890" cy="221986"/>
            </a:xfrm>
            <a:prstGeom prst="rect">
              <a:avLst/>
            </a:prstGeom>
            <a:effectLst/>
          </p:spPr>
        </p:pic>
        <p:sp>
          <p:nvSpPr>
            <p:cNvPr id="1795" name="Line"/>
            <p:cNvSpPr/>
            <p:nvPr/>
          </p:nvSpPr>
          <p:spPr>
            <a:xfrm>
              <a:off x="6769099" y="2731141"/>
              <a:ext cx="4540251" cy="62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14902"/>
                  </a:moveTo>
                  <a:cubicBezTo>
                    <a:pt x="292" y="12022"/>
                    <a:pt x="584" y="9142"/>
                    <a:pt x="886" y="6622"/>
                  </a:cubicBezTo>
                  <a:cubicBezTo>
                    <a:pt x="1188" y="4102"/>
                    <a:pt x="1500" y="1942"/>
                    <a:pt x="1848" y="862"/>
                  </a:cubicBezTo>
                  <a:cubicBezTo>
                    <a:pt x="2195" y="-218"/>
                    <a:pt x="2578" y="-218"/>
                    <a:pt x="2950" y="502"/>
                  </a:cubicBezTo>
                  <a:cubicBezTo>
                    <a:pt x="3323" y="1222"/>
                    <a:pt x="3686" y="2662"/>
                    <a:pt x="4068" y="3382"/>
                  </a:cubicBezTo>
                  <a:cubicBezTo>
                    <a:pt x="4451" y="4102"/>
                    <a:pt x="4854" y="4102"/>
                    <a:pt x="5251" y="4462"/>
                  </a:cubicBezTo>
                  <a:cubicBezTo>
                    <a:pt x="5649" y="4822"/>
                    <a:pt x="6042" y="5542"/>
                    <a:pt x="6440" y="5902"/>
                  </a:cubicBezTo>
                  <a:cubicBezTo>
                    <a:pt x="6837" y="6262"/>
                    <a:pt x="7240" y="6262"/>
                    <a:pt x="7653" y="6262"/>
                  </a:cubicBezTo>
                  <a:cubicBezTo>
                    <a:pt x="8066" y="6262"/>
                    <a:pt x="8489" y="6262"/>
                    <a:pt x="8912" y="6262"/>
                  </a:cubicBezTo>
                  <a:cubicBezTo>
                    <a:pt x="9335" y="6262"/>
                    <a:pt x="9758" y="6262"/>
                    <a:pt x="10171" y="6622"/>
                  </a:cubicBezTo>
                  <a:cubicBezTo>
                    <a:pt x="10583" y="6982"/>
                    <a:pt x="10986" y="7702"/>
                    <a:pt x="11404" y="8062"/>
                  </a:cubicBezTo>
                  <a:cubicBezTo>
                    <a:pt x="11822" y="8422"/>
                    <a:pt x="12255" y="8422"/>
                    <a:pt x="12693" y="8422"/>
                  </a:cubicBezTo>
                  <a:cubicBezTo>
                    <a:pt x="13131" y="8422"/>
                    <a:pt x="13574" y="8422"/>
                    <a:pt x="14012" y="8422"/>
                  </a:cubicBezTo>
                  <a:cubicBezTo>
                    <a:pt x="14450" y="8422"/>
                    <a:pt x="14883" y="8422"/>
                    <a:pt x="15291" y="8422"/>
                  </a:cubicBezTo>
                  <a:cubicBezTo>
                    <a:pt x="15699" y="8422"/>
                    <a:pt x="16082" y="8422"/>
                    <a:pt x="16454" y="8782"/>
                  </a:cubicBezTo>
                  <a:cubicBezTo>
                    <a:pt x="16827" y="9142"/>
                    <a:pt x="17189" y="9862"/>
                    <a:pt x="17562" y="10582"/>
                  </a:cubicBezTo>
                  <a:cubicBezTo>
                    <a:pt x="17935" y="11302"/>
                    <a:pt x="18317" y="12022"/>
                    <a:pt x="18695" y="12742"/>
                  </a:cubicBezTo>
                  <a:cubicBezTo>
                    <a:pt x="19072" y="13462"/>
                    <a:pt x="19445" y="14182"/>
                    <a:pt x="19818" y="14902"/>
                  </a:cubicBezTo>
                  <a:cubicBezTo>
                    <a:pt x="20190" y="15622"/>
                    <a:pt x="20563" y="16342"/>
                    <a:pt x="20860" y="17422"/>
                  </a:cubicBezTo>
                  <a:cubicBezTo>
                    <a:pt x="21157" y="18502"/>
                    <a:pt x="21378" y="19942"/>
                    <a:pt x="2160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6877049" y="1045923"/>
              <a:ext cx="4724401" cy="1602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fill="norm" stroke="1" extrusionOk="0">
                  <a:moveTo>
                    <a:pt x="0" y="20371"/>
                  </a:moveTo>
                  <a:cubicBezTo>
                    <a:pt x="232" y="20286"/>
                    <a:pt x="465" y="20200"/>
                    <a:pt x="697" y="20086"/>
                  </a:cubicBezTo>
                  <a:cubicBezTo>
                    <a:pt x="929" y="19972"/>
                    <a:pt x="1161" y="19830"/>
                    <a:pt x="1437" y="19616"/>
                  </a:cubicBezTo>
                  <a:cubicBezTo>
                    <a:pt x="1713" y="19402"/>
                    <a:pt x="2032" y="19117"/>
                    <a:pt x="2303" y="18847"/>
                  </a:cubicBezTo>
                  <a:cubicBezTo>
                    <a:pt x="2574" y="18576"/>
                    <a:pt x="2797" y="18319"/>
                    <a:pt x="3024" y="18034"/>
                  </a:cubicBezTo>
                  <a:cubicBezTo>
                    <a:pt x="3252" y="17750"/>
                    <a:pt x="3484" y="17436"/>
                    <a:pt x="3702" y="17037"/>
                  </a:cubicBezTo>
                  <a:cubicBezTo>
                    <a:pt x="3919" y="16638"/>
                    <a:pt x="4123" y="16154"/>
                    <a:pt x="4287" y="15655"/>
                  </a:cubicBezTo>
                  <a:cubicBezTo>
                    <a:pt x="4452" y="15156"/>
                    <a:pt x="4577" y="14643"/>
                    <a:pt x="4723" y="13960"/>
                  </a:cubicBezTo>
                  <a:cubicBezTo>
                    <a:pt x="4868" y="13276"/>
                    <a:pt x="5032" y="12421"/>
                    <a:pt x="5158" y="11680"/>
                  </a:cubicBezTo>
                  <a:cubicBezTo>
                    <a:pt x="5284" y="10939"/>
                    <a:pt x="5371" y="10312"/>
                    <a:pt x="5487" y="9585"/>
                  </a:cubicBezTo>
                  <a:cubicBezTo>
                    <a:pt x="5603" y="8859"/>
                    <a:pt x="5748" y="8032"/>
                    <a:pt x="5889" y="7334"/>
                  </a:cubicBezTo>
                  <a:cubicBezTo>
                    <a:pt x="6029" y="6636"/>
                    <a:pt x="6165" y="6066"/>
                    <a:pt x="6339" y="5482"/>
                  </a:cubicBezTo>
                  <a:cubicBezTo>
                    <a:pt x="6513" y="4898"/>
                    <a:pt x="6726" y="4299"/>
                    <a:pt x="6924" y="3786"/>
                  </a:cubicBezTo>
                  <a:cubicBezTo>
                    <a:pt x="7123" y="3274"/>
                    <a:pt x="7306" y="2846"/>
                    <a:pt x="7563" y="2433"/>
                  </a:cubicBezTo>
                  <a:cubicBezTo>
                    <a:pt x="7819" y="2020"/>
                    <a:pt x="8148" y="1621"/>
                    <a:pt x="8424" y="1322"/>
                  </a:cubicBezTo>
                  <a:cubicBezTo>
                    <a:pt x="8700" y="1022"/>
                    <a:pt x="8923" y="823"/>
                    <a:pt x="9184" y="623"/>
                  </a:cubicBezTo>
                  <a:cubicBezTo>
                    <a:pt x="9445" y="424"/>
                    <a:pt x="9745" y="224"/>
                    <a:pt x="10065" y="110"/>
                  </a:cubicBezTo>
                  <a:cubicBezTo>
                    <a:pt x="10384" y="-4"/>
                    <a:pt x="10723" y="-32"/>
                    <a:pt x="11066" y="39"/>
                  </a:cubicBezTo>
                  <a:cubicBezTo>
                    <a:pt x="11410" y="110"/>
                    <a:pt x="11758" y="281"/>
                    <a:pt x="12068" y="509"/>
                  </a:cubicBezTo>
                  <a:cubicBezTo>
                    <a:pt x="12377" y="737"/>
                    <a:pt x="12648" y="1022"/>
                    <a:pt x="12905" y="1450"/>
                  </a:cubicBezTo>
                  <a:cubicBezTo>
                    <a:pt x="13161" y="1877"/>
                    <a:pt x="13403" y="2447"/>
                    <a:pt x="13602" y="3031"/>
                  </a:cubicBezTo>
                  <a:cubicBezTo>
                    <a:pt x="13800" y="3615"/>
                    <a:pt x="13955" y="4214"/>
                    <a:pt x="14105" y="4955"/>
                  </a:cubicBezTo>
                  <a:cubicBezTo>
                    <a:pt x="14255" y="5696"/>
                    <a:pt x="14400" y="6579"/>
                    <a:pt x="14535" y="7405"/>
                  </a:cubicBezTo>
                  <a:cubicBezTo>
                    <a:pt x="14671" y="8232"/>
                    <a:pt x="14797" y="9001"/>
                    <a:pt x="14937" y="9742"/>
                  </a:cubicBezTo>
                  <a:cubicBezTo>
                    <a:pt x="15077" y="10483"/>
                    <a:pt x="15232" y="11195"/>
                    <a:pt x="15363" y="11708"/>
                  </a:cubicBezTo>
                  <a:cubicBezTo>
                    <a:pt x="15494" y="12221"/>
                    <a:pt x="15600" y="12535"/>
                    <a:pt x="15745" y="12991"/>
                  </a:cubicBezTo>
                  <a:cubicBezTo>
                    <a:pt x="15890" y="13447"/>
                    <a:pt x="16074" y="14045"/>
                    <a:pt x="16287" y="14658"/>
                  </a:cubicBezTo>
                  <a:cubicBezTo>
                    <a:pt x="16500" y="15270"/>
                    <a:pt x="16742" y="15897"/>
                    <a:pt x="16979" y="16410"/>
                  </a:cubicBezTo>
                  <a:cubicBezTo>
                    <a:pt x="17216" y="16923"/>
                    <a:pt x="17448" y="17322"/>
                    <a:pt x="17719" y="17678"/>
                  </a:cubicBezTo>
                  <a:cubicBezTo>
                    <a:pt x="17990" y="18034"/>
                    <a:pt x="18300" y="18348"/>
                    <a:pt x="18634" y="18676"/>
                  </a:cubicBezTo>
                  <a:cubicBezTo>
                    <a:pt x="18968" y="19003"/>
                    <a:pt x="19326" y="19345"/>
                    <a:pt x="19640" y="19630"/>
                  </a:cubicBezTo>
                  <a:cubicBezTo>
                    <a:pt x="19955" y="19915"/>
                    <a:pt x="20226" y="20143"/>
                    <a:pt x="20531" y="20400"/>
                  </a:cubicBezTo>
                  <a:cubicBezTo>
                    <a:pt x="20835" y="20656"/>
                    <a:pt x="21174" y="20941"/>
                    <a:pt x="21358" y="21141"/>
                  </a:cubicBezTo>
                  <a:cubicBezTo>
                    <a:pt x="21542" y="21340"/>
                    <a:pt x="21571" y="21454"/>
                    <a:pt x="21600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10058399" y="1555750"/>
              <a:ext cx="5461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3" y="18432"/>
                    <a:pt x="4186" y="15264"/>
                    <a:pt x="6530" y="12528"/>
                  </a:cubicBezTo>
                  <a:cubicBezTo>
                    <a:pt x="8874" y="9792"/>
                    <a:pt x="11470" y="7488"/>
                    <a:pt x="13856" y="5904"/>
                  </a:cubicBezTo>
                  <a:cubicBezTo>
                    <a:pt x="16242" y="4320"/>
                    <a:pt x="18419" y="3456"/>
                    <a:pt x="19674" y="2592"/>
                  </a:cubicBezTo>
                  <a:cubicBezTo>
                    <a:pt x="20930" y="1728"/>
                    <a:pt x="21265" y="8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10482718" y="1489805"/>
              <a:ext cx="136122" cy="18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388" fill="norm" stroke="1" extrusionOk="0">
                  <a:moveTo>
                    <a:pt x="3074" y="1044"/>
                  </a:moveTo>
                  <a:cubicBezTo>
                    <a:pt x="1462" y="793"/>
                    <a:pt x="-150" y="541"/>
                    <a:pt x="11" y="290"/>
                  </a:cubicBezTo>
                  <a:cubicBezTo>
                    <a:pt x="172" y="39"/>
                    <a:pt x="2107" y="-212"/>
                    <a:pt x="5331" y="290"/>
                  </a:cubicBezTo>
                  <a:cubicBezTo>
                    <a:pt x="8554" y="793"/>
                    <a:pt x="13068" y="2048"/>
                    <a:pt x="16292" y="4309"/>
                  </a:cubicBezTo>
                  <a:cubicBezTo>
                    <a:pt x="19516" y="6569"/>
                    <a:pt x="21450" y="9835"/>
                    <a:pt x="20483" y="12848"/>
                  </a:cubicBezTo>
                  <a:cubicBezTo>
                    <a:pt x="19516" y="15862"/>
                    <a:pt x="15647" y="18625"/>
                    <a:pt x="11778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10864849" y="1372085"/>
              <a:ext cx="241301" cy="240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1633"/>
                  </a:moveTo>
                  <a:cubicBezTo>
                    <a:pt x="947" y="702"/>
                    <a:pt x="1895" y="-229"/>
                    <a:pt x="2558" y="50"/>
                  </a:cubicBezTo>
                  <a:cubicBezTo>
                    <a:pt x="3221" y="330"/>
                    <a:pt x="3600" y="1819"/>
                    <a:pt x="3695" y="5171"/>
                  </a:cubicBezTo>
                  <a:cubicBezTo>
                    <a:pt x="3789" y="8523"/>
                    <a:pt x="3600" y="13737"/>
                    <a:pt x="3505" y="16809"/>
                  </a:cubicBezTo>
                  <a:cubicBezTo>
                    <a:pt x="3411" y="19881"/>
                    <a:pt x="3411" y="20812"/>
                    <a:pt x="3884" y="21092"/>
                  </a:cubicBezTo>
                  <a:cubicBezTo>
                    <a:pt x="4358" y="21371"/>
                    <a:pt x="5305" y="20999"/>
                    <a:pt x="5968" y="20347"/>
                  </a:cubicBezTo>
                  <a:cubicBezTo>
                    <a:pt x="6632" y="19695"/>
                    <a:pt x="7011" y="18764"/>
                    <a:pt x="7674" y="17647"/>
                  </a:cubicBezTo>
                  <a:cubicBezTo>
                    <a:pt x="8337" y="16530"/>
                    <a:pt x="9284" y="15226"/>
                    <a:pt x="9758" y="15040"/>
                  </a:cubicBezTo>
                  <a:cubicBezTo>
                    <a:pt x="10232" y="14854"/>
                    <a:pt x="10232" y="15785"/>
                    <a:pt x="10232" y="16716"/>
                  </a:cubicBezTo>
                  <a:cubicBezTo>
                    <a:pt x="10232" y="17647"/>
                    <a:pt x="10232" y="18578"/>
                    <a:pt x="10611" y="19323"/>
                  </a:cubicBezTo>
                  <a:cubicBezTo>
                    <a:pt x="10989" y="20068"/>
                    <a:pt x="11747" y="20626"/>
                    <a:pt x="12505" y="20533"/>
                  </a:cubicBezTo>
                  <a:cubicBezTo>
                    <a:pt x="13263" y="20440"/>
                    <a:pt x="14021" y="19695"/>
                    <a:pt x="15158" y="17274"/>
                  </a:cubicBezTo>
                  <a:cubicBezTo>
                    <a:pt x="16295" y="14854"/>
                    <a:pt x="17811" y="10757"/>
                    <a:pt x="18947" y="8430"/>
                  </a:cubicBezTo>
                  <a:cubicBezTo>
                    <a:pt x="20084" y="6102"/>
                    <a:pt x="20842" y="5543"/>
                    <a:pt x="21600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11315699" y="158115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11328399" y="149225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11408833" y="1425485"/>
              <a:ext cx="110068" cy="26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1273"/>
                  </a:moveTo>
                  <a:cubicBezTo>
                    <a:pt x="19523" y="598"/>
                    <a:pt x="17446" y="-77"/>
                    <a:pt x="14123" y="7"/>
                  </a:cubicBezTo>
                  <a:cubicBezTo>
                    <a:pt x="10800" y="92"/>
                    <a:pt x="6231" y="935"/>
                    <a:pt x="3531" y="3382"/>
                  </a:cubicBezTo>
                  <a:cubicBezTo>
                    <a:pt x="831" y="5829"/>
                    <a:pt x="0" y="9879"/>
                    <a:pt x="0" y="13170"/>
                  </a:cubicBezTo>
                  <a:cubicBezTo>
                    <a:pt x="0" y="16461"/>
                    <a:pt x="831" y="18992"/>
                    <a:pt x="1662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11341099" y="1602554"/>
              <a:ext cx="190501" cy="5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0" fill="norm" stroke="1" extrusionOk="0">
                  <a:moveTo>
                    <a:pt x="0" y="20710"/>
                  </a:moveTo>
                  <a:cubicBezTo>
                    <a:pt x="0" y="15110"/>
                    <a:pt x="0" y="9510"/>
                    <a:pt x="2160" y="5510"/>
                  </a:cubicBezTo>
                  <a:cubicBezTo>
                    <a:pt x="4320" y="1510"/>
                    <a:pt x="8640" y="-890"/>
                    <a:pt x="12240" y="310"/>
                  </a:cubicBezTo>
                  <a:cubicBezTo>
                    <a:pt x="15840" y="1510"/>
                    <a:pt x="18720" y="6310"/>
                    <a:pt x="21600" y="1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11223065" y="1811304"/>
              <a:ext cx="194236" cy="14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0942" fill="norm" stroke="1" extrusionOk="0">
                  <a:moveTo>
                    <a:pt x="9468" y="6253"/>
                  </a:moveTo>
                  <a:cubicBezTo>
                    <a:pt x="8771" y="5019"/>
                    <a:pt x="8074" y="3784"/>
                    <a:pt x="7261" y="3630"/>
                  </a:cubicBezTo>
                  <a:cubicBezTo>
                    <a:pt x="6448" y="3476"/>
                    <a:pt x="5519" y="4402"/>
                    <a:pt x="4242" y="6407"/>
                  </a:cubicBezTo>
                  <a:cubicBezTo>
                    <a:pt x="2965" y="8413"/>
                    <a:pt x="1339" y="11499"/>
                    <a:pt x="526" y="13967"/>
                  </a:cubicBezTo>
                  <a:cubicBezTo>
                    <a:pt x="-287" y="16436"/>
                    <a:pt x="-287" y="18287"/>
                    <a:pt x="1455" y="19522"/>
                  </a:cubicBezTo>
                  <a:cubicBezTo>
                    <a:pt x="3197" y="20756"/>
                    <a:pt x="6681" y="21373"/>
                    <a:pt x="9468" y="20602"/>
                  </a:cubicBezTo>
                  <a:cubicBezTo>
                    <a:pt x="12255" y="19830"/>
                    <a:pt x="14345" y="17670"/>
                    <a:pt x="15390" y="15047"/>
                  </a:cubicBezTo>
                  <a:cubicBezTo>
                    <a:pt x="16436" y="12424"/>
                    <a:pt x="16436" y="9339"/>
                    <a:pt x="14694" y="6716"/>
                  </a:cubicBezTo>
                  <a:cubicBezTo>
                    <a:pt x="12952" y="4093"/>
                    <a:pt x="9468" y="1933"/>
                    <a:pt x="7145" y="853"/>
                  </a:cubicBezTo>
                  <a:cubicBezTo>
                    <a:pt x="4823" y="-227"/>
                    <a:pt x="3661" y="-227"/>
                    <a:pt x="3081" y="544"/>
                  </a:cubicBezTo>
                  <a:cubicBezTo>
                    <a:pt x="2500" y="1316"/>
                    <a:pt x="2500" y="2859"/>
                    <a:pt x="4242" y="4247"/>
                  </a:cubicBezTo>
                  <a:cubicBezTo>
                    <a:pt x="5984" y="5636"/>
                    <a:pt x="9468" y="6870"/>
                    <a:pt x="12603" y="7796"/>
                  </a:cubicBezTo>
                  <a:cubicBezTo>
                    <a:pt x="15739" y="8722"/>
                    <a:pt x="18526" y="9339"/>
                    <a:pt x="21313" y="9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11404599" y="1911350"/>
              <a:ext cx="1016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11410949" y="1987550"/>
              <a:ext cx="133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11592671" y="1829808"/>
              <a:ext cx="218330" cy="18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099" fill="norm" stroke="1" extrusionOk="0">
                  <a:moveTo>
                    <a:pt x="17685" y="5774"/>
                  </a:moveTo>
                  <a:cubicBezTo>
                    <a:pt x="16646" y="4301"/>
                    <a:pt x="15608" y="2828"/>
                    <a:pt x="13115" y="3074"/>
                  </a:cubicBezTo>
                  <a:cubicBezTo>
                    <a:pt x="10623" y="3319"/>
                    <a:pt x="6677" y="5283"/>
                    <a:pt x="4081" y="7738"/>
                  </a:cubicBezTo>
                  <a:cubicBezTo>
                    <a:pt x="1485" y="10192"/>
                    <a:pt x="238" y="13138"/>
                    <a:pt x="31" y="15715"/>
                  </a:cubicBezTo>
                  <a:cubicBezTo>
                    <a:pt x="-177" y="18292"/>
                    <a:pt x="654" y="20501"/>
                    <a:pt x="3042" y="20992"/>
                  </a:cubicBezTo>
                  <a:cubicBezTo>
                    <a:pt x="5431" y="21483"/>
                    <a:pt x="9377" y="20256"/>
                    <a:pt x="12285" y="17801"/>
                  </a:cubicBezTo>
                  <a:cubicBezTo>
                    <a:pt x="15192" y="15347"/>
                    <a:pt x="17061" y="11665"/>
                    <a:pt x="17477" y="8842"/>
                  </a:cubicBezTo>
                  <a:cubicBezTo>
                    <a:pt x="17892" y="6019"/>
                    <a:pt x="16854" y="4056"/>
                    <a:pt x="15608" y="2706"/>
                  </a:cubicBezTo>
                  <a:cubicBezTo>
                    <a:pt x="14361" y="1356"/>
                    <a:pt x="12908" y="619"/>
                    <a:pt x="11454" y="251"/>
                  </a:cubicBezTo>
                  <a:cubicBezTo>
                    <a:pt x="10000" y="-117"/>
                    <a:pt x="8546" y="-117"/>
                    <a:pt x="7715" y="497"/>
                  </a:cubicBezTo>
                  <a:cubicBezTo>
                    <a:pt x="6885" y="1110"/>
                    <a:pt x="6677" y="2338"/>
                    <a:pt x="8546" y="4424"/>
                  </a:cubicBezTo>
                  <a:cubicBezTo>
                    <a:pt x="10415" y="6510"/>
                    <a:pt x="14361" y="9456"/>
                    <a:pt x="16854" y="11174"/>
                  </a:cubicBezTo>
                  <a:cubicBezTo>
                    <a:pt x="19346" y="12892"/>
                    <a:pt x="20385" y="13383"/>
                    <a:pt x="21423" y="13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11741149" y="2051050"/>
              <a:ext cx="93527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5760" y="11172"/>
                  </a:moveTo>
                  <a:cubicBezTo>
                    <a:pt x="3360" y="11172"/>
                    <a:pt x="960" y="11172"/>
                    <a:pt x="720" y="12662"/>
                  </a:cubicBezTo>
                  <a:cubicBezTo>
                    <a:pt x="480" y="14152"/>
                    <a:pt x="2400" y="17131"/>
                    <a:pt x="5280" y="18993"/>
                  </a:cubicBezTo>
                  <a:cubicBezTo>
                    <a:pt x="8160" y="20855"/>
                    <a:pt x="12000" y="21600"/>
                    <a:pt x="15120" y="21600"/>
                  </a:cubicBezTo>
                  <a:cubicBezTo>
                    <a:pt x="18240" y="21600"/>
                    <a:pt x="20640" y="20855"/>
                    <a:pt x="21120" y="18993"/>
                  </a:cubicBezTo>
                  <a:cubicBezTo>
                    <a:pt x="21600" y="17131"/>
                    <a:pt x="20160" y="14152"/>
                    <a:pt x="16320" y="10800"/>
                  </a:cubicBezTo>
                  <a:cubicBezTo>
                    <a:pt x="12480" y="7448"/>
                    <a:pt x="6240" y="372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9239249" y="114935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9226549" y="1714500"/>
              <a:ext cx="190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9239249" y="2184400"/>
              <a:ext cx="15695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4070"/>
                    <a:pt x="16200" y="8139"/>
                    <a:pt x="18900" y="11739"/>
                  </a:cubicBezTo>
                  <a:cubicBezTo>
                    <a:pt x="21600" y="15339"/>
                    <a:pt x="18900" y="18470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9245599" y="2724150"/>
              <a:ext cx="12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9179897" y="2727065"/>
              <a:ext cx="139787" cy="7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119" fill="norm" stroke="1" extrusionOk="0">
                  <a:moveTo>
                    <a:pt x="5172" y="9974"/>
                  </a:moveTo>
                  <a:cubicBezTo>
                    <a:pt x="3560" y="9974"/>
                    <a:pt x="1948" y="9974"/>
                    <a:pt x="981" y="11474"/>
                  </a:cubicBezTo>
                  <a:cubicBezTo>
                    <a:pt x="13" y="12974"/>
                    <a:pt x="-309" y="15974"/>
                    <a:pt x="336" y="18074"/>
                  </a:cubicBezTo>
                  <a:cubicBezTo>
                    <a:pt x="981" y="20174"/>
                    <a:pt x="2592" y="21374"/>
                    <a:pt x="5010" y="21074"/>
                  </a:cubicBezTo>
                  <a:cubicBezTo>
                    <a:pt x="7428" y="20774"/>
                    <a:pt x="10652" y="18974"/>
                    <a:pt x="12909" y="16874"/>
                  </a:cubicBezTo>
                  <a:cubicBezTo>
                    <a:pt x="15166" y="14774"/>
                    <a:pt x="16455" y="12374"/>
                    <a:pt x="16939" y="9674"/>
                  </a:cubicBezTo>
                  <a:cubicBezTo>
                    <a:pt x="17422" y="6974"/>
                    <a:pt x="17100" y="3974"/>
                    <a:pt x="16133" y="2174"/>
                  </a:cubicBezTo>
                  <a:cubicBezTo>
                    <a:pt x="15166" y="374"/>
                    <a:pt x="13554" y="-226"/>
                    <a:pt x="11136" y="74"/>
                  </a:cubicBezTo>
                  <a:cubicBezTo>
                    <a:pt x="8718" y="374"/>
                    <a:pt x="5494" y="1574"/>
                    <a:pt x="3721" y="3674"/>
                  </a:cubicBezTo>
                  <a:cubicBezTo>
                    <a:pt x="1948" y="5774"/>
                    <a:pt x="1625" y="8774"/>
                    <a:pt x="2431" y="10874"/>
                  </a:cubicBezTo>
                  <a:cubicBezTo>
                    <a:pt x="3237" y="12974"/>
                    <a:pt x="5172" y="14174"/>
                    <a:pt x="8073" y="14174"/>
                  </a:cubicBezTo>
                  <a:cubicBezTo>
                    <a:pt x="10975" y="14174"/>
                    <a:pt x="14843" y="12974"/>
                    <a:pt x="17422" y="11474"/>
                  </a:cubicBezTo>
                  <a:cubicBezTo>
                    <a:pt x="20001" y="9974"/>
                    <a:pt x="21291" y="8174"/>
                    <a:pt x="21291" y="6374"/>
                  </a:cubicBezTo>
                  <a:cubicBezTo>
                    <a:pt x="21291" y="4574"/>
                    <a:pt x="20001" y="2774"/>
                    <a:pt x="18390" y="1874"/>
                  </a:cubicBezTo>
                  <a:cubicBezTo>
                    <a:pt x="16778" y="974"/>
                    <a:pt x="14843" y="974"/>
                    <a:pt x="13070" y="1874"/>
                  </a:cubicBezTo>
                  <a:cubicBezTo>
                    <a:pt x="11297" y="2774"/>
                    <a:pt x="9685" y="4574"/>
                    <a:pt x="8718" y="6974"/>
                  </a:cubicBezTo>
                  <a:cubicBezTo>
                    <a:pt x="7751" y="9374"/>
                    <a:pt x="7428" y="12374"/>
                    <a:pt x="8073" y="14174"/>
                  </a:cubicBezTo>
                  <a:cubicBezTo>
                    <a:pt x="8718" y="15974"/>
                    <a:pt x="10330" y="16574"/>
                    <a:pt x="11942" y="16574"/>
                  </a:cubicBezTo>
                  <a:cubicBezTo>
                    <a:pt x="13554" y="16574"/>
                    <a:pt x="15166" y="15974"/>
                    <a:pt x="16778" y="14774"/>
                  </a:cubicBezTo>
                  <a:cubicBezTo>
                    <a:pt x="18390" y="13574"/>
                    <a:pt x="20001" y="11774"/>
                    <a:pt x="20646" y="9374"/>
                  </a:cubicBezTo>
                  <a:cubicBezTo>
                    <a:pt x="21291" y="6974"/>
                    <a:pt x="20969" y="3974"/>
                    <a:pt x="19357" y="2474"/>
                  </a:cubicBezTo>
                  <a:cubicBezTo>
                    <a:pt x="17745" y="974"/>
                    <a:pt x="14843" y="974"/>
                    <a:pt x="13715" y="3374"/>
                  </a:cubicBezTo>
                  <a:cubicBezTo>
                    <a:pt x="12587" y="5774"/>
                    <a:pt x="13231" y="10574"/>
                    <a:pt x="13876" y="15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9144912" y="2897716"/>
              <a:ext cx="216121" cy="23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75" fill="norm" stroke="1" extrusionOk="0">
                  <a:moveTo>
                    <a:pt x="15009" y="973"/>
                  </a:moveTo>
                  <a:cubicBezTo>
                    <a:pt x="10815" y="2724"/>
                    <a:pt x="6621" y="4476"/>
                    <a:pt x="4104" y="6227"/>
                  </a:cubicBezTo>
                  <a:cubicBezTo>
                    <a:pt x="1588" y="7978"/>
                    <a:pt x="749" y="9730"/>
                    <a:pt x="329" y="11676"/>
                  </a:cubicBezTo>
                  <a:cubicBezTo>
                    <a:pt x="-90" y="13622"/>
                    <a:pt x="-90" y="15762"/>
                    <a:pt x="225" y="17319"/>
                  </a:cubicBezTo>
                  <a:cubicBezTo>
                    <a:pt x="539" y="18876"/>
                    <a:pt x="1168" y="19849"/>
                    <a:pt x="2636" y="20530"/>
                  </a:cubicBezTo>
                  <a:cubicBezTo>
                    <a:pt x="4104" y="21211"/>
                    <a:pt x="6411" y="21600"/>
                    <a:pt x="9242" y="20919"/>
                  </a:cubicBezTo>
                  <a:cubicBezTo>
                    <a:pt x="12073" y="20238"/>
                    <a:pt x="15428" y="18486"/>
                    <a:pt x="17735" y="16735"/>
                  </a:cubicBezTo>
                  <a:cubicBezTo>
                    <a:pt x="20042" y="14984"/>
                    <a:pt x="21300" y="13232"/>
                    <a:pt x="21405" y="10703"/>
                  </a:cubicBezTo>
                  <a:cubicBezTo>
                    <a:pt x="21510" y="8173"/>
                    <a:pt x="20461" y="4865"/>
                    <a:pt x="19518" y="2822"/>
                  </a:cubicBezTo>
                  <a:cubicBezTo>
                    <a:pt x="18574" y="778"/>
                    <a:pt x="17735" y="0"/>
                    <a:pt x="16162" y="0"/>
                  </a:cubicBezTo>
                  <a:cubicBezTo>
                    <a:pt x="14590" y="0"/>
                    <a:pt x="12283" y="778"/>
                    <a:pt x="9976" y="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1079863" y="877093"/>
              <a:ext cx="2281016" cy="204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87" fill="norm" stroke="1" extrusionOk="0">
                  <a:moveTo>
                    <a:pt x="15732" y="1664"/>
                  </a:moveTo>
                  <a:cubicBezTo>
                    <a:pt x="15571" y="1307"/>
                    <a:pt x="15411" y="951"/>
                    <a:pt x="15141" y="705"/>
                  </a:cubicBezTo>
                  <a:cubicBezTo>
                    <a:pt x="14871" y="460"/>
                    <a:pt x="14490" y="326"/>
                    <a:pt x="14000" y="226"/>
                  </a:cubicBezTo>
                  <a:cubicBezTo>
                    <a:pt x="13510" y="126"/>
                    <a:pt x="12909" y="59"/>
                    <a:pt x="12218" y="25"/>
                  </a:cubicBezTo>
                  <a:cubicBezTo>
                    <a:pt x="11528" y="-8"/>
                    <a:pt x="10747" y="-8"/>
                    <a:pt x="10056" y="25"/>
                  </a:cubicBezTo>
                  <a:cubicBezTo>
                    <a:pt x="9366" y="59"/>
                    <a:pt x="8765" y="126"/>
                    <a:pt x="8125" y="237"/>
                  </a:cubicBezTo>
                  <a:cubicBezTo>
                    <a:pt x="7484" y="349"/>
                    <a:pt x="6803" y="505"/>
                    <a:pt x="6163" y="728"/>
                  </a:cubicBezTo>
                  <a:cubicBezTo>
                    <a:pt x="5522" y="951"/>
                    <a:pt x="4922" y="1240"/>
                    <a:pt x="4441" y="1541"/>
                  </a:cubicBezTo>
                  <a:cubicBezTo>
                    <a:pt x="3961" y="1842"/>
                    <a:pt x="3600" y="2154"/>
                    <a:pt x="3220" y="2600"/>
                  </a:cubicBezTo>
                  <a:cubicBezTo>
                    <a:pt x="2840" y="3046"/>
                    <a:pt x="2439" y="3625"/>
                    <a:pt x="2099" y="4216"/>
                  </a:cubicBezTo>
                  <a:cubicBezTo>
                    <a:pt x="1759" y="4807"/>
                    <a:pt x="1478" y="5409"/>
                    <a:pt x="1218" y="6055"/>
                  </a:cubicBezTo>
                  <a:cubicBezTo>
                    <a:pt x="958" y="6702"/>
                    <a:pt x="718" y="7393"/>
                    <a:pt x="527" y="8061"/>
                  </a:cubicBezTo>
                  <a:cubicBezTo>
                    <a:pt x="337" y="8730"/>
                    <a:pt x="197" y="9377"/>
                    <a:pt x="117" y="10056"/>
                  </a:cubicBezTo>
                  <a:cubicBezTo>
                    <a:pt x="37" y="10736"/>
                    <a:pt x="17" y="11450"/>
                    <a:pt x="7" y="12207"/>
                  </a:cubicBezTo>
                  <a:cubicBezTo>
                    <a:pt x="-3" y="12965"/>
                    <a:pt x="-3" y="13768"/>
                    <a:pt x="17" y="14437"/>
                  </a:cubicBezTo>
                  <a:cubicBezTo>
                    <a:pt x="37" y="15105"/>
                    <a:pt x="77" y="15640"/>
                    <a:pt x="157" y="16131"/>
                  </a:cubicBezTo>
                  <a:cubicBezTo>
                    <a:pt x="237" y="16621"/>
                    <a:pt x="357" y="17067"/>
                    <a:pt x="527" y="17513"/>
                  </a:cubicBezTo>
                  <a:cubicBezTo>
                    <a:pt x="698" y="17959"/>
                    <a:pt x="918" y="18404"/>
                    <a:pt x="1278" y="18828"/>
                  </a:cubicBezTo>
                  <a:cubicBezTo>
                    <a:pt x="1639" y="19251"/>
                    <a:pt x="2139" y="19653"/>
                    <a:pt x="2629" y="19998"/>
                  </a:cubicBezTo>
                  <a:cubicBezTo>
                    <a:pt x="3120" y="20344"/>
                    <a:pt x="3600" y="20633"/>
                    <a:pt x="4041" y="20845"/>
                  </a:cubicBezTo>
                  <a:cubicBezTo>
                    <a:pt x="4481" y="21057"/>
                    <a:pt x="4882" y="21191"/>
                    <a:pt x="5422" y="21302"/>
                  </a:cubicBezTo>
                  <a:cubicBezTo>
                    <a:pt x="5963" y="21414"/>
                    <a:pt x="6643" y="21503"/>
                    <a:pt x="7364" y="21547"/>
                  </a:cubicBezTo>
                  <a:cubicBezTo>
                    <a:pt x="8084" y="21592"/>
                    <a:pt x="8845" y="21592"/>
                    <a:pt x="9616" y="21581"/>
                  </a:cubicBezTo>
                  <a:cubicBezTo>
                    <a:pt x="10387" y="21570"/>
                    <a:pt x="11167" y="21547"/>
                    <a:pt x="11858" y="21492"/>
                  </a:cubicBezTo>
                  <a:cubicBezTo>
                    <a:pt x="12549" y="21436"/>
                    <a:pt x="13149" y="21347"/>
                    <a:pt x="13810" y="21191"/>
                  </a:cubicBezTo>
                  <a:cubicBezTo>
                    <a:pt x="14470" y="21035"/>
                    <a:pt x="15191" y="20812"/>
                    <a:pt x="15832" y="20600"/>
                  </a:cubicBezTo>
                  <a:cubicBezTo>
                    <a:pt x="16472" y="20388"/>
                    <a:pt x="17033" y="20188"/>
                    <a:pt x="17563" y="19931"/>
                  </a:cubicBezTo>
                  <a:cubicBezTo>
                    <a:pt x="18094" y="19675"/>
                    <a:pt x="18594" y="19363"/>
                    <a:pt x="19025" y="18928"/>
                  </a:cubicBezTo>
                  <a:cubicBezTo>
                    <a:pt x="19455" y="18494"/>
                    <a:pt x="19815" y="17936"/>
                    <a:pt x="20156" y="17301"/>
                  </a:cubicBezTo>
                  <a:cubicBezTo>
                    <a:pt x="20496" y="16666"/>
                    <a:pt x="20816" y="15952"/>
                    <a:pt x="21056" y="15228"/>
                  </a:cubicBezTo>
                  <a:cubicBezTo>
                    <a:pt x="21297" y="14503"/>
                    <a:pt x="21457" y="13768"/>
                    <a:pt x="21527" y="13077"/>
                  </a:cubicBezTo>
                  <a:cubicBezTo>
                    <a:pt x="21597" y="12386"/>
                    <a:pt x="21577" y="11739"/>
                    <a:pt x="21537" y="11082"/>
                  </a:cubicBezTo>
                  <a:cubicBezTo>
                    <a:pt x="21497" y="10424"/>
                    <a:pt x="21437" y="9755"/>
                    <a:pt x="21387" y="9098"/>
                  </a:cubicBezTo>
                  <a:cubicBezTo>
                    <a:pt x="21337" y="8440"/>
                    <a:pt x="21297" y="7794"/>
                    <a:pt x="21227" y="7181"/>
                  </a:cubicBezTo>
                  <a:cubicBezTo>
                    <a:pt x="21157" y="6568"/>
                    <a:pt x="21056" y="5988"/>
                    <a:pt x="20866" y="5431"/>
                  </a:cubicBezTo>
                  <a:cubicBezTo>
                    <a:pt x="20676" y="4874"/>
                    <a:pt x="20396" y="4339"/>
                    <a:pt x="20026" y="3859"/>
                  </a:cubicBezTo>
                  <a:cubicBezTo>
                    <a:pt x="19655" y="3380"/>
                    <a:pt x="19195" y="2957"/>
                    <a:pt x="18704" y="2600"/>
                  </a:cubicBezTo>
                  <a:cubicBezTo>
                    <a:pt x="18214" y="2243"/>
                    <a:pt x="17693" y="1954"/>
                    <a:pt x="17103" y="1664"/>
                  </a:cubicBezTo>
                  <a:cubicBezTo>
                    <a:pt x="16512" y="1374"/>
                    <a:pt x="15852" y="1084"/>
                    <a:pt x="15321" y="962"/>
                  </a:cubicBezTo>
                  <a:cubicBezTo>
                    <a:pt x="14791" y="839"/>
                    <a:pt x="14390" y="884"/>
                    <a:pt x="13990" y="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4742321" y="889000"/>
              <a:ext cx="1404479" cy="1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4116" y="0"/>
                  </a:moveTo>
                  <a:cubicBezTo>
                    <a:pt x="3954" y="318"/>
                    <a:pt x="3791" y="635"/>
                    <a:pt x="3791" y="1112"/>
                  </a:cubicBezTo>
                  <a:cubicBezTo>
                    <a:pt x="3791" y="1588"/>
                    <a:pt x="3954" y="2224"/>
                    <a:pt x="4604" y="2700"/>
                  </a:cubicBezTo>
                  <a:cubicBezTo>
                    <a:pt x="5255" y="3176"/>
                    <a:pt x="6393" y="3494"/>
                    <a:pt x="7646" y="3653"/>
                  </a:cubicBezTo>
                  <a:cubicBezTo>
                    <a:pt x="8898" y="3812"/>
                    <a:pt x="10265" y="3812"/>
                    <a:pt x="11631" y="3812"/>
                  </a:cubicBezTo>
                  <a:cubicBezTo>
                    <a:pt x="12997" y="3812"/>
                    <a:pt x="14363" y="3812"/>
                    <a:pt x="15681" y="3971"/>
                  </a:cubicBezTo>
                  <a:cubicBezTo>
                    <a:pt x="16998" y="4129"/>
                    <a:pt x="18267" y="4447"/>
                    <a:pt x="18495" y="4447"/>
                  </a:cubicBezTo>
                  <a:cubicBezTo>
                    <a:pt x="18722" y="4447"/>
                    <a:pt x="17909" y="4129"/>
                    <a:pt x="16836" y="3812"/>
                  </a:cubicBezTo>
                  <a:cubicBezTo>
                    <a:pt x="15762" y="3494"/>
                    <a:pt x="14428" y="3176"/>
                    <a:pt x="13111" y="3176"/>
                  </a:cubicBezTo>
                  <a:cubicBezTo>
                    <a:pt x="11793" y="3176"/>
                    <a:pt x="10492" y="3494"/>
                    <a:pt x="9158" y="4447"/>
                  </a:cubicBezTo>
                  <a:cubicBezTo>
                    <a:pt x="7825" y="5400"/>
                    <a:pt x="6458" y="6988"/>
                    <a:pt x="5125" y="8735"/>
                  </a:cubicBezTo>
                  <a:cubicBezTo>
                    <a:pt x="3791" y="10482"/>
                    <a:pt x="2490" y="12388"/>
                    <a:pt x="1709" y="13659"/>
                  </a:cubicBezTo>
                  <a:cubicBezTo>
                    <a:pt x="928" y="14929"/>
                    <a:pt x="668" y="15565"/>
                    <a:pt x="440" y="16041"/>
                  </a:cubicBezTo>
                  <a:cubicBezTo>
                    <a:pt x="213" y="16518"/>
                    <a:pt x="18" y="16835"/>
                    <a:pt x="1" y="16994"/>
                  </a:cubicBezTo>
                  <a:cubicBezTo>
                    <a:pt x="-15" y="17153"/>
                    <a:pt x="148" y="17153"/>
                    <a:pt x="847" y="16518"/>
                  </a:cubicBezTo>
                  <a:cubicBezTo>
                    <a:pt x="1546" y="15882"/>
                    <a:pt x="2783" y="14612"/>
                    <a:pt x="4084" y="13182"/>
                  </a:cubicBezTo>
                  <a:cubicBezTo>
                    <a:pt x="5385" y="11753"/>
                    <a:pt x="6751" y="10165"/>
                    <a:pt x="8085" y="8735"/>
                  </a:cubicBezTo>
                  <a:cubicBezTo>
                    <a:pt x="9419" y="7306"/>
                    <a:pt x="10720" y="6035"/>
                    <a:pt x="11891" y="5082"/>
                  </a:cubicBezTo>
                  <a:cubicBezTo>
                    <a:pt x="13062" y="4129"/>
                    <a:pt x="14103" y="3494"/>
                    <a:pt x="14266" y="3335"/>
                  </a:cubicBezTo>
                  <a:cubicBezTo>
                    <a:pt x="14428" y="3176"/>
                    <a:pt x="13713" y="3494"/>
                    <a:pt x="12786" y="4288"/>
                  </a:cubicBezTo>
                  <a:cubicBezTo>
                    <a:pt x="11858" y="5082"/>
                    <a:pt x="10720" y="6353"/>
                    <a:pt x="9549" y="7782"/>
                  </a:cubicBezTo>
                  <a:cubicBezTo>
                    <a:pt x="8378" y="9212"/>
                    <a:pt x="7174" y="10800"/>
                    <a:pt x="6377" y="12071"/>
                  </a:cubicBezTo>
                  <a:cubicBezTo>
                    <a:pt x="5580" y="13341"/>
                    <a:pt x="5190" y="14294"/>
                    <a:pt x="5157" y="14771"/>
                  </a:cubicBezTo>
                  <a:cubicBezTo>
                    <a:pt x="5125" y="15247"/>
                    <a:pt x="5450" y="15247"/>
                    <a:pt x="6117" y="14771"/>
                  </a:cubicBezTo>
                  <a:cubicBezTo>
                    <a:pt x="6784" y="14294"/>
                    <a:pt x="7792" y="13341"/>
                    <a:pt x="8980" y="12071"/>
                  </a:cubicBezTo>
                  <a:cubicBezTo>
                    <a:pt x="10167" y="10800"/>
                    <a:pt x="11533" y="9212"/>
                    <a:pt x="12704" y="8259"/>
                  </a:cubicBezTo>
                  <a:cubicBezTo>
                    <a:pt x="13875" y="7306"/>
                    <a:pt x="14851" y="6988"/>
                    <a:pt x="15469" y="6988"/>
                  </a:cubicBezTo>
                  <a:cubicBezTo>
                    <a:pt x="16087" y="6988"/>
                    <a:pt x="16348" y="7306"/>
                    <a:pt x="16364" y="7941"/>
                  </a:cubicBezTo>
                  <a:cubicBezTo>
                    <a:pt x="16380" y="8576"/>
                    <a:pt x="16152" y="9529"/>
                    <a:pt x="15404" y="10641"/>
                  </a:cubicBezTo>
                  <a:cubicBezTo>
                    <a:pt x="14656" y="11753"/>
                    <a:pt x="13387" y="13024"/>
                    <a:pt x="12168" y="14294"/>
                  </a:cubicBezTo>
                  <a:cubicBezTo>
                    <a:pt x="10948" y="15565"/>
                    <a:pt x="9777" y="16835"/>
                    <a:pt x="8589" y="17947"/>
                  </a:cubicBezTo>
                  <a:cubicBezTo>
                    <a:pt x="7402" y="19059"/>
                    <a:pt x="6198" y="20012"/>
                    <a:pt x="5515" y="20647"/>
                  </a:cubicBezTo>
                  <a:cubicBezTo>
                    <a:pt x="4832" y="21282"/>
                    <a:pt x="4669" y="21600"/>
                    <a:pt x="4669" y="21600"/>
                  </a:cubicBezTo>
                  <a:cubicBezTo>
                    <a:pt x="4669" y="21600"/>
                    <a:pt x="4832" y="21282"/>
                    <a:pt x="5531" y="20329"/>
                  </a:cubicBezTo>
                  <a:cubicBezTo>
                    <a:pt x="6231" y="19376"/>
                    <a:pt x="7467" y="17788"/>
                    <a:pt x="8752" y="16200"/>
                  </a:cubicBezTo>
                  <a:cubicBezTo>
                    <a:pt x="10037" y="14612"/>
                    <a:pt x="11371" y="13024"/>
                    <a:pt x="12721" y="11594"/>
                  </a:cubicBezTo>
                  <a:cubicBezTo>
                    <a:pt x="14071" y="10165"/>
                    <a:pt x="15437" y="8894"/>
                    <a:pt x="16754" y="8735"/>
                  </a:cubicBezTo>
                  <a:cubicBezTo>
                    <a:pt x="18072" y="8576"/>
                    <a:pt x="19340" y="9529"/>
                    <a:pt x="20137" y="10959"/>
                  </a:cubicBezTo>
                  <a:cubicBezTo>
                    <a:pt x="20934" y="12388"/>
                    <a:pt x="21260" y="14294"/>
                    <a:pt x="21585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8635999" y="902229"/>
              <a:ext cx="1285572" cy="6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36" fill="norm" stroke="1" extrusionOk="0">
                  <a:moveTo>
                    <a:pt x="0" y="3763"/>
                  </a:moveTo>
                  <a:cubicBezTo>
                    <a:pt x="1204" y="2454"/>
                    <a:pt x="2408" y="1145"/>
                    <a:pt x="3807" y="491"/>
                  </a:cubicBezTo>
                  <a:cubicBezTo>
                    <a:pt x="5205" y="-164"/>
                    <a:pt x="6799" y="-164"/>
                    <a:pt x="8233" y="491"/>
                  </a:cubicBezTo>
                  <a:cubicBezTo>
                    <a:pt x="9667" y="1145"/>
                    <a:pt x="10942" y="2454"/>
                    <a:pt x="12252" y="4091"/>
                  </a:cubicBezTo>
                  <a:cubicBezTo>
                    <a:pt x="13562" y="5727"/>
                    <a:pt x="14908" y="7691"/>
                    <a:pt x="15934" y="9000"/>
                  </a:cubicBezTo>
                  <a:cubicBezTo>
                    <a:pt x="16961" y="10309"/>
                    <a:pt x="17670" y="10963"/>
                    <a:pt x="18130" y="11618"/>
                  </a:cubicBezTo>
                  <a:cubicBezTo>
                    <a:pt x="18590" y="12272"/>
                    <a:pt x="18803" y="12927"/>
                    <a:pt x="18785" y="13581"/>
                  </a:cubicBezTo>
                  <a:cubicBezTo>
                    <a:pt x="18767" y="14236"/>
                    <a:pt x="18519" y="14891"/>
                    <a:pt x="17793" y="14891"/>
                  </a:cubicBezTo>
                  <a:cubicBezTo>
                    <a:pt x="17068" y="14891"/>
                    <a:pt x="15864" y="14236"/>
                    <a:pt x="14677" y="13581"/>
                  </a:cubicBezTo>
                  <a:cubicBezTo>
                    <a:pt x="13491" y="12927"/>
                    <a:pt x="12323" y="12272"/>
                    <a:pt x="11048" y="11945"/>
                  </a:cubicBezTo>
                  <a:cubicBezTo>
                    <a:pt x="9773" y="11618"/>
                    <a:pt x="8392" y="11618"/>
                    <a:pt x="7011" y="11618"/>
                  </a:cubicBezTo>
                  <a:cubicBezTo>
                    <a:pt x="5630" y="11618"/>
                    <a:pt x="4249" y="11618"/>
                    <a:pt x="3169" y="11618"/>
                  </a:cubicBezTo>
                  <a:cubicBezTo>
                    <a:pt x="2089" y="11618"/>
                    <a:pt x="1310" y="11618"/>
                    <a:pt x="832" y="11618"/>
                  </a:cubicBezTo>
                  <a:cubicBezTo>
                    <a:pt x="354" y="11618"/>
                    <a:pt x="177" y="11618"/>
                    <a:pt x="814" y="11618"/>
                  </a:cubicBezTo>
                  <a:cubicBezTo>
                    <a:pt x="1452" y="11618"/>
                    <a:pt x="2904" y="11618"/>
                    <a:pt x="4338" y="11291"/>
                  </a:cubicBezTo>
                  <a:cubicBezTo>
                    <a:pt x="5772" y="10963"/>
                    <a:pt x="7188" y="10309"/>
                    <a:pt x="8587" y="10309"/>
                  </a:cubicBezTo>
                  <a:cubicBezTo>
                    <a:pt x="9986" y="10309"/>
                    <a:pt x="11367" y="10963"/>
                    <a:pt x="12500" y="12272"/>
                  </a:cubicBezTo>
                  <a:cubicBezTo>
                    <a:pt x="13633" y="13581"/>
                    <a:pt x="14518" y="15545"/>
                    <a:pt x="15155" y="17181"/>
                  </a:cubicBezTo>
                  <a:cubicBezTo>
                    <a:pt x="15793" y="18818"/>
                    <a:pt x="16182" y="20127"/>
                    <a:pt x="16182" y="20781"/>
                  </a:cubicBezTo>
                  <a:cubicBezTo>
                    <a:pt x="16182" y="21436"/>
                    <a:pt x="15793" y="21436"/>
                    <a:pt x="14837" y="21436"/>
                  </a:cubicBezTo>
                  <a:cubicBezTo>
                    <a:pt x="13881" y="21436"/>
                    <a:pt x="12358" y="21436"/>
                    <a:pt x="11066" y="21109"/>
                  </a:cubicBezTo>
                  <a:cubicBezTo>
                    <a:pt x="9773" y="20781"/>
                    <a:pt x="8711" y="20127"/>
                    <a:pt x="8091" y="19800"/>
                  </a:cubicBezTo>
                  <a:cubicBezTo>
                    <a:pt x="7471" y="19472"/>
                    <a:pt x="7294" y="19472"/>
                    <a:pt x="7312" y="19145"/>
                  </a:cubicBezTo>
                  <a:cubicBezTo>
                    <a:pt x="7330" y="18818"/>
                    <a:pt x="7542" y="18163"/>
                    <a:pt x="8339" y="17836"/>
                  </a:cubicBezTo>
                  <a:cubicBezTo>
                    <a:pt x="9136" y="17509"/>
                    <a:pt x="10517" y="17509"/>
                    <a:pt x="11898" y="17509"/>
                  </a:cubicBezTo>
                  <a:cubicBezTo>
                    <a:pt x="13279" y="17509"/>
                    <a:pt x="14660" y="17509"/>
                    <a:pt x="15934" y="17836"/>
                  </a:cubicBezTo>
                  <a:cubicBezTo>
                    <a:pt x="17209" y="18163"/>
                    <a:pt x="18378" y="18818"/>
                    <a:pt x="19104" y="19145"/>
                  </a:cubicBezTo>
                  <a:cubicBezTo>
                    <a:pt x="19830" y="19472"/>
                    <a:pt x="20113" y="19472"/>
                    <a:pt x="20485" y="19800"/>
                  </a:cubicBezTo>
                  <a:cubicBezTo>
                    <a:pt x="20856" y="20127"/>
                    <a:pt x="21317" y="20781"/>
                    <a:pt x="21458" y="20781"/>
                  </a:cubicBezTo>
                  <a:cubicBezTo>
                    <a:pt x="21600" y="20781"/>
                    <a:pt x="21423" y="20127"/>
                    <a:pt x="20998" y="19472"/>
                  </a:cubicBezTo>
                  <a:cubicBezTo>
                    <a:pt x="20573" y="18818"/>
                    <a:pt x="19900" y="18163"/>
                    <a:pt x="19228" y="17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7859589" y="93133"/>
              <a:ext cx="2271370" cy="85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585" y="7450"/>
                  </a:moveTo>
                  <a:cubicBezTo>
                    <a:pt x="17465" y="7021"/>
                    <a:pt x="17344" y="6593"/>
                    <a:pt x="17063" y="6164"/>
                  </a:cubicBezTo>
                  <a:cubicBezTo>
                    <a:pt x="16783" y="5735"/>
                    <a:pt x="16341" y="5306"/>
                    <a:pt x="15860" y="4931"/>
                  </a:cubicBezTo>
                  <a:cubicBezTo>
                    <a:pt x="15379" y="4556"/>
                    <a:pt x="14857" y="4234"/>
                    <a:pt x="14316" y="3913"/>
                  </a:cubicBezTo>
                  <a:cubicBezTo>
                    <a:pt x="13774" y="3591"/>
                    <a:pt x="13213" y="3269"/>
                    <a:pt x="12611" y="2948"/>
                  </a:cubicBezTo>
                  <a:cubicBezTo>
                    <a:pt x="12009" y="2626"/>
                    <a:pt x="11368" y="2305"/>
                    <a:pt x="10756" y="1983"/>
                  </a:cubicBezTo>
                  <a:cubicBezTo>
                    <a:pt x="10144" y="1662"/>
                    <a:pt x="9563" y="1340"/>
                    <a:pt x="8981" y="1045"/>
                  </a:cubicBezTo>
                  <a:cubicBezTo>
                    <a:pt x="8399" y="750"/>
                    <a:pt x="7818" y="482"/>
                    <a:pt x="7316" y="295"/>
                  </a:cubicBezTo>
                  <a:cubicBezTo>
                    <a:pt x="6815" y="107"/>
                    <a:pt x="6394" y="0"/>
                    <a:pt x="5882" y="0"/>
                  </a:cubicBezTo>
                  <a:cubicBezTo>
                    <a:pt x="5371" y="0"/>
                    <a:pt x="4769" y="107"/>
                    <a:pt x="4208" y="295"/>
                  </a:cubicBezTo>
                  <a:cubicBezTo>
                    <a:pt x="3646" y="482"/>
                    <a:pt x="3125" y="750"/>
                    <a:pt x="2593" y="1260"/>
                  </a:cubicBezTo>
                  <a:cubicBezTo>
                    <a:pt x="2062" y="1769"/>
                    <a:pt x="1520" y="2519"/>
                    <a:pt x="1109" y="3296"/>
                  </a:cubicBezTo>
                  <a:cubicBezTo>
                    <a:pt x="698" y="4073"/>
                    <a:pt x="417" y="4877"/>
                    <a:pt x="237" y="5923"/>
                  </a:cubicBezTo>
                  <a:cubicBezTo>
                    <a:pt x="56" y="6968"/>
                    <a:pt x="-24" y="8254"/>
                    <a:pt x="6" y="9406"/>
                  </a:cubicBezTo>
                  <a:cubicBezTo>
                    <a:pt x="36" y="10559"/>
                    <a:pt x="177" y="11577"/>
                    <a:pt x="497" y="12649"/>
                  </a:cubicBezTo>
                  <a:cubicBezTo>
                    <a:pt x="818" y="13721"/>
                    <a:pt x="1320" y="14847"/>
                    <a:pt x="1811" y="15758"/>
                  </a:cubicBezTo>
                  <a:cubicBezTo>
                    <a:pt x="2302" y="16669"/>
                    <a:pt x="2784" y="17366"/>
                    <a:pt x="3345" y="17902"/>
                  </a:cubicBezTo>
                  <a:cubicBezTo>
                    <a:pt x="3907" y="18438"/>
                    <a:pt x="4549" y="18813"/>
                    <a:pt x="5180" y="19161"/>
                  </a:cubicBezTo>
                  <a:cubicBezTo>
                    <a:pt x="5812" y="19510"/>
                    <a:pt x="6434" y="19831"/>
                    <a:pt x="7156" y="20126"/>
                  </a:cubicBezTo>
                  <a:cubicBezTo>
                    <a:pt x="7878" y="20421"/>
                    <a:pt x="8700" y="20689"/>
                    <a:pt x="9442" y="20903"/>
                  </a:cubicBezTo>
                  <a:cubicBezTo>
                    <a:pt x="10184" y="21118"/>
                    <a:pt x="10846" y="21278"/>
                    <a:pt x="11538" y="21386"/>
                  </a:cubicBezTo>
                  <a:cubicBezTo>
                    <a:pt x="12230" y="21493"/>
                    <a:pt x="12952" y="21546"/>
                    <a:pt x="13754" y="21573"/>
                  </a:cubicBezTo>
                  <a:cubicBezTo>
                    <a:pt x="14557" y="21600"/>
                    <a:pt x="15439" y="21600"/>
                    <a:pt x="16201" y="21600"/>
                  </a:cubicBezTo>
                  <a:cubicBezTo>
                    <a:pt x="16963" y="21600"/>
                    <a:pt x="17605" y="21600"/>
                    <a:pt x="18167" y="21520"/>
                  </a:cubicBezTo>
                  <a:cubicBezTo>
                    <a:pt x="18728" y="21439"/>
                    <a:pt x="19209" y="21278"/>
                    <a:pt x="19611" y="20957"/>
                  </a:cubicBezTo>
                  <a:cubicBezTo>
                    <a:pt x="20012" y="20635"/>
                    <a:pt x="20333" y="20153"/>
                    <a:pt x="20633" y="19322"/>
                  </a:cubicBezTo>
                  <a:cubicBezTo>
                    <a:pt x="20934" y="18491"/>
                    <a:pt x="21215" y="17312"/>
                    <a:pt x="21375" y="16079"/>
                  </a:cubicBezTo>
                  <a:cubicBezTo>
                    <a:pt x="21536" y="14847"/>
                    <a:pt x="21576" y="13560"/>
                    <a:pt x="21436" y="12381"/>
                  </a:cubicBezTo>
                  <a:cubicBezTo>
                    <a:pt x="21295" y="11202"/>
                    <a:pt x="20974" y="10130"/>
                    <a:pt x="20503" y="9165"/>
                  </a:cubicBezTo>
                  <a:cubicBezTo>
                    <a:pt x="20032" y="8200"/>
                    <a:pt x="19410" y="7343"/>
                    <a:pt x="18788" y="6673"/>
                  </a:cubicBezTo>
                  <a:cubicBezTo>
                    <a:pt x="18167" y="6003"/>
                    <a:pt x="17545" y="5521"/>
                    <a:pt x="16893" y="5172"/>
                  </a:cubicBezTo>
                  <a:cubicBezTo>
                    <a:pt x="16241" y="4824"/>
                    <a:pt x="15559" y="4609"/>
                    <a:pt x="14948" y="4663"/>
                  </a:cubicBezTo>
                  <a:cubicBezTo>
                    <a:pt x="14336" y="4717"/>
                    <a:pt x="13794" y="5038"/>
                    <a:pt x="13253" y="5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9989639" y="2709622"/>
              <a:ext cx="170362" cy="10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634" fill="norm" stroke="1" extrusionOk="0">
                  <a:moveTo>
                    <a:pt x="21463" y="6590"/>
                  </a:moveTo>
                  <a:cubicBezTo>
                    <a:pt x="20396" y="5343"/>
                    <a:pt x="19330" y="4097"/>
                    <a:pt x="18263" y="2851"/>
                  </a:cubicBezTo>
                  <a:cubicBezTo>
                    <a:pt x="17196" y="1605"/>
                    <a:pt x="16130" y="359"/>
                    <a:pt x="14263" y="1605"/>
                  </a:cubicBezTo>
                  <a:cubicBezTo>
                    <a:pt x="12396" y="2851"/>
                    <a:pt x="9730" y="6590"/>
                    <a:pt x="8396" y="9913"/>
                  </a:cubicBezTo>
                  <a:cubicBezTo>
                    <a:pt x="7063" y="13236"/>
                    <a:pt x="7063" y="16143"/>
                    <a:pt x="7730" y="17390"/>
                  </a:cubicBezTo>
                  <a:cubicBezTo>
                    <a:pt x="8396" y="18636"/>
                    <a:pt x="9730" y="18220"/>
                    <a:pt x="11063" y="16143"/>
                  </a:cubicBezTo>
                  <a:cubicBezTo>
                    <a:pt x="12396" y="14066"/>
                    <a:pt x="13730" y="10328"/>
                    <a:pt x="14396" y="7420"/>
                  </a:cubicBezTo>
                  <a:cubicBezTo>
                    <a:pt x="15063" y="4513"/>
                    <a:pt x="15063" y="2436"/>
                    <a:pt x="14396" y="1190"/>
                  </a:cubicBezTo>
                  <a:cubicBezTo>
                    <a:pt x="13730" y="-57"/>
                    <a:pt x="12396" y="-472"/>
                    <a:pt x="10530" y="982"/>
                  </a:cubicBezTo>
                  <a:cubicBezTo>
                    <a:pt x="8663" y="2436"/>
                    <a:pt x="6263" y="5759"/>
                    <a:pt x="4663" y="8459"/>
                  </a:cubicBezTo>
                  <a:cubicBezTo>
                    <a:pt x="3063" y="11159"/>
                    <a:pt x="2263" y="13236"/>
                    <a:pt x="2263" y="15105"/>
                  </a:cubicBezTo>
                  <a:cubicBezTo>
                    <a:pt x="2263" y="16974"/>
                    <a:pt x="3063" y="18636"/>
                    <a:pt x="4130" y="19259"/>
                  </a:cubicBezTo>
                  <a:cubicBezTo>
                    <a:pt x="5196" y="19882"/>
                    <a:pt x="6530" y="19466"/>
                    <a:pt x="8130" y="17597"/>
                  </a:cubicBezTo>
                  <a:cubicBezTo>
                    <a:pt x="9730" y="15728"/>
                    <a:pt x="11596" y="12405"/>
                    <a:pt x="12530" y="9290"/>
                  </a:cubicBezTo>
                  <a:cubicBezTo>
                    <a:pt x="13463" y="6174"/>
                    <a:pt x="13463" y="3266"/>
                    <a:pt x="12663" y="1605"/>
                  </a:cubicBezTo>
                  <a:cubicBezTo>
                    <a:pt x="11863" y="-57"/>
                    <a:pt x="10263" y="-472"/>
                    <a:pt x="8396" y="566"/>
                  </a:cubicBezTo>
                  <a:cubicBezTo>
                    <a:pt x="6530" y="1605"/>
                    <a:pt x="4396" y="4097"/>
                    <a:pt x="2930" y="6590"/>
                  </a:cubicBezTo>
                  <a:cubicBezTo>
                    <a:pt x="1463" y="9082"/>
                    <a:pt x="663" y="11574"/>
                    <a:pt x="263" y="13859"/>
                  </a:cubicBezTo>
                  <a:cubicBezTo>
                    <a:pt x="-137" y="16143"/>
                    <a:pt x="-137" y="18220"/>
                    <a:pt x="663" y="19466"/>
                  </a:cubicBezTo>
                  <a:cubicBezTo>
                    <a:pt x="1463" y="20713"/>
                    <a:pt x="3063" y="21128"/>
                    <a:pt x="5196" y="19882"/>
                  </a:cubicBezTo>
                  <a:cubicBezTo>
                    <a:pt x="7330" y="18636"/>
                    <a:pt x="9996" y="15728"/>
                    <a:pt x="11463" y="13236"/>
                  </a:cubicBezTo>
                  <a:cubicBezTo>
                    <a:pt x="12930" y="10743"/>
                    <a:pt x="13196" y="8666"/>
                    <a:pt x="12530" y="7213"/>
                  </a:cubicBezTo>
                  <a:cubicBezTo>
                    <a:pt x="11863" y="5759"/>
                    <a:pt x="10263" y="4928"/>
                    <a:pt x="8796" y="4720"/>
                  </a:cubicBezTo>
                  <a:cubicBezTo>
                    <a:pt x="7330" y="4513"/>
                    <a:pt x="5996" y="4928"/>
                    <a:pt x="4663" y="5966"/>
                  </a:cubicBezTo>
                  <a:cubicBezTo>
                    <a:pt x="3330" y="7005"/>
                    <a:pt x="1996" y="8666"/>
                    <a:pt x="1330" y="10743"/>
                  </a:cubicBezTo>
                  <a:cubicBezTo>
                    <a:pt x="663" y="12820"/>
                    <a:pt x="663" y="15313"/>
                    <a:pt x="1330" y="16559"/>
                  </a:cubicBezTo>
                  <a:cubicBezTo>
                    <a:pt x="1996" y="17805"/>
                    <a:pt x="3330" y="17805"/>
                    <a:pt x="5463" y="17182"/>
                  </a:cubicBezTo>
                  <a:cubicBezTo>
                    <a:pt x="7596" y="16559"/>
                    <a:pt x="10530" y="15313"/>
                    <a:pt x="12263" y="13651"/>
                  </a:cubicBezTo>
                  <a:cubicBezTo>
                    <a:pt x="13996" y="11990"/>
                    <a:pt x="14530" y="9913"/>
                    <a:pt x="13996" y="8459"/>
                  </a:cubicBezTo>
                  <a:cubicBezTo>
                    <a:pt x="13463" y="7005"/>
                    <a:pt x="11863" y="6174"/>
                    <a:pt x="10130" y="6174"/>
                  </a:cubicBezTo>
                  <a:cubicBezTo>
                    <a:pt x="8396" y="6174"/>
                    <a:pt x="6530" y="7005"/>
                    <a:pt x="5196" y="8251"/>
                  </a:cubicBezTo>
                  <a:cubicBezTo>
                    <a:pt x="3863" y="9497"/>
                    <a:pt x="3063" y="11159"/>
                    <a:pt x="2663" y="13028"/>
                  </a:cubicBezTo>
                  <a:cubicBezTo>
                    <a:pt x="2263" y="14897"/>
                    <a:pt x="2263" y="16974"/>
                    <a:pt x="3196" y="18220"/>
                  </a:cubicBezTo>
                  <a:cubicBezTo>
                    <a:pt x="4130" y="19466"/>
                    <a:pt x="5996" y="19882"/>
                    <a:pt x="7596" y="19674"/>
                  </a:cubicBezTo>
                  <a:cubicBezTo>
                    <a:pt x="9196" y="19466"/>
                    <a:pt x="10530" y="18636"/>
                    <a:pt x="11596" y="17390"/>
                  </a:cubicBezTo>
                  <a:cubicBezTo>
                    <a:pt x="12663" y="16143"/>
                    <a:pt x="13463" y="14482"/>
                    <a:pt x="13196" y="13236"/>
                  </a:cubicBezTo>
                  <a:cubicBezTo>
                    <a:pt x="12930" y="11990"/>
                    <a:pt x="11596" y="11159"/>
                    <a:pt x="10263" y="10743"/>
                  </a:cubicBezTo>
                  <a:cubicBezTo>
                    <a:pt x="8930" y="10328"/>
                    <a:pt x="7596" y="10328"/>
                    <a:pt x="6263" y="11366"/>
                  </a:cubicBezTo>
                  <a:cubicBezTo>
                    <a:pt x="4930" y="12405"/>
                    <a:pt x="3596" y="14482"/>
                    <a:pt x="3596" y="15936"/>
                  </a:cubicBezTo>
                  <a:cubicBezTo>
                    <a:pt x="3596" y="17390"/>
                    <a:pt x="4930" y="18220"/>
                    <a:pt x="6263" y="18428"/>
                  </a:cubicBezTo>
                  <a:cubicBezTo>
                    <a:pt x="7596" y="18636"/>
                    <a:pt x="8930" y="18220"/>
                    <a:pt x="10130" y="17390"/>
                  </a:cubicBezTo>
                  <a:cubicBezTo>
                    <a:pt x="11330" y="16559"/>
                    <a:pt x="12396" y="15313"/>
                    <a:pt x="12263" y="14690"/>
                  </a:cubicBezTo>
                  <a:cubicBezTo>
                    <a:pt x="12130" y="14066"/>
                    <a:pt x="10796" y="14066"/>
                    <a:pt x="9463" y="14482"/>
                  </a:cubicBezTo>
                  <a:cubicBezTo>
                    <a:pt x="8130" y="14897"/>
                    <a:pt x="6796" y="15728"/>
                    <a:pt x="6930" y="15936"/>
                  </a:cubicBezTo>
                  <a:cubicBezTo>
                    <a:pt x="7063" y="16143"/>
                    <a:pt x="8663" y="15728"/>
                    <a:pt x="10396" y="14690"/>
                  </a:cubicBezTo>
                  <a:cubicBezTo>
                    <a:pt x="12130" y="13651"/>
                    <a:pt x="13996" y="11990"/>
                    <a:pt x="15463" y="10536"/>
                  </a:cubicBezTo>
                  <a:cubicBezTo>
                    <a:pt x="16930" y="9082"/>
                    <a:pt x="17996" y="7836"/>
                    <a:pt x="17596" y="8043"/>
                  </a:cubicBezTo>
                  <a:cubicBezTo>
                    <a:pt x="17196" y="8251"/>
                    <a:pt x="15330" y="9913"/>
                    <a:pt x="13463" y="1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9856936" y="2965875"/>
              <a:ext cx="324557" cy="26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65" fill="norm" stroke="1" extrusionOk="0">
                  <a:moveTo>
                    <a:pt x="1558" y="2578"/>
                  </a:moveTo>
                  <a:cubicBezTo>
                    <a:pt x="6157" y="1881"/>
                    <a:pt x="10756" y="1184"/>
                    <a:pt x="13403" y="749"/>
                  </a:cubicBezTo>
                  <a:cubicBezTo>
                    <a:pt x="16051" y="313"/>
                    <a:pt x="16748" y="139"/>
                    <a:pt x="17584" y="52"/>
                  </a:cubicBezTo>
                  <a:cubicBezTo>
                    <a:pt x="18420" y="-35"/>
                    <a:pt x="19396" y="-35"/>
                    <a:pt x="20162" y="226"/>
                  </a:cubicBezTo>
                  <a:cubicBezTo>
                    <a:pt x="20929" y="488"/>
                    <a:pt x="21486" y="1010"/>
                    <a:pt x="21347" y="1707"/>
                  </a:cubicBezTo>
                  <a:cubicBezTo>
                    <a:pt x="21207" y="2404"/>
                    <a:pt x="20371" y="3275"/>
                    <a:pt x="18211" y="5104"/>
                  </a:cubicBezTo>
                  <a:cubicBezTo>
                    <a:pt x="16051" y="6933"/>
                    <a:pt x="12567" y="9720"/>
                    <a:pt x="9432" y="12159"/>
                  </a:cubicBezTo>
                  <a:cubicBezTo>
                    <a:pt x="6296" y="14597"/>
                    <a:pt x="3509" y="16688"/>
                    <a:pt x="1907" y="18081"/>
                  </a:cubicBezTo>
                  <a:cubicBezTo>
                    <a:pt x="304" y="19475"/>
                    <a:pt x="-114" y="20171"/>
                    <a:pt x="25" y="20694"/>
                  </a:cubicBezTo>
                  <a:cubicBezTo>
                    <a:pt x="165" y="21217"/>
                    <a:pt x="861" y="21565"/>
                    <a:pt x="3440" y="21565"/>
                  </a:cubicBezTo>
                  <a:cubicBezTo>
                    <a:pt x="6018" y="21565"/>
                    <a:pt x="10477" y="21217"/>
                    <a:pt x="14936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10053756" y="3130550"/>
              <a:ext cx="207845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0769" y="0"/>
                  </a:moveTo>
                  <a:cubicBezTo>
                    <a:pt x="17497" y="4181"/>
                    <a:pt x="14224" y="8361"/>
                    <a:pt x="11497" y="10916"/>
                  </a:cubicBezTo>
                  <a:cubicBezTo>
                    <a:pt x="8769" y="13471"/>
                    <a:pt x="6588" y="14400"/>
                    <a:pt x="4951" y="14981"/>
                  </a:cubicBezTo>
                  <a:cubicBezTo>
                    <a:pt x="3315" y="15561"/>
                    <a:pt x="2224" y="15794"/>
                    <a:pt x="1351" y="15445"/>
                  </a:cubicBezTo>
                  <a:cubicBezTo>
                    <a:pt x="479" y="15097"/>
                    <a:pt x="-176" y="14168"/>
                    <a:pt x="42" y="13471"/>
                  </a:cubicBezTo>
                  <a:cubicBezTo>
                    <a:pt x="260" y="12774"/>
                    <a:pt x="1351" y="12310"/>
                    <a:pt x="3969" y="12426"/>
                  </a:cubicBezTo>
                  <a:cubicBezTo>
                    <a:pt x="6588" y="12542"/>
                    <a:pt x="10733" y="13239"/>
                    <a:pt x="13897" y="14865"/>
                  </a:cubicBezTo>
                  <a:cubicBezTo>
                    <a:pt x="17060" y="16490"/>
                    <a:pt x="19242" y="19045"/>
                    <a:pt x="214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10053332" y="1857288"/>
              <a:ext cx="82491" cy="955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578" fill="norm" stroke="1" extrusionOk="0">
                  <a:moveTo>
                    <a:pt x="17493" y="504"/>
                  </a:moveTo>
                  <a:cubicBezTo>
                    <a:pt x="17493" y="265"/>
                    <a:pt x="17493" y="26"/>
                    <a:pt x="18303" y="2"/>
                  </a:cubicBezTo>
                  <a:cubicBezTo>
                    <a:pt x="19113" y="-22"/>
                    <a:pt x="20733" y="169"/>
                    <a:pt x="21003" y="814"/>
                  </a:cubicBezTo>
                  <a:cubicBezTo>
                    <a:pt x="21273" y="1459"/>
                    <a:pt x="20193" y="2559"/>
                    <a:pt x="19113" y="3920"/>
                  </a:cubicBezTo>
                  <a:cubicBezTo>
                    <a:pt x="18033" y="5282"/>
                    <a:pt x="16953" y="6907"/>
                    <a:pt x="16413" y="8365"/>
                  </a:cubicBezTo>
                  <a:cubicBezTo>
                    <a:pt x="15873" y="9822"/>
                    <a:pt x="15873" y="11113"/>
                    <a:pt x="14793" y="12355"/>
                  </a:cubicBezTo>
                  <a:cubicBezTo>
                    <a:pt x="13713" y="13597"/>
                    <a:pt x="11553" y="14792"/>
                    <a:pt x="8853" y="16059"/>
                  </a:cubicBezTo>
                  <a:cubicBezTo>
                    <a:pt x="6153" y="17325"/>
                    <a:pt x="2913" y="18663"/>
                    <a:pt x="1293" y="19523"/>
                  </a:cubicBezTo>
                  <a:cubicBezTo>
                    <a:pt x="-327" y="20383"/>
                    <a:pt x="-327" y="20766"/>
                    <a:pt x="753" y="21028"/>
                  </a:cubicBezTo>
                  <a:cubicBezTo>
                    <a:pt x="1833" y="21291"/>
                    <a:pt x="3993" y="21435"/>
                    <a:pt x="6153" y="21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2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080572" y="2133600"/>
              <a:ext cx="276279" cy="297965"/>
            </a:xfrm>
            <a:prstGeom prst="rect">
              <a:avLst/>
            </a:prstGeom>
            <a:effectLst/>
          </p:spPr>
        </p:pic>
        <p:pic>
          <p:nvPicPr>
            <p:cNvPr id="182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04270" y="2139950"/>
              <a:ext cx="398631" cy="370563"/>
            </a:xfrm>
            <a:prstGeom prst="rect">
              <a:avLst/>
            </a:prstGeom>
            <a:effectLst/>
          </p:spPr>
        </p:pic>
        <p:pic>
          <p:nvPicPr>
            <p:cNvPr id="182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64523" y="2266950"/>
              <a:ext cx="395528" cy="383263"/>
            </a:xfrm>
            <a:prstGeom prst="rect">
              <a:avLst/>
            </a:prstGeom>
            <a:effectLst/>
          </p:spPr>
        </p:pic>
        <p:pic>
          <p:nvPicPr>
            <p:cNvPr id="182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279187" y="2343150"/>
              <a:ext cx="395163" cy="370745"/>
            </a:xfrm>
            <a:prstGeom prst="rect">
              <a:avLst/>
            </a:prstGeom>
            <a:effectLst/>
          </p:spPr>
        </p:pic>
        <p:pic>
          <p:nvPicPr>
            <p:cNvPr id="183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373024" y="2425700"/>
              <a:ext cx="453726" cy="339445"/>
            </a:xfrm>
            <a:prstGeom prst="rect">
              <a:avLst/>
            </a:prstGeom>
            <a:effectLst/>
          </p:spPr>
        </p:pic>
        <p:pic>
          <p:nvPicPr>
            <p:cNvPr id="183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600266" y="2488721"/>
              <a:ext cx="525197" cy="343380"/>
            </a:xfrm>
            <a:prstGeom prst="rect">
              <a:avLst/>
            </a:prstGeom>
            <a:effectLst/>
          </p:spPr>
        </p:pic>
        <p:pic>
          <p:nvPicPr>
            <p:cNvPr id="183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061699" y="2672787"/>
              <a:ext cx="321735" cy="178364"/>
            </a:xfrm>
            <a:prstGeom prst="rect">
              <a:avLst/>
            </a:prstGeom>
            <a:effectLst/>
          </p:spPr>
        </p:pic>
        <p:pic>
          <p:nvPicPr>
            <p:cNvPr id="183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572749" y="2324100"/>
              <a:ext cx="593816" cy="342900"/>
            </a:xfrm>
            <a:prstGeom prst="rect">
              <a:avLst/>
            </a:prstGeom>
            <a:effectLst/>
          </p:spPr>
        </p:pic>
        <p:pic>
          <p:nvPicPr>
            <p:cNvPr id="183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052084" y="2260600"/>
              <a:ext cx="158660" cy="190500"/>
            </a:xfrm>
            <a:prstGeom prst="rect">
              <a:avLst/>
            </a:prstGeom>
            <a:effectLst/>
          </p:spPr>
        </p:pic>
        <p:pic>
          <p:nvPicPr>
            <p:cNvPr id="184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285503" y="2279650"/>
              <a:ext cx="271497" cy="209550"/>
            </a:xfrm>
            <a:prstGeom prst="rect">
              <a:avLst/>
            </a:prstGeom>
            <a:effectLst/>
          </p:spPr>
        </p:pic>
        <p:pic>
          <p:nvPicPr>
            <p:cNvPr id="184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48649" y="1334077"/>
              <a:ext cx="1320801" cy="126423"/>
            </a:xfrm>
            <a:prstGeom prst="rect">
              <a:avLst/>
            </a:prstGeom>
            <a:effectLst/>
          </p:spPr>
        </p:pic>
        <p:pic>
          <p:nvPicPr>
            <p:cNvPr id="184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854949" y="1758950"/>
              <a:ext cx="2016214" cy="184150"/>
            </a:xfrm>
            <a:prstGeom prst="rect">
              <a:avLst/>
            </a:prstGeom>
            <a:effectLst/>
          </p:spPr>
        </p:pic>
        <p:pic>
          <p:nvPicPr>
            <p:cNvPr id="184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708899" y="2139950"/>
              <a:ext cx="2334906" cy="234950"/>
            </a:xfrm>
            <a:prstGeom prst="rect">
              <a:avLst/>
            </a:prstGeom>
            <a:effectLst/>
          </p:spPr>
        </p:pic>
        <p:pic>
          <p:nvPicPr>
            <p:cNvPr id="184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346949" y="2540000"/>
              <a:ext cx="2032001" cy="273050"/>
            </a:xfrm>
            <a:prstGeom prst="rect">
              <a:avLst/>
            </a:prstGeom>
            <a:effectLst/>
          </p:spPr>
        </p:pic>
        <p:pic>
          <p:nvPicPr>
            <p:cNvPr id="185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401890" y="1910558"/>
              <a:ext cx="685694" cy="623093"/>
            </a:xfrm>
            <a:prstGeom prst="rect">
              <a:avLst/>
            </a:prstGeom>
            <a:effectLst/>
          </p:spPr>
        </p:pic>
        <p:pic>
          <p:nvPicPr>
            <p:cNvPr id="185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344083" y="1937420"/>
              <a:ext cx="460068" cy="301009"/>
            </a:xfrm>
            <a:prstGeom prst="rect">
              <a:avLst/>
            </a:prstGeom>
            <a:effectLst/>
          </p:spPr>
        </p:pic>
        <p:pic>
          <p:nvPicPr>
            <p:cNvPr id="185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851649" y="1524000"/>
              <a:ext cx="158751" cy="349250"/>
            </a:xfrm>
            <a:prstGeom prst="rect">
              <a:avLst/>
            </a:prstGeom>
            <a:effectLst/>
          </p:spPr>
        </p:pic>
        <p:pic>
          <p:nvPicPr>
            <p:cNvPr id="185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035799" y="1638300"/>
              <a:ext cx="285751" cy="139700"/>
            </a:xfrm>
            <a:prstGeom prst="rect">
              <a:avLst/>
            </a:prstGeom>
            <a:effectLst/>
          </p:spPr>
        </p:pic>
        <p:pic>
          <p:nvPicPr>
            <p:cNvPr id="185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290711" y="1441450"/>
              <a:ext cx="354689" cy="285750"/>
            </a:xfrm>
            <a:prstGeom prst="rect">
              <a:avLst/>
            </a:prstGeom>
            <a:effectLst/>
          </p:spPr>
        </p:pic>
        <p:pic>
          <p:nvPicPr>
            <p:cNvPr id="186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385049" y="1873250"/>
              <a:ext cx="450851" cy="120650"/>
            </a:xfrm>
            <a:prstGeom prst="rect">
              <a:avLst/>
            </a:prstGeom>
            <a:effectLst/>
          </p:spPr>
        </p:pic>
        <p:sp>
          <p:nvSpPr>
            <p:cNvPr id="1863" name="Line"/>
            <p:cNvSpPr/>
            <p:nvPr/>
          </p:nvSpPr>
          <p:spPr>
            <a:xfrm>
              <a:off x="3498850" y="1784350"/>
              <a:ext cx="404948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0" y="0"/>
                  </a:moveTo>
                  <a:cubicBezTo>
                    <a:pt x="3150" y="923"/>
                    <a:pt x="6300" y="1846"/>
                    <a:pt x="9675" y="2862"/>
                  </a:cubicBezTo>
                  <a:cubicBezTo>
                    <a:pt x="13050" y="3877"/>
                    <a:pt x="16650" y="4985"/>
                    <a:pt x="18675" y="5677"/>
                  </a:cubicBezTo>
                  <a:cubicBezTo>
                    <a:pt x="20700" y="6369"/>
                    <a:pt x="21150" y="6646"/>
                    <a:pt x="21375" y="7015"/>
                  </a:cubicBezTo>
                  <a:cubicBezTo>
                    <a:pt x="21600" y="7385"/>
                    <a:pt x="21600" y="7846"/>
                    <a:pt x="21150" y="8492"/>
                  </a:cubicBezTo>
                  <a:cubicBezTo>
                    <a:pt x="20700" y="9138"/>
                    <a:pt x="19800" y="9969"/>
                    <a:pt x="17888" y="11262"/>
                  </a:cubicBezTo>
                  <a:cubicBezTo>
                    <a:pt x="15975" y="12554"/>
                    <a:pt x="13050" y="14308"/>
                    <a:pt x="10575" y="15738"/>
                  </a:cubicBezTo>
                  <a:cubicBezTo>
                    <a:pt x="8100" y="17169"/>
                    <a:pt x="6075" y="18277"/>
                    <a:pt x="4781" y="19108"/>
                  </a:cubicBezTo>
                  <a:cubicBezTo>
                    <a:pt x="3487" y="19938"/>
                    <a:pt x="2925" y="20492"/>
                    <a:pt x="2812" y="20862"/>
                  </a:cubicBezTo>
                  <a:cubicBezTo>
                    <a:pt x="2700" y="21231"/>
                    <a:pt x="3038" y="21415"/>
                    <a:pt x="33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4319706" y="1702305"/>
              <a:ext cx="481835" cy="388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72" fill="norm" stroke="1" extrusionOk="0">
                  <a:moveTo>
                    <a:pt x="3868" y="3142"/>
                  </a:moveTo>
                  <a:cubicBezTo>
                    <a:pt x="3399" y="3024"/>
                    <a:pt x="2929" y="2907"/>
                    <a:pt x="2976" y="2731"/>
                  </a:cubicBezTo>
                  <a:cubicBezTo>
                    <a:pt x="3023" y="2555"/>
                    <a:pt x="3587" y="2320"/>
                    <a:pt x="5465" y="1909"/>
                  </a:cubicBezTo>
                  <a:cubicBezTo>
                    <a:pt x="7343" y="1498"/>
                    <a:pt x="10536" y="911"/>
                    <a:pt x="13119" y="559"/>
                  </a:cubicBezTo>
                  <a:cubicBezTo>
                    <a:pt x="15701" y="207"/>
                    <a:pt x="17674" y="89"/>
                    <a:pt x="18988" y="31"/>
                  </a:cubicBezTo>
                  <a:cubicBezTo>
                    <a:pt x="20303" y="-28"/>
                    <a:pt x="20961" y="-28"/>
                    <a:pt x="21242" y="265"/>
                  </a:cubicBezTo>
                  <a:cubicBezTo>
                    <a:pt x="21524" y="559"/>
                    <a:pt x="21430" y="1146"/>
                    <a:pt x="20350" y="2555"/>
                  </a:cubicBezTo>
                  <a:cubicBezTo>
                    <a:pt x="19270" y="3963"/>
                    <a:pt x="17204" y="6194"/>
                    <a:pt x="15044" y="8131"/>
                  </a:cubicBezTo>
                  <a:cubicBezTo>
                    <a:pt x="12884" y="10068"/>
                    <a:pt x="10630" y="11711"/>
                    <a:pt x="8423" y="13237"/>
                  </a:cubicBezTo>
                  <a:cubicBezTo>
                    <a:pt x="6216" y="14763"/>
                    <a:pt x="4056" y="16172"/>
                    <a:pt x="2741" y="17111"/>
                  </a:cubicBezTo>
                  <a:cubicBezTo>
                    <a:pt x="1427" y="18050"/>
                    <a:pt x="957" y="18520"/>
                    <a:pt x="581" y="19107"/>
                  </a:cubicBezTo>
                  <a:cubicBezTo>
                    <a:pt x="206" y="19694"/>
                    <a:pt x="-76" y="20398"/>
                    <a:pt x="18" y="20868"/>
                  </a:cubicBezTo>
                  <a:cubicBezTo>
                    <a:pt x="112" y="21337"/>
                    <a:pt x="581" y="21572"/>
                    <a:pt x="2178" y="21572"/>
                  </a:cubicBezTo>
                  <a:cubicBezTo>
                    <a:pt x="3774" y="21572"/>
                    <a:pt x="6498" y="21337"/>
                    <a:pt x="9081" y="21102"/>
                  </a:cubicBezTo>
                  <a:cubicBezTo>
                    <a:pt x="11663" y="20868"/>
                    <a:pt x="14105" y="20633"/>
                    <a:pt x="16547" y="20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4735889" y="2043569"/>
              <a:ext cx="261561" cy="20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96" fill="norm" stroke="1" extrusionOk="0">
                  <a:moveTo>
                    <a:pt x="13059" y="2791"/>
                  </a:moveTo>
                  <a:cubicBezTo>
                    <a:pt x="13923" y="1455"/>
                    <a:pt x="14787" y="119"/>
                    <a:pt x="15219" y="7"/>
                  </a:cubicBezTo>
                  <a:cubicBezTo>
                    <a:pt x="15651" y="-104"/>
                    <a:pt x="15651" y="1009"/>
                    <a:pt x="14787" y="3570"/>
                  </a:cubicBezTo>
                  <a:cubicBezTo>
                    <a:pt x="13923" y="6131"/>
                    <a:pt x="12195" y="10139"/>
                    <a:pt x="10380" y="13034"/>
                  </a:cubicBezTo>
                  <a:cubicBezTo>
                    <a:pt x="8566" y="15929"/>
                    <a:pt x="6665" y="17710"/>
                    <a:pt x="4937" y="18712"/>
                  </a:cubicBezTo>
                  <a:cubicBezTo>
                    <a:pt x="3209" y="19715"/>
                    <a:pt x="1654" y="19937"/>
                    <a:pt x="790" y="19492"/>
                  </a:cubicBezTo>
                  <a:cubicBezTo>
                    <a:pt x="-74" y="19047"/>
                    <a:pt x="-247" y="17933"/>
                    <a:pt x="358" y="16486"/>
                  </a:cubicBezTo>
                  <a:cubicBezTo>
                    <a:pt x="963" y="15038"/>
                    <a:pt x="2345" y="13257"/>
                    <a:pt x="5023" y="12811"/>
                  </a:cubicBezTo>
                  <a:cubicBezTo>
                    <a:pt x="7702" y="12366"/>
                    <a:pt x="11676" y="13257"/>
                    <a:pt x="14614" y="14927"/>
                  </a:cubicBezTo>
                  <a:cubicBezTo>
                    <a:pt x="17551" y="16597"/>
                    <a:pt x="19452" y="19047"/>
                    <a:pt x="21353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396012" y="3711575"/>
              <a:ext cx="118173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8" y="20842"/>
                    <a:pt x="255" y="20084"/>
                    <a:pt x="389" y="19800"/>
                  </a:cubicBezTo>
                  <a:cubicBezTo>
                    <a:pt x="522" y="19516"/>
                    <a:pt x="662" y="19705"/>
                    <a:pt x="795" y="19800"/>
                  </a:cubicBezTo>
                  <a:cubicBezTo>
                    <a:pt x="929" y="19895"/>
                    <a:pt x="1056" y="19895"/>
                    <a:pt x="1195" y="19895"/>
                  </a:cubicBezTo>
                  <a:cubicBezTo>
                    <a:pt x="1335" y="19895"/>
                    <a:pt x="1486" y="19895"/>
                    <a:pt x="1621" y="19800"/>
                  </a:cubicBezTo>
                  <a:cubicBezTo>
                    <a:pt x="1756" y="19705"/>
                    <a:pt x="1876" y="19516"/>
                    <a:pt x="2002" y="19326"/>
                  </a:cubicBezTo>
                  <a:cubicBezTo>
                    <a:pt x="2128" y="19137"/>
                    <a:pt x="2259" y="18947"/>
                    <a:pt x="2387" y="18853"/>
                  </a:cubicBezTo>
                  <a:cubicBezTo>
                    <a:pt x="2515" y="18758"/>
                    <a:pt x="2639" y="18758"/>
                    <a:pt x="2776" y="18663"/>
                  </a:cubicBezTo>
                  <a:cubicBezTo>
                    <a:pt x="2913" y="18568"/>
                    <a:pt x="3064" y="18379"/>
                    <a:pt x="3213" y="18095"/>
                  </a:cubicBezTo>
                  <a:cubicBezTo>
                    <a:pt x="3362" y="17811"/>
                    <a:pt x="3509" y="17432"/>
                    <a:pt x="3666" y="17053"/>
                  </a:cubicBezTo>
                  <a:cubicBezTo>
                    <a:pt x="3822" y="16674"/>
                    <a:pt x="3989" y="16295"/>
                    <a:pt x="4116" y="16011"/>
                  </a:cubicBezTo>
                  <a:cubicBezTo>
                    <a:pt x="4244" y="15726"/>
                    <a:pt x="4333" y="15537"/>
                    <a:pt x="4420" y="15253"/>
                  </a:cubicBezTo>
                  <a:cubicBezTo>
                    <a:pt x="4507" y="14968"/>
                    <a:pt x="4592" y="14589"/>
                    <a:pt x="4681" y="14305"/>
                  </a:cubicBezTo>
                  <a:cubicBezTo>
                    <a:pt x="4770" y="14021"/>
                    <a:pt x="4863" y="13832"/>
                    <a:pt x="4966" y="13547"/>
                  </a:cubicBezTo>
                  <a:cubicBezTo>
                    <a:pt x="5068" y="13263"/>
                    <a:pt x="5180" y="12884"/>
                    <a:pt x="5277" y="12600"/>
                  </a:cubicBezTo>
                  <a:cubicBezTo>
                    <a:pt x="5374" y="12316"/>
                    <a:pt x="5455" y="12126"/>
                    <a:pt x="5552" y="11842"/>
                  </a:cubicBezTo>
                  <a:cubicBezTo>
                    <a:pt x="5649" y="11558"/>
                    <a:pt x="5761" y="11179"/>
                    <a:pt x="5875" y="10800"/>
                  </a:cubicBezTo>
                  <a:cubicBezTo>
                    <a:pt x="5989" y="10421"/>
                    <a:pt x="6105" y="10042"/>
                    <a:pt x="6219" y="9758"/>
                  </a:cubicBezTo>
                  <a:cubicBezTo>
                    <a:pt x="6333" y="9474"/>
                    <a:pt x="6446" y="9284"/>
                    <a:pt x="6554" y="9000"/>
                  </a:cubicBezTo>
                  <a:cubicBezTo>
                    <a:pt x="6662" y="8716"/>
                    <a:pt x="6767" y="8337"/>
                    <a:pt x="6881" y="7958"/>
                  </a:cubicBezTo>
                  <a:cubicBezTo>
                    <a:pt x="6995" y="7579"/>
                    <a:pt x="7119" y="7200"/>
                    <a:pt x="7241" y="6916"/>
                  </a:cubicBezTo>
                  <a:cubicBezTo>
                    <a:pt x="7362" y="6632"/>
                    <a:pt x="7482" y="6442"/>
                    <a:pt x="7604" y="6158"/>
                  </a:cubicBezTo>
                  <a:cubicBezTo>
                    <a:pt x="7726" y="5874"/>
                    <a:pt x="7850" y="5495"/>
                    <a:pt x="7970" y="5211"/>
                  </a:cubicBezTo>
                  <a:cubicBezTo>
                    <a:pt x="8090" y="4926"/>
                    <a:pt x="8206" y="4737"/>
                    <a:pt x="8332" y="4453"/>
                  </a:cubicBezTo>
                  <a:cubicBezTo>
                    <a:pt x="8457" y="4168"/>
                    <a:pt x="8593" y="3789"/>
                    <a:pt x="8724" y="3505"/>
                  </a:cubicBezTo>
                  <a:cubicBezTo>
                    <a:pt x="8856" y="3221"/>
                    <a:pt x="8984" y="3032"/>
                    <a:pt x="9115" y="2747"/>
                  </a:cubicBezTo>
                  <a:cubicBezTo>
                    <a:pt x="9247" y="2463"/>
                    <a:pt x="9382" y="2084"/>
                    <a:pt x="9512" y="1800"/>
                  </a:cubicBezTo>
                  <a:cubicBezTo>
                    <a:pt x="9641" y="1516"/>
                    <a:pt x="9765" y="1326"/>
                    <a:pt x="9899" y="1137"/>
                  </a:cubicBezTo>
                  <a:cubicBezTo>
                    <a:pt x="10032" y="947"/>
                    <a:pt x="10175" y="758"/>
                    <a:pt x="10313" y="663"/>
                  </a:cubicBezTo>
                  <a:cubicBezTo>
                    <a:pt x="10450" y="568"/>
                    <a:pt x="10581" y="568"/>
                    <a:pt x="10717" y="568"/>
                  </a:cubicBezTo>
                  <a:cubicBezTo>
                    <a:pt x="10852" y="568"/>
                    <a:pt x="10992" y="568"/>
                    <a:pt x="11133" y="474"/>
                  </a:cubicBezTo>
                  <a:cubicBezTo>
                    <a:pt x="11274" y="379"/>
                    <a:pt x="11417" y="189"/>
                    <a:pt x="11566" y="95"/>
                  </a:cubicBezTo>
                  <a:cubicBezTo>
                    <a:pt x="11715" y="0"/>
                    <a:pt x="11870" y="0"/>
                    <a:pt x="12019" y="0"/>
                  </a:cubicBezTo>
                  <a:cubicBezTo>
                    <a:pt x="12168" y="0"/>
                    <a:pt x="12311" y="0"/>
                    <a:pt x="12458" y="0"/>
                  </a:cubicBezTo>
                  <a:cubicBezTo>
                    <a:pt x="12605" y="0"/>
                    <a:pt x="12756" y="0"/>
                    <a:pt x="12899" y="0"/>
                  </a:cubicBezTo>
                  <a:cubicBezTo>
                    <a:pt x="13042" y="0"/>
                    <a:pt x="13177" y="0"/>
                    <a:pt x="13323" y="0"/>
                  </a:cubicBezTo>
                  <a:cubicBezTo>
                    <a:pt x="13468" y="0"/>
                    <a:pt x="13622" y="0"/>
                    <a:pt x="13775" y="0"/>
                  </a:cubicBezTo>
                  <a:cubicBezTo>
                    <a:pt x="13928" y="0"/>
                    <a:pt x="14079" y="0"/>
                    <a:pt x="14232" y="0"/>
                  </a:cubicBezTo>
                  <a:cubicBezTo>
                    <a:pt x="14385" y="0"/>
                    <a:pt x="14539" y="0"/>
                    <a:pt x="14686" y="95"/>
                  </a:cubicBezTo>
                  <a:cubicBezTo>
                    <a:pt x="14833" y="189"/>
                    <a:pt x="14973" y="379"/>
                    <a:pt x="15122" y="474"/>
                  </a:cubicBezTo>
                  <a:cubicBezTo>
                    <a:pt x="15270" y="568"/>
                    <a:pt x="15429" y="568"/>
                    <a:pt x="15582" y="663"/>
                  </a:cubicBezTo>
                  <a:cubicBezTo>
                    <a:pt x="15735" y="758"/>
                    <a:pt x="15882" y="947"/>
                    <a:pt x="16029" y="1137"/>
                  </a:cubicBezTo>
                  <a:cubicBezTo>
                    <a:pt x="16176" y="1326"/>
                    <a:pt x="16323" y="1516"/>
                    <a:pt x="16464" y="1611"/>
                  </a:cubicBezTo>
                  <a:cubicBezTo>
                    <a:pt x="16605" y="1705"/>
                    <a:pt x="16741" y="1705"/>
                    <a:pt x="16882" y="1800"/>
                  </a:cubicBezTo>
                  <a:cubicBezTo>
                    <a:pt x="17023" y="1895"/>
                    <a:pt x="17170" y="2084"/>
                    <a:pt x="17311" y="2274"/>
                  </a:cubicBezTo>
                  <a:cubicBezTo>
                    <a:pt x="17453" y="2463"/>
                    <a:pt x="17588" y="2653"/>
                    <a:pt x="17725" y="2937"/>
                  </a:cubicBezTo>
                  <a:cubicBezTo>
                    <a:pt x="17863" y="3221"/>
                    <a:pt x="18002" y="3600"/>
                    <a:pt x="18195" y="4074"/>
                  </a:cubicBezTo>
                  <a:cubicBezTo>
                    <a:pt x="18389" y="4547"/>
                    <a:pt x="18636" y="5116"/>
                    <a:pt x="18820" y="5495"/>
                  </a:cubicBezTo>
                  <a:cubicBezTo>
                    <a:pt x="19004" y="5874"/>
                    <a:pt x="19124" y="6063"/>
                    <a:pt x="19288" y="6632"/>
                  </a:cubicBezTo>
                  <a:cubicBezTo>
                    <a:pt x="19453" y="7200"/>
                    <a:pt x="19662" y="8147"/>
                    <a:pt x="19867" y="9095"/>
                  </a:cubicBezTo>
                  <a:cubicBezTo>
                    <a:pt x="20072" y="10042"/>
                    <a:pt x="20273" y="10989"/>
                    <a:pt x="20457" y="12032"/>
                  </a:cubicBezTo>
                  <a:cubicBezTo>
                    <a:pt x="20641" y="13074"/>
                    <a:pt x="20807" y="14211"/>
                    <a:pt x="20995" y="15821"/>
                  </a:cubicBezTo>
                  <a:cubicBezTo>
                    <a:pt x="21182" y="17432"/>
                    <a:pt x="21391" y="195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2180362" y="4116848"/>
              <a:ext cx="279401" cy="436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675"/>
                  </a:moveTo>
                  <a:cubicBezTo>
                    <a:pt x="491" y="261"/>
                    <a:pt x="982" y="-152"/>
                    <a:pt x="1555" y="55"/>
                  </a:cubicBezTo>
                  <a:cubicBezTo>
                    <a:pt x="2127" y="261"/>
                    <a:pt x="2782" y="1088"/>
                    <a:pt x="3191" y="3259"/>
                  </a:cubicBezTo>
                  <a:cubicBezTo>
                    <a:pt x="3600" y="5429"/>
                    <a:pt x="3764" y="8943"/>
                    <a:pt x="3682" y="11837"/>
                  </a:cubicBezTo>
                  <a:cubicBezTo>
                    <a:pt x="3600" y="14730"/>
                    <a:pt x="3273" y="17004"/>
                    <a:pt x="3027" y="18606"/>
                  </a:cubicBezTo>
                  <a:cubicBezTo>
                    <a:pt x="2782" y="20208"/>
                    <a:pt x="2618" y="21138"/>
                    <a:pt x="2618" y="21293"/>
                  </a:cubicBezTo>
                  <a:cubicBezTo>
                    <a:pt x="2618" y="21448"/>
                    <a:pt x="2782" y="20828"/>
                    <a:pt x="2864" y="19949"/>
                  </a:cubicBezTo>
                  <a:cubicBezTo>
                    <a:pt x="2945" y="19071"/>
                    <a:pt x="2945" y="17934"/>
                    <a:pt x="2782" y="16952"/>
                  </a:cubicBezTo>
                  <a:cubicBezTo>
                    <a:pt x="2618" y="15970"/>
                    <a:pt x="2291" y="15144"/>
                    <a:pt x="2618" y="14782"/>
                  </a:cubicBezTo>
                  <a:cubicBezTo>
                    <a:pt x="2945" y="14420"/>
                    <a:pt x="3927" y="14524"/>
                    <a:pt x="5482" y="14110"/>
                  </a:cubicBezTo>
                  <a:cubicBezTo>
                    <a:pt x="7036" y="13697"/>
                    <a:pt x="9164" y="12767"/>
                    <a:pt x="11291" y="11268"/>
                  </a:cubicBezTo>
                  <a:cubicBezTo>
                    <a:pt x="13418" y="9770"/>
                    <a:pt x="15545" y="7703"/>
                    <a:pt x="16936" y="6256"/>
                  </a:cubicBezTo>
                  <a:cubicBezTo>
                    <a:pt x="18327" y="4809"/>
                    <a:pt x="18982" y="3982"/>
                    <a:pt x="19309" y="3982"/>
                  </a:cubicBezTo>
                  <a:cubicBezTo>
                    <a:pt x="19636" y="3982"/>
                    <a:pt x="19636" y="4809"/>
                    <a:pt x="19391" y="6617"/>
                  </a:cubicBezTo>
                  <a:cubicBezTo>
                    <a:pt x="19145" y="8426"/>
                    <a:pt x="18655" y="11216"/>
                    <a:pt x="18982" y="13697"/>
                  </a:cubicBezTo>
                  <a:cubicBezTo>
                    <a:pt x="19309" y="16177"/>
                    <a:pt x="20455" y="18348"/>
                    <a:pt x="21600" y="20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2486107" y="4490372"/>
              <a:ext cx="101727" cy="8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0728" fill="norm" stroke="1" extrusionOk="0">
                  <a:moveTo>
                    <a:pt x="19247" y="6883"/>
                  </a:moveTo>
                  <a:cubicBezTo>
                    <a:pt x="17951" y="4248"/>
                    <a:pt x="16655" y="1614"/>
                    <a:pt x="13847" y="561"/>
                  </a:cubicBezTo>
                  <a:cubicBezTo>
                    <a:pt x="11039" y="-493"/>
                    <a:pt x="6719" y="34"/>
                    <a:pt x="3911" y="1351"/>
                  </a:cubicBezTo>
                  <a:cubicBezTo>
                    <a:pt x="1103" y="2668"/>
                    <a:pt x="-193" y="4775"/>
                    <a:pt x="23" y="8200"/>
                  </a:cubicBezTo>
                  <a:cubicBezTo>
                    <a:pt x="239" y="11624"/>
                    <a:pt x="1967" y="16366"/>
                    <a:pt x="3911" y="18736"/>
                  </a:cubicBezTo>
                  <a:cubicBezTo>
                    <a:pt x="5855" y="21107"/>
                    <a:pt x="8015" y="21107"/>
                    <a:pt x="11039" y="20053"/>
                  </a:cubicBezTo>
                  <a:cubicBezTo>
                    <a:pt x="14063" y="19000"/>
                    <a:pt x="17951" y="16892"/>
                    <a:pt x="19679" y="14522"/>
                  </a:cubicBezTo>
                  <a:cubicBezTo>
                    <a:pt x="21407" y="12151"/>
                    <a:pt x="20975" y="9517"/>
                    <a:pt x="19031" y="7936"/>
                  </a:cubicBezTo>
                  <a:cubicBezTo>
                    <a:pt x="17087" y="6356"/>
                    <a:pt x="13631" y="5829"/>
                    <a:pt x="10175" y="5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2802662" y="4219574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2828062" y="4378325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3166349" y="4169808"/>
              <a:ext cx="347514" cy="340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090" fill="norm" stroke="1" extrusionOk="0">
                  <a:moveTo>
                    <a:pt x="11675" y="2292"/>
                  </a:moveTo>
                  <a:cubicBezTo>
                    <a:pt x="11151" y="1638"/>
                    <a:pt x="10628" y="983"/>
                    <a:pt x="9842" y="656"/>
                  </a:cubicBezTo>
                  <a:cubicBezTo>
                    <a:pt x="9057" y="329"/>
                    <a:pt x="8009" y="329"/>
                    <a:pt x="6569" y="1310"/>
                  </a:cubicBezTo>
                  <a:cubicBezTo>
                    <a:pt x="5129" y="2292"/>
                    <a:pt x="3297" y="4256"/>
                    <a:pt x="2053" y="6940"/>
                  </a:cubicBezTo>
                  <a:cubicBezTo>
                    <a:pt x="809" y="9623"/>
                    <a:pt x="155" y="13027"/>
                    <a:pt x="24" y="15383"/>
                  </a:cubicBezTo>
                  <a:cubicBezTo>
                    <a:pt x="-107" y="17740"/>
                    <a:pt x="286" y="19049"/>
                    <a:pt x="1791" y="19965"/>
                  </a:cubicBezTo>
                  <a:cubicBezTo>
                    <a:pt x="3297" y="20881"/>
                    <a:pt x="5915" y="21405"/>
                    <a:pt x="8337" y="20881"/>
                  </a:cubicBezTo>
                  <a:cubicBezTo>
                    <a:pt x="10758" y="20358"/>
                    <a:pt x="12984" y="18787"/>
                    <a:pt x="14686" y="16103"/>
                  </a:cubicBezTo>
                  <a:cubicBezTo>
                    <a:pt x="16388" y="13420"/>
                    <a:pt x="17566" y="9623"/>
                    <a:pt x="17893" y="6809"/>
                  </a:cubicBezTo>
                  <a:cubicBezTo>
                    <a:pt x="18220" y="3994"/>
                    <a:pt x="17697" y="2161"/>
                    <a:pt x="16060" y="1114"/>
                  </a:cubicBezTo>
                  <a:cubicBezTo>
                    <a:pt x="14424" y="67"/>
                    <a:pt x="11675" y="-195"/>
                    <a:pt x="9580" y="132"/>
                  </a:cubicBezTo>
                  <a:cubicBezTo>
                    <a:pt x="7486" y="460"/>
                    <a:pt x="6046" y="1376"/>
                    <a:pt x="5064" y="2292"/>
                  </a:cubicBezTo>
                  <a:cubicBezTo>
                    <a:pt x="4082" y="3209"/>
                    <a:pt x="3558" y="4125"/>
                    <a:pt x="3297" y="5041"/>
                  </a:cubicBezTo>
                  <a:cubicBezTo>
                    <a:pt x="3035" y="5958"/>
                    <a:pt x="3035" y="6874"/>
                    <a:pt x="3624" y="7594"/>
                  </a:cubicBezTo>
                  <a:cubicBezTo>
                    <a:pt x="4213" y="8314"/>
                    <a:pt x="5391" y="8838"/>
                    <a:pt x="8468" y="8838"/>
                  </a:cubicBezTo>
                  <a:cubicBezTo>
                    <a:pt x="11544" y="8838"/>
                    <a:pt x="16518" y="8314"/>
                    <a:pt x="21493" y="7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3818662" y="4238625"/>
              <a:ext cx="314839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0" y="0"/>
                  </a:moveTo>
                  <a:cubicBezTo>
                    <a:pt x="3147" y="1565"/>
                    <a:pt x="6294" y="3130"/>
                    <a:pt x="9298" y="4304"/>
                  </a:cubicBezTo>
                  <a:cubicBezTo>
                    <a:pt x="12302" y="5478"/>
                    <a:pt x="15163" y="6261"/>
                    <a:pt x="17094" y="6809"/>
                  </a:cubicBezTo>
                  <a:cubicBezTo>
                    <a:pt x="19025" y="7357"/>
                    <a:pt x="20026" y="7670"/>
                    <a:pt x="20670" y="8217"/>
                  </a:cubicBezTo>
                  <a:cubicBezTo>
                    <a:pt x="21314" y="8765"/>
                    <a:pt x="21600" y="9548"/>
                    <a:pt x="20742" y="10487"/>
                  </a:cubicBezTo>
                  <a:cubicBezTo>
                    <a:pt x="19883" y="11426"/>
                    <a:pt x="17881" y="12522"/>
                    <a:pt x="14948" y="13852"/>
                  </a:cubicBezTo>
                  <a:cubicBezTo>
                    <a:pt x="12016" y="15183"/>
                    <a:pt x="8154" y="16748"/>
                    <a:pt x="5865" y="17687"/>
                  </a:cubicBezTo>
                  <a:cubicBezTo>
                    <a:pt x="3576" y="18626"/>
                    <a:pt x="2861" y="18939"/>
                    <a:pt x="2575" y="19487"/>
                  </a:cubicBezTo>
                  <a:cubicBezTo>
                    <a:pt x="2289" y="20035"/>
                    <a:pt x="2432" y="20817"/>
                    <a:pt x="25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3869462" y="4575175"/>
              <a:ext cx="2286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00" y="5400"/>
                    <a:pt x="8400" y="10800"/>
                    <a:pt x="4800" y="14400"/>
                  </a:cubicBezTo>
                  <a:cubicBezTo>
                    <a:pt x="1200" y="18000"/>
                    <a:pt x="6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4300752" y="4219575"/>
              <a:ext cx="368811" cy="3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532" fill="norm" stroke="1" extrusionOk="0">
                  <a:moveTo>
                    <a:pt x="19066" y="1717"/>
                  </a:moveTo>
                  <a:cubicBezTo>
                    <a:pt x="16504" y="858"/>
                    <a:pt x="13941" y="0"/>
                    <a:pt x="11500" y="0"/>
                  </a:cubicBezTo>
                  <a:cubicBezTo>
                    <a:pt x="9060" y="0"/>
                    <a:pt x="6741" y="858"/>
                    <a:pt x="4727" y="3004"/>
                  </a:cubicBezTo>
                  <a:cubicBezTo>
                    <a:pt x="2714" y="5150"/>
                    <a:pt x="1005" y="8583"/>
                    <a:pt x="334" y="11515"/>
                  </a:cubicBezTo>
                  <a:cubicBezTo>
                    <a:pt x="-337" y="14448"/>
                    <a:pt x="29" y="16879"/>
                    <a:pt x="1188" y="18668"/>
                  </a:cubicBezTo>
                  <a:cubicBezTo>
                    <a:pt x="2348" y="20456"/>
                    <a:pt x="4300" y="21600"/>
                    <a:pt x="6619" y="21528"/>
                  </a:cubicBezTo>
                  <a:cubicBezTo>
                    <a:pt x="8938" y="21457"/>
                    <a:pt x="11622" y="20170"/>
                    <a:pt x="13758" y="17809"/>
                  </a:cubicBezTo>
                  <a:cubicBezTo>
                    <a:pt x="15894" y="15449"/>
                    <a:pt x="17480" y="12016"/>
                    <a:pt x="18090" y="9226"/>
                  </a:cubicBezTo>
                  <a:cubicBezTo>
                    <a:pt x="18700" y="6437"/>
                    <a:pt x="18334" y="4291"/>
                    <a:pt x="17175" y="2861"/>
                  </a:cubicBezTo>
                  <a:cubicBezTo>
                    <a:pt x="16016" y="1430"/>
                    <a:pt x="14063" y="715"/>
                    <a:pt x="11927" y="644"/>
                  </a:cubicBezTo>
                  <a:cubicBezTo>
                    <a:pt x="9792" y="572"/>
                    <a:pt x="7473" y="1144"/>
                    <a:pt x="6070" y="1645"/>
                  </a:cubicBezTo>
                  <a:cubicBezTo>
                    <a:pt x="4666" y="2146"/>
                    <a:pt x="4178" y="2575"/>
                    <a:pt x="3812" y="3147"/>
                  </a:cubicBezTo>
                  <a:cubicBezTo>
                    <a:pt x="3446" y="3719"/>
                    <a:pt x="3202" y="4434"/>
                    <a:pt x="3202" y="5221"/>
                  </a:cubicBezTo>
                  <a:cubicBezTo>
                    <a:pt x="3202" y="6008"/>
                    <a:pt x="3446" y="6866"/>
                    <a:pt x="4727" y="7796"/>
                  </a:cubicBezTo>
                  <a:cubicBezTo>
                    <a:pt x="6009" y="8726"/>
                    <a:pt x="8327" y="9727"/>
                    <a:pt x="11256" y="10228"/>
                  </a:cubicBezTo>
                  <a:cubicBezTo>
                    <a:pt x="14185" y="10728"/>
                    <a:pt x="17724" y="10728"/>
                    <a:pt x="21263" y="10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4646605" y="4518025"/>
              <a:ext cx="151735" cy="75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333" fill="norm" stroke="1" extrusionOk="0">
                  <a:moveTo>
                    <a:pt x="9295" y="0"/>
                  </a:moveTo>
                  <a:cubicBezTo>
                    <a:pt x="7836" y="0"/>
                    <a:pt x="6377" y="0"/>
                    <a:pt x="4771" y="1500"/>
                  </a:cubicBezTo>
                  <a:cubicBezTo>
                    <a:pt x="3166" y="3000"/>
                    <a:pt x="1414" y="6000"/>
                    <a:pt x="539" y="9000"/>
                  </a:cubicBezTo>
                  <a:cubicBezTo>
                    <a:pt x="-337" y="12000"/>
                    <a:pt x="-337" y="15000"/>
                    <a:pt x="1998" y="17400"/>
                  </a:cubicBezTo>
                  <a:cubicBezTo>
                    <a:pt x="4333" y="19800"/>
                    <a:pt x="9004" y="21600"/>
                    <a:pt x="12506" y="21300"/>
                  </a:cubicBezTo>
                  <a:cubicBezTo>
                    <a:pt x="16009" y="21000"/>
                    <a:pt x="18344" y="18600"/>
                    <a:pt x="19658" y="15900"/>
                  </a:cubicBezTo>
                  <a:cubicBezTo>
                    <a:pt x="20971" y="13200"/>
                    <a:pt x="21263" y="10200"/>
                    <a:pt x="20533" y="7800"/>
                  </a:cubicBezTo>
                  <a:cubicBezTo>
                    <a:pt x="19804" y="5400"/>
                    <a:pt x="18052" y="3600"/>
                    <a:pt x="15133" y="2400"/>
                  </a:cubicBezTo>
                  <a:cubicBezTo>
                    <a:pt x="12214" y="1200"/>
                    <a:pt x="8128" y="600"/>
                    <a:pt x="40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5806212" y="4352925"/>
              <a:ext cx="158751" cy="20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0"/>
                  </a:moveTo>
                  <a:cubicBezTo>
                    <a:pt x="1440" y="436"/>
                    <a:pt x="2880" y="873"/>
                    <a:pt x="4320" y="3164"/>
                  </a:cubicBezTo>
                  <a:cubicBezTo>
                    <a:pt x="5760" y="5455"/>
                    <a:pt x="7200" y="9600"/>
                    <a:pt x="8208" y="12218"/>
                  </a:cubicBezTo>
                  <a:cubicBezTo>
                    <a:pt x="9216" y="14836"/>
                    <a:pt x="9792" y="15927"/>
                    <a:pt x="10656" y="17236"/>
                  </a:cubicBezTo>
                  <a:cubicBezTo>
                    <a:pt x="11520" y="18545"/>
                    <a:pt x="12672" y="20073"/>
                    <a:pt x="13968" y="20836"/>
                  </a:cubicBezTo>
                  <a:cubicBezTo>
                    <a:pt x="15264" y="21600"/>
                    <a:pt x="16704" y="21600"/>
                    <a:pt x="18000" y="20400"/>
                  </a:cubicBezTo>
                  <a:cubicBezTo>
                    <a:pt x="19296" y="19200"/>
                    <a:pt x="20448" y="16800"/>
                    <a:pt x="21024" y="13964"/>
                  </a:cubicBezTo>
                  <a:cubicBezTo>
                    <a:pt x="21600" y="11127"/>
                    <a:pt x="21600" y="7855"/>
                    <a:pt x="21600" y="4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6058999" y="4371411"/>
              <a:ext cx="166314" cy="20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37" fill="norm" stroke="1" extrusionOk="0">
                  <a:moveTo>
                    <a:pt x="21483" y="728"/>
                  </a:moveTo>
                  <a:cubicBezTo>
                    <a:pt x="17655" y="282"/>
                    <a:pt x="13827" y="-163"/>
                    <a:pt x="10410" y="60"/>
                  </a:cubicBezTo>
                  <a:cubicBezTo>
                    <a:pt x="6992" y="282"/>
                    <a:pt x="3984" y="1173"/>
                    <a:pt x="2207" y="2175"/>
                  </a:cubicBezTo>
                  <a:cubicBezTo>
                    <a:pt x="430" y="3177"/>
                    <a:pt x="-117" y="4291"/>
                    <a:pt x="20" y="5293"/>
                  </a:cubicBezTo>
                  <a:cubicBezTo>
                    <a:pt x="156" y="6295"/>
                    <a:pt x="977" y="7185"/>
                    <a:pt x="2207" y="7965"/>
                  </a:cubicBezTo>
                  <a:cubicBezTo>
                    <a:pt x="3437" y="8744"/>
                    <a:pt x="5078" y="9412"/>
                    <a:pt x="7265" y="10414"/>
                  </a:cubicBezTo>
                  <a:cubicBezTo>
                    <a:pt x="9453" y="11416"/>
                    <a:pt x="12187" y="12752"/>
                    <a:pt x="13417" y="13977"/>
                  </a:cubicBezTo>
                  <a:cubicBezTo>
                    <a:pt x="14648" y="15202"/>
                    <a:pt x="14374" y="16315"/>
                    <a:pt x="12050" y="17540"/>
                  </a:cubicBezTo>
                  <a:cubicBezTo>
                    <a:pt x="9726" y="18765"/>
                    <a:pt x="5351" y="20101"/>
                    <a:pt x="977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6231662" y="4537075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7247662" y="4283075"/>
              <a:ext cx="635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3671"/>
                    <a:pt x="17280" y="7341"/>
                    <a:pt x="15480" y="10659"/>
                  </a:cubicBezTo>
                  <a:cubicBezTo>
                    <a:pt x="13680" y="13976"/>
                    <a:pt x="12240" y="16941"/>
                    <a:pt x="9720" y="18706"/>
                  </a:cubicBezTo>
                  <a:cubicBezTo>
                    <a:pt x="7200" y="20471"/>
                    <a:pt x="3600" y="21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7228612" y="4321700"/>
              <a:ext cx="246707" cy="28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02" fill="norm" stroke="1" extrusionOk="0">
                  <a:moveTo>
                    <a:pt x="0" y="17590"/>
                  </a:moveTo>
                  <a:cubicBezTo>
                    <a:pt x="1477" y="16637"/>
                    <a:pt x="2954" y="15684"/>
                    <a:pt x="5908" y="13699"/>
                  </a:cubicBezTo>
                  <a:cubicBezTo>
                    <a:pt x="8862" y="11714"/>
                    <a:pt x="13292" y="8696"/>
                    <a:pt x="15877" y="6711"/>
                  </a:cubicBezTo>
                  <a:cubicBezTo>
                    <a:pt x="18462" y="4726"/>
                    <a:pt x="19200" y="3773"/>
                    <a:pt x="19938" y="2661"/>
                  </a:cubicBezTo>
                  <a:cubicBezTo>
                    <a:pt x="20677" y="1549"/>
                    <a:pt x="21415" y="278"/>
                    <a:pt x="21508" y="40"/>
                  </a:cubicBezTo>
                  <a:cubicBezTo>
                    <a:pt x="21600" y="-198"/>
                    <a:pt x="21046" y="596"/>
                    <a:pt x="20031" y="3296"/>
                  </a:cubicBezTo>
                  <a:cubicBezTo>
                    <a:pt x="19015" y="5996"/>
                    <a:pt x="17538" y="10602"/>
                    <a:pt x="16892" y="13937"/>
                  </a:cubicBezTo>
                  <a:cubicBezTo>
                    <a:pt x="16246" y="17273"/>
                    <a:pt x="16431" y="19337"/>
                    <a:pt x="16615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7488962" y="4568825"/>
              <a:ext cx="25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7673112" y="4429125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7692162" y="4606925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7955449" y="4354648"/>
              <a:ext cx="289164" cy="30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269" fill="norm" stroke="1" extrusionOk="0">
                  <a:moveTo>
                    <a:pt x="16218" y="1678"/>
                  </a:moveTo>
                  <a:cubicBezTo>
                    <a:pt x="14026" y="1378"/>
                    <a:pt x="11835" y="1078"/>
                    <a:pt x="9566" y="1753"/>
                  </a:cubicBezTo>
                  <a:cubicBezTo>
                    <a:pt x="7296" y="2428"/>
                    <a:pt x="4948" y="4078"/>
                    <a:pt x="3226" y="6553"/>
                  </a:cubicBezTo>
                  <a:cubicBezTo>
                    <a:pt x="1505" y="9028"/>
                    <a:pt x="409" y="12328"/>
                    <a:pt x="96" y="14803"/>
                  </a:cubicBezTo>
                  <a:cubicBezTo>
                    <a:pt x="-217" y="17278"/>
                    <a:pt x="253" y="18928"/>
                    <a:pt x="1270" y="19978"/>
                  </a:cubicBezTo>
                  <a:cubicBezTo>
                    <a:pt x="2287" y="21028"/>
                    <a:pt x="3853" y="21478"/>
                    <a:pt x="5887" y="21178"/>
                  </a:cubicBezTo>
                  <a:cubicBezTo>
                    <a:pt x="7922" y="20878"/>
                    <a:pt x="10426" y="19828"/>
                    <a:pt x="12540" y="17953"/>
                  </a:cubicBezTo>
                  <a:cubicBezTo>
                    <a:pt x="14653" y="16078"/>
                    <a:pt x="16374" y="13378"/>
                    <a:pt x="17000" y="10528"/>
                  </a:cubicBezTo>
                  <a:cubicBezTo>
                    <a:pt x="17626" y="7678"/>
                    <a:pt x="17157" y="4678"/>
                    <a:pt x="16061" y="2803"/>
                  </a:cubicBezTo>
                  <a:cubicBezTo>
                    <a:pt x="14966" y="928"/>
                    <a:pt x="13244" y="178"/>
                    <a:pt x="11366" y="28"/>
                  </a:cubicBezTo>
                  <a:cubicBezTo>
                    <a:pt x="9487" y="-122"/>
                    <a:pt x="7453" y="328"/>
                    <a:pt x="5809" y="1528"/>
                  </a:cubicBezTo>
                  <a:cubicBezTo>
                    <a:pt x="4166" y="2728"/>
                    <a:pt x="2913" y="4678"/>
                    <a:pt x="2366" y="6103"/>
                  </a:cubicBezTo>
                  <a:cubicBezTo>
                    <a:pt x="1818" y="7528"/>
                    <a:pt x="1974" y="8428"/>
                    <a:pt x="4635" y="9328"/>
                  </a:cubicBezTo>
                  <a:cubicBezTo>
                    <a:pt x="7296" y="10228"/>
                    <a:pt x="12461" y="11128"/>
                    <a:pt x="15670" y="11503"/>
                  </a:cubicBezTo>
                  <a:cubicBezTo>
                    <a:pt x="18879" y="11878"/>
                    <a:pt x="20131" y="11728"/>
                    <a:pt x="21383" y="11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8355651" y="4400731"/>
              <a:ext cx="341929" cy="21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75" fill="norm" stroke="1" extrusionOk="0">
                  <a:moveTo>
                    <a:pt x="20206" y="303"/>
                  </a:moveTo>
                  <a:cubicBezTo>
                    <a:pt x="20872" y="89"/>
                    <a:pt x="21539" y="-125"/>
                    <a:pt x="21539" y="89"/>
                  </a:cubicBezTo>
                  <a:cubicBezTo>
                    <a:pt x="21539" y="303"/>
                    <a:pt x="20872" y="944"/>
                    <a:pt x="18739" y="2441"/>
                  </a:cubicBezTo>
                  <a:cubicBezTo>
                    <a:pt x="16606" y="3938"/>
                    <a:pt x="13006" y="6291"/>
                    <a:pt x="9806" y="8109"/>
                  </a:cubicBezTo>
                  <a:cubicBezTo>
                    <a:pt x="6606" y="9926"/>
                    <a:pt x="3806" y="11210"/>
                    <a:pt x="2139" y="12172"/>
                  </a:cubicBezTo>
                  <a:cubicBezTo>
                    <a:pt x="472" y="13134"/>
                    <a:pt x="-61" y="13776"/>
                    <a:pt x="6" y="14418"/>
                  </a:cubicBezTo>
                  <a:cubicBezTo>
                    <a:pt x="72" y="15059"/>
                    <a:pt x="739" y="15701"/>
                    <a:pt x="2806" y="16449"/>
                  </a:cubicBezTo>
                  <a:cubicBezTo>
                    <a:pt x="4872" y="17198"/>
                    <a:pt x="8339" y="18053"/>
                    <a:pt x="10939" y="18909"/>
                  </a:cubicBezTo>
                  <a:cubicBezTo>
                    <a:pt x="13539" y="19764"/>
                    <a:pt x="15272" y="20620"/>
                    <a:pt x="17006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8764594" y="4361974"/>
              <a:ext cx="356319" cy="33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183" fill="norm" stroke="1" extrusionOk="0">
                  <a:moveTo>
                    <a:pt x="14147" y="3830"/>
                  </a:moveTo>
                  <a:cubicBezTo>
                    <a:pt x="13893" y="3030"/>
                    <a:pt x="13638" y="2230"/>
                    <a:pt x="13194" y="1764"/>
                  </a:cubicBezTo>
                  <a:cubicBezTo>
                    <a:pt x="12749" y="1297"/>
                    <a:pt x="12114" y="1164"/>
                    <a:pt x="10716" y="1564"/>
                  </a:cubicBezTo>
                  <a:cubicBezTo>
                    <a:pt x="9318" y="1964"/>
                    <a:pt x="7158" y="2897"/>
                    <a:pt x="5253" y="4830"/>
                  </a:cubicBezTo>
                  <a:cubicBezTo>
                    <a:pt x="3347" y="6764"/>
                    <a:pt x="1695" y="9697"/>
                    <a:pt x="805" y="12297"/>
                  </a:cubicBezTo>
                  <a:cubicBezTo>
                    <a:pt x="-84" y="14897"/>
                    <a:pt x="-211" y="17164"/>
                    <a:pt x="297" y="18697"/>
                  </a:cubicBezTo>
                  <a:cubicBezTo>
                    <a:pt x="805" y="20230"/>
                    <a:pt x="1949" y="21030"/>
                    <a:pt x="3791" y="21164"/>
                  </a:cubicBezTo>
                  <a:cubicBezTo>
                    <a:pt x="5634" y="21297"/>
                    <a:pt x="8175" y="20764"/>
                    <a:pt x="10271" y="19297"/>
                  </a:cubicBezTo>
                  <a:cubicBezTo>
                    <a:pt x="12368" y="17830"/>
                    <a:pt x="14020" y="15430"/>
                    <a:pt x="15036" y="12830"/>
                  </a:cubicBezTo>
                  <a:cubicBezTo>
                    <a:pt x="16053" y="10230"/>
                    <a:pt x="16434" y="7430"/>
                    <a:pt x="15798" y="5164"/>
                  </a:cubicBezTo>
                  <a:cubicBezTo>
                    <a:pt x="15163" y="2897"/>
                    <a:pt x="13511" y="1164"/>
                    <a:pt x="11542" y="430"/>
                  </a:cubicBezTo>
                  <a:cubicBezTo>
                    <a:pt x="9573" y="-303"/>
                    <a:pt x="7285" y="-36"/>
                    <a:pt x="5570" y="764"/>
                  </a:cubicBezTo>
                  <a:cubicBezTo>
                    <a:pt x="3855" y="1564"/>
                    <a:pt x="2711" y="2897"/>
                    <a:pt x="2076" y="3897"/>
                  </a:cubicBezTo>
                  <a:cubicBezTo>
                    <a:pt x="1441" y="4897"/>
                    <a:pt x="1314" y="5564"/>
                    <a:pt x="1504" y="6164"/>
                  </a:cubicBezTo>
                  <a:cubicBezTo>
                    <a:pt x="1695" y="6764"/>
                    <a:pt x="2203" y="7297"/>
                    <a:pt x="5570" y="8564"/>
                  </a:cubicBezTo>
                  <a:cubicBezTo>
                    <a:pt x="8937" y="9830"/>
                    <a:pt x="15163" y="11830"/>
                    <a:pt x="21389" y="13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8978960" y="4657725"/>
              <a:ext cx="112637" cy="12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449" fill="norm" stroke="1" extrusionOk="0">
                  <a:moveTo>
                    <a:pt x="9668" y="10623"/>
                  </a:moveTo>
                  <a:cubicBezTo>
                    <a:pt x="8125" y="9561"/>
                    <a:pt x="6582" y="8498"/>
                    <a:pt x="5039" y="8675"/>
                  </a:cubicBezTo>
                  <a:cubicBezTo>
                    <a:pt x="3496" y="8852"/>
                    <a:pt x="1953" y="10269"/>
                    <a:pt x="989" y="12393"/>
                  </a:cubicBezTo>
                  <a:cubicBezTo>
                    <a:pt x="25" y="14518"/>
                    <a:pt x="-361" y="17351"/>
                    <a:pt x="410" y="19121"/>
                  </a:cubicBezTo>
                  <a:cubicBezTo>
                    <a:pt x="1182" y="20892"/>
                    <a:pt x="3110" y="21600"/>
                    <a:pt x="6389" y="21423"/>
                  </a:cubicBezTo>
                  <a:cubicBezTo>
                    <a:pt x="9668" y="21246"/>
                    <a:pt x="14296" y="20184"/>
                    <a:pt x="17189" y="17882"/>
                  </a:cubicBezTo>
                  <a:cubicBezTo>
                    <a:pt x="20082" y="15580"/>
                    <a:pt x="21239" y="12039"/>
                    <a:pt x="20082" y="8852"/>
                  </a:cubicBezTo>
                  <a:cubicBezTo>
                    <a:pt x="18925" y="5666"/>
                    <a:pt x="15453" y="2833"/>
                    <a:pt x="119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7717562" y="5064389"/>
              <a:ext cx="1460754" cy="19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71" fill="norm" stroke="1" extrusionOk="0">
                  <a:moveTo>
                    <a:pt x="0" y="5545"/>
                  </a:moveTo>
                  <a:cubicBezTo>
                    <a:pt x="688" y="4384"/>
                    <a:pt x="1375" y="3223"/>
                    <a:pt x="2298" y="2410"/>
                  </a:cubicBezTo>
                  <a:cubicBezTo>
                    <a:pt x="3220" y="1597"/>
                    <a:pt x="4376" y="1132"/>
                    <a:pt x="5595" y="784"/>
                  </a:cubicBezTo>
                  <a:cubicBezTo>
                    <a:pt x="6814" y="436"/>
                    <a:pt x="8096" y="203"/>
                    <a:pt x="9346" y="87"/>
                  </a:cubicBezTo>
                  <a:cubicBezTo>
                    <a:pt x="10597" y="-29"/>
                    <a:pt x="11816" y="-29"/>
                    <a:pt x="13019" y="87"/>
                  </a:cubicBezTo>
                  <a:cubicBezTo>
                    <a:pt x="14223" y="203"/>
                    <a:pt x="15411" y="436"/>
                    <a:pt x="16567" y="784"/>
                  </a:cubicBezTo>
                  <a:cubicBezTo>
                    <a:pt x="17724" y="1132"/>
                    <a:pt x="18849" y="1597"/>
                    <a:pt x="19599" y="1945"/>
                  </a:cubicBezTo>
                  <a:cubicBezTo>
                    <a:pt x="20350" y="2294"/>
                    <a:pt x="20725" y="2526"/>
                    <a:pt x="21022" y="2874"/>
                  </a:cubicBezTo>
                  <a:cubicBezTo>
                    <a:pt x="21319" y="3223"/>
                    <a:pt x="21537" y="3687"/>
                    <a:pt x="21569" y="3919"/>
                  </a:cubicBezTo>
                  <a:cubicBezTo>
                    <a:pt x="21600" y="4152"/>
                    <a:pt x="21444" y="4152"/>
                    <a:pt x="20756" y="4152"/>
                  </a:cubicBezTo>
                  <a:cubicBezTo>
                    <a:pt x="20068" y="4152"/>
                    <a:pt x="18849" y="4152"/>
                    <a:pt x="17708" y="4268"/>
                  </a:cubicBezTo>
                  <a:cubicBezTo>
                    <a:pt x="16567" y="4384"/>
                    <a:pt x="15504" y="4616"/>
                    <a:pt x="14348" y="4965"/>
                  </a:cubicBezTo>
                  <a:cubicBezTo>
                    <a:pt x="13191" y="5313"/>
                    <a:pt x="11941" y="5777"/>
                    <a:pt x="10784" y="6126"/>
                  </a:cubicBezTo>
                  <a:cubicBezTo>
                    <a:pt x="9628" y="6474"/>
                    <a:pt x="8565" y="6706"/>
                    <a:pt x="7440" y="7055"/>
                  </a:cubicBezTo>
                  <a:cubicBezTo>
                    <a:pt x="6314" y="7403"/>
                    <a:pt x="5126" y="7868"/>
                    <a:pt x="4095" y="8332"/>
                  </a:cubicBezTo>
                  <a:cubicBezTo>
                    <a:pt x="3063" y="8797"/>
                    <a:pt x="2188" y="9261"/>
                    <a:pt x="1657" y="9494"/>
                  </a:cubicBezTo>
                  <a:cubicBezTo>
                    <a:pt x="1125" y="9726"/>
                    <a:pt x="938" y="9726"/>
                    <a:pt x="969" y="9494"/>
                  </a:cubicBezTo>
                  <a:cubicBezTo>
                    <a:pt x="1000" y="9261"/>
                    <a:pt x="1250" y="8797"/>
                    <a:pt x="1954" y="7984"/>
                  </a:cubicBezTo>
                  <a:cubicBezTo>
                    <a:pt x="2657" y="7171"/>
                    <a:pt x="3814" y="6010"/>
                    <a:pt x="5064" y="4965"/>
                  </a:cubicBezTo>
                  <a:cubicBezTo>
                    <a:pt x="6314" y="3919"/>
                    <a:pt x="7658" y="2990"/>
                    <a:pt x="8924" y="2410"/>
                  </a:cubicBezTo>
                  <a:cubicBezTo>
                    <a:pt x="10190" y="1829"/>
                    <a:pt x="11378" y="1597"/>
                    <a:pt x="12629" y="1481"/>
                  </a:cubicBezTo>
                  <a:cubicBezTo>
                    <a:pt x="13879" y="1365"/>
                    <a:pt x="15192" y="1365"/>
                    <a:pt x="16380" y="1481"/>
                  </a:cubicBezTo>
                  <a:cubicBezTo>
                    <a:pt x="17568" y="1597"/>
                    <a:pt x="18630" y="1829"/>
                    <a:pt x="19256" y="2061"/>
                  </a:cubicBezTo>
                  <a:cubicBezTo>
                    <a:pt x="19881" y="2294"/>
                    <a:pt x="20068" y="2526"/>
                    <a:pt x="20037" y="2758"/>
                  </a:cubicBezTo>
                  <a:cubicBezTo>
                    <a:pt x="20006" y="2990"/>
                    <a:pt x="19756" y="3223"/>
                    <a:pt x="19084" y="3339"/>
                  </a:cubicBezTo>
                  <a:cubicBezTo>
                    <a:pt x="18412" y="3455"/>
                    <a:pt x="17318" y="3455"/>
                    <a:pt x="16223" y="3687"/>
                  </a:cubicBezTo>
                  <a:cubicBezTo>
                    <a:pt x="15129" y="3919"/>
                    <a:pt x="14035" y="4384"/>
                    <a:pt x="12847" y="4732"/>
                  </a:cubicBezTo>
                  <a:cubicBezTo>
                    <a:pt x="11660" y="5081"/>
                    <a:pt x="10378" y="5313"/>
                    <a:pt x="9096" y="5777"/>
                  </a:cubicBezTo>
                  <a:cubicBezTo>
                    <a:pt x="7815" y="6242"/>
                    <a:pt x="6533" y="6939"/>
                    <a:pt x="5345" y="7868"/>
                  </a:cubicBezTo>
                  <a:cubicBezTo>
                    <a:pt x="4157" y="8797"/>
                    <a:pt x="3063" y="9958"/>
                    <a:pt x="2407" y="10771"/>
                  </a:cubicBezTo>
                  <a:cubicBezTo>
                    <a:pt x="1751" y="11584"/>
                    <a:pt x="1532" y="12048"/>
                    <a:pt x="1594" y="12281"/>
                  </a:cubicBezTo>
                  <a:cubicBezTo>
                    <a:pt x="1657" y="12513"/>
                    <a:pt x="2001" y="12513"/>
                    <a:pt x="2751" y="12281"/>
                  </a:cubicBezTo>
                  <a:cubicBezTo>
                    <a:pt x="3501" y="12048"/>
                    <a:pt x="4658" y="11584"/>
                    <a:pt x="5799" y="11119"/>
                  </a:cubicBezTo>
                  <a:cubicBezTo>
                    <a:pt x="6940" y="10655"/>
                    <a:pt x="8065" y="10190"/>
                    <a:pt x="9284" y="9842"/>
                  </a:cubicBezTo>
                  <a:cubicBezTo>
                    <a:pt x="10503" y="9494"/>
                    <a:pt x="11816" y="9261"/>
                    <a:pt x="13113" y="9145"/>
                  </a:cubicBezTo>
                  <a:cubicBezTo>
                    <a:pt x="14410" y="9029"/>
                    <a:pt x="15692" y="9029"/>
                    <a:pt x="16552" y="9261"/>
                  </a:cubicBezTo>
                  <a:cubicBezTo>
                    <a:pt x="17411" y="9494"/>
                    <a:pt x="17849" y="9958"/>
                    <a:pt x="18146" y="10423"/>
                  </a:cubicBezTo>
                  <a:cubicBezTo>
                    <a:pt x="18443" y="10887"/>
                    <a:pt x="18599" y="11352"/>
                    <a:pt x="18568" y="12165"/>
                  </a:cubicBezTo>
                  <a:cubicBezTo>
                    <a:pt x="18537" y="12977"/>
                    <a:pt x="18318" y="14139"/>
                    <a:pt x="17693" y="15184"/>
                  </a:cubicBezTo>
                  <a:cubicBezTo>
                    <a:pt x="17067" y="16229"/>
                    <a:pt x="16036" y="17158"/>
                    <a:pt x="15020" y="17855"/>
                  </a:cubicBezTo>
                  <a:cubicBezTo>
                    <a:pt x="14004" y="18552"/>
                    <a:pt x="13004" y="19016"/>
                    <a:pt x="11816" y="19597"/>
                  </a:cubicBezTo>
                  <a:cubicBezTo>
                    <a:pt x="10628" y="20177"/>
                    <a:pt x="9253" y="20874"/>
                    <a:pt x="8190" y="21223"/>
                  </a:cubicBezTo>
                  <a:cubicBezTo>
                    <a:pt x="7127" y="21571"/>
                    <a:pt x="6377" y="21571"/>
                    <a:pt x="5924" y="21571"/>
                  </a:cubicBezTo>
                  <a:cubicBezTo>
                    <a:pt x="5470" y="21571"/>
                    <a:pt x="5314" y="21571"/>
                    <a:pt x="5314" y="21455"/>
                  </a:cubicBezTo>
                  <a:cubicBezTo>
                    <a:pt x="5314" y="21339"/>
                    <a:pt x="5470" y="21106"/>
                    <a:pt x="6096" y="20758"/>
                  </a:cubicBezTo>
                  <a:cubicBezTo>
                    <a:pt x="6721" y="20410"/>
                    <a:pt x="7815" y="19945"/>
                    <a:pt x="9065" y="19248"/>
                  </a:cubicBezTo>
                  <a:cubicBezTo>
                    <a:pt x="10315" y="18552"/>
                    <a:pt x="11722" y="17623"/>
                    <a:pt x="12863" y="17042"/>
                  </a:cubicBezTo>
                  <a:cubicBezTo>
                    <a:pt x="14004" y="16461"/>
                    <a:pt x="14879" y="16229"/>
                    <a:pt x="15755" y="15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1259612" y="5800724"/>
              <a:ext cx="323851" cy="32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0"/>
                  </a:moveTo>
                  <a:cubicBezTo>
                    <a:pt x="706" y="4599"/>
                    <a:pt x="1412" y="9197"/>
                    <a:pt x="1906" y="12403"/>
                  </a:cubicBezTo>
                  <a:cubicBezTo>
                    <a:pt x="2400" y="15608"/>
                    <a:pt x="2682" y="17419"/>
                    <a:pt x="3106" y="18604"/>
                  </a:cubicBezTo>
                  <a:cubicBezTo>
                    <a:pt x="3529" y="19788"/>
                    <a:pt x="4094" y="20346"/>
                    <a:pt x="4729" y="20276"/>
                  </a:cubicBezTo>
                  <a:cubicBezTo>
                    <a:pt x="5365" y="20206"/>
                    <a:pt x="6071" y="19510"/>
                    <a:pt x="7059" y="17628"/>
                  </a:cubicBezTo>
                  <a:cubicBezTo>
                    <a:pt x="8047" y="15747"/>
                    <a:pt x="9318" y="12681"/>
                    <a:pt x="10306" y="10870"/>
                  </a:cubicBezTo>
                  <a:cubicBezTo>
                    <a:pt x="11294" y="9058"/>
                    <a:pt x="12000" y="8501"/>
                    <a:pt x="12424" y="8640"/>
                  </a:cubicBezTo>
                  <a:cubicBezTo>
                    <a:pt x="12847" y="8779"/>
                    <a:pt x="12988" y="9615"/>
                    <a:pt x="13129" y="11636"/>
                  </a:cubicBezTo>
                  <a:cubicBezTo>
                    <a:pt x="13271" y="13657"/>
                    <a:pt x="13412" y="16862"/>
                    <a:pt x="13624" y="18813"/>
                  </a:cubicBezTo>
                  <a:cubicBezTo>
                    <a:pt x="13835" y="20764"/>
                    <a:pt x="14118" y="21461"/>
                    <a:pt x="14541" y="21530"/>
                  </a:cubicBezTo>
                  <a:cubicBezTo>
                    <a:pt x="14965" y="21600"/>
                    <a:pt x="15529" y="21043"/>
                    <a:pt x="16306" y="18952"/>
                  </a:cubicBezTo>
                  <a:cubicBezTo>
                    <a:pt x="17082" y="16862"/>
                    <a:pt x="18071" y="13239"/>
                    <a:pt x="18776" y="10661"/>
                  </a:cubicBezTo>
                  <a:cubicBezTo>
                    <a:pt x="19482" y="8083"/>
                    <a:pt x="19906" y="6550"/>
                    <a:pt x="20329" y="5644"/>
                  </a:cubicBezTo>
                  <a:cubicBezTo>
                    <a:pt x="20753" y="4738"/>
                    <a:pt x="21176" y="4459"/>
                    <a:pt x="21600" y="4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1678712" y="5960180"/>
              <a:ext cx="19685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4181" y="12126"/>
                    <a:pt x="8361" y="4168"/>
                    <a:pt x="11961" y="1326"/>
                  </a:cubicBezTo>
                  <a:cubicBezTo>
                    <a:pt x="15561" y="-1516"/>
                    <a:pt x="18581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1767612" y="6073775"/>
              <a:ext cx="3238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7486"/>
                    <a:pt x="7624" y="13371"/>
                    <a:pt x="11224" y="9771"/>
                  </a:cubicBezTo>
                  <a:cubicBezTo>
                    <a:pt x="14824" y="6171"/>
                    <a:pt x="18212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2725909" y="5688222"/>
              <a:ext cx="305354" cy="37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40" fill="norm" stroke="1" extrusionOk="0">
                  <a:moveTo>
                    <a:pt x="15573" y="1346"/>
                  </a:moveTo>
                  <a:cubicBezTo>
                    <a:pt x="15129" y="863"/>
                    <a:pt x="14685" y="381"/>
                    <a:pt x="14020" y="139"/>
                  </a:cubicBezTo>
                  <a:cubicBezTo>
                    <a:pt x="13354" y="-102"/>
                    <a:pt x="12466" y="-102"/>
                    <a:pt x="10987" y="743"/>
                  </a:cubicBezTo>
                  <a:cubicBezTo>
                    <a:pt x="9507" y="1587"/>
                    <a:pt x="7436" y="3277"/>
                    <a:pt x="5513" y="5690"/>
                  </a:cubicBezTo>
                  <a:cubicBezTo>
                    <a:pt x="3590" y="8104"/>
                    <a:pt x="1814" y="11241"/>
                    <a:pt x="853" y="13654"/>
                  </a:cubicBezTo>
                  <a:cubicBezTo>
                    <a:pt x="-109" y="16068"/>
                    <a:pt x="-257" y="17757"/>
                    <a:pt x="409" y="19085"/>
                  </a:cubicBezTo>
                  <a:cubicBezTo>
                    <a:pt x="1075" y="20412"/>
                    <a:pt x="2554" y="21377"/>
                    <a:pt x="4921" y="21438"/>
                  </a:cubicBezTo>
                  <a:cubicBezTo>
                    <a:pt x="7288" y="21498"/>
                    <a:pt x="10543" y="20653"/>
                    <a:pt x="13132" y="18723"/>
                  </a:cubicBezTo>
                  <a:cubicBezTo>
                    <a:pt x="15721" y="16792"/>
                    <a:pt x="17644" y="13775"/>
                    <a:pt x="18310" y="10939"/>
                  </a:cubicBezTo>
                  <a:cubicBezTo>
                    <a:pt x="18976" y="8104"/>
                    <a:pt x="18384" y="5449"/>
                    <a:pt x="16683" y="3820"/>
                  </a:cubicBezTo>
                  <a:cubicBezTo>
                    <a:pt x="14981" y="2191"/>
                    <a:pt x="12170" y="1587"/>
                    <a:pt x="9581" y="1829"/>
                  </a:cubicBezTo>
                  <a:cubicBezTo>
                    <a:pt x="6992" y="2070"/>
                    <a:pt x="4625" y="3156"/>
                    <a:pt x="3368" y="4121"/>
                  </a:cubicBezTo>
                  <a:cubicBezTo>
                    <a:pt x="2110" y="5087"/>
                    <a:pt x="1962" y="5932"/>
                    <a:pt x="2628" y="6656"/>
                  </a:cubicBezTo>
                  <a:cubicBezTo>
                    <a:pt x="3294" y="7380"/>
                    <a:pt x="4773" y="7983"/>
                    <a:pt x="7658" y="8043"/>
                  </a:cubicBezTo>
                  <a:cubicBezTo>
                    <a:pt x="10543" y="8104"/>
                    <a:pt x="14833" y="7621"/>
                    <a:pt x="17348" y="7199"/>
                  </a:cubicBezTo>
                  <a:cubicBezTo>
                    <a:pt x="19864" y="6776"/>
                    <a:pt x="20603" y="6414"/>
                    <a:pt x="21343" y="6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2919856" y="5497143"/>
              <a:ext cx="149507" cy="15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152" fill="norm" stroke="1" extrusionOk="0">
                  <a:moveTo>
                    <a:pt x="1409" y="1541"/>
                  </a:moveTo>
                  <a:cubicBezTo>
                    <a:pt x="1105" y="5520"/>
                    <a:pt x="801" y="9499"/>
                    <a:pt x="496" y="12484"/>
                  </a:cubicBezTo>
                  <a:cubicBezTo>
                    <a:pt x="192" y="15468"/>
                    <a:pt x="-112" y="17457"/>
                    <a:pt x="40" y="17741"/>
                  </a:cubicBezTo>
                  <a:cubicBezTo>
                    <a:pt x="192" y="18026"/>
                    <a:pt x="801" y="16605"/>
                    <a:pt x="1865" y="14331"/>
                  </a:cubicBezTo>
                  <a:cubicBezTo>
                    <a:pt x="2930" y="12057"/>
                    <a:pt x="4451" y="8931"/>
                    <a:pt x="6125" y="6089"/>
                  </a:cubicBezTo>
                  <a:cubicBezTo>
                    <a:pt x="7798" y="3247"/>
                    <a:pt x="9623" y="689"/>
                    <a:pt x="10688" y="120"/>
                  </a:cubicBezTo>
                  <a:cubicBezTo>
                    <a:pt x="11753" y="-448"/>
                    <a:pt x="12057" y="973"/>
                    <a:pt x="13730" y="4810"/>
                  </a:cubicBezTo>
                  <a:cubicBezTo>
                    <a:pt x="15403" y="8647"/>
                    <a:pt x="18446" y="14899"/>
                    <a:pt x="21488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3209062" y="5959475"/>
              <a:ext cx="165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3482673" y="5664857"/>
              <a:ext cx="272756" cy="39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190" fill="norm" stroke="1" extrusionOk="0">
                  <a:moveTo>
                    <a:pt x="14301" y="6307"/>
                  </a:moveTo>
                  <a:cubicBezTo>
                    <a:pt x="14136" y="5736"/>
                    <a:pt x="13971" y="5164"/>
                    <a:pt x="13476" y="4650"/>
                  </a:cubicBezTo>
                  <a:cubicBezTo>
                    <a:pt x="12982" y="4136"/>
                    <a:pt x="12157" y="3678"/>
                    <a:pt x="10921" y="3678"/>
                  </a:cubicBezTo>
                  <a:cubicBezTo>
                    <a:pt x="9684" y="3678"/>
                    <a:pt x="8035" y="4136"/>
                    <a:pt x="6222" y="5336"/>
                  </a:cubicBezTo>
                  <a:cubicBezTo>
                    <a:pt x="4408" y="6536"/>
                    <a:pt x="2429" y="8478"/>
                    <a:pt x="1275" y="10593"/>
                  </a:cubicBezTo>
                  <a:cubicBezTo>
                    <a:pt x="121" y="12707"/>
                    <a:pt x="-209" y="14993"/>
                    <a:pt x="121" y="16764"/>
                  </a:cubicBezTo>
                  <a:cubicBezTo>
                    <a:pt x="451" y="18536"/>
                    <a:pt x="1440" y="19793"/>
                    <a:pt x="3006" y="20536"/>
                  </a:cubicBezTo>
                  <a:cubicBezTo>
                    <a:pt x="4573" y="21278"/>
                    <a:pt x="6716" y="21507"/>
                    <a:pt x="9437" y="20593"/>
                  </a:cubicBezTo>
                  <a:cubicBezTo>
                    <a:pt x="12157" y="19678"/>
                    <a:pt x="15455" y="17621"/>
                    <a:pt x="17681" y="15107"/>
                  </a:cubicBezTo>
                  <a:cubicBezTo>
                    <a:pt x="19907" y="12593"/>
                    <a:pt x="21061" y="9621"/>
                    <a:pt x="21226" y="7221"/>
                  </a:cubicBezTo>
                  <a:cubicBezTo>
                    <a:pt x="21391" y="4821"/>
                    <a:pt x="20567" y="2993"/>
                    <a:pt x="18918" y="1850"/>
                  </a:cubicBezTo>
                  <a:cubicBezTo>
                    <a:pt x="17269" y="707"/>
                    <a:pt x="14796" y="250"/>
                    <a:pt x="13064" y="78"/>
                  </a:cubicBezTo>
                  <a:cubicBezTo>
                    <a:pt x="11333" y="-93"/>
                    <a:pt x="10344" y="21"/>
                    <a:pt x="9684" y="364"/>
                  </a:cubicBezTo>
                  <a:cubicBezTo>
                    <a:pt x="9025" y="707"/>
                    <a:pt x="8695" y="1278"/>
                    <a:pt x="8612" y="2136"/>
                  </a:cubicBezTo>
                  <a:cubicBezTo>
                    <a:pt x="8530" y="2993"/>
                    <a:pt x="8695" y="4136"/>
                    <a:pt x="10838" y="5507"/>
                  </a:cubicBezTo>
                  <a:cubicBezTo>
                    <a:pt x="12982" y="6878"/>
                    <a:pt x="17104" y="8478"/>
                    <a:pt x="21226" y="10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3799612" y="5984824"/>
              <a:ext cx="148245" cy="74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0558" fill="norm" stroke="1" extrusionOk="0">
                  <a:moveTo>
                    <a:pt x="6389" y="1765"/>
                  </a:moveTo>
                  <a:cubicBezTo>
                    <a:pt x="4868" y="2349"/>
                    <a:pt x="3346" y="2933"/>
                    <a:pt x="2130" y="5560"/>
                  </a:cubicBezTo>
                  <a:cubicBezTo>
                    <a:pt x="913" y="8187"/>
                    <a:pt x="0" y="12857"/>
                    <a:pt x="304" y="16068"/>
                  </a:cubicBezTo>
                  <a:cubicBezTo>
                    <a:pt x="608" y="19279"/>
                    <a:pt x="2130" y="21030"/>
                    <a:pt x="5324" y="20446"/>
                  </a:cubicBezTo>
                  <a:cubicBezTo>
                    <a:pt x="8518" y="19862"/>
                    <a:pt x="13386" y="16944"/>
                    <a:pt x="16428" y="14316"/>
                  </a:cubicBezTo>
                  <a:cubicBezTo>
                    <a:pt x="19470" y="11689"/>
                    <a:pt x="20687" y="9354"/>
                    <a:pt x="21144" y="6727"/>
                  </a:cubicBezTo>
                  <a:cubicBezTo>
                    <a:pt x="21600" y="4100"/>
                    <a:pt x="21296" y="1181"/>
                    <a:pt x="17645" y="306"/>
                  </a:cubicBezTo>
                  <a:cubicBezTo>
                    <a:pt x="13994" y="-570"/>
                    <a:pt x="6997" y="598"/>
                    <a:pt x="0" y="1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2529612" y="6279091"/>
              <a:ext cx="1441451" cy="9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" y="19302"/>
                    <a:pt x="507" y="17004"/>
                    <a:pt x="1237" y="15396"/>
                  </a:cubicBezTo>
                  <a:cubicBezTo>
                    <a:pt x="1967" y="13787"/>
                    <a:pt x="3172" y="12868"/>
                    <a:pt x="4472" y="11260"/>
                  </a:cubicBezTo>
                  <a:cubicBezTo>
                    <a:pt x="5773" y="9651"/>
                    <a:pt x="7168" y="7353"/>
                    <a:pt x="8485" y="5515"/>
                  </a:cubicBezTo>
                  <a:cubicBezTo>
                    <a:pt x="9801" y="3677"/>
                    <a:pt x="11038" y="2298"/>
                    <a:pt x="12291" y="1379"/>
                  </a:cubicBezTo>
                  <a:cubicBezTo>
                    <a:pt x="13544" y="460"/>
                    <a:pt x="14812" y="0"/>
                    <a:pt x="16081" y="0"/>
                  </a:cubicBezTo>
                  <a:cubicBezTo>
                    <a:pt x="17350" y="0"/>
                    <a:pt x="18619" y="460"/>
                    <a:pt x="19538" y="1838"/>
                  </a:cubicBezTo>
                  <a:cubicBezTo>
                    <a:pt x="20458" y="3217"/>
                    <a:pt x="21029" y="5515"/>
                    <a:pt x="21600" y="7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2763360" y="6671617"/>
              <a:ext cx="198053" cy="216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62" fill="norm" stroke="1" extrusionOk="0">
                  <a:moveTo>
                    <a:pt x="21501" y="1777"/>
                  </a:moveTo>
                  <a:cubicBezTo>
                    <a:pt x="19433" y="946"/>
                    <a:pt x="17365" y="116"/>
                    <a:pt x="14033" y="12"/>
                  </a:cubicBezTo>
                  <a:cubicBezTo>
                    <a:pt x="10701" y="-92"/>
                    <a:pt x="6105" y="531"/>
                    <a:pt x="3463" y="1258"/>
                  </a:cubicBezTo>
                  <a:cubicBezTo>
                    <a:pt x="820" y="1985"/>
                    <a:pt x="131" y="2816"/>
                    <a:pt x="16" y="3750"/>
                  </a:cubicBezTo>
                  <a:cubicBezTo>
                    <a:pt x="-99" y="4685"/>
                    <a:pt x="361" y="5723"/>
                    <a:pt x="3348" y="7281"/>
                  </a:cubicBezTo>
                  <a:cubicBezTo>
                    <a:pt x="6335" y="8839"/>
                    <a:pt x="11850" y="10916"/>
                    <a:pt x="14952" y="12370"/>
                  </a:cubicBezTo>
                  <a:cubicBezTo>
                    <a:pt x="18054" y="13823"/>
                    <a:pt x="18744" y="14654"/>
                    <a:pt x="18514" y="16004"/>
                  </a:cubicBezTo>
                  <a:cubicBezTo>
                    <a:pt x="18284" y="17354"/>
                    <a:pt x="17135" y="19223"/>
                    <a:pt x="15527" y="20262"/>
                  </a:cubicBezTo>
                  <a:cubicBezTo>
                    <a:pt x="13918" y="21300"/>
                    <a:pt x="11850" y="21508"/>
                    <a:pt x="10701" y="20989"/>
                  </a:cubicBezTo>
                  <a:cubicBezTo>
                    <a:pt x="9552" y="20470"/>
                    <a:pt x="9322" y="19223"/>
                    <a:pt x="9092" y="17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2964521" y="6666617"/>
              <a:ext cx="161992" cy="11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190" fill="norm" stroke="1" extrusionOk="0">
                  <a:moveTo>
                    <a:pt x="2916" y="15506"/>
                  </a:moveTo>
                  <a:cubicBezTo>
                    <a:pt x="5685" y="14748"/>
                    <a:pt x="8455" y="13990"/>
                    <a:pt x="10531" y="12664"/>
                  </a:cubicBezTo>
                  <a:cubicBezTo>
                    <a:pt x="12608" y="11337"/>
                    <a:pt x="13993" y="9443"/>
                    <a:pt x="14824" y="7169"/>
                  </a:cubicBezTo>
                  <a:cubicBezTo>
                    <a:pt x="15655" y="4895"/>
                    <a:pt x="15931" y="2243"/>
                    <a:pt x="15239" y="916"/>
                  </a:cubicBezTo>
                  <a:cubicBezTo>
                    <a:pt x="14547" y="-410"/>
                    <a:pt x="12885" y="-410"/>
                    <a:pt x="10116" y="1674"/>
                  </a:cubicBezTo>
                  <a:cubicBezTo>
                    <a:pt x="7347" y="3758"/>
                    <a:pt x="3470" y="7927"/>
                    <a:pt x="1531" y="11148"/>
                  </a:cubicBezTo>
                  <a:cubicBezTo>
                    <a:pt x="-407" y="14369"/>
                    <a:pt x="-407" y="16643"/>
                    <a:pt x="978" y="18348"/>
                  </a:cubicBezTo>
                  <a:cubicBezTo>
                    <a:pt x="2362" y="20053"/>
                    <a:pt x="5131" y="21190"/>
                    <a:pt x="8731" y="21190"/>
                  </a:cubicBezTo>
                  <a:cubicBezTo>
                    <a:pt x="12331" y="21190"/>
                    <a:pt x="16762" y="20053"/>
                    <a:pt x="21193" y="18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2936654" y="6454775"/>
              <a:ext cx="215259" cy="1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1842" y="0"/>
                  </a:moveTo>
                  <a:cubicBezTo>
                    <a:pt x="1207" y="6171"/>
                    <a:pt x="571" y="12343"/>
                    <a:pt x="254" y="16200"/>
                  </a:cubicBezTo>
                  <a:cubicBezTo>
                    <a:pt x="-64" y="20057"/>
                    <a:pt x="-64" y="21600"/>
                    <a:pt x="148" y="21600"/>
                  </a:cubicBezTo>
                  <a:cubicBezTo>
                    <a:pt x="360" y="21600"/>
                    <a:pt x="783" y="20057"/>
                    <a:pt x="1948" y="16663"/>
                  </a:cubicBezTo>
                  <a:cubicBezTo>
                    <a:pt x="3112" y="13269"/>
                    <a:pt x="5018" y="8023"/>
                    <a:pt x="6395" y="4783"/>
                  </a:cubicBezTo>
                  <a:cubicBezTo>
                    <a:pt x="7771" y="1543"/>
                    <a:pt x="8618" y="309"/>
                    <a:pt x="9889" y="154"/>
                  </a:cubicBezTo>
                  <a:cubicBezTo>
                    <a:pt x="11160" y="0"/>
                    <a:pt x="12854" y="926"/>
                    <a:pt x="14865" y="3086"/>
                  </a:cubicBezTo>
                  <a:cubicBezTo>
                    <a:pt x="16877" y="5246"/>
                    <a:pt x="19207" y="8640"/>
                    <a:pt x="21536" y="12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3382224" y="6554542"/>
              <a:ext cx="137989" cy="35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453" fill="norm" stroke="1" extrusionOk="0">
                  <a:moveTo>
                    <a:pt x="20708" y="1664"/>
                  </a:moveTo>
                  <a:cubicBezTo>
                    <a:pt x="20073" y="1017"/>
                    <a:pt x="19437" y="370"/>
                    <a:pt x="18326" y="112"/>
                  </a:cubicBezTo>
                  <a:cubicBezTo>
                    <a:pt x="17214" y="-147"/>
                    <a:pt x="15626" y="-18"/>
                    <a:pt x="12767" y="1146"/>
                  </a:cubicBezTo>
                  <a:cubicBezTo>
                    <a:pt x="9908" y="2310"/>
                    <a:pt x="5779" y="4509"/>
                    <a:pt x="3079" y="6902"/>
                  </a:cubicBezTo>
                  <a:cubicBezTo>
                    <a:pt x="379" y="9295"/>
                    <a:pt x="-892" y="11882"/>
                    <a:pt x="696" y="14339"/>
                  </a:cubicBezTo>
                  <a:cubicBezTo>
                    <a:pt x="2284" y="16797"/>
                    <a:pt x="6732" y="19125"/>
                    <a:pt x="9432" y="20289"/>
                  </a:cubicBezTo>
                  <a:cubicBezTo>
                    <a:pt x="12132" y="21453"/>
                    <a:pt x="13084" y="21453"/>
                    <a:pt x="14037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3472924" y="6647265"/>
              <a:ext cx="320339" cy="242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762" fill="norm" stroke="1" extrusionOk="0">
                  <a:moveTo>
                    <a:pt x="13319" y="918"/>
                  </a:moveTo>
                  <a:cubicBezTo>
                    <a:pt x="11342" y="192"/>
                    <a:pt x="9366" y="-534"/>
                    <a:pt x="7248" y="555"/>
                  </a:cubicBezTo>
                  <a:cubicBezTo>
                    <a:pt x="5131" y="1644"/>
                    <a:pt x="2872" y="4548"/>
                    <a:pt x="1531" y="7634"/>
                  </a:cubicBezTo>
                  <a:cubicBezTo>
                    <a:pt x="190" y="10720"/>
                    <a:pt x="-234" y="13987"/>
                    <a:pt x="119" y="16347"/>
                  </a:cubicBezTo>
                  <a:cubicBezTo>
                    <a:pt x="472" y="18706"/>
                    <a:pt x="1601" y="20158"/>
                    <a:pt x="3578" y="20612"/>
                  </a:cubicBezTo>
                  <a:cubicBezTo>
                    <a:pt x="5554" y="21066"/>
                    <a:pt x="8378" y="20521"/>
                    <a:pt x="10354" y="18525"/>
                  </a:cubicBezTo>
                  <a:cubicBezTo>
                    <a:pt x="12331" y="16528"/>
                    <a:pt x="13460" y="13079"/>
                    <a:pt x="13742" y="9994"/>
                  </a:cubicBezTo>
                  <a:cubicBezTo>
                    <a:pt x="14025" y="6908"/>
                    <a:pt x="13460" y="4185"/>
                    <a:pt x="12048" y="2642"/>
                  </a:cubicBezTo>
                  <a:cubicBezTo>
                    <a:pt x="10637" y="1100"/>
                    <a:pt x="8378" y="737"/>
                    <a:pt x="6966" y="918"/>
                  </a:cubicBezTo>
                  <a:cubicBezTo>
                    <a:pt x="5554" y="1100"/>
                    <a:pt x="4990" y="1826"/>
                    <a:pt x="4566" y="2824"/>
                  </a:cubicBezTo>
                  <a:cubicBezTo>
                    <a:pt x="4142" y="3822"/>
                    <a:pt x="3860" y="5093"/>
                    <a:pt x="4425" y="6363"/>
                  </a:cubicBezTo>
                  <a:cubicBezTo>
                    <a:pt x="4990" y="7634"/>
                    <a:pt x="6401" y="8905"/>
                    <a:pt x="8942" y="9449"/>
                  </a:cubicBezTo>
                  <a:cubicBezTo>
                    <a:pt x="11484" y="9994"/>
                    <a:pt x="15154" y="9812"/>
                    <a:pt x="17413" y="9449"/>
                  </a:cubicBezTo>
                  <a:cubicBezTo>
                    <a:pt x="19672" y="9086"/>
                    <a:pt x="20519" y="8542"/>
                    <a:pt x="21366" y="7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3609112" y="6459411"/>
              <a:ext cx="165101" cy="13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4392"/>
                  </a:moveTo>
                  <a:cubicBezTo>
                    <a:pt x="0" y="8163"/>
                    <a:pt x="0" y="11935"/>
                    <a:pt x="138" y="15192"/>
                  </a:cubicBezTo>
                  <a:cubicBezTo>
                    <a:pt x="277" y="18449"/>
                    <a:pt x="554" y="21192"/>
                    <a:pt x="692" y="21192"/>
                  </a:cubicBezTo>
                  <a:cubicBezTo>
                    <a:pt x="831" y="21192"/>
                    <a:pt x="831" y="18449"/>
                    <a:pt x="1523" y="14849"/>
                  </a:cubicBezTo>
                  <a:cubicBezTo>
                    <a:pt x="2215" y="11249"/>
                    <a:pt x="3600" y="6792"/>
                    <a:pt x="4846" y="3878"/>
                  </a:cubicBezTo>
                  <a:cubicBezTo>
                    <a:pt x="6092" y="963"/>
                    <a:pt x="7200" y="-408"/>
                    <a:pt x="8862" y="106"/>
                  </a:cubicBezTo>
                  <a:cubicBezTo>
                    <a:pt x="10523" y="621"/>
                    <a:pt x="12738" y="3021"/>
                    <a:pt x="14954" y="6792"/>
                  </a:cubicBezTo>
                  <a:cubicBezTo>
                    <a:pt x="17169" y="10563"/>
                    <a:pt x="19385" y="15706"/>
                    <a:pt x="21600" y="20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3805962" y="6499225"/>
              <a:ext cx="153735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600" fill="norm" stroke="1" extrusionOk="0">
                  <a:moveTo>
                    <a:pt x="10232" y="0"/>
                  </a:moveTo>
                  <a:cubicBezTo>
                    <a:pt x="13642" y="1080"/>
                    <a:pt x="17053" y="2160"/>
                    <a:pt x="19042" y="4080"/>
                  </a:cubicBezTo>
                  <a:cubicBezTo>
                    <a:pt x="21032" y="6000"/>
                    <a:pt x="21600" y="8760"/>
                    <a:pt x="18189" y="11820"/>
                  </a:cubicBezTo>
                  <a:cubicBezTo>
                    <a:pt x="14779" y="14880"/>
                    <a:pt x="7389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7704862" y="3823758"/>
              <a:ext cx="1845735" cy="1394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19321" y="4549"/>
                  </a:moveTo>
                  <a:cubicBezTo>
                    <a:pt x="19494" y="4320"/>
                    <a:pt x="19668" y="4091"/>
                    <a:pt x="19804" y="3911"/>
                  </a:cubicBezTo>
                  <a:cubicBezTo>
                    <a:pt x="19940" y="3731"/>
                    <a:pt x="20039" y="3600"/>
                    <a:pt x="20052" y="3453"/>
                  </a:cubicBezTo>
                  <a:cubicBezTo>
                    <a:pt x="20064" y="3305"/>
                    <a:pt x="19990" y="3142"/>
                    <a:pt x="19779" y="2896"/>
                  </a:cubicBezTo>
                  <a:cubicBezTo>
                    <a:pt x="19569" y="2651"/>
                    <a:pt x="19222" y="2324"/>
                    <a:pt x="18702" y="1964"/>
                  </a:cubicBezTo>
                  <a:cubicBezTo>
                    <a:pt x="18182" y="1604"/>
                    <a:pt x="17488" y="1211"/>
                    <a:pt x="16683" y="900"/>
                  </a:cubicBezTo>
                  <a:cubicBezTo>
                    <a:pt x="15878" y="589"/>
                    <a:pt x="14961" y="360"/>
                    <a:pt x="14020" y="213"/>
                  </a:cubicBezTo>
                  <a:cubicBezTo>
                    <a:pt x="13079" y="65"/>
                    <a:pt x="12113" y="0"/>
                    <a:pt x="11184" y="0"/>
                  </a:cubicBezTo>
                  <a:cubicBezTo>
                    <a:pt x="10255" y="0"/>
                    <a:pt x="9363" y="65"/>
                    <a:pt x="8472" y="245"/>
                  </a:cubicBezTo>
                  <a:cubicBezTo>
                    <a:pt x="7580" y="425"/>
                    <a:pt x="6688" y="720"/>
                    <a:pt x="5895" y="1080"/>
                  </a:cubicBezTo>
                  <a:cubicBezTo>
                    <a:pt x="5103" y="1440"/>
                    <a:pt x="4409" y="1865"/>
                    <a:pt x="3778" y="2356"/>
                  </a:cubicBezTo>
                  <a:cubicBezTo>
                    <a:pt x="3146" y="2847"/>
                    <a:pt x="2576" y="3404"/>
                    <a:pt x="2130" y="4173"/>
                  </a:cubicBezTo>
                  <a:cubicBezTo>
                    <a:pt x="1684" y="4942"/>
                    <a:pt x="1362" y="5924"/>
                    <a:pt x="1053" y="6905"/>
                  </a:cubicBezTo>
                  <a:cubicBezTo>
                    <a:pt x="743" y="7887"/>
                    <a:pt x="446" y="8869"/>
                    <a:pt x="260" y="9835"/>
                  </a:cubicBezTo>
                  <a:cubicBezTo>
                    <a:pt x="74" y="10800"/>
                    <a:pt x="0" y="11749"/>
                    <a:pt x="0" y="12698"/>
                  </a:cubicBezTo>
                  <a:cubicBezTo>
                    <a:pt x="0" y="13647"/>
                    <a:pt x="74" y="14596"/>
                    <a:pt x="173" y="15415"/>
                  </a:cubicBezTo>
                  <a:cubicBezTo>
                    <a:pt x="272" y="16233"/>
                    <a:pt x="396" y="16920"/>
                    <a:pt x="632" y="17542"/>
                  </a:cubicBezTo>
                  <a:cubicBezTo>
                    <a:pt x="867" y="18164"/>
                    <a:pt x="1214" y="18720"/>
                    <a:pt x="1722" y="19244"/>
                  </a:cubicBezTo>
                  <a:cubicBezTo>
                    <a:pt x="2229" y="19767"/>
                    <a:pt x="2898" y="20258"/>
                    <a:pt x="3691" y="20635"/>
                  </a:cubicBezTo>
                  <a:cubicBezTo>
                    <a:pt x="4483" y="21011"/>
                    <a:pt x="5400" y="21273"/>
                    <a:pt x="6329" y="21420"/>
                  </a:cubicBezTo>
                  <a:cubicBezTo>
                    <a:pt x="7258" y="21567"/>
                    <a:pt x="8199" y="21600"/>
                    <a:pt x="9054" y="21535"/>
                  </a:cubicBezTo>
                  <a:cubicBezTo>
                    <a:pt x="9908" y="21469"/>
                    <a:pt x="10676" y="21305"/>
                    <a:pt x="11518" y="21076"/>
                  </a:cubicBezTo>
                  <a:cubicBezTo>
                    <a:pt x="12361" y="20847"/>
                    <a:pt x="13277" y="20553"/>
                    <a:pt x="14194" y="20144"/>
                  </a:cubicBezTo>
                  <a:cubicBezTo>
                    <a:pt x="15110" y="19735"/>
                    <a:pt x="16027" y="19211"/>
                    <a:pt x="16782" y="18622"/>
                  </a:cubicBezTo>
                  <a:cubicBezTo>
                    <a:pt x="17538" y="18033"/>
                    <a:pt x="18132" y="17378"/>
                    <a:pt x="18677" y="16691"/>
                  </a:cubicBezTo>
                  <a:cubicBezTo>
                    <a:pt x="19222" y="16004"/>
                    <a:pt x="19717" y="15284"/>
                    <a:pt x="20163" y="14400"/>
                  </a:cubicBezTo>
                  <a:cubicBezTo>
                    <a:pt x="20609" y="13516"/>
                    <a:pt x="21006" y="12469"/>
                    <a:pt x="21253" y="11471"/>
                  </a:cubicBezTo>
                  <a:cubicBezTo>
                    <a:pt x="21501" y="10473"/>
                    <a:pt x="21600" y="9524"/>
                    <a:pt x="21600" y="8705"/>
                  </a:cubicBezTo>
                  <a:cubicBezTo>
                    <a:pt x="21600" y="7887"/>
                    <a:pt x="21501" y="7200"/>
                    <a:pt x="21315" y="6464"/>
                  </a:cubicBezTo>
                  <a:cubicBezTo>
                    <a:pt x="21129" y="5727"/>
                    <a:pt x="20857" y="4942"/>
                    <a:pt x="20522" y="4336"/>
                  </a:cubicBezTo>
                  <a:cubicBezTo>
                    <a:pt x="20188" y="3731"/>
                    <a:pt x="19792" y="3305"/>
                    <a:pt x="19371" y="2945"/>
                  </a:cubicBezTo>
                  <a:cubicBezTo>
                    <a:pt x="18950" y="2585"/>
                    <a:pt x="18504" y="2291"/>
                    <a:pt x="18058" y="1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4557006" y="6122846"/>
              <a:ext cx="430057" cy="41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70" fill="norm" stroke="1" extrusionOk="0">
                  <a:moveTo>
                    <a:pt x="21513" y="89"/>
                  </a:moveTo>
                  <a:cubicBezTo>
                    <a:pt x="20984" y="-20"/>
                    <a:pt x="20454" y="-130"/>
                    <a:pt x="19395" y="418"/>
                  </a:cubicBezTo>
                  <a:cubicBezTo>
                    <a:pt x="18337" y="966"/>
                    <a:pt x="16748" y="2173"/>
                    <a:pt x="14684" y="3488"/>
                  </a:cubicBezTo>
                  <a:cubicBezTo>
                    <a:pt x="12619" y="4804"/>
                    <a:pt x="10078" y="6229"/>
                    <a:pt x="7748" y="7381"/>
                  </a:cubicBezTo>
                  <a:cubicBezTo>
                    <a:pt x="5419" y="8532"/>
                    <a:pt x="3301" y="9409"/>
                    <a:pt x="1978" y="10067"/>
                  </a:cubicBezTo>
                  <a:cubicBezTo>
                    <a:pt x="654" y="10725"/>
                    <a:pt x="125" y="11163"/>
                    <a:pt x="19" y="11602"/>
                  </a:cubicBezTo>
                  <a:cubicBezTo>
                    <a:pt x="-87" y="12041"/>
                    <a:pt x="231" y="12479"/>
                    <a:pt x="1660" y="13301"/>
                  </a:cubicBezTo>
                  <a:cubicBezTo>
                    <a:pt x="3089" y="14124"/>
                    <a:pt x="5631" y="15330"/>
                    <a:pt x="8013" y="16426"/>
                  </a:cubicBezTo>
                  <a:cubicBezTo>
                    <a:pt x="10395" y="17523"/>
                    <a:pt x="12619" y="18510"/>
                    <a:pt x="13995" y="19113"/>
                  </a:cubicBezTo>
                  <a:cubicBezTo>
                    <a:pt x="15372" y="19716"/>
                    <a:pt x="15901" y="19935"/>
                    <a:pt x="16537" y="20154"/>
                  </a:cubicBezTo>
                  <a:cubicBezTo>
                    <a:pt x="17172" y="20374"/>
                    <a:pt x="17913" y="20593"/>
                    <a:pt x="17966" y="20812"/>
                  </a:cubicBezTo>
                  <a:cubicBezTo>
                    <a:pt x="18019" y="21031"/>
                    <a:pt x="17384" y="21251"/>
                    <a:pt x="16748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5469662" y="6315075"/>
              <a:ext cx="254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5400"/>
                    <a:pt x="1440" y="10800"/>
                    <a:pt x="3870" y="13500"/>
                  </a:cubicBezTo>
                  <a:cubicBezTo>
                    <a:pt x="6300" y="16200"/>
                    <a:pt x="10440" y="16200"/>
                    <a:pt x="13680" y="17100"/>
                  </a:cubicBezTo>
                  <a:cubicBezTo>
                    <a:pt x="16920" y="18000"/>
                    <a:pt x="1926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5824712" y="6124574"/>
              <a:ext cx="333176" cy="34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850" y="790"/>
                  </a:moveTo>
                  <a:cubicBezTo>
                    <a:pt x="4925" y="527"/>
                    <a:pt x="9001" y="263"/>
                    <a:pt x="12125" y="132"/>
                  </a:cubicBezTo>
                  <a:cubicBezTo>
                    <a:pt x="15250" y="0"/>
                    <a:pt x="17424" y="0"/>
                    <a:pt x="18918" y="0"/>
                  </a:cubicBezTo>
                  <a:cubicBezTo>
                    <a:pt x="20412" y="0"/>
                    <a:pt x="21227" y="0"/>
                    <a:pt x="21363" y="263"/>
                  </a:cubicBezTo>
                  <a:cubicBezTo>
                    <a:pt x="21499" y="527"/>
                    <a:pt x="20956" y="1054"/>
                    <a:pt x="19054" y="2634"/>
                  </a:cubicBezTo>
                  <a:cubicBezTo>
                    <a:pt x="17152" y="4215"/>
                    <a:pt x="13891" y="6849"/>
                    <a:pt x="10835" y="9351"/>
                  </a:cubicBezTo>
                  <a:cubicBezTo>
                    <a:pt x="7778" y="11854"/>
                    <a:pt x="4925" y="14224"/>
                    <a:pt x="3227" y="15673"/>
                  </a:cubicBezTo>
                  <a:cubicBezTo>
                    <a:pt x="1529" y="17122"/>
                    <a:pt x="986" y="17649"/>
                    <a:pt x="578" y="18241"/>
                  </a:cubicBezTo>
                  <a:cubicBezTo>
                    <a:pt x="171" y="18834"/>
                    <a:pt x="-101" y="19493"/>
                    <a:pt x="35" y="20020"/>
                  </a:cubicBezTo>
                  <a:cubicBezTo>
                    <a:pt x="171" y="20546"/>
                    <a:pt x="714" y="20941"/>
                    <a:pt x="2344" y="21205"/>
                  </a:cubicBezTo>
                  <a:cubicBezTo>
                    <a:pt x="3974" y="21468"/>
                    <a:pt x="6691" y="21600"/>
                    <a:pt x="8390" y="21600"/>
                  </a:cubicBezTo>
                  <a:cubicBezTo>
                    <a:pt x="10088" y="21600"/>
                    <a:pt x="10767" y="21468"/>
                    <a:pt x="11446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6054673" y="6321425"/>
              <a:ext cx="27859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16503" y="0"/>
                  </a:moveTo>
                  <a:cubicBezTo>
                    <a:pt x="13904" y="4860"/>
                    <a:pt x="11306" y="9720"/>
                    <a:pt x="9032" y="12780"/>
                  </a:cubicBezTo>
                  <a:cubicBezTo>
                    <a:pt x="6758" y="15840"/>
                    <a:pt x="4810" y="17100"/>
                    <a:pt x="3429" y="17730"/>
                  </a:cubicBezTo>
                  <a:cubicBezTo>
                    <a:pt x="2049" y="18360"/>
                    <a:pt x="1237" y="18360"/>
                    <a:pt x="668" y="17640"/>
                  </a:cubicBezTo>
                  <a:cubicBezTo>
                    <a:pt x="100" y="16920"/>
                    <a:pt x="-225" y="15480"/>
                    <a:pt x="181" y="14310"/>
                  </a:cubicBezTo>
                  <a:cubicBezTo>
                    <a:pt x="587" y="13140"/>
                    <a:pt x="1724" y="12240"/>
                    <a:pt x="2698" y="11790"/>
                  </a:cubicBezTo>
                  <a:cubicBezTo>
                    <a:pt x="3673" y="11340"/>
                    <a:pt x="4485" y="11340"/>
                    <a:pt x="6190" y="12060"/>
                  </a:cubicBezTo>
                  <a:cubicBezTo>
                    <a:pt x="7895" y="12780"/>
                    <a:pt x="10494" y="14220"/>
                    <a:pt x="13173" y="15930"/>
                  </a:cubicBezTo>
                  <a:cubicBezTo>
                    <a:pt x="15853" y="17640"/>
                    <a:pt x="18614" y="19620"/>
                    <a:pt x="213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7622312" y="7070725"/>
              <a:ext cx="43624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" y="21000"/>
                    <a:pt x="461" y="20400"/>
                    <a:pt x="749" y="19350"/>
                  </a:cubicBezTo>
                  <a:cubicBezTo>
                    <a:pt x="1038" y="18300"/>
                    <a:pt x="1383" y="16800"/>
                    <a:pt x="1766" y="15450"/>
                  </a:cubicBezTo>
                  <a:cubicBezTo>
                    <a:pt x="2148" y="14100"/>
                    <a:pt x="2568" y="12900"/>
                    <a:pt x="3008" y="11700"/>
                  </a:cubicBezTo>
                  <a:cubicBezTo>
                    <a:pt x="3448" y="10500"/>
                    <a:pt x="3909" y="9300"/>
                    <a:pt x="4339" y="8250"/>
                  </a:cubicBezTo>
                  <a:cubicBezTo>
                    <a:pt x="4769" y="7200"/>
                    <a:pt x="5167" y="6300"/>
                    <a:pt x="5597" y="5550"/>
                  </a:cubicBezTo>
                  <a:cubicBezTo>
                    <a:pt x="6026" y="4800"/>
                    <a:pt x="6487" y="4200"/>
                    <a:pt x="6875" y="3600"/>
                  </a:cubicBezTo>
                  <a:cubicBezTo>
                    <a:pt x="7263" y="3000"/>
                    <a:pt x="7577" y="2400"/>
                    <a:pt x="7918" y="1950"/>
                  </a:cubicBezTo>
                  <a:cubicBezTo>
                    <a:pt x="8259" y="1500"/>
                    <a:pt x="8625" y="1200"/>
                    <a:pt x="8982" y="900"/>
                  </a:cubicBezTo>
                  <a:cubicBezTo>
                    <a:pt x="9338" y="600"/>
                    <a:pt x="9684" y="300"/>
                    <a:pt x="10030" y="150"/>
                  </a:cubicBezTo>
                  <a:cubicBezTo>
                    <a:pt x="10376" y="0"/>
                    <a:pt x="10721" y="0"/>
                    <a:pt x="11093" y="0"/>
                  </a:cubicBezTo>
                  <a:cubicBezTo>
                    <a:pt x="11466" y="0"/>
                    <a:pt x="11864" y="0"/>
                    <a:pt x="12257" y="0"/>
                  </a:cubicBezTo>
                  <a:cubicBezTo>
                    <a:pt x="12650" y="0"/>
                    <a:pt x="13038" y="0"/>
                    <a:pt x="13410" y="0"/>
                  </a:cubicBezTo>
                  <a:cubicBezTo>
                    <a:pt x="13782" y="0"/>
                    <a:pt x="14138" y="0"/>
                    <a:pt x="14515" y="150"/>
                  </a:cubicBezTo>
                  <a:cubicBezTo>
                    <a:pt x="14893" y="300"/>
                    <a:pt x="15291" y="600"/>
                    <a:pt x="15673" y="1050"/>
                  </a:cubicBezTo>
                  <a:cubicBezTo>
                    <a:pt x="16056" y="1500"/>
                    <a:pt x="16423" y="2100"/>
                    <a:pt x="16763" y="2700"/>
                  </a:cubicBezTo>
                  <a:cubicBezTo>
                    <a:pt x="17104" y="3300"/>
                    <a:pt x="17418" y="3900"/>
                    <a:pt x="17801" y="4500"/>
                  </a:cubicBezTo>
                  <a:cubicBezTo>
                    <a:pt x="18183" y="5100"/>
                    <a:pt x="18634" y="5700"/>
                    <a:pt x="19079" y="6600"/>
                  </a:cubicBezTo>
                  <a:cubicBezTo>
                    <a:pt x="19525" y="7500"/>
                    <a:pt x="19965" y="8700"/>
                    <a:pt x="20384" y="10500"/>
                  </a:cubicBezTo>
                  <a:cubicBezTo>
                    <a:pt x="20803" y="12300"/>
                    <a:pt x="21202" y="14700"/>
                    <a:pt x="21600" y="17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7546112" y="5252580"/>
              <a:ext cx="5003801" cy="177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0" y="21496"/>
                  </a:moveTo>
                  <a:cubicBezTo>
                    <a:pt x="292" y="21444"/>
                    <a:pt x="585" y="21393"/>
                    <a:pt x="882" y="21264"/>
                  </a:cubicBezTo>
                  <a:cubicBezTo>
                    <a:pt x="1179" y="21135"/>
                    <a:pt x="1480" y="20929"/>
                    <a:pt x="1791" y="20698"/>
                  </a:cubicBezTo>
                  <a:cubicBezTo>
                    <a:pt x="2102" y="20466"/>
                    <a:pt x="2421" y="20209"/>
                    <a:pt x="2709" y="19900"/>
                  </a:cubicBezTo>
                  <a:cubicBezTo>
                    <a:pt x="2997" y="19591"/>
                    <a:pt x="3253" y="19230"/>
                    <a:pt x="3531" y="18767"/>
                  </a:cubicBezTo>
                  <a:cubicBezTo>
                    <a:pt x="3810" y="18303"/>
                    <a:pt x="4112" y="17737"/>
                    <a:pt x="4390" y="17158"/>
                  </a:cubicBezTo>
                  <a:cubicBezTo>
                    <a:pt x="4669" y="16578"/>
                    <a:pt x="4925" y="15986"/>
                    <a:pt x="5149" y="15407"/>
                  </a:cubicBezTo>
                  <a:cubicBezTo>
                    <a:pt x="5373" y="14828"/>
                    <a:pt x="5564" y="14261"/>
                    <a:pt x="5734" y="13721"/>
                  </a:cubicBezTo>
                  <a:cubicBezTo>
                    <a:pt x="5903" y="13180"/>
                    <a:pt x="6049" y="12665"/>
                    <a:pt x="6204" y="12150"/>
                  </a:cubicBezTo>
                  <a:cubicBezTo>
                    <a:pt x="6359" y="11635"/>
                    <a:pt x="6524" y="11121"/>
                    <a:pt x="6697" y="10554"/>
                  </a:cubicBezTo>
                  <a:cubicBezTo>
                    <a:pt x="6871" y="9988"/>
                    <a:pt x="7054" y="9370"/>
                    <a:pt x="7241" y="8675"/>
                  </a:cubicBezTo>
                  <a:cubicBezTo>
                    <a:pt x="7428" y="7980"/>
                    <a:pt x="7620" y="7207"/>
                    <a:pt x="7798" y="6525"/>
                  </a:cubicBezTo>
                  <a:cubicBezTo>
                    <a:pt x="7977" y="5843"/>
                    <a:pt x="8141" y="5251"/>
                    <a:pt x="8315" y="4736"/>
                  </a:cubicBezTo>
                  <a:cubicBezTo>
                    <a:pt x="8488" y="4221"/>
                    <a:pt x="8671" y="3783"/>
                    <a:pt x="8886" y="3346"/>
                  </a:cubicBezTo>
                  <a:cubicBezTo>
                    <a:pt x="9101" y="2908"/>
                    <a:pt x="9347" y="2470"/>
                    <a:pt x="9594" y="2097"/>
                  </a:cubicBezTo>
                  <a:cubicBezTo>
                    <a:pt x="9841" y="1724"/>
                    <a:pt x="10087" y="1415"/>
                    <a:pt x="10348" y="1132"/>
                  </a:cubicBezTo>
                  <a:cubicBezTo>
                    <a:pt x="10608" y="848"/>
                    <a:pt x="10882" y="591"/>
                    <a:pt x="11165" y="398"/>
                  </a:cubicBezTo>
                  <a:cubicBezTo>
                    <a:pt x="11449" y="205"/>
                    <a:pt x="11741" y="76"/>
                    <a:pt x="12029" y="24"/>
                  </a:cubicBezTo>
                  <a:cubicBezTo>
                    <a:pt x="12317" y="-27"/>
                    <a:pt x="12600" y="-1"/>
                    <a:pt x="12847" y="127"/>
                  </a:cubicBezTo>
                  <a:cubicBezTo>
                    <a:pt x="13093" y="256"/>
                    <a:pt x="13304" y="488"/>
                    <a:pt x="13546" y="823"/>
                  </a:cubicBezTo>
                  <a:cubicBezTo>
                    <a:pt x="13788" y="1157"/>
                    <a:pt x="14062" y="1595"/>
                    <a:pt x="14277" y="2020"/>
                  </a:cubicBezTo>
                  <a:cubicBezTo>
                    <a:pt x="14491" y="2445"/>
                    <a:pt x="14647" y="2856"/>
                    <a:pt x="14816" y="3307"/>
                  </a:cubicBezTo>
                  <a:cubicBezTo>
                    <a:pt x="14985" y="3758"/>
                    <a:pt x="15168" y="4247"/>
                    <a:pt x="15341" y="4762"/>
                  </a:cubicBezTo>
                  <a:cubicBezTo>
                    <a:pt x="15515" y="5276"/>
                    <a:pt x="15679" y="5817"/>
                    <a:pt x="15835" y="6383"/>
                  </a:cubicBezTo>
                  <a:cubicBezTo>
                    <a:pt x="15990" y="6950"/>
                    <a:pt x="16136" y="7542"/>
                    <a:pt x="16291" y="8211"/>
                  </a:cubicBezTo>
                  <a:cubicBezTo>
                    <a:pt x="16447" y="8881"/>
                    <a:pt x="16611" y="9627"/>
                    <a:pt x="16780" y="10348"/>
                  </a:cubicBezTo>
                  <a:cubicBezTo>
                    <a:pt x="16949" y="11069"/>
                    <a:pt x="17123" y="11764"/>
                    <a:pt x="17283" y="12421"/>
                  </a:cubicBezTo>
                  <a:cubicBezTo>
                    <a:pt x="17443" y="13077"/>
                    <a:pt x="17589" y="13695"/>
                    <a:pt x="17735" y="14313"/>
                  </a:cubicBezTo>
                  <a:cubicBezTo>
                    <a:pt x="17881" y="14931"/>
                    <a:pt x="18027" y="15549"/>
                    <a:pt x="18196" y="16218"/>
                  </a:cubicBezTo>
                  <a:cubicBezTo>
                    <a:pt x="18365" y="16887"/>
                    <a:pt x="18557" y="17608"/>
                    <a:pt x="18768" y="18239"/>
                  </a:cubicBezTo>
                  <a:cubicBezTo>
                    <a:pt x="18978" y="18870"/>
                    <a:pt x="19206" y="19410"/>
                    <a:pt x="19494" y="19822"/>
                  </a:cubicBezTo>
                  <a:cubicBezTo>
                    <a:pt x="19782" y="20234"/>
                    <a:pt x="20129" y="20517"/>
                    <a:pt x="20467" y="20736"/>
                  </a:cubicBezTo>
                  <a:cubicBezTo>
                    <a:pt x="20805" y="20955"/>
                    <a:pt x="21134" y="21110"/>
                    <a:pt x="21321" y="21238"/>
                  </a:cubicBezTo>
                  <a:cubicBezTo>
                    <a:pt x="21509" y="21367"/>
                    <a:pt x="21554" y="21470"/>
                    <a:pt x="21600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10352812" y="5381625"/>
              <a:ext cx="12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10384562" y="6105525"/>
              <a:ext cx="444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10422662" y="6461125"/>
              <a:ext cx="635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80" y="5354"/>
                    <a:pt x="12960" y="10708"/>
                    <a:pt x="16560" y="14308"/>
                  </a:cubicBezTo>
                  <a:cubicBezTo>
                    <a:pt x="20160" y="17908"/>
                    <a:pt x="20880" y="197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10464435" y="6791325"/>
              <a:ext cx="21728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871"/>
                    <a:pt x="4448" y="9741"/>
                    <a:pt x="1502" y="13341"/>
                  </a:cubicBezTo>
                  <a:cubicBezTo>
                    <a:pt x="-1443" y="16941"/>
                    <a:pt x="521" y="19271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10369418" y="7008233"/>
              <a:ext cx="129454" cy="151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457" fill="norm" stroke="1" extrusionOk="0">
                  <a:moveTo>
                    <a:pt x="15824" y="4357"/>
                  </a:moveTo>
                  <a:cubicBezTo>
                    <a:pt x="15824" y="2857"/>
                    <a:pt x="15824" y="1357"/>
                    <a:pt x="14967" y="607"/>
                  </a:cubicBezTo>
                  <a:cubicBezTo>
                    <a:pt x="14110" y="-143"/>
                    <a:pt x="12396" y="-143"/>
                    <a:pt x="10853" y="307"/>
                  </a:cubicBezTo>
                  <a:cubicBezTo>
                    <a:pt x="9310" y="757"/>
                    <a:pt x="7939" y="1657"/>
                    <a:pt x="6739" y="3757"/>
                  </a:cubicBezTo>
                  <a:cubicBezTo>
                    <a:pt x="5539" y="5857"/>
                    <a:pt x="4510" y="9157"/>
                    <a:pt x="4681" y="11257"/>
                  </a:cubicBezTo>
                  <a:cubicBezTo>
                    <a:pt x="4853" y="13357"/>
                    <a:pt x="6224" y="14257"/>
                    <a:pt x="7767" y="14857"/>
                  </a:cubicBezTo>
                  <a:cubicBezTo>
                    <a:pt x="9310" y="15457"/>
                    <a:pt x="11024" y="15757"/>
                    <a:pt x="12567" y="15457"/>
                  </a:cubicBezTo>
                  <a:cubicBezTo>
                    <a:pt x="14110" y="15157"/>
                    <a:pt x="15481" y="14257"/>
                    <a:pt x="15653" y="13207"/>
                  </a:cubicBezTo>
                  <a:cubicBezTo>
                    <a:pt x="15824" y="12157"/>
                    <a:pt x="14796" y="10957"/>
                    <a:pt x="13253" y="10207"/>
                  </a:cubicBezTo>
                  <a:cubicBezTo>
                    <a:pt x="11710" y="9457"/>
                    <a:pt x="9653" y="9157"/>
                    <a:pt x="7767" y="9007"/>
                  </a:cubicBezTo>
                  <a:cubicBezTo>
                    <a:pt x="5881" y="8857"/>
                    <a:pt x="4167" y="8857"/>
                    <a:pt x="2624" y="9307"/>
                  </a:cubicBezTo>
                  <a:cubicBezTo>
                    <a:pt x="1081" y="9757"/>
                    <a:pt x="-290" y="10657"/>
                    <a:pt x="53" y="11407"/>
                  </a:cubicBezTo>
                  <a:cubicBezTo>
                    <a:pt x="396" y="12157"/>
                    <a:pt x="2453" y="12757"/>
                    <a:pt x="5539" y="13207"/>
                  </a:cubicBezTo>
                  <a:cubicBezTo>
                    <a:pt x="8624" y="13657"/>
                    <a:pt x="12739" y="13957"/>
                    <a:pt x="15653" y="14107"/>
                  </a:cubicBezTo>
                  <a:cubicBezTo>
                    <a:pt x="18567" y="14257"/>
                    <a:pt x="20281" y="14257"/>
                    <a:pt x="20796" y="13507"/>
                  </a:cubicBezTo>
                  <a:cubicBezTo>
                    <a:pt x="21310" y="12757"/>
                    <a:pt x="20624" y="11257"/>
                    <a:pt x="19424" y="10207"/>
                  </a:cubicBezTo>
                  <a:cubicBezTo>
                    <a:pt x="18224" y="9157"/>
                    <a:pt x="16510" y="8557"/>
                    <a:pt x="14453" y="7807"/>
                  </a:cubicBezTo>
                  <a:cubicBezTo>
                    <a:pt x="12396" y="7057"/>
                    <a:pt x="9996" y="6157"/>
                    <a:pt x="9481" y="6307"/>
                  </a:cubicBezTo>
                  <a:cubicBezTo>
                    <a:pt x="8967" y="6457"/>
                    <a:pt x="10339" y="7657"/>
                    <a:pt x="11710" y="10357"/>
                  </a:cubicBezTo>
                  <a:cubicBezTo>
                    <a:pt x="13081" y="13057"/>
                    <a:pt x="14453" y="17257"/>
                    <a:pt x="15824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10375337" y="7229475"/>
              <a:ext cx="190949" cy="25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207" fill="norm" stroke="1" extrusionOk="0">
                  <a:moveTo>
                    <a:pt x="10541" y="7376"/>
                  </a:moveTo>
                  <a:cubicBezTo>
                    <a:pt x="10313" y="6322"/>
                    <a:pt x="10086" y="5268"/>
                    <a:pt x="9404" y="4741"/>
                  </a:cubicBezTo>
                  <a:cubicBezTo>
                    <a:pt x="8722" y="4215"/>
                    <a:pt x="7585" y="4215"/>
                    <a:pt x="5880" y="5180"/>
                  </a:cubicBezTo>
                  <a:cubicBezTo>
                    <a:pt x="4174" y="6146"/>
                    <a:pt x="1901" y="8078"/>
                    <a:pt x="764" y="10624"/>
                  </a:cubicBezTo>
                  <a:cubicBezTo>
                    <a:pt x="-373" y="13171"/>
                    <a:pt x="-373" y="16332"/>
                    <a:pt x="1673" y="18439"/>
                  </a:cubicBezTo>
                  <a:cubicBezTo>
                    <a:pt x="3720" y="20546"/>
                    <a:pt x="7812" y="21600"/>
                    <a:pt x="11564" y="21073"/>
                  </a:cubicBezTo>
                  <a:cubicBezTo>
                    <a:pt x="15315" y="20546"/>
                    <a:pt x="18726" y="18439"/>
                    <a:pt x="19976" y="15893"/>
                  </a:cubicBezTo>
                  <a:cubicBezTo>
                    <a:pt x="21227" y="13346"/>
                    <a:pt x="20318" y="10361"/>
                    <a:pt x="16907" y="7639"/>
                  </a:cubicBezTo>
                  <a:cubicBezTo>
                    <a:pt x="13496" y="4917"/>
                    <a:pt x="7585" y="2459"/>
                    <a:pt x="16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11038612" y="5438775"/>
              <a:ext cx="6159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743"/>
                    <a:pt x="0" y="19886"/>
                    <a:pt x="779" y="18343"/>
                  </a:cubicBezTo>
                  <a:cubicBezTo>
                    <a:pt x="1559" y="16800"/>
                    <a:pt x="3118" y="14571"/>
                    <a:pt x="5122" y="12429"/>
                  </a:cubicBezTo>
                  <a:cubicBezTo>
                    <a:pt x="7126" y="10286"/>
                    <a:pt x="9575" y="8229"/>
                    <a:pt x="11913" y="6600"/>
                  </a:cubicBezTo>
                  <a:cubicBezTo>
                    <a:pt x="14252" y="4971"/>
                    <a:pt x="16478" y="3771"/>
                    <a:pt x="18074" y="2743"/>
                  </a:cubicBezTo>
                  <a:cubicBezTo>
                    <a:pt x="19670" y="1714"/>
                    <a:pt x="20635" y="8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11440538" y="5409924"/>
              <a:ext cx="197194" cy="18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510" fill="norm" stroke="1" extrusionOk="0">
                  <a:moveTo>
                    <a:pt x="5147" y="1852"/>
                  </a:moveTo>
                  <a:cubicBezTo>
                    <a:pt x="2920" y="1366"/>
                    <a:pt x="693" y="881"/>
                    <a:pt x="137" y="517"/>
                  </a:cubicBezTo>
                  <a:cubicBezTo>
                    <a:pt x="-420" y="153"/>
                    <a:pt x="693" y="-90"/>
                    <a:pt x="4034" y="31"/>
                  </a:cubicBezTo>
                  <a:cubicBezTo>
                    <a:pt x="7374" y="153"/>
                    <a:pt x="12941" y="638"/>
                    <a:pt x="16392" y="2580"/>
                  </a:cubicBezTo>
                  <a:cubicBezTo>
                    <a:pt x="19844" y="4521"/>
                    <a:pt x="21180" y="7919"/>
                    <a:pt x="20623" y="11317"/>
                  </a:cubicBezTo>
                  <a:cubicBezTo>
                    <a:pt x="20067" y="14714"/>
                    <a:pt x="17617" y="18112"/>
                    <a:pt x="15168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11845062" y="5248274"/>
              <a:ext cx="287412" cy="25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342" fill="norm" stroke="1" extrusionOk="0">
                  <a:moveTo>
                    <a:pt x="0" y="0"/>
                  </a:moveTo>
                  <a:cubicBezTo>
                    <a:pt x="788" y="5311"/>
                    <a:pt x="1577" y="10623"/>
                    <a:pt x="2128" y="13810"/>
                  </a:cubicBezTo>
                  <a:cubicBezTo>
                    <a:pt x="2680" y="16997"/>
                    <a:pt x="2996" y="18059"/>
                    <a:pt x="3547" y="18590"/>
                  </a:cubicBezTo>
                  <a:cubicBezTo>
                    <a:pt x="4099" y="19121"/>
                    <a:pt x="4888" y="19121"/>
                    <a:pt x="5439" y="18590"/>
                  </a:cubicBezTo>
                  <a:cubicBezTo>
                    <a:pt x="5991" y="18059"/>
                    <a:pt x="6307" y="16997"/>
                    <a:pt x="6543" y="15934"/>
                  </a:cubicBezTo>
                  <a:cubicBezTo>
                    <a:pt x="6780" y="14872"/>
                    <a:pt x="6937" y="13810"/>
                    <a:pt x="7016" y="13810"/>
                  </a:cubicBezTo>
                  <a:cubicBezTo>
                    <a:pt x="7095" y="13810"/>
                    <a:pt x="7095" y="14872"/>
                    <a:pt x="7568" y="16289"/>
                  </a:cubicBezTo>
                  <a:cubicBezTo>
                    <a:pt x="8041" y="17705"/>
                    <a:pt x="8987" y="19475"/>
                    <a:pt x="9854" y="20449"/>
                  </a:cubicBezTo>
                  <a:cubicBezTo>
                    <a:pt x="10721" y="21423"/>
                    <a:pt x="11509" y="21600"/>
                    <a:pt x="12534" y="20980"/>
                  </a:cubicBezTo>
                  <a:cubicBezTo>
                    <a:pt x="13559" y="20361"/>
                    <a:pt x="14820" y="18944"/>
                    <a:pt x="16397" y="16554"/>
                  </a:cubicBezTo>
                  <a:cubicBezTo>
                    <a:pt x="17974" y="14164"/>
                    <a:pt x="19866" y="10800"/>
                    <a:pt x="20733" y="8675"/>
                  </a:cubicBezTo>
                  <a:cubicBezTo>
                    <a:pt x="21600" y="6551"/>
                    <a:pt x="21442" y="5666"/>
                    <a:pt x="21285" y="4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8911362" y="6283325"/>
              <a:ext cx="31751" cy="93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fill="norm" stroke="1" extrusionOk="0">
                  <a:moveTo>
                    <a:pt x="17280" y="0"/>
                  </a:moveTo>
                  <a:cubicBezTo>
                    <a:pt x="15840" y="1473"/>
                    <a:pt x="14400" y="2945"/>
                    <a:pt x="13680" y="4737"/>
                  </a:cubicBezTo>
                  <a:cubicBezTo>
                    <a:pt x="12960" y="6529"/>
                    <a:pt x="12960" y="8640"/>
                    <a:pt x="12240" y="10677"/>
                  </a:cubicBezTo>
                  <a:cubicBezTo>
                    <a:pt x="11520" y="12715"/>
                    <a:pt x="10080" y="14678"/>
                    <a:pt x="7920" y="16274"/>
                  </a:cubicBezTo>
                  <a:cubicBezTo>
                    <a:pt x="5760" y="17869"/>
                    <a:pt x="2880" y="19096"/>
                    <a:pt x="1440" y="19833"/>
                  </a:cubicBezTo>
                  <a:cubicBezTo>
                    <a:pt x="0" y="20569"/>
                    <a:pt x="0" y="20815"/>
                    <a:pt x="0" y="21060"/>
                  </a:cubicBezTo>
                  <a:cubicBezTo>
                    <a:pt x="0" y="21305"/>
                    <a:pt x="0" y="21551"/>
                    <a:pt x="2160" y="21575"/>
                  </a:cubicBezTo>
                  <a:cubicBezTo>
                    <a:pt x="4320" y="21600"/>
                    <a:pt x="8640" y="21404"/>
                    <a:pt x="12240" y="21207"/>
                  </a:cubicBezTo>
                  <a:cubicBezTo>
                    <a:pt x="15840" y="21011"/>
                    <a:pt x="18720" y="20815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2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684321" y="6962775"/>
              <a:ext cx="331692" cy="261482"/>
            </a:xfrm>
            <a:prstGeom prst="rect">
              <a:avLst/>
            </a:prstGeom>
            <a:effectLst/>
          </p:spPr>
        </p:pic>
        <p:pic>
          <p:nvPicPr>
            <p:cNvPr id="192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969286" y="6696075"/>
              <a:ext cx="415027" cy="520700"/>
            </a:xfrm>
            <a:prstGeom prst="rect">
              <a:avLst/>
            </a:prstGeom>
            <a:effectLst/>
          </p:spPr>
        </p:pic>
        <p:pic>
          <p:nvPicPr>
            <p:cNvPr id="192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139050" y="6689725"/>
              <a:ext cx="505613" cy="513987"/>
            </a:xfrm>
            <a:prstGeom prst="rect">
              <a:avLst/>
            </a:prstGeom>
            <a:effectLst/>
          </p:spPr>
        </p:pic>
        <p:pic>
          <p:nvPicPr>
            <p:cNvPr id="192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328109" y="6702425"/>
              <a:ext cx="570555" cy="497745"/>
            </a:xfrm>
            <a:prstGeom prst="rect">
              <a:avLst/>
            </a:prstGeom>
            <a:effectLst/>
          </p:spPr>
        </p:pic>
        <p:pic>
          <p:nvPicPr>
            <p:cNvPr id="193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631962" y="6797675"/>
              <a:ext cx="368301" cy="285750"/>
            </a:xfrm>
            <a:prstGeom prst="rect">
              <a:avLst/>
            </a:prstGeom>
            <a:effectLst/>
          </p:spPr>
        </p:pic>
        <p:pic>
          <p:nvPicPr>
            <p:cNvPr id="193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977912" y="6453363"/>
              <a:ext cx="546101" cy="496712"/>
            </a:xfrm>
            <a:prstGeom prst="rect">
              <a:avLst/>
            </a:prstGeom>
            <a:effectLst/>
          </p:spPr>
        </p:pic>
        <p:pic>
          <p:nvPicPr>
            <p:cNvPr id="193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997604" y="6384925"/>
              <a:ext cx="278759" cy="274181"/>
            </a:xfrm>
            <a:prstGeom prst="rect">
              <a:avLst/>
            </a:prstGeom>
            <a:effectLst/>
          </p:spPr>
        </p:pic>
        <p:pic>
          <p:nvPicPr>
            <p:cNvPr id="193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820342" y="5984875"/>
              <a:ext cx="303621" cy="260350"/>
            </a:xfrm>
            <a:prstGeom prst="rect">
              <a:avLst/>
            </a:prstGeom>
            <a:effectLst/>
          </p:spPr>
        </p:pic>
        <p:sp>
          <p:nvSpPr>
            <p:cNvPr id="1938" name="Line"/>
            <p:cNvSpPr/>
            <p:nvPr/>
          </p:nvSpPr>
          <p:spPr>
            <a:xfrm>
              <a:off x="8798775" y="7088704"/>
              <a:ext cx="218817" cy="172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211" fill="norm" stroke="1" extrusionOk="0">
                  <a:moveTo>
                    <a:pt x="9708" y="4035"/>
                  </a:moveTo>
                  <a:cubicBezTo>
                    <a:pt x="9091" y="2994"/>
                    <a:pt x="8474" y="1953"/>
                    <a:pt x="7651" y="1433"/>
                  </a:cubicBezTo>
                  <a:cubicBezTo>
                    <a:pt x="6828" y="912"/>
                    <a:pt x="5800" y="912"/>
                    <a:pt x="4668" y="1953"/>
                  </a:cubicBezTo>
                  <a:cubicBezTo>
                    <a:pt x="3537" y="2994"/>
                    <a:pt x="2303" y="5076"/>
                    <a:pt x="1891" y="7418"/>
                  </a:cubicBezTo>
                  <a:cubicBezTo>
                    <a:pt x="1480" y="9760"/>
                    <a:pt x="1891" y="12363"/>
                    <a:pt x="3331" y="13794"/>
                  </a:cubicBezTo>
                  <a:cubicBezTo>
                    <a:pt x="4771" y="15225"/>
                    <a:pt x="7240" y="15486"/>
                    <a:pt x="9503" y="14054"/>
                  </a:cubicBezTo>
                  <a:cubicBezTo>
                    <a:pt x="11765" y="12623"/>
                    <a:pt x="13823" y="9500"/>
                    <a:pt x="14851" y="6768"/>
                  </a:cubicBezTo>
                  <a:cubicBezTo>
                    <a:pt x="15880" y="4035"/>
                    <a:pt x="15880" y="1693"/>
                    <a:pt x="13925" y="652"/>
                  </a:cubicBezTo>
                  <a:cubicBezTo>
                    <a:pt x="11971" y="-389"/>
                    <a:pt x="8063" y="-129"/>
                    <a:pt x="5388" y="1042"/>
                  </a:cubicBezTo>
                  <a:cubicBezTo>
                    <a:pt x="2714" y="2213"/>
                    <a:pt x="1274" y="4295"/>
                    <a:pt x="554" y="5987"/>
                  </a:cubicBezTo>
                  <a:cubicBezTo>
                    <a:pt x="-166" y="7678"/>
                    <a:pt x="-166" y="8980"/>
                    <a:pt x="451" y="9891"/>
                  </a:cubicBezTo>
                  <a:cubicBezTo>
                    <a:pt x="1068" y="10801"/>
                    <a:pt x="2303" y="11322"/>
                    <a:pt x="4668" y="10931"/>
                  </a:cubicBezTo>
                  <a:cubicBezTo>
                    <a:pt x="7034" y="10541"/>
                    <a:pt x="10531" y="9240"/>
                    <a:pt x="12691" y="8069"/>
                  </a:cubicBezTo>
                  <a:cubicBezTo>
                    <a:pt x="14851" y="6898"/>
                    <a:pt x="15674" y="5857"/>
                    <a:pt x="16085" y="4686"/>
                  </a:cubicBezTo>
                  <a:cubicBezTo>
                    <a:pt x="16497" y="3515"/>
                    <a:pt x="16497" y="2213"/>
                    <a:pt x="15880" y="1433"/>
                  </a:cubicBezTo>
                  <a:cubicBezTo>
                    <a:pt x="15263" y="652"/>
                    <a:pt x="14028" y="392"/>
                    <a:pt x="11765" y="1303"/>
                  </a:cubicBezTo>
                  <a:cubicBezTo>
                    <a:pt x="9503" y="2213"/>
                    <a:pt x="6211" y="4295"/>
                    <a:pt x="4051" y="6507"/>
                  </a:cubicBezTo>
                  <a:cubicBezTo>
                    <a:pt x="1891" y="8719"/>
                    <a:pt x="863" y="11062"/>
                    <a:pt x="451" y="12883"/>
                  </a:cubicBezTo>
                  <a:cubicBezTo>
                    <a:pt x="40" y="14705"/>
                    <a:pt x="245" y="16006"/>
                    <a:pt x="1377" y="16787"/>
                  </a:cubicBezTo>
                  <a:cubicBezTo>
                    <a:pt x="2508" y="17568"/>
                    <a:pt x="4565" y="17828"/>
                    <a:pt x="6931" y="16397"/>
                  </a:cubicBezTo>
                  <a:cubicBezTo>
                    <a:pt x="9297" y="14965"/>
                    <a:pt x="11971" y="11842"/>
                    <a:pt x="13411" y="9630"/>
                  </a:cubicBezTo>
                  <a:cubicBezTo>
                    <a:pt x="14851" y="7418"/>
                    <a:pt x="15057" y="6117"/>
                    <a:pt x="14645" y="5206"/>
                  </a:cubicBezTo>
                  <a:cubicBezTo>
                    <a:pt x="14234" y="4295"/>
                    <a:pt x="13205" y="3775"/>
                    <a:pt x="11560" y="4035"/>
                  </a:cubicBezTo>
                  <a:cubicBezTo>
                    <a:pt x="9914" y="4295"/>
                    <a:pt x="7651" y="5336"/>
                    <a:pt x="6108" y="6247"/>
                  </a:cubicBezTo>
                  <a:cubicBezTo>
                    <a:pt x="4565" y="7158"/>
                    <a:pt x="3743" y="7939"/>
                    <a:pt x="3125" y="9110"/>
                  </a:cubicBezTo>
                  <a:cubicBezTo>
                    <a:pt x="2508" y="10281"/>
                    <a:pt x="2097" y="11842"/>
                    <a:pt x="2405" y="12883"/>
                  </a:cubicBezTo>
                  <a:cubicBezTo>
                    <a:pt x="2714" y="13924"/>
                    <a:pt x="3743" y="14445"/>
                    <a:pt x="5697" y="14184"/>
                  </a:cubicBezTo>
                  <a:cubicBezTo>
                    <a:pt x="7651" y="13924"/>
                    <a:pt x="10531" y="12883"/>
                    <a:pt x="12485" y="11972"/>
                  </a:cubicBezTo>
                  <a:cubicBezTo>
                    <a:pt x="14440" y="11062"/>
                    <a:pt x="15468" y="10281"/>
                    <a:pt x="16188" y="9110"/>
                  </a:cubicBezTo>
                  <a:cubicBezTo>
                    <a:pt x="16908" y="7939"/>
                    <a:pt x="17320" y="6377"/>
                    <a:pt x="16703" y="5597"/>
                  </a:cubicBezTo>
                  <a:cubicBezTo>
                    <a:pt x="16085" y="4816"/>
                    <a:pt x="14440" y="4816"/>
                    <a:pt x="12691" y="5597"/>
                  </a:cubicBezTo>
                  <a:cubicBezTo>
                    <a:pt x="10943" y="6377"/>
                    <a:pt x="9091" y="7939"/>
                    <a:pt x="8063" y="9370"/>
                  </a:cubicBezTo>
                  <a:cubicBezTo>
                    <a:pt x="7034" y="10801"/>
                    <a:pt x="6828" y="12103"/>
                    <a:pt x="7240" y="12883"/>
                  </a:cubicBezTo>
                  <a:cubicBezTo>
                    <a:pt x="7651" y="13664"/>
                    <a:pt x="8680" y="13924"/>
                    <a:pt x="10737" y="13404"/>
                  </a:cubicBezTo>
                  <a:cubicBezTo>
                    <a:pt x="12794" y="12883"/>
                    <a:pt x="15880" y="11582"/>
                    <a:pt x="17937" y="10411"/>
                  </a:cubicBezTo>
                  <a:cubicBezTo>
                    <a:pt x="19994" y="9240"/>
                    <a:pt x="21023" y="8199"/>
                    <a:pt x="21228" y="7158"/>
                  </a:cubicBezTo>
                  <a:cubicBezTo>
                    <a:pt x="21434" y="6117"/>
                    <a:pt x="20817" y="5076"/>
                    <a:pt x="19274" y="4425"/>
                  </a:cubicBezTo>
                  <a:cubicBezTo>
                    <a:pt x="17731" y="3775"/>
                    <a:pt x="15263" y="3515"/>
                    <a:pt x="13308" y="3515"/>
                  </a:cubicBezTo>
                  <a:cubicBezTo>
                    <a:pt x="11354" y="3515"/>
                    <a:pt x="9914" y="3775"/>
                    <a:pt x="9194" y="4946"/>
                  </a:cubicBezTo>
                  <a:cubicBezTo>
                    <a:pt x="8474" y="6117"/>
                    <a:pt x="8474" y="8199"/>
                    <a:pt x="9605" y="11062"/>
                  </a:cubicBezTo>
                  <a:cubicBezTo>
                    <a:pt x="10737" y="13924"/>
                    <a:pt x="13000" y="17568"/>
                    <a:pt x="15263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8921946" y="7274395"/>
              <a:ext cx="247347" cy="15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36" fill="norm" stroke="1" extrusionOk="0">
                  <a:moveTo>
                    <a:pt x="1831" y="3392"/>
                  </a:moveTo>
                  <a:cubicBezTo>
                    <a:pt x="5675" y="2528"/>
                    <a:pt x="9519" y="1664"/>
                    <a:pt x="12356" y="1088"/>
                  </a:cubicBezTo>
                  <a:cubicBezTo>
                    <a:pt x="15193" y="512"/>
                    <a:pt x="17024" y="224"/>
                    <a:pt x="18488" y="80"/>
                  </a:cubicBezTo>
                  <a:cubicBezTo>
                    <a:pt x="19953" y="-64"/>
                    <a:pt x="21051" y="-64"/>
                    <a:pt x="21325" y="512"/>
                  </a:cubicBezTo>
                  <a:cubicBezTo>
                    <a:pt x="21600" y="1088"/>
                    <a:pt x="21051" y="2240"/>
                    <a:pt x="18854" y="4256"/>
                  </a:cubicBezTo>
                  <a:cubicBezTo>
                    <a:pt x="16658" y="6272"/>
                    <a:pt x="12814" y="9152"/>
                    <a:pt x="9702" y="11456"/>
                  </a:cubicBezTo>
                  <a:cubicBezTo>
                    <a:pt x="6590" y="13760"/>
                    <a:pt x="4210" y="15488"/>
                    <a:pt x="2563" y="16784"/>
                  </a:cubicBezTo>
                  <a:cubicBezTo>
                    <a:pt x="915" y="18080"/>
                    <a:pt x="0" y="18944"/>
                    <a:pt x="0" y="19520"/>
                  </a:cubicBezTo>
                  <a:cubicBezTo>
                    <a:pt x="0" y="20096"/>
                    <a:pt x="915" y="20384"/>
                    <a:pt x="3936" y="20672"/>
                  </a:cubicBezTo>
                  <a:cubicBezTo>
                    <a:pt x="6956" y="20960"/>
                    <a:pt x="12081" y="21248"/>
                    <a:pt x="17207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9121855" y="7381875"/>
              <a:ext cx="176858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12999" y="0"/>
                  </a:moveTo>
                  <a:cubicBezTo>
                    <a:pt x="10685" y="4114"/>
                    <a:pt x="8371" y="8229"/>
                    <a:pt x="6571" y="10629"/>
                  </a:cubicBezTo>
                  <a:cubicBezTo>
                    <a:pt x="4771" y="13029"/>
                    <a:pt x="3485" y="13714"/>
                    <a:pt x="2328" y="13543"/>
                  </a:cubicBezTo>
                  <a:cubicBezTo>
                    <a:pt x="1171" y="13371"/>
                    <a:pt x="142" y="12343"/>
                    <a:pt x="14" y="11143"/>
                  </a:cubicBezTo>
                  <a:cubicBezTo>
                    <a:pt x="-115" y="9943"/>
                    <a:pt x="656" y="8571"/>
                    <a:pt x="1685" y="7886"/>
                  </a:cubicBezTo>
                  <a:cubicBezTo>
                    <a:pt x="2714" y="7200"/>
                    <a:pt x="3999" y="7200"/>
                    <a:pt x="5799" y="7714"/>
                  </a:cubicBezTo>
                  <a:cubicBezTo>
                    <a:pt x="7599" y="8229"/>
                    <a:pt x="9914" y="9257"/>
                    <a:pt x="12614" y="11657"/>
                  </a:cubicBezTo>
                  <a:cubicBezTo>
                    <a:pt x="15314" y="14057"/>
                    <a:pt x="18399" y="17829"/>
                    <a:pt x="214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4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470162" y="5655204"/>
              <a:ext cx="1416051" cy="151872"/>
            </a:xfrm>
            <a:prstGeom prst="rect">
              <a:avLst/>
            </a:prstGeom>
            <a:effectLst/>
          </p:spPr>
        </p:pic>
        <p:pic>
          <p:nvPicPr>
            <p:cNvPr id="194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968512" y="6156325"/>
              <a:ext cx="2266951" cy="171450"/>
            </a:xfrm>
            <a:prstGeom prst="rect">
              <a:avLst/>
            </a:prstGeom>
            <a:effectLst/>
          </p:spPr>
        </p:pic>
        <p:pic>
          <p:nvPicPr>
            <p:cNvPr id="194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190762" y="6531400"/>
              <a:ext cx="2368551" cy="202775"/>
            </a:xfrm>
            <a:prstGeom prst="rect">
              <a:avLst/>
            </a:prstGeom>
            <a:effectLst/>
          </p:spPr>
        </p:pic>
        <p:pic>
          <p:nvPicPr>
            <p:cNvPr id="194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546362" y="6886575"/>
              <a:ext cx="2400301" cy="228600"/>
            </a:xfrm>
            <a:prstGeom prst="rect">
              <a:avLst/>
            </a:prstGeom>
            <a:effectLst/>
          </p:spPr>
        </p:pic>
        <p:pic>
          <p:nvPicPr>
            <p:cNvPr id="194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359162" y="4741557"/>
              <a:ext cx="797016" cy="1090918"/>
            </a:xfrm>
            <a:prstGeom prst="rect">
              <a:avLst/>
            </a:prstGeom>
            <a:effectLst/>
          </p:spPr>
        </p:pic>
        <p:pic>
          <p:nvPicPr>
            <p:cNvPr id="195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304090" y="4352925"/>
              <a:ext cx="90123" cy="412750"/>
            </a:xfrm>
            <a:prstGeom prst="rect">
              <a:avLst/>
            </a:prstGeom>
            <a:effectLst/>
          </p:spPr>
        </p:pic>
        <p:pic>
          <p:nvPicPr>
            <p:cNvPr id="195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413262" y="4537075"/>
              <a:ext cx="323851" cy="152400"/>
            </a:xfrm>
            <a:prstGeom prst="rect">
              <a:avLst/>
            </a:prstGeom>
            <a:effectLst/>
          </p:spPr>
        </p:pic>
        <p:pic>
          <p:nvPicPr>
            <p:cNvPr id="195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763835" y="4378062"/>
              <a:ext cx="373328" cy="381264"/>
            </a:xfrm>
            <a:prstGeom prst="rect">
              <a:avLst/>
            </a:prstGeom>
            <a:effectLst/>
          </p:spPr>
        </p:pic>
        <p:sp>
          <p:nvSpPr>
            <p:cNvPr id="1957" name="Line"/>
            <p:cNvSpPr/>
            <p:nvPr/>
          </p:nvSpPr>
          <p:spPr>
            <a:xfrm>
              <a:off x="3252407" y="4880338"/>
              <a:ext cx="1486771" cy="13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309" fill="norm" stroke="1" extrusionOk="0">
                  <a:moveTo>
                    <a:pt x="474" y="14452"/>
                  </a:moveTo>
                  <a:cubicBezTo>
                    <a:pt x="229" y="13163"/>
                    <a:pt x="-15" y="11873"/>
                    <a:pt x="0" y="11229"/>
                  </a:cubicBezTo>
                  <a:cubicBezTo>
                    <a:pt x="16" y="10584"/>
                    <a:pt x="291" y="10584"/>
                    <a:pt x="1054" y="10584"/>
                  </a:cubicBezTo>
                  <a:cubicBezTo>
                    <a:pt x="1818" y="10584"/>
                    <a:pt x="3071" y="10584"/>
                    <a:pt x="4216" y="10261"/>
                  </a:cubicBezTo>
                  <a:cubicBezTo>
                    <a:pt x="5362" y="9939"/>
                    <a:pt x="6401" y="9294"/>
                    <a:pt x="7592" y="8327"/>
                  </a:cubicBezTo>
                  <a:cubicBezTo>
                    <a:pt x="8784" y="7360"/>
                    <a:pt x="10128" y="6070"/>
                    <a:pt x="11381" y="4942"/>
                  </a:cubicBezTo>
                  <a:cubicBezTo>
                    <a:pt x="12633" y="3814"/>
                    <a:pt x="13794" y="2846"/>
                    <a:pt x="14986" y="2202"/>
                  </a:cubicBezTo>
                  <a:cubicBezTo>
                    <a:pt x="16177" y="1557"/>
                    <a:pt x="17399" y="1235"/>
                    <a:pt x="18453" y="912"/>
                  </a:cubicBezTo>
                  <a:cubicBezTo>
                    <a:pt x="19507" y="590"/>
                    <a:pt x="20393" y="267"/>
                    <a:pt x="20913" y="106"/>
                  </a:cubicBezTo>
                  <a:cubicBezTo>
                    <a:pt x="21432" y="-55"/>
                    <a:pt x="21585" y="-55"/>
                    <a:pt x="21356" y="267"/>
                  </a:cubicBezTo>
                  <a:cubicBezTo>
                    <a:pt x="21127" y="590"/>
                    <a:pt x="20516" y="1235"/>
                    <a:pt x="19584" y="1879"/>
                  </a:cubicBezTo>
                  <a:cubicBezTo>
                    <a:pt x="18652" y="2524"/>
                    <a:pt x="17399" y="3169"/>
                    <a:pt x="16223" y="3652"/>
                  </a:cubicBezTo>
                  <a:cubicBezTo>
                    <a:pt x="15047" y="4136"/>
                    <a:pt x="13947" y="4458"/>
                    <a:pt x="12801" y="5264"/>
                  </a:cubicBezTo>
                  <a:cubicBezTo>
                    <a:pt x="11656" y="6070"/>
                    <a:pt x="10464" y="7360"/>
                    <a:pt x="9319" y="8811"/>
                  </a:cubicBezTo>
                  <a:cubicBezTo>
                    <a:pt x="8173" y="10261"/>
                    <a:pt x="7073" y="11873"/>
                    <a:pt x="6034" y="13646"/>
                  </a:cubicBezTo>
                  <a:cubicBezTo>
                    <a:pt x="4995" y="15420"/>
                    <a:pt x="4018" y="17354"/>
                    <a:pt x="3453" y="18482"/>
                  </a:cubicBezTo>
                  <a:cubicBezTo>
                    <a:pt x="2887" y="19611"/>
                    <a:pt x="2735" y="19933"/>
                    <a:pt x="2750" y="20417"/>
                  </a:cubicBezTo>
                  <a:cubicBezTo>
                    <a:pt x="2765" y="20900"/>
                    <a:pt x="2949" y="21545"/>
                    <a:pt x="3621" y="21223"/>
                  </a:cubicBezTo>
                  <a:cubicBezTo>
                    <a:pt x="4293" y="20900"/>
                    <a:pt x="5454" y="19611"/>
                    <a:pt x="6538" y="18160"/>
                  </a:cubicBezTo>
                  <a:cubicBezTo>
                    <a:pt x="7623" y="16709"/>
                    <a:pt x="8631" y="15097"/>
                    <a:pt x="9960" y="13646"/>
                  </a:cubicBezTo>
                  <a:cubicBezTo>
                    <a:pt x="11289" y="12196"/>
                    <a:pt x="12939" y="10906"/>
                    <a:pt x="14436" y="10906"/>
                  </a:cubicBezTo>
                  <a:cubicBezTo>
                    <a:pt x="15933" y="10906"/>
                    <a:pt x="17277" y="12196"/>
                    <a:pt x="18621" y="13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" name="Drawing"/>
          <p:cNvGrpSpPr/>
          <p:nvPr/>
        </p:nvGrpSpPr>
        <p:grpSpPr>
          <a:xfrm>
            <a:off x="1181099" y="1566006"/>
            <a:ext cx="11264901" cy="7901845"/>
            <a:chOff x="0" y="0"/>
            <a:chExt cx="11264899" cy="7901843"/>
          </a:xfrm>
        </p:grpSpPr>
        <p:sp>
          <p:nvSpPr>
            <p:cNvPr id="1960" name="Line"/>
            <p:cNvSpPr/>
            <p:nvPr/>
          </p:nvSpPr>
          <p:spPr>
            <a:xfrm>
              <a:off x="1416050" y="3310793"/>
              <a:ext cx="84455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148"/>
                  </a:moveTo>
                  <a:cubicBezTo>
                    <a:pt x="92" y="11270"/>
                    <a:pt x="184" y="9391"/>
                    <a:pt x="333" y="8452"/>
                  </a:cubicBezTo>
                  <a:cubicBezTo>
                    <a:pt x="482" y="7513"/>
                    <a:pt x="688" y="7513"/>
                    <a:pt x="899" y="7357"/>
                  </a:cubicBezTo>
                  <a:cubicBezTo>
                    <a:pt x="1110" y="7200"/>
                    <a:pt x="1326" y="6887"/>
                    <a:pt x="1537" y="6417"/>
                  </a:cubicBezTo>
                  <a:cubicBezTo>
                    <a:pt x="1749" y="5948"/>
                    <a:pt x="1954" y="5322"/>
                    <a:pt x="2165" y="4852"/>
                  </a:cubicBezTo>
                  <a:cubicBezTo>
                    <a:pt x="2377" y="4383"/>
                    <a:pt x="2593" y="4070"/>
                    <a:pt x="2791" y="3757"/>
                  </a:cubicBezTo>
                  <a:cubicBezTo>
                    <a:pt x="2988" y="3443"/>
                    <a:pt x="3167" y="3130"/>
                    <a:pt x="3362" y="2817"/>
                  </a:cubicBezTo>
                  <a:cubicBezTo>
                    <a:pt x="3557" y="2504"/>
                    <a:pt x="3768" y="2191"/>
                    <a:pt x="3979" y="1878"/>
                  </a:cubicBezTo>
                  <a:cubicBezTo>
                    <a:pt x="4190" y="1565"/>
                    <a:pt x="4401" y="1252"/>
                    <a:pt x="4623" y="939"/>
                  </a:cubicBezTo>
                  <a:cubicBezTo>
                    <a:pt x="4845" y="626"/>
                    <a:pt x="5078" y="313"/>
                    <a:pt x="5313" y="157"/>
                  </a:cubicBezTo>
                  <a:cubicBezTo>
                    <a:pt x="5549" y="0"/>
                    <a:pt x="5787" y="0"/>
                    <a:pt x="5998" y="0"/>
                  </a:cubicBezTo>
                  <a:cubicBezTo>
                    <a:pt x="6209" y="0"/>
                    <a:pt x="6393" y="0"/>
                    <a:pt x="6586" y="0"/>
                  </a:cubicBezTo>
                  <a:cubicBezTo>
                    <a:pt x="6778" y="0"/>
                    <a:pt x="6978" y="0"/>
                    <a:pt x="7184" y="0"/>
                  </a:cubicBezTo>
                  <a:cubicBezTo>
                    <a:pt x="7389" y="0"/>
                    <a:pt x="7601" y="0"/>
                    <a:pt x="7812" y="0"/>
                  </a:cubicBezTo>
                  <a:cubicBezTo>
                    <a:pt x="8023" y="0"/>
                    <a:pt x="8234" y="0"/>
                    <a:pt x="8451" y="0"/>
                  </a:cubicBezTo>
                  <a:cubicBezTo>
                    <a:pt x="8667" y="0"/>
                    <a:pt x="8889" y="0"/>
                    <a:pt x="9116" y="0"/>
                  </a:cubicBezTo>
                  <a:cubicBezTo>
                    <a:pt x="9344" y="0"/>
                    <a:pt x="9577" y="0"/>
                    <a:pt x="9809" y="0"/>
                  </a:cubicBezTo>
                  <a:cubicBezTo>
                    <a:pt x="10042" y="0"/>
                    <a:pt x="10275" y="0"/>
                    <a:pt x="10472" y="157"/>
                  </a:cubicBezTo>
                  <a:cubicBezTo>
                    <a:pt x="10670" y="313"/>
                    <a:pt x="10832" y="626"/>
                    <a:pt x="10998" y="783"/>
                  </a:cubicBezTo>
                  <a:cubicBezTo>
                    <a:pt x="11163" y="939"/>
                    <a:pt x="11331" y="939"/>
                    <a:pt x="11501" y="939"/>
                  </a:cubicBezTo>
                  <a:cubicBezTo>
                    <a:pt x="11672" y="939"/>
                    <a:pt x="11845" y="939"/>
                    <a:pt x="12023" y="939"/>
                  </a:cubicBezTo>
                  <a:cubicBezTo>
                    <a:pt x="12202" y="939"/>
                    <a:pt x="12386" y="939"/>
                    <a:pt x="12573" y="939"/>
                  </a:cubicBezTo>
                  <a:cubicBezTo>
                    <a:pt x="12760" y="939"/>
                    <a:pt x="12949" y="939"/>
                    <a:pt x="13133" y="939"/>
                  </a:cubicBezTo>
                  <a:cubicBezTo>
                    <a:pt x="13317" y="939"/>
                    <a:pt x="13496" y="939"/>
                    <a:pt x="13677" y="939"/>
                  </a:cubicBezTo>
                  <a:cubicBezTo>
                    <a:pt x="13859" y="939"/>
                    <a:pt x="14043" y="939"/>
                    <a:pt x="14227" y="1096"/>
                  </a:cubicBezTo>
                  <a:cubicBezTo>
                    <a:pt x="14411" y="1252"/>
                    <a:pt x="14595" y="1565"/>
                    <a:pt x="14776" y="1878"/>
                  </a:cubicBezTo>
                  <a:cubicBezTo>
                    <a:pt x="14958" y="2191"/>
                    <a:pt x="15136" y="2504"/>
                    <a:pt x="15312" y="2661"/>
                  </a:cubicBezTo>
                  <a:cubicBezTo>
                    <a:pt x="15488" y="2817"/>
                    <a:pt x="15661" y="2817"/>
                    <a:pt x="15837" y="2974"/>
                  </a:cubicBezTo>
                  <a:cubicBezTo>
                    <a:pt x="16013" y="3130"/>
                    <a:pt x="16192" y="3443"/>
                    <a:pt x="16400" y="3600"/>
                  </a:cubicBezTo>
                  <a:cubicBezTo>
                    <a:pt x="16609" y="3757"/>
                    <a:pt x="16847" y="3757"/>
                    <a:pt x="17082" y="3913"/>
                  </a:cubicBezTo>
                  <a:cubicBezTo>
                    <a:pt x="17318" y="4070"/>
                    <a:pt x="17551" y="4383"/>
                    <a:pt x="17775" y="4852"/>
                  </a:cubicBezTo>
                  <a:cubicBezTo>
                    <a:pt x="18000" y="5322"/>
                    <a:pt x="18217" y="5948"/>
                    <a:pt x="18425" y="6730"/>
                  </a:cubicBezTo>
                  <a:cubicBezTo>
                    <a:pt x="18633" y="7513"/>
                    <a:pt x="18834" y="8452"/>
                    <a:pt x="19031" y="9391"/>
                  </a:cubicBezTo>
                  <a:cubicBezTo>
                    <a:pt x="19229" y="10330"/>
                    <a:pt x="19424" y="11270"/>
                    <a:pt x="19635" y="12522"/>
                  </a:cubicBezTo>
                  <a:cubicBezTo>
                    <a:pt x="19846" y="13774"/>
                    <a:pt x="20073" y="15339"/>
                    <a:pt x="20282" y="16591"/>
                  </a:cubicBezTo>
                  <a:cubicBezTo>
                    <a:pt x="20490" y="17843"/>
                    <a:pt x="20680" y="18783"/>
                    <a:pt x="20869" y="19409"/>
                  </a:cubicBezTo>
                  <a:cubicBezTo>
                    <a:pt x="21059" y="20035"/>
                    <a:pt x="21248" y="20348"/>
                    <a:pt x="21370" y="20661"/>
                  </a:cubicBezTo>
                  <a:cubicBezTo>
                    <a:pt x="21492" y="20974"/>
                    <a:pt x="21546" y="212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1358900" y="795653"/>
              <a:ext cx="8432800" cy="2508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fill="norm" stroke="1" extrusionOk="0">
                  <a:moveTo>
                    <a:pt x="0" y="20766"/>
                  </a:moveTo>
                  <a:cubicBezTo>
                    <a:pt x="163" y="20748"/>
                    <a:pt x="325" y="20730"/>
                    <a:pt x="488" y="20684"/>
                  </a:cubicBezTo>
                  <a:cubicBezTo>
                    <a:pt x="651" y="20639"/>
                    <a:pt x="813" y="20566"/>
                    <a:pt x="987" y="20493"/>
                  </a:cubicBezTo>
                  <a:cubicBezTo>
                    <a:pt x="1160" y="20420"/>
                    <a:pt x="1345" y="20348"/>
                    <a:pt x="1518" y="20256"/>
                  </a:cubicBezTo>
                  <a:cubicBezTo>
                    <a:pt x="1692" y="20165"/>
                    <a:pt x="1854" y="20056"/>
                    <a:pt x="2017" y="19920"/>
                  </a:cubicBezTo>
                  <a:cubicBezTo>
                    <a:pt x="2180" y="19783"/>
                    <a:pt x="2342" y="19619"/>
                    <a:pt x="2502" y="19428"/>
                  </a:cubicBezTo>
                  <a:cubicBezTo>
                    <a:pt x="2662" y="19237"/>
                    <a:pt x="2819" y="19018"/>
                    <a:pt x="2974" y="18718"/>
                  </a:cubicBezTo>
                  <a:cubicBezTo>
                    <a:pt x="3128" y="18417"/>
                    <a:pt x="3280" y="18035"/>
                    <a:pt x="3418" y="17670"/>
                  </a:cubicBezTo>
                  <a:cubicBezTo>
                    <a:pt x="3557" y="17306"/>
                    <a:pt x="3681" y="16960"/>
                    <a:pt x="3806" y="16605"/>
                  </a:cubicBezTo>
                  <a:cubicBezTo>
                    <a:pt x="3931" y="16250"/>
                    <a:pt x="4055" y="15885"/>
                    <a:pt x="4175" y="15458"/>
                  </a:cubicBezTo>
                  <a:cubicBezTo>
                    <a:pt x="4294" y="15030"/>
                    <a:pt x="4408" y="14538"/>
                    <a:pt x="4522" y="14046"/>
                  </a:cubicBezTo>
                  <a:cubicBezTo>
                    <a:pt x="4636" y="13554"/>
                    <a:pt x="4749" y="13063"/>
                    <a:pt x="4861" y="12607"/>
                  </a:cubicBezTo>
                  <a:cubicBezTo>
                    <a:pt x="4972" y="12152"/>
                    <a:pt x="5080" y="11733"/>
                    <a:pt x="5197" y="11287"/>
                  </a:cubicBezTo>
                  <a:cubicBezTo>
                    <a:pt x="5313" y="10841"/>
                    <a:pt x="5438" y="10367"/>
                    <a:pt x="5576" y="9894"/>
                  </a:cubicBezTo>
                  <a:cubicBezTo>
                    <a:pt x="5714" y="9420"/>
                    <a:pt x="5866" y="8947"/>
                    <a:pt x="5983" y="8582"/>
                  </a:cubicBezTo>
                  <a:cubicBezTo>
                    <a:pt x="6099" y="8218"/>
                    <a:pt x="6181" y="7963"/>
                    <a:pt x="6267" y="7681"/>
                  </a:cubicBezTo>
                  <a:cubicBezTo>
                    <a:pt x="6354" y="7398"/>
                    <a:pt x="6446" y="7089"/>
                    <a:pt x="6544" y="6743"/>
                  </a:cubicBezTo>
                  <a:cubicBezTo>
                    <a:pt x="6642" y="6397"/>
                    <a:pt x="6745" y="6014"/>
                    <a:pt x="6839" y="5677"/>
                  </a:cubicBezTo>
                  <a:cubicBezTo>
                    <a:pt x="6934" y="5340"/>
                    <a:pt x="7021" y="5049"/>
                    <a:pt x="7102" y="4776"/>
                  </a:cubicBezTo>
                  <a:cubicBezTo>
                    <a:pt x="7184" y="4503"/>
                    <a:pt x="7260" y="4248"/>
                    <a:pt x="7352" y="3947"/>
                  </a:cubicBezTo>
                  <a:cubicBezTo>
                    <a:pt x="7444" y="3647"/>
                    <a:pt x="7552" y="3301"/>
                    <a:pt x="7655" y="2973"/>
                  </a:cubicBezTo>
                  <a:cubicBezTo>
                    <a:pt x="7758" y="2645"/>
                    <a:pt x="7856" y="2335"/>
                    <a:pt x="7973" y="2026"/>
                  </a:cubicBezTo>
                  <a:cubicBezTo>
                    <a:pt x="8089" y="1716"/>
                    <a:pt x="8225" y="1407"/>
                    <a:pt x="8374" y="1133"/>
                  </a:cubicBezTo>
                  <a:cubicBezTo>
                    <a:pt x="8523" y="860"/>
                    <a:pt x="8686" y="623"/>
                    <a:pt x="8843" y="450"/>
                  </a:cubicBezTo>
                  <a:cubicBezTo>
                    <a:pt x="9000" y="277"/>
                    <a:pt x="9152" y="168"/>
                    <a:pt x="9304" y="95"/>
                  </a:cubicBezTo>
                  <a:cubicBezTo>
                    <a:pt x="9455" y="22"/>
                    <a:pt x="9607" y="-14"/>
                    <a:pt x="9764" y="4"/>
                  </a:cubicBezTo>
                  <a:cubicBezTo>
                    <a:pt x="9922" y="22"/>
                    <a:pt x="10084" y="95"/>
                    <a:pt x="10233" y="205"/>
                  </a:cubicBezTo>
                  <a:cubicBezTo>
                    <a:pt x="10383" y="314"/>
                    <a:pt x="10518" y="460"/>
                    <a:pt x="10656" y="614"/>
                  </a:cubicBezTo>
                  <a:cubicBezTo>
                    <a:pt x="10795" y="769"/>
                    <a:pt x="10936" y="933"/>
                    <a:pt x="11082" y="1152"/>
                  </a:cubicBezTo>
                  <a:cubicBezTo>
                    <a:pt x="11228" y="1370"/>
                    <a:pt x="11380" y="1643"/>
                    <a:pt x="11510" y="1880"/>
                  </a:cubicBezTo>
                  <a:cubicBezTo>
                    <a:pt x="11640" y="2117"/>
                    <a:pt x="11749" y="2317"/>
                    <a:pt x="11871" y="2581"/>
                  </a:cubicBezTo>
                  <a:cubicBezTo>
                    <a:pt x="11993" y="2845"/>
                    <a:pt x="12128" y="3173"/>
                    <a:pt x="12245" y="3510"/>
                  </a:cubicBezTo>
                  <a:cubicBezTo>
                    <a:pt x="12361" y="3847"/>
                    <a:pt x="12459" y="4193"/>
                    <a:pt x="12567" y="4612"/>
                  </a:cubicBezTo>
                  <a:cubicBezTo>
                    <a:pt x="12676" y="5031"/>
                    <a:pt x="12795" y="5523"/>
                    <a:pt x="12890" y="5932"/>
                  </a:cubicBezTo>
                  <a:cubicBezTo>
                    <a:pt x="12985" y="6342"/>
                    <a:pt x="13055" y="6670"/>
                    <a:pt x="13142" y="7062"/>
                  </a:cubicBezTo>
                  <a:cubicBezTo>
                    <a:pt x="13229" y="7453"/>
                    <a:pt x="13332" y="7908"/>
                    <a:pt x="13424" y="8327"/>
                  </a:cubicBezTo>
                  <a:cubicBezTo>
                    <a:pt x="13516" y="8746"/>
                    <a:pt x="13598" y="9129"/>
                    <a:pt x="13709" y="9593"/>
                  </a:cubicBezTo>
                  <a:cubicBezTo>
                    <a:pt x="13820" y="10058"/>
                    <a:pt x="13961" y="10604"/>
                    <a:pt x="14105" y="11105"/>
                  </a:cubicBezTo>
                  <a:cubicBezTo>
                    <a:pt x="14248" y="11606"/>
                    <a:pt x="14395" y="12061"/>
                    <a:pt x="14538" y="12480"/>
                  </a:cubicBezTo>
                  <a:cubicBezTo>
                    <a:pt x="14682" y="12899"/>
                    <a:pt x="14823" y="13281"/>
                    <a:pt x="14975" y="13664"/>
                  </a:cubicBezTo>
                  <a:cubicBezTo>
                    <a:pt x="15127" y="14046"/>
                    <a:pt x="15289" y="14428"/>
                    <a:pt x="15425" y="14729"/>
                  </a:cubicBezTo>
                  <a:cubicBezTo>
                    <a:pt x="15560" y="15030"/>
                    <a:pt x="15669" y="15248"/>
                    <a:pt x="15788" y="15458"/>
                  </a:cubicBezTo>
                  <a:cubicBezTo>
                    <a:pt x="15907" y="15667"/>
                    <a:pt x="16037" y="15867"/>
                    <a:pt x="16162" y="16040"/>
                  </a:cubicBezTo>
                  <a:cubicBezTo>
                    <a:pt x="16287" y="16213"/>
                    <a:pt x="16406" y="16359"/>
                    <a:pt x="16531" y="16523"/>
                  </a:cubicBezTo>
                  <a:cubicBezTo>
                    <a:pt x="16655" y="16687"/>
                    <a:pt x="16786" y="16869"/>
                    <a:pt x="16927" y="17060"/>
                  </a:cubicBezTo>
                  <a:cubicBezTo>
                    <a:pt x="17067" y="17251"/>
                    <a:pt x="17219" y="17452"/>
                    <a:pt x="17393" y="17679"/>
                  </a:cubicBezTo>
                  <a:cubicBezTo>
                    <a:pt x="17566" y="17907"/>
                    <a:pt x="17761" y="18162"/>
                    <a:pt x="17951" y="18381"/>
                  </a:cubicBezTo>
                  <a:cubicBezTo>
                    <a:pt x="18141" y="18599"/>
                    <a:pt x="18325" y="18781"/>
                    <a:pt x="18526" y="18982"/>
                  </a:cubicBezTo>
                  <a:cubicBezTo>
                    <a:pt x="18727" y="19182"/>
                    <a:pt x="18943" y="19401"/>
                    <a:pt x="19155" y="19592"/>
                  </a:cubicBezTo>
                  <a:cubicBezTo>
                    <a:pt x="19366" y="19783"/>
                    <a:pt x="19572" y="19947"/>
                    <a:pt x="19784" y="20102"/>
                  </a:cubicBezTo>
                  <a:cubicBezTo>
                    <a:pt x="19995" y="20256"/>
                    <a:pt x="20212" y="20402"/>
                    <a:pt x="20426" y="20539"/>
                  </a:cubicBezTo>
                  <a:cubicBezTo>
                    <a:pt x="20640" y="20675"/>
                    <a:pt x="20852" y="20803"/>
                    <a:pt x="21047" y="20976"/>
                  </a:cubicBezTo>
                  <a:cubicBezTo>
                    <a:pt x="21242" y="21149"/>
                    <a:pt x="21421" y="21367"/>
                    <a:pt x="21600" y="21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5105400" y="891443"/>
              <a:ext cx="444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5200650" y="1215293"/>
              <a:ext cx="254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5168900" y="1755043"/>
              <a:ext cx="127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5213349" y="2332893"/>
              <a:ext cx="6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23"/>
                    <a:pt x="7200" y="11446"/>
                    <a:pt x="3600" y="15046"/>
                  </a:cubicBezTo>
                  <a:cubicBezTo>
                    <a:pt x="0" y="18646"/>
                    <a:pt x="0" y="201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5264150" y="3240943"/>
              <a:ext cx="12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5194300" y="3273751"/>
              <a:ext cx="160867" cy="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11084" y="15382"/>
                  </a:moveTo>
                  <a:cubicBezTo>
                    <a:pt x="9663" y="14728"/>
                    <a:pt x="8242" y="14073"/>
                    <a:pt x="6821" y="13746"/>
                  </a:cubicBezTo>
                  <a:cubicBezTo>
                    <a:pt x="5400" y="13418"/>
                    <a:pt x="3979" y="13418"/>
                    <a:pt x="3837" y="14400"/>
                  </a:cubicBezTo>
                  <a:cubicBezTo>
                    <a:pt x="3695" y="15382"/>
                    <a:pt x="4832" y="17346"/>
                    <a:pt x="5258" y="18328"/>
                  </a:cubicBezTo>
                  <a:cubicBezTo>
                    <a:pt x="5684" y="19309"/>
                    <a:pt x="5400" y="19309"/>
                    <a:pt x="4405" y="19309"/>
                  </a:cubicBezTo>
                  <a:cubicBezTo>
                    <a:pt x="3411" y="19309"/>
                    <a:pt x="1705" y="19309"/>
                    <a:pt x="1705" y="18982"/>
                  </a:cubicBezTo>
                  <a:cubicBezTo>
                    <a:pt x="1705" y="18655"/>
                    <a:pt x="3411" y="18000"/>
                    <a:pt x="6537" y="17346"/>
                  </a:cubicBezTo>
                  <a:cubicBezTo>
                    <a:pt x="9663" y="16691"/>
                    <a:pt x="14211" y="16037"/>
                    <a:pt x="17195" y="15709"/>
                  </a:cubicBezTo>
                  <a:cubicBezTo>
                    <a:pt x="20179" y="15382"/>
                    <a:pt x="21600" y="15382"/>
                    <a:pt x="21600" y="15382"/>
                  </a:cubicBezTo>
                  <a:cubicBezTo>
                    <a:pt x="21600" y="15382"/>
                    <a:pt x="20179" y="15382"/>
                    <a:pt x="18047" y="15382"/>
                  </a:cubicBezTo>
                  <a:cubicBezTo>
                    <a:pt x="15916" y="15382"/>
                    <a:pt x="13074" y="15382"/>
                    <a:pt x="10942" y="15709"/>
                  </a:cubicBezTo>
                  <a:cubicBezTo>
                    <a:pt x="8811" y="16037"/>
                    <a:pt x="7389" y="16691"/>
                    <a:pt x="7674" y="16364"/>
                  </a:cubicBezTo>
                  <a:cubicBezTo>
                    <a:pt x="7958" y="16037"/>
                    <a:pt x="9947" y="14728"/>
                    <a:pt x="11511" y="13091"/>
                  </a:cubicBezTo>
                  <a:cubicBezTo>
                    <a:pt x="13074" y="11455"/>
                    <a:pt x="14211" y="9491"/>
                    <a:pt x="15347" y="7200"/>
                  </a:cubicBezTo>
                  <a:cubicBezTo>
                    <a:pt x="16484" y="4909"/>
                    <a:pt x="17621" y="2291"/>
                    <a:pt x="17337" y="982"/>
                  </a:cubicBezTo>
                  <a:cubicBezTo>
                    <a:pt x="17053" y="-327"/>
                    <a:pt x="15347" y="-327"/>
                    <a:pt x="12932" y="982"/>
                  </a:cubicBezTo>
                  <a:cubicBezTo>
                    <a:pt x="10516" y="2291"/>
                    <a:pt x="7389" y="4909"/>
                    <a:pt x="5258" y="7200"/>
                  </a:cubicBezTo>
                  <a:cubicBezTo>
                    <a:pt x="3126" y="9491"/>
                    <a:pt x="1989" y="11455"/>
                    <a:pt x="2132" y="12764"/>
                  </a:cubicBezTo>
                  <a:cubicBezTo>
                    <a:pt x="2274" y="14073"/>
                    <a:pt x="3695" y="14728"/>
                    <a:pt x="5116" y="14728"/>
                  </a:cubicBezTo>
                  <a:cubicBezTo>
                    <a:pt x="6537" y="14728"/>
                    <a:pt x="7958" y="14073"/>
                    <a:pt x="9947" y="12764"/>
                  </a:cubicBezTo>
                  <a:cubicBezTo>
                    <a:pt x="11937" y="11455"/>
                    <a:pt x="14495" y="9491"/>
                    <a:pt x="14921" y="8509"/>
                  </a:cubicBezTo>
                  <a:cubicBezTo>
                    <a:pt x="15347" y="7528"/>
                    <a:pt x="13642" y="7528"/>
                    <a:pt x="11368" y="7528"/>
                  </a:cubicBezTo>
                  <a:cubicBezTo>
                    <a:pt x="9095" y="7528"/>
                    <a:pt x="6253" y="7528"/>
                    <a:pt x="4121" y="7855"/>
                  </a:cubicBezTo>
                  <a:cubicBezTo>
                    <a:pt x="1989" y="8182"/>
                    <a:pt x="568" y="8837"/>
                    <a:pt x="711" y="9491"/>
                  </a:cubicBezTo>
                  <a:cubicBezTo>
                    <a:pt x="853" y="10146"/>
                    <a:pt x="2558" y="10800"/>
                    <a:pt x="4263" y="11128"/>
                  </a:cubicBezTo>
                  <a:cubicBezTo>
                    <a:pt x="5968" y="11455"/>
                    <a:pt x="7674" y="11455"/>
                    <a:pt x="9663" y="11128"/>
                  </a:cubicBezTo>
                  <a:cubicBezTo>
                    <a:pt x="11653" y="10800"/>
                    <a:pt x="13926" y="10146"/>
                    <a:pt x="14353" y="9818"/>
                  </a:cubicBezTo>
                  <a:cubicBezTo>
                    <a:pt x="14779" y="9491"/>
                    <a:pt x="13358" y="9491"/>
                    <a:pt x="11226" y="10146"/>
                  </a:cubicBezTo>
                  <a:cubicBezTo>
                    <a:pt x="9095" y="10800"/>
                    <a:pt x="6253" y="12109"/>
                    <a:pt x="3979" y="13418"/>
                  </a:cubicBezTo>
                  <a:cubicBezTo>
                    <a:pt x="1705" y="14728"/>
                    <a:pt x="0" y="16037"/>
                    <a:pt x="0" y="16691"/>
                  </a:cubicBezTo>
                  <a:cubicBezTo>
                    <a:pt x="0" y="17346"/>
                    <a:pt x="1705" y="17346"/>
                    <a:pt x="3268" y="18000"/>
                  </a:cubicBezTo>
                  <a:cubicBezTo>
                    <a:pt x="4832" y="18655"/>
                    <a:pt x="6253" y="19964"/>
                    <a:pt x="7674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5130008" y="3561531"/>
              <a:ext cx="285352" cy="41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394" fill="norm" stroke="1" extrusionOk="0">
                  <a:moveTo>
                    <a:pt x="10388" y="3788"/>
                  </a:moveTo>
                  <a:cubicBezTo>
                    <a:pt x="8354" y="3568"/>
                    <a:pt x="6319" y="3349"/>
                    <a:pt x="4597" y="3733"/>
                  </a:cubicBezTo>
                  <a:cubicBezTo>
                    <a:pt x="2875" y="4116"/>
                    <a:pt x="1467" y="5103"/>
                    <a:pt x="684" y="6912"/>
                  </a:cubicBezTo>
                  <a:cubicBezTo>
                    <a:pt x="-98" y="8722"/>
                    <a:pt x="-255" y="11353"/>
                    <a:pt x="449" y="13601"/>
                  </a:cubicBezTo>
                  <a:cubicBezTo>
                    <a:pt x="1154" y="15848"/>
                    <a:pt x="2719" y="17712"/>
                    <a:pt x="4754" y="19028"/>
                  </a:cubicBezTo>
                  <a:cubicBezTo>
                    <a:pt x="6788" y="20344"/>
                    <a:pt x="9293" y="21111"/>
                    <a:pt x="11562" y="21331"/>
                  </a:cubicBezTo>
                  <a:cubicBezTo>
                    <a:pt x="13832" y="21550"/>
                    <a:pt x="15867" y="21221"/>
                    <a:pt x="17588" y="20015"/>
                  </a:cubicBezTo>
                  <a:cubicBezTo>
                    <a:pt x="19310" y="18809"/>
                    <a:pt x="20719" y="16726"/>
                    <a:pt x="21032" y="14423"/>
                  </a:cubicBezTo>
                  <a:cubicBezTo>
                    <a:pt x="21345" y="12121"/>
                    <a:pt x="20562" y="9599"/>
                    <a:pt x="19154" y="7296"/>
                  </a:cubicBezTo>
                  <a:cubicBezTo>
                    <a:pt x="17745" y="4994"/>
                    <a:pt x="15710" y="2910"/>
                    <a:pt x="13597" y="1649"/>
                  </a:cubicBezTo>
                  <a:cubicBezTo>
                    <a:pt x="11484" y="389"/>
                    <a:pt x="9293" y="-50"/>
                    <a:pt x="7571" y="5"/>
                  </a:cubicBezTo>
                  <a:cubicBezTo>
                    <a:pt x="5849" y="60"/>
                    <a:pt x="4597" y="608"/>
                    <a:pt x="3345" y="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0" y="4919238"/>
              <a:ext cx="31750" cy="56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0" y="2850"/>
                  </a:moveTo>
                  <a:cubicBezTo>
                    <a:pt x="0" y="2363"/>
                    <a:pt x="0" y="1876"/>
                    <a:pt x="720" y="1307"/>
                  </a:cubicBezTo>
                  <a:cubicBezTo>
                    <a:pt x="1440" y="739"/>
                    <a:pt x="2880" y="89"/>
                    <a:pt x="5040" y="8"/>
                  </a:cubicBezTo>
                  <a:cubicBezTo>
                    <a:pt x="7200" y="-73"/>
                    <a:pt x="10080" y="414"/>
                    <a:pt x="12240" y="2079"/>
                  </a:cubicBezTo>
                  <a:cubicBezTo>
                    <a:pt x="14400" y="3744"/>
                    <a:pt x="15840" y="6586"/>
                    <a:pt x="15120" y="9468"/>
                  </a:cubicBezTo>
                  <a:cubicBezTo>
                    <a:pt x="14400" y="12351"/>
                    <a:pt x="11520" y="15274"/>
                    <a:pt x="10080" y="17142"/>
                  </a:cubicBezTo>
                  <a:cubicBezTo>
                    <a:pt x="8640" y="19010"/>
                    <a:pt x="8640" y="19822"/>
                    <a:pt x="8640" y="20431"/>
                  </a:cubicBezTo>
                  <a:cubicBezTo>
                    <a:pt x="8640" y="21040"/>
                    <a:pt x="8640" y="21446"/>
                    <a:pt x="10800" y="21486"/>
                  </a:cubicBezTo>
                  <a:cubicBezTo>
                    <a:pt x="12960" y="21527"/>
                    <a:pt x="17280" y="21202"/>
                    <a:pt x="21600" y="20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31750" y="4953326"/>
              <a:ext cx="266700" cy="47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145"/>
                  </a:moveTo>
                  <a:cubicBezTo>
                    <a:pt x="2743" y="14050"/>
                    <a:pt x="5486" y="13954"/>
                    <a:pt x="7886" y="13237"/>
                  </a:cubicBezTo>
                  <a:cubicBezTo>
                    <a:pt x="10286" y="12520"/>
                    <a:pt x="12343" y="11182"/>
                    <a:pt x="14057" y="9032"/>
                  </a:cubicBezTo>
                  <a:cubicBezTo>
                    <a:pt x="15771" y="6881"/>
                    <a:pt x="17143" y="3919"/>
                    <a:pt x="17829" y="2198"/>
                  </a:cubicBezTo>
                  <a:cubicBezTo>
                    <a:pt x="18514" y="478"/>
                    <a:pt x="18514" y="0"/>
                    <a:pt x="18600" y="0"/>
                  </a:cubicBezTo>
                  <a:cubicBezTo>
                    <a:pt x="18686" y="0"/>
                    <a:pt x="18857" y="478"/>
                    <a:pt x="18771" y="2342"/>
                  </a:cubicBezTo>
                  <a:cubicBezTo>
                    <a:pt x="18686" y="4205"/>
                    <a:pt x="18343" y="7455"/>
                    <a:pt x="17914" y="10465"/>
                  </a:cubicBezTo>
                  <a:cubicBezTo>
                    <a:pt x="17486" y="13476"/>
                    <a:pt x="16971" y="16248"/>
                    <a:pt x="17571" y="18064"/>
                  </a:cubicBezTo>
                  <a:cubicBezTo>
                    <a:pt x="18171" y="19880"/>
                    <a:pt x="19886" y="207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314657" y="5298343"/>
              <a:ext cx="78174" cy="12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3" h="21110" fill="norm" stroke="1" extrusionOk="0">
                  <a:moveTo>
                    <a:pt x="12065" y="4249"/>
                  </a:moveTo>
                  <a:cubicBezTo>
                    <a:pt x="9365" y="4603"/>
                    <a:pt x="6665" y="4957"/>
                    <a:pt x="4505" y="6728"/>
                  </a:cubicBezTo>
                  <a:cubicBezTo>
                    <a:pt x="2345" y="8498"/>
                    <a:pt x="725" y="11685"/>
                    <a:pt x="185" y="14164"/>
                  </a:cubicBezTo>
                  <a:cubicBezTo>
                    <a:pt x="-355" y="16643"/>
                    <a:pt x="185" y="18413"/>
                    <a:pt x="3155" y="19652"/>
                  </a:cubicBezTo>
                  <a:cubicBezTo>
                    <a:pt x="6125" y="20892"/>
                    <a:pt x="11525" y="21600"/>
                    <a:pt x="15305" y="20715"/>
                  </a:cubicBezTo>
                  <a:cubicBezTo>
                    <a:pt x="19085" y="19830"/>
                    <a:pt x="21245" y="17351"/>
                    <a:pt x="19085" y="13633"/>
                  </a:cubicBezTo>
                  <a:cubicBezTo>
                    <a:pt x="16925" y="9915"/>
                    <a:pt x="10445" y="4957"/>
                    <a:pt x="39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546100" y="5088793"/>
              <a:ext cx="25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558800" y="5349143"/>
              <a:ext cx="698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853287" y="4970259"/>
              <a:ext cx="410363" cy="40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23" fill="norm" stroke="1" extrusionOk="0">
                  <a:moveTo>
                    <a:pt x="9464" y="4924"/>
                  </a:moveTo>
                  <a:cubicBezTo>
                    <a:pt x="8582" y="3469"/>
                    <a:pt x="7701" y="2015"/>
                    <a:pt x="6984" y="1287"/>
                  </a:cubicBezTo>
                  <a:cubicBezTo>
                    <a:pt x="6268" y="560"/>
                    <a:pt x="5717" y="560"/>
                    <a:pt x="4725" y="1567"/>
                  </a:cubicBezTo>
                  <a:cubicBezTo>
                    <a:pt x="3733" y="2574"/>
                    <a:pt x="2301" y="4589"/>
                    <a:pt x="1309" y="7219"/>
                  </a:cubicBezTo>
                  <a:cubicBezTo>
                    <a:pt x="317" y="9849"/>
                    <a:pt x="-234" y="13094"/>
                    <a:pt x="97" y="15556"/>
                  </a:cubicBezTo>
                  <a:cubicBezTo>
                    <a:pt x="427" y="18019"/>
                    <a:pt x="1639" y="19697"/>
                    <a:pt x="3237" y="20593"/>
                  </a:cubicBezTo>
                  <a:cubicBezTo>
                    <a:pt x="4835" y="21488"/>
                    <a:pt x="6819" y="21600"/>
                    <a:pt x="8968" y="20705"/>
                  </a:cubicBezTo>
                  <a:cubicBezTo>
                    <a:pt x="11117" y="19809"/>
                    <a:pt x="13431" y="17907"/>
                    <a:pt x="14974" y="15445"/>
                  </a:cubicBezTo>
                  <a:cubicBezTo>
                    <a:pt x="16517" y="12982"/>
                    <a:pt x="17288" y="9961"/>
                    <a:pt x="16903" y="7442"/>
                  </a:cubicBezTo>
                  <a:cubicBezTo>
                    <a:pt x="16517" y="4924"/>
                    <a:pt x="14974" y="2910"/>
                    <a:pt x="13156" y="1679"/>
                  </a:cubicBezTo>
                  <a:cubicBezTo>
                    <a:pt x="11337" y="448"/>
                    <a:pt x="9244" y="0"/>
                    <a:pt x="7590" y="0"/>
                  </a:cubicBezTo>
                  <a:cubicBezTo>
                    <a:pt x="5937" y="0"/>
                    <a:pt x="4725" y="448"/>
                    <a:pt x="4009" y="1791"/>
                  </a:cubicBezTo>
                  <a:cubicBezTo>
                    <a:pt x="3293" y="3134"/>
                    <a:pt x="3072" y="5372"/>
                    <a:pt x="3844" y="7219"/>
                  </a:cubicBezTo>
                  <a:cubicBezTo>
                    <a:pt x="4615" y="9065"/>
                    <a:pt x="6378" y="10520"/>
                    <a:pt x="9464" y="11304"/>
                  </a:cubicBezTo>
                  <a:cubicBezTo>
                    <a:pt x="12550" y="12087"/>
                    <a:pt x="16958" y="12199"/>
                    <a:pt x="21366" y="12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1485899" y="5061115"/>
              <a:ext cx="215901" cy="5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1" fill="norm" stroke="1" extrusionOk="0">
                  <a:moveTo>
                    <a:pt x="0" y="20061"/>
                  </a:moveTo>
                  <a:cubicBezTo>
                    <a:pt x="2965" y="12061"/>
                    <a:pt x="5929" y="4061"/>
                    <a:pt x="9529" y="1261"/>
                  </a:cubicBezTo>
                  <a:cubicBezTo>
                    <a:pt x="13129" y="-1539"/>
                    <a:pt x="17365" y="861"/>
                    <a:pt x="21600" y="3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1416049" y="5215793"/>
              <a:ext cx="3619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9" y="18277"/>
                    <a:pt x="5558" y="14954"/>
                    <a:pt x="9158" y="11354"/>
                  </a:cubicBezTo>
                  <a:cubicBezTo>
                    <a:pt x="12758" y="7754"/>
                    <a:pt x="17179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1971502" y="4930043"/>
              <a:ext cx="416099" cy="35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6" fill="norm" stroke="1" extrusionOk="0">
                  <a:moveTo>
                    <a:pt x="9990" y="0"/>
                  </a:moveTo>
                  <a:cubicBezTo>
                    <a:pt x="8790" y="0"/>
                    <a:pt x="7590" y="0"/>
                    <a:pt x="6227" y="643"/>
                  </a:cubicBezTo>
                  <a:cubicBezTo>
                    <a:pt x="4863" y="1286"/>
                    <a:pt x="3336" y="2571"/>
                    <a:pt x="2190" y="4821"/>
                  </a:cubicBezTo>
                  <a:cubicBezTo>
                    <a:pt x="1045" y="7071"/>
                    <a:pt x="281" y="10286"/>
                    <a:pt x="63" y="12986"/>
                  </a:cubicBezTo>
                  <a:cubicBezTo>
                    <a:pt x="-155" y="15686"/>
                    <a:pt x="172" y="17871"/>
                    <a:pt x="1318" y="19350"/>
                  </a:cubicBezTo>
                  <a:cubicBezTo>
                    <a:pt x="2463" y="20829"/>
                    <a:pt x="4427" y="21600"/>
                    <a:pt x="6772" y="21407"/>
                  </a:cubicBezTo>
                  <a:cubicBezTo>
                    <a:pt x="9118" y="21214"/>
                    <a:pt x="11845" y="20057"/>
                    <a:pt x="13809" y="18064"/>
                  </a:cubicBezTo>
                  <a:cubicBezTo>
                    <a:pt x="15772" y="16071"/>
                    <a:pt x="16972" y="13243"/>
                    <a:pt x="16918" y="10607"/>
                  </a:cubicBezTo>
                  <a:cubicBezTo>
                    <a:pt x="16863" y="7971"/>
                    <a:pt x="15554" y="5529"/>
                    <a:pt x="13809" y="3857"/>
                  </a:cubicBezTo>
                  <a:cubicBezTo>
                    <a:pt x="12063" y="2186"/>
                    <a:pt x="9881" y="1286"/>
                    <a:pt x="8463" y="836"/>
                  </a:cubicBezTo>
                  <a:cubicBezTo>
                    <a:pt x="7045" y="386"/>
                    <a:pt x="6390" y="386"/>
                    <a:pt x="5790" y="514"/>
                  </a:cubicBezTo>
                  <a:cubicBezTo>
                    <a:pt x="5190" y="643"/>
                    <a:pt x="4645" y="900"/>
                    <a:pt x="4263" y="1414"/>
                  </a:cubicBezTo>
                  <a:cubicBezTo>
                    <a:pt x="3881" y="1929"/>
                    <a:pt x="3663" y="2700"/>
                    <a:pt x="3881" y="3857"/>
                  </a:cubicBezTo>
                  <a:cubicBezTo>
                    <a:pt x="4100" y="5014"/>
                    <a:pt x="4754" y="6557"/>
                    <a:pt x="6609" y="7907"/>
                  </a:cubicBezTo>
                  <a:cubicBezTo>
                    <a:pt x="8463" y="9257"/>
                    <a:pt x="11518" y="10414"/>
                    <a:pt x="14190" y="11186"/>
                  </a:cubicBezTo>
                  <a:cubicBezTo>
                    <a:pt x="16863" y="11957"/>
                    <a:pt x="19154" y="12343"/>
                    <a:pt x="21445" y="12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2398030" y="5304693"/>
              <a:ext cx="147180" cy="9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415" fill="norm" stroke="1" extrusionOk="0">
                  <a:moveTo>
                    <a:pt x="7522" y="5891"/>
                  </a:moveTo>
                  <a:cubicBezTo>
                    <a:pt x="6022" y="6873"/>
                    <a:pt x="4522" y="7855"/>
                    <a:pt x="3172" y="9082"/>
                  </a:cubicBezTo>
                  <a:cubicBezTo>
                    <a:pt x="1822" y="10309"/>
                    <a:pt x="622" y="11782"/>
                    <a:pt x="172" y="13745"/>
                  </a:cubicBezTo>
                  <a:cubicBezTo>
                    <a:pt x="-278" y="15709"/>
                    <a:pt x="22" y="18164"/>
                    <a:pt x="2722" y="19636"/>
                  </a:cubicBezTo>
                  <a:cubicBezTo>
                    <a:pt x="5422" y="21109"/>
                    <a:pt x="10522" y="21600"/>
                    <a:pt x="14122" y="21355"/>
                  </a:cubicBezTo>
                  <a:cubicBezTo>
                    <a:pt x="17722" y="21109"/>
                    <a:pt x="19822" y="20127"/>
                    <a:pt x="20572" y="18409"/>
                  </a:cubicBezTo>
                  <a:cubicBezTo>
                    <a:pt x="21322" y="16691"/>
                    <a:pt x="20722" y="14236"/>
                    <a:pt x="17422" y="11045"/>
                  </a:cubicBezTo>
                  <a:cubicBezTo>
                    <a:pt x="14122" y="7855"/>
                    <a:pt x="8122" y="3927"/>
                    <a:pt x="21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4064000" y="5114193"/>
              <a:ext cx="158750" cy="19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0"/>
                  </a:moveTo>
                  <a:cubicBezTo>
                    <a:pt x="1152" y="6204"/>
                    <a:pt x="2304" y="12409"/>
                    <a:pt x="3168" y="16085"/>
                  </a:cubicBezTo>
                  <a:cubicBezTo>
                    <a:pt x="4032" y="19762"/>
                    <a:pt x="4608" y="20911"/>
                    <a:pt x="5616" y="21255"/>
                  </a:cubicBezTo>
                  <a:cubicBezTo>
                    <a:pt x="6624" y="21600"/>
                    <a:pt x="8064" y="21140"/>
                    <a:pt x="9648" y="19417"/>
                  </a:cubicBezTo>
                  <a:cubicBezTo>
                    <a:pt x="11232" y="17694"/>
                    <a:pt x="12960" y="14706"/>
                    <a:pt x="14976" y="11834"/>
                  </a:cubicBezTo>
                  <a:cubicBezTo>
                    <a:pt x="16992" y="8962"/>
                    <a:pt x="19296" y="6204"/>
                    <a:pt x="21600" y="3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4273549" y="5108400"/>
              <a:ext cx="199024" cy="22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47" fill="norm" stroke="1" extrusionOk="0">
                  <a:moveTo>
                    <a:pt x="14324" y="4147"/>
                  </a:moveTo>
                  <a:cubicBezTo>
                    <a:pt x="12505" y="2747"/>
                    <a:pt x="10686" y="1347"/>
                    <a:pt x="9208" y="647"/>
                  </a:cubicBezTo>
                  <a:cubicBezTo>
                    <a:pt x="7731" y="-53"/>
                    <a:pt x="6594" y="-53"/>
                    <a:pt x="5457" y="47"/>
                  </a:cubicBezTo>
                  <a:cubicBezTo>
                    <a:pt x="4320" y="147"/>
                    <a:pt x="3183" y="347"/>
                    <a:pt x="2615" y="1047"/>
                  </a:cubicBezTo>
                  <a:cubicBezTo>
                    <a:pt x="2046" y="1747"/>
                    <a:pt x="2046" y="2947"/>
                    <a:pt x="4888" y="4947"/>
                  </a:cubicBezTo>
                  <a:cubicBezTo>
                    <a:pt x="7731" y="6947"/>
                    <a:pt x="13415" y="9747"/>
                    <a:pt x="16712" y="11647"/>
                  </a:cubicBezTo>
                  <a:cubicBezTo>
                    <a:pt x="20008" y="13547"/>
                    <a:pt x="20918" y="14547"/>
                    <a:pt x="21259" y="15547"/>
                  </a:cubicBezTo>
                  <a:cubicBezTo>
                    <a:pt x="21600" y="16547"/>
                    <a:pt x="21373" y="17547"/>
                    <a:pt x="18417" y="18547"/>
                  </a:cubicBezTo>
                  <a:cubicBezTo>
                    <a:pt x="15461" y="19547"/>
                    <a:pt x="9777" y="20547"/>
                    <a:pt x="6253" y="21047"/>
                  </a:cubicBezTo>
                  <a:cubicBezTo>
                    <a:pt x="2728" y="21547"/>
                    <a:pt x="1364" y="21547"/>
                    <a:pt x="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5600700" y="4987193"/>
              <a:ext cx="127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570"/>
                    <a:pt x="21600" y="11140"/>
                    <a:pt x="18000" y="14740"/>
                  </a:cubicBezTo>
                  <a:cubicBezTo>
                    <a:pt x="14400" y="18340"/>
                    <a:pt x="7200" y="199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5588000" y="4977614"/>
              <a:ext cx="214202" cy="31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31" fill="norm" stroke="1" extrusionOk="0">
                  <a:moveTo>
                    <a:pt x="0" y="20661"/>
                  </a:moveTo>
                  <a:cubicBezTo>
                    <a:pt x="3176" y="18487"/>
                    <a:pt x="6353" y="16312"/>
                    <a:pt x="9212" y="13558"/>
                  </a:cubicBezTo>
                  <a:cubicBezTo>
                    <a:pt x="12071" y="10803"/>
                    <a:pt x="14612" y="7469"/>
                    <a:pt x="16200" y="5440"/>
                  </a:cubicBezTo>
                  <a:cubicBezTo>
                    <a:pt x="17788" y="3410"/>
                    <a:pt x="18424" y="2685"/>
                    <a:pt x="19271" y="1816"/>
                  </a:cubicBezTo>
                  <a:cubicBezTo>
                    <a:pt x="20118" y="946"/>
                    <a:pt x="21176" y="-69"/>
                    <a:pt x="21388" y="3"/>
                  </a:cubicBezTo>
                  <a:cubicBezTo>
                    <a:pt x="21600" y="76"/>
                    <a:pt x="20965" y="1236"/>
                    <a:pt x="20435" y="3845"/>
                  </a:cubicBezTo>
                  <a:cubicBezTo>
                    <a:pt x="19906" y="6454"/>
                    <a:pt x="19482" y="10514"/>
                    <a:pt x="19376" y="13703"/>
                  </a:cubicBezTo>
                  <a:cubicBezTo>
                    <a:pt x="19271" y="16892"/>
                    <a:pt x="19482" y="19212"/>
                    <a:pt x="19694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5907616" y="5241193"/>
              <a:ext cx="1693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1080"/>
                    <a:pt x="0" y="2160"/>
                    <a:pt x="0" y="5760"/>
                  </a:cubicBezTo>
                  <a:cubicBezTo>
                    <a:pt x="0" y="9360"/>
                    <a:pt x="10800" y="154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6026150" y="5031643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5988050" y="5260243"/>
              <a:ext cx="32023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0" y="0"/>
                  </a:moveTo>
                  <a:cubicBezTo>
                    <a:pt x="9450" y="0"/>
                    <a:pt x="18900" y="0"/>
                    <a:pt x="20250" y="3600"/>
                  </a:cubicBezTo>
                  <a:cubicBezTo>
                    <a:pt x="21600" y="7200"/>
                    <a:pt x="14850" y="14400"/>
                    <a:pt x="81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6375828" y="4960085"/>
              <a:ext cx="336123" cy="38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233" fill="norm" stroke="1" extrusionOk="0">
                  <a:moveTo>
                    <a:pt x="13657" y="1846"/>
                  </a:moveTo>
                  <a:cubicBezTo>
                    <a:pt x="12449" y="1029"/>
                    <a:pt x="11242" y="211"/>
                    <a:pt x="9699" y="36"/>
                  </a:cubicBezTo>
                  <a:cubicBezTo>
                    <a:pt x="8156" y="-139"/>
                    <a:pt x="6278" y="328"/>
                    <a:pt x="4735" y="1437"/>
                  </a:cubicBezTo>
                  <a:cubicBezTo>
                    <a:pt x="3192" y="2546"/>
                    <a:pt x="1985" y="4298"/>
                    <a:pt x="1113" y="6983"/>
                  </a:cubicBezTo>
                  <a:cubicBezTo>
                    <a:pt x="241" y="9669"/>
                    <a:pt x="-296" y="13288"/>
                    <a:pt x="174" y="15857"/>
                  </a:cubicBezTo>
                  <a:cubicBezTo>
                    <a:pt x="643" y="18425"/>
                    <a:pt x="2119" y="19943"/>
                    <a:pt x="4198" y="20702"/>
                  </a:cubicBezTo>
                  <a:cubicBezTo>
                    <a:pt x="6278" y="21461"/>
                    <a:pt x="8961" y="21461"/>
                    <a:pt x="11309" y="20352"/>
                  </a:cubicBezTo>
                  <a:cubicBezTo>
                    <a:pt x="13657" y="19243"/>
                    <a:pt x="15669" y="17024"/>
                    <a:pt x="16743" y="14397"/>
                  </a:cubicBezTo>
                  <a:cubicBezTo>
                    <a:pt x="17816" y="11770"/>
                    <a:pt x="17950" y="8735"/>
                    <a:pt x="16743" y="6691"/>
                  </a:cubicBezTo>
                  <a:cubicBezTo>
                    <a:pt x="15535" y="4648"/>
                    <a:pt x="12986" y="3597"/>
                    <a:pt x="10974" y="3013"/>
                  </a:cubicBezTo>
                  <a:cubicBezTo>
                    <a:pt x="8961" y="2430"/>
                    <a:pt x="7485" y="2313"/>
                    <a:pt x="6546" y="2546"/>
                  </a:cubicBezTo>
                  <a:cubicBezTo>
                    <a:pt x="5607" y="2780"/>
                    <a:pt x="5205" y="3364"/>
                    <a:pt x="4869" y="4415"/>
                  </a:cubicBezTo>
                  <a:cubicBezTo>
                    <a:pt x="4534" y="5465"/>
                    <a:pt x="4265" y="6983"/>
                    <a:pt x="4601" y="8209"/>
                  </a:cubicBezTo>
                  <a:cubicBezTo>
                    <a:pt x="4936" y="9435"/>
                    <a:pt x="5875" y="10369"/>
                    <a:pt x="8760" y="10895"/>
                  </a:cubicBezTo>
                  <a:cubicBezTo>
                    <a:pt x="11644" y="11420"/>
                    <a:pt x="16474" y="11537"/>
                    <a:pt x="21304" y="11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6915150" y="5126893"/>
              <a:ext cx="3492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75" y="1200"/>
                    <a:pt x="9949" y="2400"/>
                    <a:pt x="13549" y="6000"/>
                  </a:cubicBezTo>
                  <a:cubicBezTo>
                    <a:pt x="17149" y="9600"/>
                    <a:pt x="19375" y="15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6985000" y="5228493"/>
              <a:ext cx="3492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9" y="16800"/>
                    <a:pt x="8378" y="12000"/>
                    <a:pt x="11978" y="8400"/>
                  </a:cubicBezTo>
                  <a:cubicBezTo>
                    <a:pt x="15578" y="4800"/>
                    <a:pt x="1858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7035800" y="4930043"/>
              <a:ext cx="158750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68" y="1903"/>
                    <a:pt x="13536" y="3807"/>
                    <a:pt x="10368" y="6414"/>
                  </a:cubicBezTo>
                  <a:cubicBezTo>
                    <a:pt x="7200" y="9021"/>
                    <a:pt x="4896" y="12331"/>
                    <a:pt x="3312" y="14979"/>
                  </a:cubicBezTo>
                  <a:cubicBezTo>
                    <a:pt x="1728" y="17628"/>
                    <a:pt x="864" y="196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7536841" y="4980573"/>
              <a:ext cx="438759" cy="37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89" fill="norm" stroke="1" extrusionOk="0">
                  <a:moveTo>
                    <a:pt x="12122" y="3274"/>
                  </a:moveTo>
                  <a:cubicBezTo>
                    <a:pt x="11295" y="2429"/>
                    <a:pt x="10468" y="1584"/>
                    <a:pt x="9331" y="1343"/>
                  </a:cubicBezTo>
                  <a:cubicBezTo>
                    <a:pt x="8194" y="1102"/>
                    <a:pt x="6747" y="1464"/>
                    <a:pt x="5197" y="2791"/>
                  </a:cubicBezTo>
                  <a:cubicBezTo>
                    <a:pt x="3647" y="4118"/>
                    <a:pt x="1993" y="6411"/>
                    <a:pt x="1167" y="9368"/>
                  </a:cubicBezTo>
                  <a:cubicBezTo>
                    <a:pt x="340" y="12324"/>
                    <a:pt x="340" y="15944"/>
                    <a:pt x="1167" y="18237"/>
                  </a:cubicBezTo>
                  <a:cubicBezTo>
                    <a:pt x="1993" y="20530"/>
                    <a:pt x="3647" y="21495"/>
                    <a:pt x="5714" y="21254"/>
                  </a:cubicBezTo>
                  <a:cubicBezTo>
                    <a:pt x="7781" y="21012"/>
                    <a:pt x="10261" y="19564"/>
                    <a:pt x="11915" y="17332"/>
                  </a:cubicBezTo>
                  <a:cubicBezTo>
                    <a:pt x="13568" y="15099"/>
                    <a:pt x="14395" y="12083"/>
                    <a:pt x="14292" y="9368"/>
                  </a:cubicBezTo>
                  <a:cubicBezTo>
                    <a:pt x="14189" y="6653"/>
                    <a:pt x="13155" y="4239"/>
                    <a:pt x="11088" y="2610"/>
                  </a:cubicBezTo>
                  <a:cubicBezTo>
                    <a:pt x="9021" y="981"/>
                    <a:pt x="5921" y="136"/>
                    <a:pt x="3905" y="16"/>
                  </a:cubicBezTo>
                  <a:cubicBezTo>
                    <a:pt x="1890" y="-105"/>
                    <a:pt x="960" y="498"/>
                    <a:pt x="443" y="1343"/>
                  </a:cubicBezTo>
                  <a:cubicBezTo>
                    <a:pt x="-74" y="2188"/>
                    <a:pt x="-177" y="3274"/>
                    <a:pt x="340" y="4360"/>
                  </a:cubicBezTo>
                  <a:cubicBezTo>
                    <a:pt x="856" y="5446"/>
                    <a:pt x="1993" y="6532"/>
                    <a:pt x="4319" y="7316"/>
                  </a:cubicBezTo>
                  <a:cubicBezTo>
                    <a:pt x="6644" y="8101"/>
                    <a:pt x="10158" y="8583"/>
                    <a:pt x="13207" y="8825"/>
                  </a:cubicBezTo>
                  <a:cubicBezTo>
                    <a:pt x="16256" y="9066"/>
                    <a:pt x="18839" y="9066"/>
                    <a:pt x="21423" y="9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7761816" y="5374543"/>
              <a:ext cx="200141" cy="10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92" fill="norm" stroke="1" extrusionOk="0">
                  <a:moveTo>
                    <a:pt x="10004" y="5400"/>
                  </a:moveTo>
                  <a:cubicBezTo>
                    <a:pt x="7276" y="4500"/>
                    <a:pt x="4547" y="3600"/>
                    <a:pt x="2728" y="4275"/>
                  </a:cubicBezTo>
                  <a:cubicBezTo>
                    <a:pt x="909" y="4950"/>
                    <a:pt x="0" y="7200"/>
                    <a:pt x="0" y="10350"/>
                  </a:cubicBezTo>
                  <a:cubicBezTo>
                    <a:pt x="0" y="13500"/>
                    <a:pt x="909" y="17550"/>
                    <a:pt x="3638" y="19575"/>
                  </a:cubicBezTo>
                  <a:cubicBezTo>
                    <a:pt x="6366" y="21600"/>
                    <a:pt x="10914" y="21600"/>
                    <a:pt x="13983" y="21150"/>
                  </a:cubicBezTo>
                  <a:cubicBezTo>
                    <a:pt x="17053" y="20700"/>
                    <a:pt x="18644" y="19800"/>
                    <a:pt x="19781" y="18450"/>
                  </a:cubicBezTo>
                  <a:cubicBezTo>
                    <a:pt x="20918" y="17100"/>
                    <a:pt x="21600" y="15300"/>
                    <a:pt x="21486" y="13500"/>
                  </a:cubicBezTo>
                  <a:cubicBezTo>
                    <a:pt x="21373" y="11700"/>
                    <a:pt x="20463" y="9900"/>
                    <a:pt x="17621" y="7650"/>
                  </a:cubicBezTo>
                  <a:cubicBezTo>
                    <a:pt x="14779" y="5400"/>
                    <a:pt x="10004" y="2700"/>
                    <a:pt x="52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7295874" y="3299272"/>
              <a:ext cx="173771" cy="8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0951" fill="norm" stroke="1" extrusionOk="0">
                  <a:moveTo>
                    <a:pt x="9181" y="5748"/>
                  </a:moveTo>
                  <a:cubicBezTo>
                    <a:pt x="7911" y="7255"/>
                    <a:pt x="6640" y="8762"/>
                    <a:pt x="5751" y="10771"/>
                  </a:cubicBezTo>
                  <a:cubicBezTo>
                    <a:pt x="4861" y="12780"/>
                    <a:pt x="4353" y="15292"/>
                    <a:pt x="4734" y="17050"/>
                  </a:cubicBezTo>
                  <a:cubicBezTo>
                    <a:pt x="5116" y="18808"/>
                    <a:pt x="6386" y="19813"/>
                    <a:pt x="7784" y="20064"/>
                  </a:cubicBezTo>
                  <a:cubicBezTo>
                    <a:pt x="9181" y="20315"/>
                    <a:pt x="10706" y="19813"/>
                    <a:pt x="11850" y="17301"/>
                  </a:cubicBezTo>
                  <a:cubicBezTo>
                    <a:pt x="12993" y="14790"/>
                    <a:pt x="13756" y="10269"/>
                    <a:pt x="13756" y="7004"/>
                  </a:cubicBezTo>
                  <a:cubicBezTo>
                    <a:pt x="13756" y="3739"/>
                    <a:pt x="12993" y="1729"/>
                    <a:pt x="11214" y="976"/>
                  </a:cubicBezTo>
                  <a:cubicBezTo>
                    <a:pt x="9436" y="222"/>
                    <a:pt x="6640" y="725"/>
                    <a:pt x="4607" y="1478"/>
                  </a:cubicBezTo>
                  <a:cubicBezTo>
                    <a:pt x="2574" y="2232"/>
                    <a:pt x="1304" y="3236"/>
                    <a:pt x="541" y="4994"/>
                  </a:cubicBezTo>
                  <a:cubicBezTo>
                    <a:pt x="-221" y="6753"/>
                    <a:pt x="-475" y="9264"/>
                    <a:pt x="1812" y="11525"/>
                  </a:cubicBezTo>
                  <a:cubicBezTo>
                    <a:pt x="4099" y="13785"/>
                    <a:pt x="8927" y="15794"/>
                    <a:pt x="12485" y="16046"/>
                  </a:cubicBezTo>
                  <a:cubicBezTo>
                    <a:pt x="16043" y="16297"/>
                    <a:pt x="18330" y="14790"/>
                    <a:pt x="19600" y="12780"/>
                  </a:cubicBezTo>
                  <a:cubicBezTo>
                    <a:pt x="20871" y="10771"/>
                    <a:pt x="21125" y="8260"/>
                    <a:pt x="20617" y="6501"/>
                  </a:cubicBezTo>
                  <a:cubicBezTo>
                    <a:pt x="20109" y="4743"/>
                    <a:pt x="18838" y="3739"/>
                    <a:pt x="16551" y="3236"/>
                  </a:cubicBezTo>
                  <a:cubicBezTo>
                    <a:pt x="14264" y="2734"/>
                    <a:pt x="10960" y="2734"/>
                    <a:pt x="8673" y="3236"/>
                  </a:cubicBezTo>
                  <a:cubicBezTo>
                    <a:pt x="6386" y="3739"/>
                    <a:pt x="5116" y="4743"/>
                    <a:pt x="4099" y="6250"/>
                  </a:cubicBezTo>
                  <a:cubicBezTo>
                    <a:pt x="3083" y="7757"/>
                    <a:pt x="2320" y="9767"/>
                    <a:pt x="2701" y="11273"/>
                  </a:cubicBezTo>
                  <a:cubicBezTo>
                    <a:pt x="3083" y="12780"/>
                    <a:pt x="4607" y="13785"/>
                    <a:pt x="6005" y="14539"/>
                  </a:cubicBezTo>
                  <a:cubicBezTo>
                    <a:pt x="7403" y="15292"/>
                    <a:pt x="8673" y="15794"/>
                    <a:pt x="10452" y="16046"/>
                  </a:cubicBezTo>
                  <a:cubicBezTo>
                    <a:pt x="12231" y="16297"/>
                    <a:pt x="14518" y="16297"/>
                    <a:pt x="14899" y="16297"/>
                  </a:cubicBezTo>
                  <a:cubicBezTo>
                    <a:pt x="15280" y="16297"/>
                    <a:pt x="13756" y="16297"/>
                    <a:pt x="12358" y="16799"/>
                  </a:cubicBezTo>
                  <a:cubicBezTo>
                    <a:pt x="10960" y="17301"/>
                    <a:pt x="9690" y="18306"/>
                    <a:pt x="8292" y="19311"/>
                  </a:cubicBezTo>
                  <a:cubicBezTo>
                    <a:pt x="6894" y="20315"/>
                    <a:pt x="5370" y="21320"/>
                    <a:pt x="4989" y="20818"/>
                  </a:cubicBezTo>
                  <a:cubicBezTo>
                    <a:pt x="4607" y="20315"/>
                    <a:pt x="5370" y="18306"/>
                    <a:pt x="6767" y="15794"/>
                  </a:cubicBezTo>
                  <a:cubicBezTo>
                    <a:pt x="8165" y="13283"/>
                    <a:pt x="10198" y="10269"/>
                    <a:pt x="11596" y="7506"/>
                  </a:cubicBezTo>
                  <a:cubicBezTo>
                    <a:pt x="12993" y="4743"/>
                    <a:pt x="13756" y="2232"/>
                    <a:pt x="13374" y="976"/>
                  </a:cubicBezTo>
                  <a:cubicBezTo>
                    <a:pt x="12993" y="-280"/>
                    <a:pt x="11469" y="-280"/>
                    <a:pt x="10325" y="725"/>
                  </a:cubicBezTo>
                  <a:cubicBezTo>
                    <a:pt x="9181" y="1729"/>
                    <a:pt x="8419" y="3739"/>
                    <a:pt x="8292" y="5999"/>
                  </a:cubicBezTo>
                  <a:cubicBezTo>
                    <a:pt x="8165" y="8260"/>
                    <a:pt x="8673" y="10771"/>
                    <a:pt x="9181" y="12278"/>
                  </a:cubicBezTo>
                  <a:cubicBezTo>
                    <a:pt x="9690" y="13785"/>
                    <a:pt x="10198" y="14287"/>
                    <a:pt x="10706" y="14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7181850" y="3549198"/>
              <a:ext cx="272102" cy="18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78" fill="norm" stroke="1" extrusionOk="0">
                  <a:moveTo>
                    <a:pt x="0" y="4864"/>
                  </a:moveTo>
                  <a:cubicBezTo>
                    <a:pt x="2847" y="3357"/>
                    <a:pt x="5693" y="1850"/>
                    <a:pt x="9042" y="971"/>
                  </a:cubicBezTo>
                  <a:cubicBezTo>
                    <a:pt x="12391" y="92"/>
                    <a:pt x="16242" y="-159"/>
                    <a:pt x="18502" y="92"/>
                  </a:cubicBezTo>
                  <a:cubicBezTo>
                    <a:pt x="20763" y="343"/>
                    <a:pt x="21433" y="1097"/>
                    <a:pt x="21516" y="1976"/>
                  </a:cubicBezTo>
                  <a:cubicBezTo>
                    <a:pt x="21600" y="2855"/>
                    <a:pt x="21098" y="3860"/>
                    <a:pt x="19088" y="5994"/>
                  </a:cubicBezTo>
                  <a:cubicBezTo>
                    <a:pt x="17079" y="8129"/>
                    <a:pt x="13563" y="11394"/>
                    <a:pt x="11470" y="13404"/>
                  </a:cubicBezTo>
                  <a:cubicBezTo>
                    <a:pt x="9377" y="15413"/>
                    <a:pt x="8707" y="16167"/>
                    <a:pt x="7535" y="17297"/>
                  </a:cubicBezTo>
                  <a:cubicBezTo>
                    <a:pt x="6363" y="18427"/>
                    <a:pt x="4688" y="19934"/>
                    <a:pt x="4605" y="20688"/>
                  </a:cubicBezTo>
                  <a:cubicBezTo>
                    <a:pt x="4521" y="21441"/>
                    <a:pt x="6028" y="21441"/>
                    <a:pt x="8874" y="21315"/>
                  </a:cubicBezTo>
                  <a:cubicBezTo>
                    <a:pt x="11721" y="21190"/>
                    <a:pt x="15907" y="20939"/>
                    <a:pt x="20093" y="20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7433362" y="3672743"/>
              <a:ext cx="14853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5873" y="0"/>
                  </a:moveTo>
                  <a:cubicBezTo>
                    <a:pt x="13743" y="3032"/>
                    <a:pt x="11614" y="6063"/>
                    <a:pt x="9941" y="8337"/>
                  </a:cubicBezTo>
                  <a:cubicBezTo>
                    <a:pt x="8267" y="10611"/>
                    <a:pt x="7050" y="12126"/>
                    <a:pt x="5529" y="13074"/>
                  </a:cubicBezTo>
                  <a:cubicBezTo>
                    <a:pt x="4008" y="14021"/>
                    <a:pt x="2183" y="14400"/>
                    <a:pt x="1118" y="13642"/>
                  </a:cubicBezTo>
                  <a:cubicBezTo>
                    <a:pt x="53" y="12884"/>
                    <a:pt x="-251" y="10989"/>
                    <a:pt x="205" y="9474"/>
                  </a:cubicBezTo>
                  <a:cubicBezTo>
                    <a:pt x="662" y="7958"/>
                    <a:pt x="1879" y="6821"/>
                    <a:pt x="3400" y="6253"/>
                  </a:cubicBezTo>
                  <a:cubicBezTo>
                    <a:pt x="4921" y="5684"/>
                    <a:pt x="6746" y="5684"/>
                    <a:pt x="9788" y="8337"/>
                  </a:cubicBezTo>
                  <a:cubicBezTo>
                    <a:pt x="12831" y="10989"/>
                    <a:pt x="17090" y="16295"/>
                    <a:pt x="213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7524750" y="3685443"/>
              <a:ext cx="1397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1091"/>
                    <a:pt x="15709" y="2182"/>
                    <a:pt x="12436" y="4800"/>
                  </a:cubicBezTo>
                  <a:cubicBezTo>
                    <a:pt x="9164" y="7418"/>
                    <a:pt x="5564" y="11564"/>
                    <a:pt x="3436" y="14618"/>
                  </a:cubicBezTo>
                  <a:cubicBezTo>
                    <a:pt x="1309" y="17673"/>
                    <a:pt x="655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7594600" y="3822891"/>
              <a:ext cx="215900" cy="12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4782"/>
                  </a:moveTo>
                  <a:cubicBezTo>
                    <a:pt x="635" y="3318"/>
                    <a:pt x="1271" y="1854"/>
                    <a:pt x="2118" y="938"/>
                  </a:cubicBezTo>
                  <a:cubicBezTo>
                    <a:pt x="2965" y="23"/>
                    <a:pt x="4024" y="-343"/>
                    <a:pt x="4765" y="389"/>
                  </a:cubicBezTo>
                  <a:cubicBezTo>
                    <a:pt x="5506" y="1121"/>
                    <a:pt x="5929" y="2952"/>
                    <a:pt x="6141" y="5332"/>
                  </a:cubicBezTo>
                  <a:cubicBezTo>
                    <a:pt x="6353" y="7711"/>
                    <a:pt x="6353" y="10640"/>
                    <a:pt x="5824" y="12654"/>
                  </a:cubicBezTo>
                  <a:cubicBezTo>
                    <a:pt x="5294" y="14667"/>
                    <a:pt x="4235" y="15765"/>
                    <a:pt x="3282" y="16864"/>
                  </a:cubicBezTo>
                  <a:cubicBezTo>
                    <a:pt x="2329" y="17962"/>
                    <a:pt x="1482" y="19060"/>
                    <a:pt x="1800" y="19793"/>
                  </a:cubicBezTo>
                  <a:cubicBezTo>
                    <a:pt x="2118" y="20525"/>
                    <a:pt x="3600" y="20891"/>
                    <a:pt x="7094" y="21074"/>
                  </a:cubicBezTo>
                  <a:cubicBezTo>
                    <a:pt x="10588" y="21257"/>
                    <a:pt x="16094" y="21257"/>
                    <a:pt x="21600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2754769" y="3310793"/>
              <a:ext cx="90032" cy="10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014" fill="norm" stroke="1" extrusionOk="0">
                  <a:moveTo>
                    <a:pt x="16845" y="0"/>
                  </a:moveTo>
                  <a:cubicBezTo>
                    <a:pt x="14333" y="415"/>
                    <a:pt x="11822" y="831"/>
                    <a:pt x="9561" y="1662"/>
                  </a:cubicBezTo>
                  <a:cubicBezTo>
                    <a:pt x="7301" y="2492"/>
                    <a:pt x="5292" y="3738"/>
                    <a:pt x="5292" y="5192"/>
                  </a:cubicBezTo>
                  <a:cubicBezTo>
                    <a:pt x="5292" y="6646"/>
                    <a:pt x="7301" y="8308"/>
                    <a:pt x="10566" y="8515"/>
                  </a:cubicBezTo>
                  <a:cubicBezTo>
                    <a:pt x="13831" y="8723"/>
                    <a:pt x="18352" y="7477"/>
                    <a:pt x="19357" y="7062"/>
                  </a:cubicBezTo>
                  <a:cubicBezTo>
                    <a:pt x="20361" y="6646"/>
                    <a:pt x="17850" y="7062"/>
                    <a:pt x="14836" y="7892"/>
                  </a:cubicBezTo>
                  <a:cubicBezTo>
                    <a:pt x="11822" y="8723"/>
                    <a:pt x="8306" y="9969"/>
                    <a:pt x="7803" y="10385"/>
                  </a:cubicBezTo>
                  <a:cubicBezTo>
                    <a:pt x="7301" y="10800"/>
                    <a:pt x="9813" y="10385"/>
                    <a:pt x="12073" y="9554"/>
                  </a:cubicBezTo>
                  <a:cubicBezTo>
                    <a:pt x="14333" y="8723"/>
                    <a:pt x="16343" y="7477"/>
                    <a:pt x="16343" y="6231"/>
                  </a:cubicBezTo>
                  <a:cubicBezTo>
                    <a:pt x="16343" y="4985"/>
                    <a:pt x="14333" y="3738"/>
                    <a:pt x="11319" y="4362"/>
                  </a:cubicBezTo>
                  <a:cubicBezTo>
                    <a:pt x="8306" y="4985"/>
                    <a:pt x="4287" y="7477"/>
                    <a:pt x="3533" y="8515"/>
                  </a:cubicBezTo>
                  <a:cubicBezTo>
                    <a:pt x="2780" y="9554"/>
                    <a:pt x="5292" y="9138"/>
                    <a:pt x="7552" y="8308"/>
                  </a:cubicBezTo>
                  <a:cubicBezTo>
                    <a:pt x="9813" y="7477"/>
                    <a:pt x="11822" y="6231"/>
                    <a:pt x="13831" y="4985"/>
                  </a:cubicBezTo>
                  <a:cubicBezTo>
                    <a:pt x="15840" y="3738"/>
                    <a:pt x="17850" y="2492"/>
                    <a:pt x="17599" y="2077"/>
                  </a:cubicBezTo>
                  <a:cubicBezTo>
                    <a:pt x="17347" y="1662"/>
                    <a:pt x="14836" y="2077"/>
                    <a:pt x="12826" y="3115"/>
                  </a:cubicBezTo>
                  <a:cubicBezTo>
                    <a:pt x="10817" y="4154"/>
                    <a:pt x="9310" y="5815"/>
                    <a:pt x="8306" y="7685"/>
                  </a:cubicBezTo>
                  <a:cubicBezTo>
                    <a:pt x="7301" y="9554"/>
                    <a:pt x="6799" y="11631"/>
                    <a:pt x="5040" y="14123"/>
                  </a:cubicBezTo>
                  <a:cubicBezTo>
                    <a:pt x="3282" y="16615"/>
                    <a:pt x="268" y="19523"/>
                    <a:pt x="17" y="20562"/>
                  </a:cubicBezTo>
                  <a:cubicBezTo>
                    <a:pt x="-234" y="21600"/>
                    <a:pt x="2278" y="20769"/>
                    <a:pt x="6296" y="18900"/>
                  </a:cubicBezTo>
                  <a:cubicBezTo>
                    <a:pt x="10315" y="17031"/>
                    <a:pt x="15840" y="14123"/>
                    <a:pt x="21366" y="11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2552700" y="3704493"/>
              <a:ext cx="1968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5840"/>
                    <a:pt x="1394" y="10080"/>
                    <a:pt x="4994" y="6480"/>
                  </a:cubicBezTo>
                  <a:cubicBezTo>
                    <a:pt x="8594" y="2880"/>
                    <a:pt x="15097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2768599" y="3602893"/>
              <a:ext cx="299870" cy="22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11" fill="norm" stroke="1" extrusionOk="0">
                  <a:moveTo>
                    <a:pt x="0" y="4200"/>
                  </a:moveTo>
                  <a:cubicBezTo>
                    <a:pt x="453" y="3200"/>
                    <a:pt x="906" y="2200"/>
                    <a:pt x="2870" y="1500"/>
                  </a:cubicBezTo>
                  <a:cubicBezTo>
                    <a:pt x="4834" y="800"/>
                    <a:pt x="8308" y="400"/>
                    <a:pt x="11253" y="200"/>
                  </a:cubicBezTo>
                  <a:cubicBezTo>
                    <a:pt x="14199" y="0"/>
                    <a:pt x="16615" y="0"/>
                    <a:pt x="18277" y="0"/>
                  </a:cubicBezTo>
                  <a:cubicBezTo>
                    <a:pt x="19938" y="0"/>
                    <a:pt x="20845" y="0"/>
                    <a:pt x="21222" y="600"/>
                  </a:cubicBezTo>
                  <a:cubicBezTo>
                    <a:pt x="21600" y="1200"/>
                    <a:pt x="21449" y="2400"/>
                    <a:pt x="20014" y="4400"/>
                  </a:cubicBezTo>
                  <a:cubicBezTo>
                    <a:pt x="18579" y="6400"/>
                    <a:pt x="15860" y="9200"/>
                    <a:pt x="13670" y="11400"/>
                  </a:cubicBezTo>
                  <a:cubicBezTo>
                    <a:pt x="11480" y="13600"/>
                    <a:pt x="9818" y="15200"/>
                    <a:pt x="7930" y="16800"/>
                  </a:cubicBezTo>
                  <a:cubicBezTo>
                    <a:pt x="6042" y="18400"/>
                    <a:pt x="3927" y="20000"/>
                    <a:pt x="3474" y="20800"/>
                  </a:cubicBezTo>
                  <a:cubicBezTo>
                    <a:pt x="3021" y="21600"/>
                    <a:pt x="4229" y="21600"/>
                    <a:pt x="6797" y="21400"/>
                  </a:cubicBezTo>
                  <a:cubicBezTo>
                    <a:pt x="9365" y="21200"/>
                    <a:pt x="13292" y="20800"/>
                    <a:pt x="17220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2931759" y="3755293"/>
              <a:ext cx="198791" cy="12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07" fill="norm" stroke="1" extrusionOk="0">
                  <a:moveTo>
                    <a:pt x="17943" y="0"/>
                  </a:moveTo>
                  <a:cubicBezTo>
                    <a:pt x="15670" y="2160"/>
                    <a:pt x="13396" y="4320"/>
                    <a:pt x="11009" y="7560"/>
                  </a:cubicBezTo>
                  <a:cubicBezTo>
                    <a:pt x="8621" y="10800"/>
                    <a:pt x="6120" y="15120"/>
                    <a:pt x="4301" y="17820"/>
                  </a:cubicBezTo>
                  <a:cubicBezTo>
                    <a:pt x="2482" y="20520"/>
                    <a:pt x="1346" y="21600"/>
                    <a:pt x="663" y="21240"/>
                  </a:cubicBezTo>
                  <a:cubicBezTo>
                    <a:pt x="-19" y="20880"/>
                    <a:pt x="-246" y="19080"/>
                    <a:pt x="322" y="16740"/>
                  </a:cubicBezTo>
                  <a:cubicBezTo>
                    <a:pt x="891" y="14400"/>
                    <a:pt x="2255" y="11520"/>
                    <a:pt x="4642" y="9900"/>
                  </a:cubicBezTo>
                  <a:cubicBezTo>
                    <a:pt x="7030" y="8280"/>
                    <a:pt x="10440" y="7920"/>
                    <a:pt x="13396" y="9180"/>
                  </a:cubicBezTo>
                  <a:cubicBezTo>
                    <a:pt x="16352" y="10440"/>
                    <a:pt x="18853" y="13320"/>
                    <a:pt x="21354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3079749" y="3748943"/>
              <a:ext cx="1143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0" y="1705"/>
                    <a:pt x="16000" y="3411"/>
                    <a:pt x="12600" y="6632"/>
                  </a:cubicBezTo>
                  <a:cubicBezTo>
                    <a:pt x="9200" y="9853"/>
                    <a:pt x="5200" y="14589"/>
                    <a:pt x="3000" y="17337"/>
                  </a:cubicBezTo>
                  <a:cubicBezTo>
                    <a:pt x="800" y="20084"/>
                    <a:pt x="400" y="208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3150096" y="3877644"/>
              <a:ext cx="228104" cy="19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229" fill="norm" stroke="1" extrusionOk="0">
                  <a:moveTo>
                    <a:pt x="1142" y="3333"/>
                  </a:moveTo>
                  <a:cubicBezTo>
                    <a:pt x="1935" y="2628"/>
                    <a:pt x="2727" y="1924"/>
                    <a:pt x="3718" y="1220"/>
                  </a:cubicBezTo>
                  <a:cubicBezTo>
                    <a:pt x="4709" y="515"/>
                    <a:pt x="5898" y="-189"/>
                    <a:pt x="6691" y="46"/>
                  </a:cubicBezTo>
                  <a:cubicBezTo>
                    <a:pt x="7483" y="281"/>
                    <a:pt x="7880" y="1454"/>
                    <a:pt x="8078" y="3215"/>
                  </a:cubicBezTo>
                  <a:cubicBezTo>
                    <a:pt x="8276" y="4976"/>
                    <a:pt x="8276" y="7324"/>
                    <a:pt x="7186" y="10024"/>
                  </a:cubicBezTo>
                  <a:cubicBezTo>
                    <a:pt x="6096" y="12724"/>
                    <a:pt x="3916" y="15776"/>
                    <a:pt x="2331" y="17772"/>
                  </a:cubicBezTo>
                  <a:cubicBezTo>
                    <a:pt x="746" y="19768"/>
                    <a:pt x="-245" y="20707"/>
                    <a:pt x="52" y="21059"/>
                  </a:cubicBezTo>
                  <a:cubicBezTo>
                    <a:pt x="349" y="21411"/>
                    <a:pt x="1935" y="21176"/>
                    <a:pt x="5700" y="20707"/>
                  </a:cubicBezTo>
                  <a:cubicBezTo>
                    <a:pt x="9465" y="20237"/>
                    <a:pt x="15410" y="19533"/>
                    <a:pt x="21355" y="18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7404100" y="2561493"/>
              <a:ext cx="40545" cy="882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600" fill="norm" stroke="1" extrusionOk="0">
                  <a:moveTo>
                    <a:pt x="16200" y="0"/>
                  </a:moveTo>
                  <a:cubicBezTo>
                    <a:pt x="17280" y="1917"/>
                    <a:pt x="18360" y="3833"/>
                    <a:pt x="19440" y="5827"/>
                  </a:cubicBezTo>
                  <a:cubicBezTo>
                    <a:pt x="20520" y="7822"/>
                    <a:pt x="21600" y="9894"/>
                    <a:pt x="19440" y="11888"/>
                  </a:cubicBezTo>
                  <a:cubicBezTo>
                    <a:pt x="17280" y="13882"/>
                    <a:pt x="11880" y="15799"/>
                    <a:pt x="8100" y="17404"/>
                  </a:cubicBezTo>
                  <a:cubicBezTo>
                    <a:pt x="4320" y="19010"/>
                    <a:pt x="2160" y="203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2789766" y="2688493"/>
              <a:ext cx="35984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2225"/>
                    <a:pt x="16518" y="4451"/>
                    <a:pt x="13341" y="6611"/>
                  </a:cubicBezTo>
                  <a:cubicBezTo>
                    <a:pt x="10165" y="8771"/>
                    <a:pt x="6353" y="10865"/>
                    <a:pt x="3812" y="13025"/>
                  </a:cubicBezTo>
                  <a:cubicBezTo>
                    <a:pt x="1271" y="15185"/>
                    <a:pt x="0" y="17411"/>
                    <a:pt x="0" y="18851"/>
                  </a:cubicBezTo>
                  <a:cubicBezTo>
                    <a:pt x="0" y="20291"/>
                    <a:pt x="1271" y="20945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0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93000" y="2694843"/>
              <a:ext cx="266700" cy="387351"/>
            </a:xfrm>
            <a:prstGeom prst="rect">
              <a:avLst/>
            </a:prstGeom>
            <a:effectLst/>
          </p:spPr>
        </p:pic>
        <p:pic>
          <p:nvPicPr>
            <p:cNvPr id="200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40498" y="2726593"/>
              <a:ext cx="328753" cy="414746"/>
            </a:xfrm>
            <a:prstGeom prst="rect">
              <a:avLst/>
            </a:prstGeom>
            <a:effectLst/>
          </p:spPr>
        </p:pic>
        <p:pic>
          <p:nvPicPr>
            <p:cNvPr id="200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737168" y="2891693"/>
              <a:ext cx="390832" cy="450901"/>
            </a:xfrm>
            <a:prstGeom prst="rect">
              <a:avLst/>
            </a:prstGeom>
            <a:effectLst/>
          </p:spPr>
        </p:pic>
        <p:pic>
          <p:nvPicPr>
            <p:cNvPr id="201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16710" y="3005993"/>
              <a:ext cx="333541" cy="368301"/>
            </a:xfrm>
            <a:prstGeom prst="rect">
              <a:avLst/>
            </a:prstGeom>
            <a:effectLst/>
          </p:spPr>
        </p:pic>
        <p:pic>
          <p:nvPicPr>
            <p:cNvPr id="201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02650" y="3075843"/>
              <a:ext cx="190500" cy="266701"/>
            </a:xfrm>
            <a:prstGeom prst="rect">
              <a:avLst/>
            </a:prstGeom>
            <a:effectLst/>
          </p:spPr>
        </p:pic>
        <p:pic>
          <p:nvPicPr>
            <p:cNvPr id="201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858250" y="3202843"/>
              <a:ext cx="463550" cy="247651"/>
            </a:xfrm>
            <a:prstGeom prst="rect">
              <a:avLst/>
            </a:prstGeom>
            <a:effectLst/>
          </p:spPr>
        </p:pic>
        <p:pic>
          <p:nvPicPr>
            <p:cNvPr id="201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01799" y="3122742"/>
              <a:ext cx="262939" cy="327752"/>
            </a:xfrm>
            <a:prstGeom prst="rect">
              <a:avLst/>
            </a:prstGeom>
            <a:effectLst/>
          </p:spPr>
        </p:pic>
        <p:pic>
          <p:nvPicPr>
            <p:cNvPr id="201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25650" y="3050443"/>
              <a:ext cx="114300" cy="273051"/>
            </a:xfrm>
            <a:prstGeom prst="rect">
              <a:avLst/>
            </a:prstGeom>
            <a:effectLst/>
          </p:spPr>
        </p:pic>
        <p:pic>
          <p:nvPicPr>
            <p:cNvPr id="202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28079" y="2904393"/>
              <a:ext cx="173821" cy="354356"/>
            </a:xfrm>
            <a:prstGeom prst="rect">
              <a:avLst/>
            </a:prstGeom>
            <a:effectLst/>
          </p:spPr>
        </p:pic>
        <p:pic>
          <p:nvPicPr>
            <p:cNvPr id="202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16524" y="3018693"/>
              <a:ext cx="194926" cy="238919"/>
            </a:xfrm>
            <a:prstGeom prst="rect">
              <a:avLst/>
            </a:prstGeom>
            <a:effectLst/>
          </p:spPr>
        </p:pic>
        <p:pic>
          <p:nvPicPr>
            <p:cNvPr id="202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95550" y="2986943"/>
              <a:ext cx="285750" cy="482601"/>
            </a:xfrm>
            <a:prstGeom prst="rect">
              <a:avLst/>
            </a:prstGeom>
            <a:effectLst/>
          </p:spPr>
        </p:pic>
        <p:pic>
          <p:nvPicPr>
            <p:cNvPr id="202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168993" y="2494536"/>
              <a:ext cx="682908" cy="733708"/>
            </a:xfrm>
            <a:prstGeom prst="rect">
              <a:avLst/>
            </a:prstGeom>
            <a:effectLst/>
          </p:spPr>
        </p:pic>
        <p:pic>
          <p:nvPicPr>
            <p:cNvPr id="202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710471" y="2376253"/>
              <a:ext cx="273837" cy="261441"/>
            </a:xfrm>
            <a:prstGeom prst="rect">
              <a:avLst/>
            </a:prstGeom>
            <a:effectLst/>
          </p:spPr>
        </p:pic>
        <p:pic>
          <p:nvPicPr>
            <p:cNvPr id="203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230959" y="2085243"/>
              <a:ext cx="503591" cy="361951"/>
            </a:xfrm>
            <a:prstGeom prst="rect">
              <a:avLst/>
            </a:prstGeom>
            <a:effectLst/>
          </p:spPr>
        </p:pic>
        <p:pic>
          <p:nvPicPr>
            <p:cNvPr id="203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626600" y="2066193"/>
              <a:ext cx="260350" cy="584201"/>
            </a:xfrm>
            <a:prstGeom prst="rect">
              <a:avLst/>
            </a:prstGeom>
            <a:effectLst/>
          </p:spPr>
        </p:pic>
        <p:pic>
          <p:nvPicPr>
            <p:cNvPr id="203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747249" y="2398509"/>
              <a:ext cx="482601" cy="309035"/>
            </a:xfrm>
            <a:prstGeom prst="rect">
              <a:avLst/>
            </a:prstGeom>
            <a:effectLst/>
          </p:spPr>
        </p:pic>
        <p:pic>
          <p:nvPicPr>
            <p:cNvPr id="203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028988" y="2434493"/>
              <a:ext cx="364963" cy="857251"/>
            </a:xfrm>
            <a:prstGeom prst="rect">
              <a:avLst/>
            </a:prstGeom>
            <a:effectLst/>
          </p:spPr>
        </p:pic>
        <p:pic>
          <p:nvPicPr>
            <p:cNvPr id="203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537879" y="1856643"/>
              <a:ext cx="271871" cy="247651"/>
            </a:xfrm>
            <a:prstGeom prst="rect">
              <a:avLst/>
            </a:prstGeom>
            <a:effectLst/>
          </p:spPr>
        </p:pic>
        <p:pic>
          <p:nvPicPr>
            <p:cNvPr id="204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898650" y="1799493"/>
              <a:ext cx="114300" cy="412751"/>
            </a:xfrm>
            <a:prstGeom prst="rect">
              <a:avLst/>
            </a:prstGeom>
            <a:effectLst/>
          </p:spPr>
        </p:pic>
        <p:pic>
          <p:nvPicPr>
            <p:cNvPr id="204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68500" y="1981440"/>
              <a:ext cx="317500" cy="207774"/>
            </a:xfrm>
            <a:prstGeom prst="rect">
              <a:avLst/>
            </a:prstGeom>
            <a:effectLst/>
          </p:spPr>
        </p:pic>
        <p:pic>
          <p:nvPicPr>
            <p:cNvPr id="204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349750" y="1100993"/>
              <a:ext cx="1430867" cy="209551"/>
            </a:xfrm>
            <a:prstGeom prst="rect">
              <a:avLst/>
            </a:prstGeom>
            <a:effectLst/>
          </p:spPr>
        </p:pic>
        <p:pic>
          <p:nvPicPr>
            <p:cNvPr id="204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879849" y="1564968"/>
              <a:ext cx="1972104" cy="158326"/>
            </a:xfrm>
            <a:prstGeom prst="rect">
              <a:avLst/>
            </a:prstGeom>
            <a:effectLst/>
          </p:spPr>
        </p:pic>
        <p:pic>
          <p:nvPicPr>
            <p:cNvPr id="204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84550" y="1958772"/>
              <a:ext cx="3131681" cy="209022"/>
            </a:xfrm>
            <a:prstGeom prst="rect">
              <a:avLst/>
            </a:prstGeom>
            <a:effectLst/>
          </p:spPr>
        </p:pic>
        <p:pic>
          <p:nvPicPr>
            <p:cNvPr id="205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965449" y="2599593"/>
              <a:ext cx="3569737" cy="165101"/>
            </a:xfrm>
            <a:prstGeom prst="rect">
              <a:avLst/>
            </a:prstGeom>
            <a:effectLst/>
          </p:spPr>
        </p:pic>
        <p:pic>
          <p:nvPicPr>
            <p:cNvPr id="205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927350" y="3044093"/>
              <a:ext cx="4324350" cy="222251"/>
            </a:xfrm>
            <a:prstGeom prst="rect">
              <a:avLst/>
            </a:prstGeom>
            <a:effectLst/>
          </p:spPr>
        </p:pic>
        <p:pic>
          <p:nvPicPr>
            <p:cNvPr id="205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089650" y="1001509"/>
              <a:ext cx="1178321" cy="1236135"/>
            </a:xfrm>
            <a:prstGeom prst="rect">
              <a:avLst/>
            </a:prstGeom>
            <a:effectLst/>
          </p:spPr>
        </p:pic>
        <p:pic>
          <p:nvPicPr>
            <p:cNvPr id="205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545363" y="577522"/>
              <a:ext cx="347688" cy="636310"/>
            </a:xfrm>
            <a:prstGeom prst="rect">
              <a:avLst/>
            </a:prstGeom>
            <a:effectLst/>
          </p:spPr>
        </p:pic>
        <p:pic>
          <p:nvPicPr>
            <p:cNvPr id="205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874000" y="751743"/>
              <a:ext cx="120650" cy="406401"/>
            </a:xfrm>
            <a:prstGeom prst="rect">
              <a:avLst/>
            </a:prstGeom>
            <a:effectLst/>
          </p:spPr>
        </p:pic>
        <p:pic>
          <p:nvPicPr>
            <p:cNvPr id="206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026400" y="904143"/>
              <a:ext cx="361950" cy="152401"/>
            </a:xfrm>
            <a:prstGeom prst="rect">
              <a:avLst/>
            </a:prstGeom>
            <a:effectLst/>
          </p:spPr>
        </p:pic>
        <p:pic>
          <p:nvPicPr>
            <p:cNvPr id="206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473830" y="707293"/>
              <a:ext cx="409821" cy="355601"/>
            </a:xfrm>
            <a:prstGeom prst="rect">
              <a:avLst/>
            </a:prstGeom>
            <a:effectLst/>
          </p:spPr>
        </p:pic>
        <p:pic>
          <p:nvPicPr>
            <p:cNvPr id="206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750299" y="599343"/>
              <a:ext cx="472399" cy="768351"/>
            </a:xfrm>
            <a:prstGeom prst="rect">
              <a:avLst/>
            </a:prstGeom>
            <a:effectLst/>
          </p:spPr>
        </p:pic>
        <p:sp>
          <p:nvSpPr>
            <p:cNvPr id="2067" name="Line"/>
            <p:cNvSpPr/>
            <p:nvPr/>
          </p:nvSpPr>
          <p:spPr>
            <a:xfrm>
              <a:off x="5864976" y="475193"/>
              <a:ext cx="637425" cy="6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10" fill="norm" stroke="1" extrusionOk="0">
                  <a:moveTo>
                    <a:pt x="940" y="21196"/>
                  </a:moveTo>
                  <a:cubicBezTo>
                    <a:pt x="511" y="21347"/>
                    <a:pt x="82" y="21498"/>
                    <a:pt x="11" y="21347"/>
                  </a:cubicBezTo>
                  <a:cubicBezTo>
                    <a:pt x="-61" y="21196"/>
                    <a:pt x="225" y="20743"/>
                    <a:pt x="1262" y="19459"/>
                  </a:cubicBezTo>
                  <a:cubicBezTo>
                    <a:pt x="2299" y="18175"/>
                    <a:pt x="4087" y="16060"/>
                    <a:pt x="5983" y="14021"/>
                  </a:cubicBezTo>
                  <a:cubicBezTo>
                    <a:pt x="7878" y="11982"/>
                    <a:pt x="9881" y="10018"/>
                    <a:pt x="12134" y="8168"/>
                  </a:cubicBezTo>
                  <a:cubicBezTo>
                    <a:pt x="14387" y="6318"/>
                    <a:pt x="16890" y="4581"/>
                    <a:pt x="18392" y="3636"/>
                  </a:cubicBezTo>
                  <a:cubicBezTo>
                    <a:pt x="19894" y="2692"/>
                    <a:pt x="20395" y="2541"/>
                    <a:pt x="20466" y="2428"/>
                  </a:cubicBezTo>
                  <a:cubicBezTo>
                    <a:pt x="20538" y="2315"/>
                    <a:pt x="20180" y="2239"/>
                    <a:pt x="19107" y="1975"/>
                  </a:cubicBezTo>
                  <a:cubicBezTo>
                    <a:pt x="18034" y="1711"/>
                    <a:pt x="16246" y="1257"/>
                    <a:pt x="15173" y="1031"/>
                  </a:cubicBezTo>
                  <a:cubicBezTo>
                    <a:pt x="14101" y="804"/>
                    <a:pt x="13743" y="804"/>
                    <a:pt x="13350" y="804"/>
                  </a:cubicBezTo>
                  <a:cubicBezTo>
                    <a:pt x="12956" y="804"/>
                    <a:pt x="12527" y="804"/>
                    <a:pt x="12491" y="729"/>
                  </a:cubicBezTo>
                  <a:cubicBezTo>
                    <a:pt x="12456" y="653"/>
                    <a:pt x="12813" y="502"/>
                    <a:pt x="13993" y="313"/>
                  </a:cubicBezTo>
                  <a:cubicBezTo>
                    <a:pt x="15173" y="125"/>
                    <a:pt x="17176" y="-102"/>
                    <a:pt x="18499" y="49"/>
                  </a:cubicBezTo>
                  <a:cubicBezTo>
                    <a:pt x="19822" y="200"/>
                    <a:pt x="20466" y="729"/>
                    <a:pt x="20824" y="1862"/>
                  </a:cubicBezTo>
                  <a:cubicBezTo>
                    <a:pt x="21181" y="2995"/>
                    <a:pt x="21253" y="4732"/>
                    <a:pt x="21181" y="5864"/>
                  </a:cubicBezTo>
                  <a:cubicBezTo>
                    <a:pt x="21110" y="6997"/>
                    <a:pt x="20895" y="7526"/>
                    <a:pt x="20931" y="7601"/>
                  </a:cubicBezTo>
                  <a:cubicBezTo>
                    <a:pt x="20967" y="7677"/>
                    <a:pt x="21253" y="7299"/>
                    <a:pt x="21539" y="6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6613243" y="0"/>
              <a:ext cx="333657" cy="44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392" fill="norm" stroke="1" extrusionOk="0">
                  <a:moveTo>
                    <a:pt x="223" y="8410"/>
                  </a:moveTo>
                  <a:cubicBezTo>
                    <a:pt x="87" y="7898"/>
                    <a:pt x="-50" y="7386"/>
                    <a:pt x="18" y="7437"/>
                  </a:cubicBezTo>
                  <a:cubicBezTo>
                    <a:pt x="87" y="7488"/>
                    <a:pt x="360" y="8103"/>
                    <a:pt x="1454" y="9792"/>
                  </a:cubicBezTo>
                  <a:cubicBezTo>
                    <a:pt x="2547" y="11481"/>
                    <a:pt x="4461" y="14245"/>
                    <a:pt x="5760" y="16241"/>
                  </a:cubicBezTo>
                  <a:cubicBezTo>
                    <a:pt x="7059" y="18237"/>
                    <a:pt x="7742" y="19466"/>
                    <a:pt x="8358" y="20285"/>
                  </a:cubicBezTo>
                  <a:cubicBezTo>
                    <a:pt x="8973" y="21104"/>
                    <a:pt x="9520" y="21513"/>
                    <a:pt x="9930" y="21359"/>
                  </a:cubicBezTo>
                  <a:cubicBezTo>
                    <a:pt x="10340" y="21206"/>
                    <a:pt x="10613" y="20489"/>
                    <a:pt x="10750" y="19005"/>
                  </a:cubicBezTo>
                  <a:cubicBezTo>
                    <a:pt x="10887" y="17521"/>
                    <a:pt x="10887" y="15268"/>
                    <a:pt x="10887" y="13733"/>
                  </a:cubicBezTo>
                  <a:cubicBezTo>
                    <a:pt x="10887" y="12197"/>
                    <a:pt x="10887" y="11378"/>
                    <a:pt x="10955" y="11327"/>
                  </a:cubicBezTo>
                  <a:cubicBezTo>
                    <a:pt x="11023" y="11276"/>
                    <a:pt x="11160" y="11993"/>
                    <a:pt x="12117" y="13272"/>
                  </a:cubicBezTo>
                  <a:cubicBezTo>
                    <a:pt x="13074" y="14552"/>
                    <a:pt x="14851" y="16395"/>
                    <a:pt x="16013" y="17521"/>
                  </a:cubicBezTo>
                  <a:cubicBezTo>
                    <a:pt x="17175" y="18647"/>
                    <a:pt x="17722" y="19056"/>
                    <a:pt x="18406" y="19312"/>
                  </a:cubicBezTo>
                  <a:cubicBezTo>
                    <a:pt x="19089" y="19568"/>
                    <a:pt x="19909" y="19670"/>
                    <a:pt x="20456" y="19363"/>
                  </a:cubicBezTo>
                  <a:cubicBezTo>
                    <a:pt x="21003" y="19056"/>
                    <a:pt x="21277" y="18340"/>
                    <a:pt x="21277" y="16241"/>
                  </a:cubicBezTo>
                  <a:cubicBezTo>
                    <a:pt x="21277" y="14142"/>
                    <a:pt x="21003" y="10662"/>
                    <a:pt x="20730" y="7949"/>
                  </a:cubicBezTo>
                  <a:cubicBezTo>
                    <a:pt x="20456" y="5236"/>
                    <a:pt x="20183" y="3291"/>
                    <a:pt x="19841" y="2012"/>
                  </a:cubicBezTo>
                  <a:cubicBezTo>
                    <a:pt x="19499" y="732"/>
                    <a:pt x="19089" y="118"/>
                    <a:pt x="18679" y="15"/>
                  </a:cubicBezTo>
                  <a:cubicBezTo>
                    <a:pt x="18269" y="-87"/>
                    <a:pt x="17859" y="322"/>
                    <a:pt x="17791" y="834"/>
                  </a:cubicBezTo>
                  <a:cubicBezTo>
                    <a:pt x="17722" y="1346"/>
                    <a:pt x="17996" y="1960"/>
                    <a:pt x="18679" y="2472"/>
                  </a:cubicBezTo>
                  <a:cubicBezTo>
                    <a:pt x="19363" y="2984"/>
                    <a:pt x="20456" y="3394"/>
                    <a:pt x="21550" y="3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8502014" y="3367943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8396624" y="3276141"/>
              <a:ext cx="183733" cy="180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0893" fill="norm" stroke="1" extrusionOk="0">
                  <a:moveTo>
                    <a:pt x="12157" y="9909"/>
                  </a:moveTo>
                  <a:cubicBezTo>
                    <a:pt x="11186" y="9173"/>
                    <a:pt x="10215" y="8436"/>
                    <a:pt x="9001" y="8191"/>
                  </a:cubicBezTo>
                  <a:cubicBezTo>
                    <a:pt x="7788" y="7945"/>
                    <a:pt x="6332" y="8191"/>
                    <a:pt x="5604" y="9050"/>
                  </a:cubicBezTo>
                  <a:cubicBezTo>
                    <a:pt x="4876" y="9909"/>
                    <a:pt x="4876" y="11382"/>
                    <a:pt x="4876" y="12732"/>
                  </a:cubicBezTo>
                  <a:cubicBezTo>
                    <a:pt x="4876" y="14082"/>
                    <a:pt x="4876" y="15309"/>
                    <a:pt x="5846" y="16659"/>
                  </a:cubicBezTo>
                  <a:cubicBezTo>
                    <a:pt x="6817" y="18009"/>
                    <a:pt x="8759" y="19482"/>
                    <a:pt x="10579" y="19236"/>
                  </a:cubicBezTo>
                  <a:cubicBezTo>
                    <a:pt x="12399" y="18991"/>
                    <a:pt x="14098" y="17027"/>
                    <a:pt x="15190" y="14327"/>
                  </a:cubicBezTo>
                  <a:cubicBezTo>
                    <a:pt x="16282" y="11627"/>
                    <a:pt x="16768" y="8191"/>
                    <a:pt x="16525" y="5491"/>
                  </a:cubicBezTo>
                  <a:cubicBezTo>
                    <a:pt x="16282" y="2791"/>
                    <a:pt x="15312" y="827"/>
                    <a:pt x="13127" y="214"/>
                  </a:cubicBezTo>
                  <a:cubicBezTo>
                    <a:pt x="10943" y="-400"/>
                    <a:pt x="7545" y="336"/>
                    <a:pt x="5118" y="2055"/>
                  </a:cubicBezTo>
                  <a:cubicBezTo>
                    <a:pt x="2691" y="3773"/>
                    <a:pt x="1235" y="6473"/>
                    <a:pt x="507" y="8436"/>
                  </a:cubicBezTo>
                  <a:cubicBezTo>
                    <a:pt x="-221" y="10400"/>
                    <a:pt x="-221" y="11627"/>
                    <a:pt x="871" y="12609"/>
                  </a:cubicBezTo>
                  <a:cubicBezTo>
                    <a:pt x="1963" y="13591"/>
                    <a:pt x="4148" y="14327"/>
                    <a:pt x="6817" y="13100"/>
                  </a:cubicBezTo>
                  <a:cubicBezTo>
                    <a:pt x="9487" y="11873"/>
                    <a:pt x="12642" y="8682"/>
                    <a:pt x="14219" y="6227"/>
                  </a:cubicBezTo>
                  <a:cubicBezTo>
                    <a:pt x="15797" y="3773"/>
                    <a:pt x="15797" y="2055"/>
                    <a:pt x="15190" y="1073"/>
                  </a:cubicBezTo>
                  <a:cubicBezTo>
                    <a:pt x="14583" y="91"/>
                    <a:pt x="13370" y="-155"/>
                    <a:pt x="11671" y="336"/>
                  </a:cubicBezTo>
                  <a:cubicBezTo>
                    <a:pt x="9972" y="827"/>
                    <a:pt x="7788" y="2055"/>
                    <a:pt x="5846" y="4018"/>
                  </a:cubicBezTo>
                  <a:cubicBezTo>
                    <a:pt x="3905" y="5982"/>
                    <a:pt x="2206" y="8682"/>
                    <a:pt x="1842" y="11136"/>
                  </a:cubicBezTo>
                  <a:cubicBezTo>
                    <a:pt x="1478" y="13591"/>
                    <a:pt x="2449" y="15800"/>
                    <a:pt x="5240" y="15923"/>
                  </a:cubicBezTo>
                  <a:cubicBezTo>
                    <a:pt x="8031" y="16045"/>
                    <a:pt x="12642" y="14082"/>
                    <a:pt x="15676" y="11750"/>
                  </a:cubicBezTo>
                  <a:cubicBezTo>
                    <a:pt x="18709" y="9418"/>
                    <a:pt x="20166" y="6718"/>
                    <a:pt x="20772" y="4755"/>
                  </a:cubicBezTo>
                  <a:cubicBezTo>
                    <a:pt x="21379" y="2791"/>
                    <a:pt x="21136" y="1564"/>
                    <a:pt x="19195" y="950"/>
                  </a:cubicBezTo>
                  <a:cubicBezTo>
                    <a:pt x="17253" y="336"/>
                    <a:pt x="13613" y="336"/>
                    <a:pt x="10215" y="2300"/>
                  </a:cubicBezTo>
                  <a:cubicBezTo>
                    <a:pt x="6817" y="4264"/>
                    <a:pt x="3662" y="8191"/>
                    <a:pt x="1963" y="11136"/>
                  </a:cubicBezTo>
                  <a:cubicBezTo>
                    <a:pt x="264" y="14082"/>
                    <a:pt x="22" y="16045"/>
                    <a:pt x="2327" y="17027"/>
                  </a:cubicBezTo>
                  <a:cubicBezTo>
                    <a:pt x="4633" y="18009"/>
                    <a:pt x="9487" y="18009"/>
                    <a:pt x="13006" y="16414"/>
                  </a:cubicBezTo>
                  <a:cubicBezTo>
                    <a:pt x="16525" y="14818"/>
                    <a:pt x="18709" y="11627"/>
                    <a:pt x="19923" y="9050"/>
                  </a:cubicBezTo>
                  <a:cubicBezTo>
                    <a:pt x="21136" y="6473"/>
                    <a:pt x="21379" y="4509"/>
                    <a:pt x="19923" y="3282"/>
                  </a:cubicBezTo>
                  <a:cubicBezTo>
                    <a:pt x="18467" y="2055"/>
                    <a:pt x="15312" y="1564"/>
                    <a:pt x="12157" y="2914"/>
                  </a:cubicBezTo>
                  <a:cubicBezTo>
                    <a:pt x="9001" y="4264"/>
                    <a:pt x="5846" y="7455"/>
                    <a:pt x="4269" y="9664"/>
                  </a:cubicBezTo>
                  <a:cubicBezTo>
                    <a:pt x="2691" y="11873"/>
                    <a:pt x="2691" y="13100"/>
                    <a:pt x="2813" y="14327"/>
                  </a:cubicBezTo>
                  <a:cubicBezTo>
                    <a:pt x="2934" y="15555"/>
                    <a:pt x="3177" y="16782"/>
                    <a:pt x="5118" y="17150"/>
                  </a:cubicBezTo>
                  <a:cubicBezTo>
                    <a:pt x="7060" y="17518"/>
                    <a:pt x="10700" y="17027"/>
                    <a:pt x="13491" y="15677"/>
                  </a:cubicBezTo>
                  <a:cubicBezTo>
                    <a:pt x="16282" y="14327"/>
                    <a:pt x="18224" y="12118"/>
                    <a:pt x="19195" y="10400"/>
                  </a:cubicBezTo>
                  <a:cubicBezTo>
                    <a:pt x="20166" y="8682"/>
                    <a:pt x="20166" y="7455"/>
                    <a:pt x="18103" y="6964"/>
                  </a:cubicBezTo>
                  <a:cubicBezTo>
                    <a:pt x="16040" y="6473"/>
                    <a:pt x="11914" y="6718"/>
                    <a:pt x="8759" y="8559"/>
                  </a:cubicBezTo>
                  <a:cubicBezTo>
                    <a:pt x="5604" y="10400"/>
                    <a:pt x="3419" y="13836"/>
                    <a:pt x="2449" y="16291"/>
                  </a:cubicBezTo>
                  <a:cubicBezTo>
                    <a:pt x="1478" y="18745"/>
                    <a:pt x="1721" y="20218"/>
                    <a:pt x="3419" y="20709"/>
                  </a:cubicBezTo>
                  <a:cubicBezTo>
                    <a:pt x="5118" y="21200"/>
                    <a:pt x="8273" y="20709"/>
                    <a:pt x="10943" y="19236"/>
                  </a:cubicBezTo>
                  <a:cubicBezTo>
                    <a:pt x="13613" y="17764"/>
                    <a:pt x="15797" y="15309"/>
                    <a:pt x="17010" y="13468"/>
                  </a:cubicBezTo>
                  <a:cubicBezTo>
                    <a:pt x="18224" y="11627"/>
                    <a:pt x="18467" y="10400"/>
                    <a:pt x="17981" y="9664"/>
                  </a:cubicBezTo>
                  <a:cubicBezTo>
                    <a:pt x="17496" y="8927"/>
                    <a:pt x="16282" y="8682"/>
                    <a:pt x="14341" y="9050"/>
                  </a:cubicBezTo>
                  <a:cubicBezTo>
                    <a:pt x="12399" y="9418"/>
                    <a:pt x="9730" y="10400"/>
                    <a:pt x="7545" y="11750"/>
                  </a:cubicBezTo>
                  <a:cubicBezTo>
                    <a:pt x="5361" y="13100"/>
                    <a:pt x="3662" y="14818"/>
                    <a:pt x="2691" y="16291"/>
                  </a:cubicBezTo>
                  <a:cubicBezTo>
                    <a:pt x="1721" y="17764"/>
                    <a:pt x="1478" y="18991"/>
                    <a:pt x="2085" y="19727"/>
                  </a:cubicBezTo>
                  <a:cubicBezTo>
                    <a:pt x="2691" y="20464"/>
                    <a:pt x="4148" y="20709"/>
                    <a:pt x="6453" y="19605"/>
                  </a:cubicBezTo>
                  <a:cubicBezTo>
                    <a:pt x="8759" y="18500"/>
                    <a:pt x="11914" y="16045"/>
                    <a:pt x="13977" y="14205"/>
                  </a:cubicBezTo>
                  <a:cubicBezTo>
                    <a:pt x="16040" y="12364"/>
                    <a:pt x="17010" y="11136"/>
                    <a:pt x="17132" y="10032"/>
                  </a:cubicBezTo>
                  <a:cubicBezTo>
                    <a:pt x="17253" y="8927"/>
                    <a:pt x="16525" y="7945"/>
                    <a:pt x="14705" y="7945"/>
                  </a:cubicBezTo>
                  <a:cubicBezTo>
                    <a:pt x="12885" y="7945"/>
                    <a:pt x="9972" y="8927"/>
                    <a:pt x="7545" y="10277"/>
                  </a:cubicBezTo>
                  <a:cubicBezTo>
                    <a:pt x="5118" y="11627"/>
                    <a:pt x="3177" y="13345"/>
                    <a:pt x="2206" y="14818"/>
                  </a:cubicBezTo>
                  <a:cubicBezTo>
                    <a:pt x="1235" y="16291"/>
                    <a:pt x="1235" y="17518"/>
                    <a:pt x="1842" y="18255"/>
                  </a:cubicBezTo>
                  <a:cubicBezTo>
                    <a:pt x="2449" y="18991"/>
                    <a:pt x="3662" y="19236"/>
                    <a:pt x="5604" y="18745"/>
                  </a:cubicBezTo>
                  <a:cubicBezTo>
                    <a:pt x="7545" y="18255"/>
                    <a:pt x="10215" y="17027"/>
                    <a:pt x="12035" y="15800"/>
                  </a:cubicBezTo>
                  <a:cubicBezTo>
                    <a:pt x="13855" y="14573"/>
                    <a:pt x="14826" y="13345"/>
                    <a:pt x="15312" y="11873"/>
                  </a:cubicBezTo>
                  <a:cubicBezTo>
                    <a:pt x="15797" y="10400"/>
                    <a:pt x="15797" y="8682"/>
                    <a:pt x="13977" y="8314"/>
                  </a:cubicBezTo>
                  <a:cubicBezTo>
                    <a:pt x="12157" y="7945"/>
                    <a:pt x="8516" y="8927"/>
                    <a:pt x="6332" y="9909"/>
                  </a:cubicBezTo>
                  <a:cubicBezTo>
                    <a:pt x="4148" y="10891"/>
                    <a:pt x="3419" y="11873"/>
                    <a:pt x="3419" y="12855"/>
                  </a:cubicBezTo>
                  <a:cubicBezTo>
                    <a:pt x="3419" y="13836"/>
                    <a:pt x="4148" y="14818"/>
                    <a:pt x="5118" y="15186"/>
                  </a:cubicBezTo>
                  <a:cubicBezTo>
                    <a:pt x="6089" y="15555"/>
                    <a:pt x="7303" y="15309"/>
                    <a:pt x="8637" y="14695"/>
                  </a:cubicBezTo>
                  <a:cubicBezTo>
                    <a:pt x="9972" y="14082"/>
                    <a:pt x="11428" y="13100"/>
                    <a:pt x="12521" y="13100"/>
                  </a:cubicBezTo>
                  <a:cubicBezTo>
                    <a:pt x="13613" y="13100"/>
                    <a:pt x="14341" y="14082"/>
                    <a:pt x="15069" y="15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8453216" y="3638476"/>
              <a:ext cx="62135" cy="17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3" h="21048" fill="norm" stroke="1" extrusionOk="0">
                  <a:moveTo>
                    <a:pt x="20453" y="4020"/>
                  </a:moveTo>
                  <a:cubicBezTo>
                    <a:pt x="20453" y="2778"/>
                    <a:pt x="20453" y="1537"/>
                    <a:pt x="18711" y="792"/>
                  </a:cubicBezTo>
                  <a:cubicBezTo>
                    <a:pt x="16969" y="47"/>
                    <a:pt x="13485" y="-201"/>
                    <a:pt x="10350" y="171"/>
                  </a:cubicBezTo>
                  <a:cubicBezTo>
                    <a:pt x="7214" y="544"/>
                    <a:pt x="4427" y="1537"/>
                    <a:pt x="2337" y="3275"/>
                  </a:cubicBezTo>
                  <a:cubicBezTo>
                    <a:pt x="247" y="5013"/>
                    <a:pt x="-1147" y="7496"/>
                    <a:pt x="1292" y="9606"/>
                  </a:cubicBezTo>
                  <a:cubicBezTo>
                    <a:pt x="3730" y="11716"/>
                    <a:pt x="10001" y="13454"/>
                    <a:pt x="14182" y="15192"/>
                  </a:cubicBezTo>
                  <a:cubicBezTo>
                    <a:pt x="18363" y="16930"/>
                    <a:pt x="20453" y="18668"/>
                    <a:pt x="19059" y="19785"/>
                  </a:cubicBezTo>
                  <a:cubicBezTo>
                    <a:pt x="17666" y="20902"/>
                    <a:pt x="12788" y="21399"/>
                    <a:pt x="11047" y="20778"/>
                  </a:cubicBezTo>
                  <a:cubicBezTo>
                    <a:pt x="9305" y="20158"/>
                    <a:pt x="10698" y="18420"/>
                    <a:pt x="12092" y="16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8598405" y="3539393"/>
              <a:ext cx="43946" cy="24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74" fill="norm" stroke="1" extrusionOk="0">
                  <a:moveTo>
                    <a:pt x="21354" y="0"/>
                  </a:moveTo>
                  <a:cubicBezTo>
                    <a:pt x="15183" y="2954"/>
                    <a:pt x="9011" y="5908"/>
                    <a:pt x="5411" y="8954"/>
                  </a:cubicBezTo>
                  <a:cubicBezTo>
                    <a:pt x="1811" y="12000"/>
                    <a:pt x="783" y="15138"/>
                    <a:pt x="268" y="17262"/>
                  </a:cubicBezTo>
                  <a:cubicBezTo>
                    <a:pt x="-246" y="19385"/>
                    <a:pt x="-246" y="20492"/>
                    <a:pt x="2325" y="21046"/>
                  </a:cubicBezTo>
                  <a:cubicBezTo>
                    <a:pt x="4897" y="21600"/>
                    <a:pt x="10040" y="21600"/>
                    <a:pt x="13125" y="21138"/>
                  </a:cubicBezTo>
                  <a:cubicBezTo>
                    <a:pt x="16211" y="20677"/>
                    <a:pt x="17240" y="19754"/>
                    <a:pt x="18268" y="18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8550186" y="3661744"/>
              <a:ext cx="244564" cy="8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0835" fill="norm" stroke="1" extrusionOk="0">
                  <a:moveTo>
                    <a:pt x="1963" y="13473"/>
                  </a:moveTo>
                  <a:cubicBezTo>
                    <a:pt x="1032" y="12958"/>
                    <a:pt x="101" y="12444"/>
                    <a:pt x="8" y="11416"/>
                  </a:cubicBezTo>
                  <a:cubicBezTo>
                    <a:pt x="-85" y="10387"/>
                    <a:pt x="660" y="8844"/>
                    <a:pt x="2056" y="7301"/>
                  </a:cubicBezTo>
                  <a:cubicBezTo>
                    <a:pt x="3453" y="5758"/>
                    <a:pt x="5501" y="4216"/>
                    <a:pt x="7456" y="2673"/>
                  </a:cubicBezTo>
                  <a:cubicBezTo>
                    <a:pt x="9412" y="1130"/>
                    <a:pt x="11274" y="-413"/>
                    <a:pt x="11925" y="101"/>
                  </a:cubicBezTo>
                  <a:cubicBezTo>
                    <a:pt x="12577" y="616"/>
                    <a:pt x="12018" y="3187"/>
                    <a:pt x="11646" y="5758"/>
                  </a:cubicBezTo>
                  <a:cubicBezTo>
                    <a:pt x="11274" y="8330"/>
                    <a:pt x="11087" y="10901"/>
                    <a:pt x="10994" y="13473"/>
                  </a:cubicBezTo>
                  <a:cubicBezTo>
                    <a:pt x="10901" y="16044"/>
                    <a:pt x="10901" y="18616"/>
                    <a:pt x="11367" y="19901"/>
                  </a:cubicBezTo>
                  <a:cubicBezTo>
                    <a:pt x="11832" y="21187"/>
                    <a:pt x="12763" y="21187"/>
                    <a:pt x="13508" y="19644"/>
                  </a:cubicBezTo>
                  <a:cubicBezTo>
                    <a:pt x="14253" y="18101"/>
                    <a:pt x="14812" y="15016"/>
                    <a:pt x="15370" y="11930"/>
                  </a:cubicBezTo>
                  <a:cubicBezTo>
                    <a:pt x="15929" y="8844"/>
                    <a:pt x="16487" y="5758"/>
                    <a:pt x="16674" y="5501"/>
                  </a:cubicBezTo>
                  <a:cubicBezTo>
                    <a:pt x="16860" y="5244"/>
                    <a:pt x="16674" y="7816"/>
                    <a:pt x="16860" y="10130"/>
                  </a:cubicBezTo>
                  <a:cubicBezTo>
                    <a:pt x="17046" y="12444"/>
                    <a:pt x="17605" y="14501"/>
                    <a:pt x="18443" y="15787"/>
                  </a:cubicBezTo>
                  <a:cubicBezTo>
                    <a:pt x="19281" y="17073"/>
                    <a:pt x="20398" y="17587"/>
                    <a:pt x="21515" y="18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8773112" y="3541828"/>
              <a:ext cx="103277" cy="24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960" fill="norm" stroke="1" extrusionOk="0">
                  <a:moveTo>
                    <a:pt x="18672" y="12753"/>
                  </a:moveTo>
                  <a:cubicBezTo>
                    <a:pt x="13920" y="13293"/>
                    <a:pt x="9168" y="13833"/>
                    <a:pt x="6144" y="14553"/>
                  </a:cubicBezTo>
                  <a:cubicBezTo>
                    <a:pt x="3120" y="15273"/>
                    <a:pt x="1824" y="16173"/>
                    <a:pt x="960" y="17163"/>
                  </a:cubicBezTo>
                  <a:cubicBezTo>
                    <a:pt x="96" y="18153"/>
                    <a:pt x="-336" y="19233"/>
                    <a:pt x="312" y="20043"/>
                  </a:cubicBezTo>
                  <a:cubicBezTo>
                    <a:pt x="960" y="20853"/>
                    <a:pt x="2688" y="21393"/>
                    <a:pt x="5712" y="20493"/>
                  </a:cubicBezTo>
                  <a:cubicBezTo>
                    <a:pt x="8736" y="19593"/>
                    <a:pt x="13056" y="17253"/>
                    <a:pt x="15864" y="14013"/>
                  </a:cubicBezTo>
                  <a:cubicBezTo>
                    <a:pt x="18672" y="10773"/>
                    <a:pt x="19968" y="6633"/>
                    <a:pt x="20616" y="4023"/>
                  </a:cubicBezTo>
                  <a:cubicBezTo>
                    <a:pt x="21264" y="1413"/>
                    <a:pt x="21264" y="333"/>
                    <a:pt x="20400" y="63"/>
                  </a:cubicBezTo>
                  <a:cubicBezTo>
                    <a:pt x="19536" y="-207"/>
                    <a:pt x="17808" y="333"/>
                    <a:pt x="16080" y="2853"/>
                  </a:cubicBezTo>
                  <a:cubicBezTo>
                    <a:pt x="14352" y="5373"/>
                    <a:pt x="12624" y="9873"/>
                    <a:pt x="11760" y="12573"/>
                  </a:cubicBezTo>
                  <a:cubicBezTo>
                    <a:pt x="10896" y="15273"/>
                    <a:pt x="10896" y="16173"/>
                    <a:pt x="12192" y="16983"/>
                  </a:cubicBezTo>
                  <a:cubicBezTo>
                    <a:pt x="13488" y="17793"/>
                    <a:pt x="16080" y="18513"/>
                    <a:pt x="18672" y="19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8891524" y="3660080"/>
              <a:ext cx="163577" cy="120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21" fill="norm" stroke="1" extrusionOk="0">
                  <a:moveTo>
                    <a:pt x="1463" y="12283"/>
                  </a:moveTo>
                  <a:cubicBezTo>
                    <a:pt x="3401" y="9676"/>
                    <a:pt x="5339" y="7069"/>
                    <a:pt x="6309" y="4835"/>
                  </a:cubicBezTo>
                  <a:cubicBezTo>
                    <a:pt x="7278" y="2600"/>
                    <a:pt x="7278" y="738"/>
                    <a:pt x="6586" y="180"/>
                  </a:cubicBezTo>
                  <a:cubicBezTo>
                    <a:pt x="5893" y="-379"/>
                    <a:pt x="4509" y="366"/>
                    <a:pt x="3263" y="2414"/>
                  </a:cubicBezTo>
                  <a:cubicBezTo>
                    <a:pt x="2016" y="4462"/>
                    <a:pt x="909" y="7814"/>
                    <a:pt x="355" y="10421"/>
                  </a:cubicBezTo>
                  <a:cubicBezTo>
                    <a:pt x="-199" y="13028"/>
                    <a:pt x="-199" y="14890"/>
                    <a:pt x="1047" y="16380"/>
                  </a:cubicBezTo>
                  <a:cubicBezTo>
                    <a:pt x="2293" y="17869"/>
                    <a:pt x="4786" y="18987"/>
                    <a:pt x="6724" y="19173"/>
                  </a:cubicBezTo>
                  <a:cubicBezTo>
                    <a:pt x="8663" y="19359"/>
                    <a:pt x="10047" y="18614"/>
                    <a:pt x="11155" y="17311"/>
                  </a:cubicBezTo>
                  <a:cubicBezTo>
                    <a:pt x="12263" y="16007"/>
                    <a:pt x="13093" y="14145"/>
                    <a:pt x="13647" y="12283"/>
                  </a:cubicBezTo>
                  <a:cubicBezTo>
                    <a:pt x="14201" y="10421"/>
                    <a:pt x="14478" y="8559"/>
                    <a:pt x="14339" y="8559"/>
                  </a:cubicBezTo>
                  <a:cubicBezTo>
                    <a:pt x="14201" y="8559"/>
                    <a:pt x="13647" y="10421"/>
                    <a:pt x="13370" y="12283"/>
                  </a:cubicBezTo>
                  <a:cubicBezTo>
                    <a:pt x="13093" y="14145"/>
                    <a:pt x="13093" y="16007"/>
                    <a:pt x="13232" y="16007"/>
                  </a:cubicBezTo>
                  <a:cubicBezTo>
                    <a:pt x="13370" y="16007"/>
                    <a:pt x="13647" y="14145"/>
                    <a:pt x="14063" y="12283"/>
                  </a:cubicBezTo>
                  <a:cubicBezTo>
                    <a:pt x="14478" y="10421"/>
                    <a:pt x="15032" y="8559"/>
                    <a:pt x="15863" y="6883"/>
                  </a:cubicBezTo>
                  <a:cubicBezTo>
                    <a:pt x="16693" y="5207"/>
                    <a:pt x="17801" y="3718"/>
                    <a:pt x="18632" y="3904"/>
                  </a:cubicBezTo>
                  <a:cubicBezTo>
                    <a:pt x="19463" y="4090"/>
                    <a:pt x="20016" y="5952"/>
                    <a:pt x="20432" y="9118"/>
                  </a:cubicBezTo>
                  <a:cubicBezTo>
                    <a:pt x="20847" y="12283"/>
                    <a:pt x="21124" y="16752"/>
                    <a:pt x="21401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9118963" y="3558443"/>
              <a:ext cx="18688" cy="22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508" fill="norm" stroke="1" extrusionOk="0">
                  <a:moveTo>
                    <a:pt x="13988" y="0"/>
                  </a:moveTo>
                  <a:cubicBezTo>
                    <a:pt x="9188" y="5249"/>
                    <a:pt x="4388" y="10497"/>
                    <a:pt x="1988" y="13727"/>
                  </a:cubicBezTo>
                  <a:cubicBezTo>
                    <a:pt x="-412" y="16957"/>
                    <a:pt x="-412" y="18168"/>
                    <a:pt x="788" y="19279"/>
                  </a:cubicBezTo>
                  <a:cubicBezTo>
                    <a:pt x="1988" y="20389"/>
                    <a:pt x="4388" y="21398"/>
                    <a:pt x="7988" y="21499"/>
                  </a:cubicBezTo>
                  <a:cubicBezTo>
                    <a:pt x="11588" y="21600"/>
                    <a:pt x="16388" y="20793"/>
                    <a:pt x="21188" y="19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9084733" y="3653693"/>
              <a:ext cx="5926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14" y="21600"/>
                  </a:moveTo>
                  <a:cubicBezTo>
                    <a:pt x="3857" y="18000"/>
                    <a:pt x="0" y="14400"/>
                    <a:pt x="0" y="11880"/>
                  </a:cubicBezTo>
                  <a:cubicBezTo>
                    <a:pt x="0" y="9360"/>
                    <a:pt x="3857" y="7920"/>
                    <a:pt x="8100" y="6120"/>
                  </a:cubicBezTo>
                  <a:cubicBezTo>
                    <a:pt x="12343" y="4320"/>
                    <a:pt x="16971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9175750" y="3596543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9201150" y="3662159"/>
              <a:ext cx="57150" cy="14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35"/>
                  </a:moveTo>
                  <a:cubicBezTo>
                    <a:pt x="17600" y="318"/>
                    <a:pt x="13600" y="0"/>
                    <a:pt x="9600" y="0"/>
                  </a:cubicBezTo>
                  <a:cubicBezTo>
                    <a:pt x="5600" y="0"/>
                    <a:pt x="1600" y="318"/>
                    <a:pt x="800" y="2224"/>
                  </a:cubicBezTo>
                  <a:cubicBezTo>
                    <a:pt x="0" y="4129"/>
                    <a:pt x="2400" y="7624"/>
                    <a:pt x="5600" y="9847"/>
                  </a:cubicBezTo>
                  <a:cubicBezTo>
                    <a:pt x="8800" y="12071"/>
                    <a:pt x="12800" y="13024"/>
                    <a:pt x="14800" y="14294"/>
                  </a:cubicBezTo>
                  <a:cubicBezTo>
                    <a:pt x="16800" y="15565"/>
                    <a:pt x="16800" y="17153"/>
                    <a:pt x="14000" y="18424"/>
                  </a:cubicBezTo>
                  <a:cubicBezTo>
                    <a:pt x="11200" y="19694"/>
                    <a:pt x="5600" y="206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9457266" y="3608981"/>
              <a:ext cx="220135" cy="183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0" fill="norm" stroke="1" extrusionOk="0">
                  <a:moveTo>
                    <a:pt x="415" y="8039"/>
                  </a:moveTo>
                  <a:cubicBezTo>
                    <a:pt x="208" y="6825"/>
                    <a:pt x="0" y="5612"/>
                    <a:pt x="0" y="4277"/>
                  </a:cubicBezTo>
                  <a:cubicBezTo>
                    <a:pt x="0" y="2942"/>
                    <a:pt x="208" y="1486"/>
                    <a:pt x="519" y="1486"/>
                  </a:cubicBezTo>
                  <a:cubicBezTo>
                    <a:pt x="831" y="1486"/>
                    <a:pt x="1246" y="2942"/>
                    <a:pt x="1662" y="5126"/>
                  </a:cubicBezTo>
                  <a:cubicBezTo>
                    <a:pt x="2077" y="7311"/>
                    <a:pt x="2492" y="10223"/>
                    <a:pt x="3012" y="12286"/>
                  </a:cubicBezTo>
                  <a:cubicBezTo>
                    <a:pt x="3531" y="14349"/>
                    <a:pt x="4154" y="15562"/>
                    <a:pt x="4985" y="16048"/>
                  </a:cubicBezTo>
                  <a:cubicBezTo>
                    <a:pt x="5815" y="16533"/>
                    <a:pt x="6854" y="16290"/>
                    <a:pt x="7477" y="15562"/>
                  </a:cubicBezTo>
                  <a:cubicBezTo>
                    <a:pt x="8100" y="14834"/>
                    <a:pt x="8308" y="13621"/>
                    <a:pt x="8827" y="13499"/>
                  </a:cubicBezTo>
                  <a:cubicBezTo>
                    <a:pt x="9346" y="13378"/>
                    <a:pt x="10177" y="14349"/>
                    <a:pt x="10904" y="15684"/>
                  </a:cubicBezTo>
                  <a:cubicBezTo>
                    <a:pt x="11631" y="17018"/>
                    <a:pt x="12254" y="18717"/>
                    <a:pt x="13085" y="19809"/>
                  </a:cubicBezTo>
                  <a:cubicBezTo>
                    <a:pt x="13915" y="20902"/>
                    <a:pt x="14954" y="21387"/>
                    <a:pt x="15681" y="20902"/>
                  </a:cubicBezTo>
                  <a:cubicBezTo>
                    <a:pt x="16408" y="20416"/>
                    <a:pt x="16823" y="18960"/>
                    <a:pt x="17135" y="15684"/>
                  </a:cubicBezTo>
                  <a:cubicBezTo>
                    <a:pt x="17446" y="12407"/>
                    <a:pt x="17654" y="7311"/>
                    <a:pt x="17758" y="4156"/>
                  </a:cubicBezTo>
                  <a:cubicBezTo>
                    <a:pt x="17862" y="1000"/>
                    <a:pt x="17862" y="-213"/>
                    <a:pt x="18485" y="30"/>
                  </a:cubicBezTo>
                  <a:cubicBezTo>
                    <a:pt x="19108" y="272"/>
                    <a:pt x="20354" y="1971"/>
                    <a:pt x="21600" y="3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9918700" y="3677987"/>
              <a:ext cx="69850" cy="14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2103"/>
                  </a:moveTo>
                  <a:cubicBezTo>
                    <a:pt x="2618" y="7261"/>
                    <a:pt x="5236" y="12419"/>
                    <a:pt x="7200" y="15965"/>
                  </a:cubicBezTo>
                  <a:cubicBezTo>
                    <a:pt x="9164" y="19512"/>
                    <a:pt x="10473" y="21446"/>
                    <a:pt x="11455" y="21446"/>
                  </a:cubicBezTo>
                  <a:cubicBezTo>
                    <a:pt x="12436" y="21446"/>
                    <a:pt x="13091" y="19512"/>
                    <a:pt x="13745" y="16449"/>
                  </a:cubicBezTo>
                  <a:cubicBezTo>
                    <a:pt x="14400" y="13386"/>
                    <a:pt x="15055" y="9195"/>
                    <a:pt x="15382" y="5810"/>
                  </a:cubicBezTo>
                  <a:cubicBezTo>
                    <a:pt x="15709" y="2425"/>
                    <a:pt x="15709" y="-154"/>
                    <a:pt x="16691" y="7"/>
                  </a:cubicBezTo>
                  <a:cubicBezTo>
                    <a:pt x="17673" y="168"/>
                    <a:pt x="19636" y="3070"/>
                    <a:pt x="21600" y="5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10027829" y="3507643"/>
              <a:ext cx="519521" cy="29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30" fill="norm" stroke="1" extrusionOk="0">
                  <a:moveTo>
                    <a:pt x="2322" y="18783"/>
                  </a:moveTo>
                  <a:cubicBezTo>
                    <a:pt x="2410" y="18000"/>
                    <a:pt x="2497" y="17217"/>
                    <a:pt x="2497" y="16435"/>
                  </a:cubicBezTo>
                  <a:cubicBezTo>
                    <a:pt x="2497" y="15652"/>
                    <a:pt x="2410" y="14870"/>
                    <a:pt x="2146" y="14635"/>
                  </a:cubicBezTo>
                  <a:cubicBezTo>
                    <a:pt x="1883" y="14400"/>
                    <a:pt x="1444" y="14713"/>
                    <a:pt x="1049" y="15574"/>
                  </a:cubicBezTo>
                  <a:cubicBezTo>
                    <a:pt x="653" y="16435"/>
                    <a:pt x="302" y="17843"/>
                    <a:pt x="127" y="18939"/>
                  </a:cubicBezTo>
                  <a:cubicBezTo>
                    <a:pt x="-49" y="20035"/>
                    <a:pt x="-49" y="20817"/>
                    <a:pt x="171" y="20974"/>
                  </a:cubicBezTo>
                  <a:cubicBezTo>
                    <a:pt x="390" y="21130"/>
                    <a:pt x="829" y="20661"/>
                    <a:pt x="1268" y="20426"/>
                  </a:cubicBezTo>
                  <a:cubicBezTo>
                    <a:pt x="1707" y="20191"/>
                    <a:pt x="2146" y="20191"/>
                    <a:pt x="2629" y="20504"/>
                  </a:cubicBezTo>
                  <a:cubicBezTo>
                    <a:pt x="3112" y="20817"/>
                    <a:pt x="3639" y="21443"/>
                    <a:pt x="4078" y="21522"/>
                  </a:cubicBezTo>
                  <a:cubicBezTo>
                    <a:pt x="4517" y="21600"/>
                    <a:pt x="4868" y="21130"/>
                    <a:pt x="5395" y="19487"/>
                  </a:cubicBezTo>
                  <a:cubicBezTo>
                    <a:pt x="5922" y="17843"/>
                    <a:pt x="6624" y="15026"/>
                    <a:pt x="7151" y="12052"/>
                  </a:cubicBezTo>
                  <a:cubicBezTo>
                    <a:pt x="7678" y="9078"/>
                    <a:pt x="8029" y="5948"/>
                    <a:pt x="8205" y="3678"/>
                  </a:cubicBezTo>
                  <a:cubicBezTo>
                    <a:pt x="8380" y="1409"/>
                    <a:pt x="8380" y="0"/>
                    <a:pt x="8292" y="0"/>
                  </a:cubicBezTo>
                  <a:cubicBezTo>
                    <a:pt x="8205" y="0"/>
                    <a:pt x="8029" y="1409"/>
                    <a:pt x="7766" y="4461"/>
                  </a:cubicBezTo>
                  <a:cubicBezTo>
                    <a:pt x="7502" y="7513"/>
                    <a:pt x="7151" y="12209"/>
                    <a:pt x="6975" y="15104"/>
                  </a:cubicBezTo>
                  <a:cubicBezTo>
                    <a:pt x="6800" y="18000"/>
                    <a:pt x="6800" y="19096"/>
                    <a:pt x="6931" y="19957"/>
                  </a:cubicBezTo>
                  <a:cubicBezTo>
                    <a:pt x="7063" y="20817"/>
                    <a:pt x="7327" y="21443"/>
                    <a:pt x="7634" y="21443"/>
                  </a:cubicBezTo>
                  <a:cubicBezTo>
                    <a:pt x="7941" y="21443"/>
                    <a:pt x="8292" y="20817"/>
                    <a:pt x="8512" y="20035"/>
                  </a:cubicBezTo>
                  <a:cubicBezTo>
                    <a:pt x="8731" y="19252"/>
                    <a:pt x="8819" y="18313"/>
                    <a:pt x="8951" y="17374"/>
                  </a:cubicBezTo>
                  <a:cubicBezTo>
                    <a:pt x="9083" y="16435"/>
                    <a:pt x="9258" y="15496"/>
                    <a:pt x="9346" y="15417"/>
                  </a:cubicBezTo>
                  <a:cubicBezTo>
                    <a:pt x="9434" y="15339"/>
                    <a:pt x="9434" y="16122"/>
                    <a:pt x="9434" y="16904"/>
                  </a:cubicBezTo>
                  <a:cubicBezTo>
                    <a:pt x="9434" y="17687"/>
                    <a:pt x="9434" y="18470"/>
                    <a:pt x="9653" y="18861"/>
                  </a:cubicBezTo>
                  <a:cubicBezTo>
                    <a:pt x="9873" y="19252"/>
                    <a:pt x="10312" y="19252"/>
                    <a:pt x="10619" y="18861"/>
                  </a:cubicBezTo>
                  <a:cubicBezTo>
                    <a:pt x="10927" y="18470"/>
                    <a:pt x="11102" y="17687"/>
                    <a:pt x="11366" y="16670"/>
                  </a:cubicBezTo>
                  <a:cubicBezTo>
                    <a:pt x="11629" y="15652"/>
                    <a:pt x="11980" y="14400"/>
                    <a:pt x="12156" y="14243"/>
                  </a:cubicBezTo>
                  <a:cubicBezTo>
                    <a:pt x="12331" y="14087"/>
                    <a:pt x="12331" y="15026"/>
                    <a:pt x="12331" y="15887"/>
                  </a:cubicBezTo>
                  <a:cubicBezTo>
                    <a:pt x="12331" y="16748"/>
                    <a:pt x="12331" y="17530"/>
                    <a:pt x="12463" y="18235"/>
                  </a:cubicBezTo>
                  <a:cubicBezTo>
                    <a:pt x="12595" y="18939"/>
                    <a:pt x="12858" y="19565"/>
                    <a:pt x="13210" y="19878"/>
                  </a:cubicBezTo>
                  <a:cubicBezTo>
                    <a:pt x="13561" y="20191"/>
                    <a:pt x="14000" y="20191"/>
                    <a:pt x="14527" y="19565"/>
                  </a:cubicBezTo>
                  <a:cubicBezTo>
                    <a:pt x="15053" y="18939"/>
                    <a:pt x="15668" y="17687"/>
                    <a:pt x="16063" y="16357"/>
                  </a:cubicBezTo>
                  <a:cubicBezTo>
                    <a:pt x="16458" y="15026"/>
                    <a:pt x="16634" y="13617"/>
                    <a:pt x="16766" y="12522"/>
                  </a:cubicBezTo>
                  <a:cubicBezTo>
                    <a:pt x="16897" y="11426"/>
                    <a:pt x="16985" y="10643"/>
                    <a:pt x="16810" y="10565"/>
                  </a:cubicBezTo>
                  <a:cubicBezTo>
                    <a:pt x="16634" y="10487"/>
                    <a:pt x="16195" y="11113"/>
                    <a:pt x="15931" y="11896"/>
                  </a:cubicBezTo>
                  <a:cubicBezTo>
                    <a:pt x="15668" y="12678"/>
                    <a:pt x="15580" y="13617"/>
                    <a:pt x="15536" y="14557"/>
                  </a:cubicBezTo>
                  <a:cubicBezTo>
                    <a:pt x="15492" y="15496"/>
                    <a:pt x="15492" y="16435"/>
                    <a:pt x="16019" y="17061"/>
                  </a:cubicBezTo>
                  <a:cubicBezTo>
                    <a:pt x="16546" y="17687"/>
                    <a:pt x="17600" y="18000"/>
                    <a:pt x="18610" y="17843"/>
                  </a:cubicBezTo>
                  <a:cubicBezTo>
                    <a:pt x="19619" y="17687"/>
                    <a:pt x="20585" y="17061"/>
                    <a:pt x="21551" y="16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8610600" y="3941559"/>
              <a:ext cx="1571667" cy="188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0" y="2670"/>
                  </a:moveTo>
                  <a:cubicBezTo>
                    <a:pt x="1131" y="1942"/>
                    <a:pt x="2261" y="1213"/>
                    <a:pt x="3421" y="728"/>
                  </a:cubicBezTo>
                  <a:cubicBezTo>
                    <a:pt x="4581" y="243"/>
                    <a:pt x="5770" y="0"/>
                    <a:pt x="6915" y="0"/>
                  </a:cubicBezTo>
                  <a:cubicBezTo>
                    <a:pt x="8060" y="0"/>
                    <a:pt x="9162" y="243"/>
                    <a:pt x="10307" y="607"/>
                  </a:cubicBezTo>
                  <a:cubicBezTo>
                    <a:pt x="11452" y="971"/>
                    <a:pt x="12641" y="1456"/>
                    <a:pt x="13786" y="2184"/>
                  </a:cubicBezTo>
                  <a:cubicBezTo>
                    <a:pt x="14932" y="2912"/>
                    <a:pt x="16033" y="3883"/>
                    <a:pt x="17179" y="5097"/>
                  </a:cubicBezTo>
                  <a:cubicBezTo>
                    <a:pt x="18324" y="6310"/>
                    <a:pt x="19512" y="7766"/>
                    <a:pt x="20281" y="8737"/>
                  </a:cubicBezTo>
                  <a:cubicBezTo>
                    <a:pt x="21049" y="9708"/>
                    <a:pt x="21397" y="10193"/>
                    <a:pt x="21499" y="10436"/>
                  </a:cubicBezTo>
                  <a:cubicBezTo>
                    <a:pt x="21600" y="10679"/>
                    <a:pt x="21455" y="10679"/>
                    <a:pt x="20832" y="10557"/>
                  </a:cubicBezTo>
                  <a:cubicBezTo>
                    <a:pt x="20208" y="10436"/>
                    <a:pt x="19107" y="10193"/>
                    <a:pt x="18048" y="9951"/>
                  </a:cubicBezTo>
                  <a:cubicBezTo>
                    <a:pt x="16990" y="9708"/>
                    <a:pt x="15975" y="9465"/>
                    <a:pt x="14888" y="9222"/>
                  </a:cubicBezTo>
                  <a:cubicBezTo>
                    <a:pt x="13801" y="8980"/>
                    <a:pt x="12641" y="8737"/>
                    <a:pt x="11438" y="8616"/>
                  </a:cubicBezTo>
                  <a:cubicBezTo>
                    <a:pt x="10235" y="8494"/>
                    <a:pt x="8988" y="8494"/>
                    <a:pt x="7828" y="8494"/>
                  </a:cubicBezTo>
                  <a:cubicBezTo>
                    <a:pt x="6668" y="8494"/>
                    <a:pt x="5596" y="8494"/>
                    <a:pt x="4610" y="8858"/>
                  </a:cubicBezTo>
                  <a:cubicBezTo>
                    <a:pt x="3624" y="9222"/>
                    <a:pt x="2725" y="9951"/>
                    <a:pt x="2131" y="10436"/>
                  </a:cubicBezTo>
                  <a:cubicBezTo>
                    <a:pt x="1537" y="10921"/>
                    <a:pt x="1247" y="11164"/>
                    <a:pt x="1189" y="11528"/>
                  </a:cubicBezTo>
                  <a:cubicBezTo>
                    <a:pt x="1131" y="11892"/>
                    <a:pt x="1305" y="12378"/>
                    <a:pt x="1943" y="12742"/>
                  </a:cubicBezTo>
                  <a:cubicBezTo>
                    <a:pt x="2580" y="13106"/>
                    <a:pt x="3682" y="13348"/>
                    <a:pt x="4726" y="13470"/>
                  </a:cubicBezTo>
                  <a:cubicBezTo>
                    <a:pt x="5770" y="13591"/>
                    <a:pt x="6755" y="13591"/>
                    <a:pt x="7843" y="13712"/>
                  </a:cubicBezTo>
                  <a:cubicBezTo>
                    <a:pt x="8930" y="13834"/>
                    <a:pt x="10119" y="14076"/>
                    <a:pt x="11278" y="14440"/>
                  </a:cubicBezTo>
                  <a:cubicBezTo>
                    <a:pt x="12438" y="14804"/>
                    <a:pt x="13569" y="15290"/>
                    <a:pt x="14787" y="16382"/>
                  </a:cubicBezTo>
                  <a:cubicBezTo>
                    <a:pt x="16004" y="17474"/>
                    <a:pt x="17309" y="19173"/>
                    <a:pt x="18063" y="20144"/>
                  </a:cubicBezTo>
                  <a:cubicBezTo>
                    <a:pt x="18817" y="21115"/>
                    <a:pt x="19020" y="21357"/>
                    <a:pt x="192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8324850" y="3318849"/>
              <a:ext cx="258642" cy="13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864" fill="norm" stroke="1" extrusionOk="0">
                  <a:moveTo>
                    <a:pt x="13171" y="4717"/>
                  </a:moveTo>
                  <a:cubicBezTo>
                    <a:pt x="12468" y="3720"/>
                    <a:pt x="11766" y="2723"/>
                    <a:pt x="11063" y="2723"/>
                  </a:cubicBezTo>
                  <a:cubicBezTo>
                    <a:pt x="10361" y="2723"/>
                    <a:pt x="9659" y="3720"/>
                    <a:pt x="8956" y="4883"/>
                  </a:cubicBezTo>
                  <a:cubicBezTo>
                    <a:pt x="8254" y="6046"/>
                    <a:pt x="7551" y="7375"/>
                    <a:pt x="7112" y="9037"/>
                  </a:cubicBezTo>
                  <a:cubicBezTo>
                    <a:pt x="6673" y="10698"/>
                    <a:pt x="6498" y="12692"/>
                    <a:pt x="7024" y="13855"/>
                  </a:cubicBezTo>
                  <a:cubicBezTo>
                    <a:pt x="7551" y="15018"/>
                    <a:pt x="8780" y="15350"/>
                    <a:pt x="10098" y="14354"/>
                  </a:cubicBezTo>
                  <a:cubicBezTo>
                    <a:pt x="11415" y="13357"/>
                    <a:pt x="12820" y="11030"/>
                    <a:pt x="13698" y="9037"/>
                  </a:cubicBezTo>
                  <a:cubicBezTo>
                    <a:pt x="14576" y="7043"/>
                    <a:pt x="14927" y="5381"/>
                    <a:pt x="14927" y="3720"/>
                  </a:cubicBezTo>
                  <a:cubicBezTo>
                    <a:pt x="14927" y="2058"/>
                    <a:pt x="14576" y="397"/>
                    <a:pt x="13610" y="64"/>
                  </a:cubicBezTo>
                  <a:cubicBezTo>
                    <a:pt x="12644" y="-268"/>
                    <a:pt x="11063" y="729"/>
                    <a:pt x="9834" y="2058"/>
                  </a:cubicBezTo>
                  <a:cubicBezTo>
                    <a:pt x="8605" y="3387"/>
                    <a:pt x="7727" y="5049"/>
                    <a:pt x="7551" y="7707"/>
                  </a:cubicBezTo>
                  <a:cubicBezTo>
                    <a:pt x="7376" y="10366"/>
                    <a:pt x="7902" y="14021"/>
                    <a:pt x="8693" y="15849"/>
                  </a:cubicBezTo>
                  <a:cubicBezTo>
                    <a:pt x="9483" y="17677"/>
                    <a:pt x="10537" y="17677"/>
                    <a:pt x="11941" y="17012"/>
                  </a:cubicBezTo>
                  <a:cubicBezTo>
                    <a:pt x="13346" y="16347"/>
                    <a:pt x="15102" y="15018"/>
                    <a:pt x="16068" y="13523"/>
                  </a:cubicBezTo>
                  <a:cubicBezTo>
                    <a:pt x="17034" y="12027"/>
                    <a:pt x="17210" y="10366"/>
                    <a:pt x="16946" y="9037"/>
                  </a:cubicBezTo>
                  <a:cubicBezTo>
                    <a:pt x="16683" y="7707"/>
                    <a:pt x="15980" y="6710"/>
                    <a:pt x="14663" y="6378"/>
                  </a:cubicBezTo>
                  <a:cubicBezTo>
                    <a:pt x="13346" y="6046"/>
                    <a:pt x="11415" y="6378"/>
                    <a:pt x="9834" y="7874"/>
                  </a:cubicBezTo>
                  <a:cubicBezTo>
                    <a:pt x="8254" y="9369"/>
                    <a:pt x="7024" y="12027"/>
                    <a:pt x="6410" y="14354"/>
                  </a:cubicBezTo>
                  <a:cubicBezTo>
                    <a:pt x="5795" y="16680"/>
                    <a:pt x="5795" y="18674"/>
                    <a:pt x="6234" y="19837"/>
                  </a:cubicBezTo>
                  <a:cubicBezTo>
                    <a:pt x="6673" y="21000"/>
                    <a:pt x="7551" y="21332"/>
                    <a:pt x="9307" y="20003"/>
                  </a:cubicBezTo>
                  <a:cubicBezTo>
                    <a:pt x="11063" y="18674"/>
                    <a:pt x="13698" y="15683"/>
                    <a:pt x="15190" y="13357"/>
                  </a:cubicBezTo>
                  <a:cubicBezTo>
                    <a:pt x="16683" y="11030"/>
                    <a:pt x="17034" y="9369"/>
                    <a:pt x="17210" y="7707"/>
                  </a:cubicBezTo>
                  <a:cubicBezTo>
                    <a:pt x="17385" y="6046"/>
                    <a:pt x="17385" y="4384"/>
                    <a:pt x="15717" y="3554"/>
                  </a:cubicBezTo>
                  <a:cubicBezTo>
                    <a:pt x="14049" y="2723"/>
                    <a:pt x="10712" y="2723"/>
                    <a:pt x="8693" y="3221"/>
                  </a:cubicBezTo>
                  <a:cubicBezTo>
                    <a:pt x="6673" y="3720"/>
                    <a:pt x="5971" y="4717"/>
                    <a:pt x="5795" y="6877"/>
                  </a:cubicBezTo>
                  <a:cubicBezTo>
                    <a:pt x="5620" y="9037"/>
                    <a:pt x="5971" y="12360"/>
                    <a:pt x="7990" y="14021"/>
                  </a:cubicBezTo>
                  <a:cubicBezTo>
                    <a:pt x="10010" y="15683"/>
                    <a:pt x="13698" y="15683"/>
                    <a:pt x="16068" y="15184"/>
                  </a:cubicBezTo>
                  <a:cubicBezTo>
                    <a:pt x="18439" y="14686"/>
                    <a:pt x="19493" y="13689"/>
                    <a:pt x="20283" y="12360"/>
                  </a:cubicBezTo>
                  <a:cubicBezTo>
                    <a:pt x="21073" y="11030"/>
                    <a:pt x="21600" y="9369"/>
                    <a:pt x="21424" y="8040"/>
                  </a:cubicBezTo>
                  <a:cubicBezTo>
                    <a:pt x="21249" y="6710"/>
                    <a:pt x="20371" y="5714"/>
                    <a:pt x="18351" y="5215"/>
                  </a:cubicBezTo>
                  <a:cubicBezTo>
                    <a:pt x="16332" y="4717"/>
                    <a:pt x="13171" y="4717"/>
                    <a:pt x="11151" y="4883"/>
                  </a:cubicBezTo>
                  <a:cubicBezTo>
                    <a:pt x="9132" y="5049"/>
                    <a:pt x="8254" y="5381"/>
                    <a:pt x="7463" y="6378"/>
                  </a:cubicBezTo>
                  <a:cubicBezTo>
                    <a:pt x="6673" y="7375"/>
                    <a:pt x="5971" y="9037"/>
                    <a:pt x="7024" y="11197"/>
                  </a:cubicBezTo>
                  <a:cubicBezTo>
                    <a:pt x="8078" y="13357"/>
                    <a:pt x="10888" y="16015"/>
                    <a:pt x="12732" y="17178"/>
                  </a:cubicBezTo>
                  <a:cubicBezTo>
                    <a:pt x="14576" y="18341"/>
                    <a:pt x="15454" y="18009"/>
                    <a:pt x="16068" y="16181"/>
                  </a:cubicBezTo>
                  <a:cubicBezTo>
                    <a:pt x="16683" y="14354"/>
                    <a:pt x="17034" y="11030"/>
                    <a:pt x="16332" y="8704"/>
                  </a:cubicBezTo>
                  <a:cubicBezTo>
                    <a:pt x="15629" y="6378"/>
                    <a:pt x="13873" y="5049"/>
                    <a:pt x="11239" y="4883"/>
                  </a:cubicBezTo>
                  <a:cubicBezTo>
                    <a:pt x="8605" y="4717"/>
                    <a:pt x="5093" y="5714"/>
                    <a:pt x="3073" y="7043"/>
                  </a:cubicBezTo>
                  <a:cubicBezTo>
                    <a:pt x="1054" y="8372"/>
                    <a:pt x="527" y="10034"/>
                    <a:pt x="0" y="11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1085850" y="6399579"/>
              <a:ext cx="272687" cy="355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229" fill="norm" stroke="1" extrusionOk="0">
                  <a:moveTo>
                    <a:pt x="0" y="2114"/>
                  </a:moveTo>
                  <a:cubicBezTo>
                    <a:pt x="670" y="6029"/>
                    <a:pt x="1340" y="9945"/>
                    <a:pt x="1842" y="12598"/>
                  </a:cubicBezTo>
                  <a:cubicBezTo>
                    <a:pt x="2344" y="15251"/>
                    <a:pt x="2679" y="16640"/>
                    <a:pt x="3014" y="17651"/>
                  </a:cubicBezTo>
                  <a:cubicBezTo>
                    <a:pt x="3349" y="18661"/>
                    <a:pt x="3684" y="19293"/>
                    <a:pt x="4270" y="19482"/>
                  </a:cubicBezTo>
                  <a:cubicBezTo>
                    <a:pt x="4856" y="19672"/>
                    <a:pt x="5693" y="19419"/>
                    <a:pt x="6781" y="18282"/>
                  </a:cubicBezTo>
                  <a:cubicBezTo>
                    <a:pt x="7870" y="17145"/>
                    <a:pt x="9209" y="15124"/>
                    <a:pt x="10214" y="13861"/>
                  </a:cubicBezTo>
                  <a:cubicBezTo>
                    <a:pt x="11219" y="12598"/>
                    <a:pt x="11888" y="12093"/>
                    <a:pt x="12307" y="12219"/>
                  </a:cubicBezTo>
                  <a:cubicBezTo>
                    <a:pt x="12726" y="12345"/>
                    <a:pt x="12893" y="13103"/>
                    <a:pt x="13312" y="14619"/>
                  </a:cubicBezTo>
                  <a:cubicBezTo>
                    <a:pt x="13730" y="16135"/>
                    <a:pt x="14400" y="18408"/>
                    <a:pt x="15070" y="19735"/>
                  </a:cubicBezTo>
                  <a:cubicBezTo>
                    <a:pt x="15740" y="21061"/>
                    <a:pt x="16409" y="21440"/>
                    <a:pt x="16995" y="21124"/>
                  </a:cubicBezTo>
                  <a:cubicBezTo>
                    <a:pt x="17581" y="20808"/>
                    <a:pt x="18084" y="19798"/>
                    <a:pt x="18753" y="16956"/>
                  </a:cubicBezTo>
                  <a:cubicBezTo>
                    <a:pt x="19423" y="14114"/>
                    <a:pt x="20260" y="9440"/>
                    <a:pt x="20763" y="6724"/>
                  </a:cubicBezTo>
                  <a:cubicBezTo>
                    <a:pt x="21265" y="4008"/>
                    <a:pt x="21433" y="3251"/>
                    <a:pt x="21516" y="2303"/>
                  </a:cubicBezTo>
                  <a:cubicBezTo>
                    <a:pt x="21600" y="1356"/>
                    <a:pt x="21600" y="219"/>
                    <a:pt x="21433" y="29"/>
                  </a:cubicBezTo>
                  <a:cubicBezTo>
                    <a:pt x="21265" y="-160"/>
                    <a:pt x="20930" y="598"/>
                    <a:pt x="20847" y="1608"/>
                  </a:cubicBezTo>
                  <a:cubicBezTo>
                    <a:pt x="20763" y="2619"/>
                    <a:pt x="20930" y="3882"/>
                    <a:pt x="21098" y="5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1372133" y="6336515"/>
              <a:ext cx="209017" cy="37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20" fill="norm" stroke="1" extrusionOk="0">
                  <a:moveTo>
                    <a:pt x="7800" y="14830"/>
                  </a:moveTo>
                  <a:cubicBezTo>
                    <a:pt x="7800" y="14220"/>
                    <a:pt x="7800" y="13610"/>
                    <a:pt x="7254" y="13305"/>
                  </a:cubicBezTo>
                  <a:cubicBezTo>
                    <a:pt x="6709" y="13000"/>
                    <a:pt x="5618" y="13000"/>
                    <a:pt x="4418" y="13671"/>
                  </a:cubicBezTo>
                  <a:cubicBezTo>
                    <a:pt x="3218" y="14342"/>
                    <a:pt x="1909" y="15684"/>
                    <a:pt x="1145" y="16722"/>
                  </a:cubicBezTo>
                  <a:cubicBezTo>
                    <a:pt x="381" y="17759"/>
                    <a:pt x="163" y="18491"/>
                    <a:pt x="54" y="19284"/>
                  </a:cubicBezTo>
                  <a:cubicBezTo>
                    <a:pt x="-55" y="20078"/>
                    <a:pt x="-55" y="20932"/>
                    <a:pt x="600" y="21237"/>
                  </a:cubicBezTo>
                  <a:cubicBezTo>
                    <a:pt x="1254" y="21542"/>
                    <a:pt x="2563" y="21298"/>
                    <a:pt x="3763" y="20566"/>
                  </a:cubicBezTo>
                  <a:cubicBezTo>
                    <a:pt x="4963" y="19834"/>
                    <a:pt x="6054" y="18613"/>
                    <a:pt x="6818" y="17576"/>
                  </a:cubicBezTo>
                  <a:cubicBezTo>
                    <a:pt x="7581" y="16539"/>
                    <a:pt x="8018" y="15684"/>
                    <a:pt x="8236" y="15562"/>
                  </a:cubicBezTo>
                  <a:cubicBezTo>
                    <a:pt x="8454" y="15440"/>
                    <a:pt x="8454" y="16050"/>
                    <a:pt x="8454" y="16661"/>
                  </a:cubicBezTo>
                  <a:cubicBezTo>
                    <a:pt x="8454" y="17271"/>
                    <a:pt x="8454" y="17881"/>
                    <a:pt x="8781" y="18430"/>
                  </a:cubicBezTo>
                  <a:cubicBezTo>
                    <a:pt x="9109" y="18979"/>
                    <a:pt x="9763" y="19467"/>
                    <a:pt x="10527" y="19528"/>
                  </a:cubicBezTo>
                  <a:cubicBezTo>
                    <a:pt x="11290" y="19589"/>
                    <a:pt x="12163" y="19223"/>
                    <a:pt x="13472" y="17088"/>
                  </a:cubicBezTo>
                  <a:cubicBezTo>
                    <a:pt x="14781" y="14952"/>
                    <a:pt x="16527" y="11047"/>
                    <a:pt x="17509" y="8240"/>
                  </a:cubicBezTo>
                  <a:cubicBezTo>
                    <a:pt x="18490" y="5434"/>
                    <a:pt x="18709" y="3725"/>
                    <a:pt x="18818" y="2383"/>
                  </a:cubicBezTo>
                  <a:cubicBezTo>
                    <a:pt x="18927" y="1040"/>
                    <a:pt x="18927" y="64"/>
                    <a:pt x="18709" y="3"/>
                  </a:cubicBezTo>
                  <a:cubicBezTo>
                    <a:pt x="18490" y="-58"/>
                    <a:pt x="18054" y="796"/>
                    <a:pt x="17618" y="3420"/>
                  </a:cubicBezTo>
                  <a:cubicBezTo>
                    <a:pt x="17181" y="6044"/>
                    <a:pt x="16745" y="10437"/>
                    <a:pt x="16527" y="13366"/>
                  </a:cubicBezTo>
                  <a:cubicBezTo>
                    <a:pt x="16309" y="16295"/>
                    <a:pt x="16309" y="17759"/>
                    <a:pt x="17181" y="18857"/>
                  </a:cubicBezTo>
                  <a:cubicBezTo>
                    <a:pt x="18054" y="19956"/>
                    <a:pt x="19800" y="20688"/>
                    <a:pt x="21545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1604115" y="6204695"/>
              <a:ext cx="123085" cy="50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92" fill="norm" stroke="1" extrusionOk="0">
                  <a:moveTo>
                    <a:pt x="14699" y="16069"/>
                  </a:moveTo>
                  <a:cubicBezTo>
                    <a:pt x="12869" y="16069"/>
                    <a:pt x="11038" y="16069"/>
                    <a:pt x="8658" y="16295"/>
                  </a:cubicBezTo>
                  <a:cubicBezTo>
                    <a:pt x="6279" y="16521"/>
                    <a:pt x="3350" y="16973"/>
                    <a:pt x="1703" y="17787"/>
                  </a:cubicBezTo>
                  <a:cubicBezTo>
                    <a:pt x="55" y="18600"/>
                    <a:pt x="-311" y="19775"/>
                    <a:pt x="238" y="20498"/>
                  </a:cubicBezTo>
                  <a:cubicBezTo>
                    <a:pt x="787" y="21221"/>
                    <a:pt x="2252" y="21492"/>
                    <a:pt x="3899" y="21492"/>
                  </a:cubicBezTo>
                  <a:cubicBezTo>
                    <a:pt x="5547" y="21492"/>
                    <a:pt x="7377" y="21221"/>
                    <a:pt x="9208" y="20227"/>
                  </a:cubicBezTo>
                  <a:cubicBezTo>
                    <a:pt x="11038" y="19233"/>
                    <a:pt x="12869" y="17515"/>
                    <a:pt x="14333" y="14985"/>
                  </a:cubicBezTo>
                  <a:cubicBezTo>
                    <a:pt x="15797" y="12454"/>
                    <a:pt x="16896" y="9110"/>
                    <a:pt x="17079" y="6580"/>
                  </a:cubicBezTo>
                  <a:cubicBezTo>
                    <a:pt x="17262" y="4049"/>
                    <a:pt x="16530" y="2332"/>
                    <a:pt x="15248" y="1293"/>
                  </a:cubicBezTo>
                  <a:cubicBezTo>
                    <a:pt x="13967" y="254"/>
                    <a:pt x="12136" y="-108"/>
                    <a:pt x="10855" y="28"/>
                  </a:cubicBezTo>
                  <a:cubicBezTo>
                    <a:pt x="9574" y="163"/>
                    <a:pt x="8842" y="796"/>
                    <a:pt x="8658" y="2648"/>
                  </a:cubicBezTo>
                  <a:cubicBezTo>
                    <a:pt x="8475" y="4501"/>
                    <a:pt x="8842" y="7574"/>
                    <a:pt x="10123" y="9743"/>
                  </a:cubicBezTo>
                  <a:cubicBezTo>
                    <a:pt x="11404" y="11912"/>
                    <a:pt x="13601" y="13177"/>
                    <a:pt x="15614" y="13855"/>
                  </a:cubicBezTo>
                  <a:cubicBezTo>
                    <a:pt x="17628" y="14533"/>
                    <a:pt x="19458" y="14623"/>
                    <a:pt x="21289" y="14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1746250" y="6320693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1790699" y="6421079"/>
              <a:ext cx="82551" cy="23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21600" y="1235"/>
                  </a:moveTo>
                  <a:cubicBezTo>
                    <a:pt x="19385" y="671"/>
                    <a:pt x="17169" y="108"/>
                    <a:pt x="14677" y="14"/>
                  </a:cubicBezTo>
                  <a:cubicBezTo>
                    <a:pt x="12185" y="-80"/>
                    <a:pt x="9415" y="296"/>
                    <a:pt x="7200" y="1423"/>
                  </a:cubicBezTo>
                  <a:cubicBezTo>
                    <a:pt x="4985" y="2550"/>
                    <a:pt x="3323" y="4428"/>
                    <a:pt x="5262" y="6682"/>
                  </a:cubicBezTo>
                  <a:cubicBezTo>
                    <a:pt x="7200" y="8936"/>
                    <a:pt x="12738" y="11565"/>
                    <a:pt x="15785" y="13443"/>
                  </a:cubicBezTo>
                  <a:cubicBezTo>
                    <a:pt x="18831" y="15322"/>
                    <a:pt x="19385" y="16449"/>
                    <a:pt x="17446" y="17763"/>
                  </a:cubicBezTo>
                  <a:cubicBezTo>
                    <a:pt x="15508" y="19078"/>
                    <a:pt x="11077" y="20581"/>
                    <a:pt x="7754" y="21050"/>
                  </a:cubicBezTo>
                  <a:cubicBezTo>
                    <a:pt x="4431" y="21520"/>
                    <a:pt x="2215" y="20957"/>
                    <a:pt x="0" y="20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2565957" y="6136543"/>
              <a:ext cx="62944" cy="48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520" fill="norm" stroke="1" extrusionOk="0">
                  <a:moveTo>
                    <a:pt x="14930" y="0"/>
                  </a:moveTo>
                  <a:cubicBezTo>
                    <a:pt x="14930" y="2151"/>
                    <a:pt x="14930" y="4301"/>
                    <a:pt x="12410" y="7153"/>
                  </a:cubicBezTo>
                  <a:cubicBezTo>
                    <a:pt x="9890" y="10005"/>
                    <a:pt x="4850" y="13558"/>
                    <a:pt x="2330" y="15849"/>
                  </a:cubicBezTo>
                  <a:cubicBezTo>
                    <a:pt x="-190" y="18140"/>
                    <a:pt x="-190" y="19169"/>
                    <a:pt x="170" y="19917"/>
                  </a:cubicBezTo>
                  <a:cubicBezTo>
                    <a:pt x="530" y="20665"/>
                    <a:pt x="1250" y="21132"/>
                    <a:pt x="3410" y="21366"/>
                  </a:cubicBezTo>
                  <a:cubicBezTo>
                    <a:pt x="5570" y="21600"/>
                    <a:pt x="9170" y="21600"/>
                    <a:pt x="12410" y="21132"/>
                  </a:cubicBezTo>
                  <a:cubicBezTo>
                    <a:pt x="15650" y="20665"/>
                    <a:pt x="18530" y="19730"/>
                    <a:pt x="21410" y="18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2514600" y="6393458"/>
              <a:ext cx="344655" cy="20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154" fill="norm" stroke="1" extrusionOk="0">
                  <a:moveTo>
                    <a:pt x="0" y="7710"/>
                  </a:moveTo>
                  <a:cubicBezTo>
                    <a:pt x="2898" y="7264"/>
                    <a:pt x="5795" y="6819"/>
                    <a:pt x="7573" y="6708"/>
                  </a:cubicBezTo>
                  <a:cubicBezTo>
                    <a:pt x="9351" y="6596"/>
                    <a:pt x="10010" y="6819"/>
                    <a:pt x="10668" y="6819"/>
                  </a:cubicBezTo>
                  <a:cubicBezTo>
                    <a:pt x="11327" y="6819"/>
                    <a:pt x="11985" y="6596"/>
                    <a:pt x="12380" y="5928"/>
                  </a:cubicBezTo>
                  <a:cubicBezTo>
                    <a:pt x="12776" y="5260"/>
                    <a:pt x="12907" y="4147"/>
                    <a:pt x="12710" y="3256"/>
                  </a:cubicBezTo>
                  <a:cubicBezTo>
                    <a:pt x="12512" y="2365"/>
                    <a:pt x="11985" y="1697"/>
                    <a:pt x="11129" y="2143"/>
                  </a:cubicBezTo>
                  <a:cubicBezTo>
                    <a:pt x="10273" y="2588"/>
                    <a:pt x="9088" y="4147"/>
                    <a:pt x="8298" y="6485"/>
                  </a:cubicBezTo>
                  <a:cubicBezTo>
                    <a:pt x="7507" y="8823"/>
                    <a:pt x="7112" y="11941"/>
                    <a:pt x="6915" y="14056"/>
                  </a:cubicBezTo>
                  <a:cubicBezTo>
                    <a:pt x="6717" y="16172"/>
                    <a:pt x="6717" y="17285"/>
                    <a:pt x="6915" y="18287"/>
                  </a:cubicBezTo>
                  <a:cubicBezTo>
                    <a:pt x="7112" y="19289"/>
                    <a:pt x="7507" y="20180"/>
                    <a:pt x="8561" y="20737"/>
                  </a:cubicBezTo>
                  <a:cubicBezTo>
                    <a:pt x="9615" y="21293"/>
                    <a:pt x="11327" y="21516"/>
                    <a:pt x="13566" y="19957"/>
                  </a:cubicBezTo>
                  <a:cubicBezTo>
                    <a:pt x="15805" y="18398"/>
                    <a:pt x="18571" y="15058"/>
                    <a:pt x="20020" y="11607"/>
                  </a:cubicBezTo>
                  <a:cubicBezTo>
                    <a:pt x="21468" y="8155"/>
                    <a:pt x="21600" y="4592"/>
                    <a:pt x="21337" y="2588"/>
                  </a:cubicBezTo>
                  <a:cubicBezTo>
                    <a:pt x="21073" y="584"/>
                    <a:pt x="20415" y="139"/>
                    <a:pt x="19690" y="27"/>
                  </a:cubicBezTo>
                  <a:cubicBezTo>
                    <a:pt x="18966" y="-84"/>
                    <a:pt x="18176" y="139"/>
                    <a:pt x="17583" y="807"/>
                  </a:cubicBezTo>
                  <a:cubicBezTo>
                    <a:pt x="16990" y="1475"/>
                    <a:pt x="16595" y="2588"/>
                    <a:pt x="16529" y="4258"/>
                  </a:cubicBezTo>
                  <a:cubicBezTo>
                    <a:pt x="16463" y="5928"/>
                    <a:pt x="16727" y="8155"/>
                    <a:pt x="17385" y="10159"/>
                  </a:cubicBezTo>
                  <a:cubicBezTo>
                    <a:pt x="18044" y="12163"/>
                    <a:pt x="19098" y="13945"/>
                    <a:pt x="19822" y="15615"/>
                  </a:cubicBezTo>
                  <a:cubicBezTo>
                    <a:pt x="20546" y="17285"/>
                    <a:pt x="20941" y="18844"/>
                    <a:pt x="20744" y="19846"/>
                  </a:cubicBezTo>
                  <a:cubicBezTo>
                    <a:pt x="20546" y="20848"/>
                    <a:pt x="19756" y="21293"/>
                    <a:pt x="18702" y="20737"/>
                  </a:cubicBezTo>
                  <a:cubicBezTo>
                    <a:pt x="17649" y="20180"/>
                    <a:pt x="16332" y="18621"/>
                    <a:pt x="15015" y="17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2960806" y="6149243"/>
              <a:ext cx="61795" cy="471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500" fill="norm" stroke="1" extrusionOk="0">
                  <a:moveTo>
                    <a:pt x="21020" y="0"/>
                  </a:moveTo>
                  <a:cubicBezTo>
                    <a:pt x="16700" y="2796"/>
                    <a:pt x="12380" y="5593"/>
                    <a:pt x="8420" y="8727"/>
                  </a:cubicBezTo>
                  <a:cubicBezTo>
                    <a:pt x="4460" y="11861"/>
                    <a:pt x="860" y="15332"/>
                    <a:pt x="140" y="17502"/>
                  </a:cubicBezTo>
                  <a:cubicBezTo>
                    <a:pt x="-580" y="19671"/>
                    <a:pt x="1580" y="20539"/>
                    <a:pt x="4460" y="21021"/>
                  </a:cubicBezTo>
                  <a:cubicBezTo>
                    <a:pt x="7340" y="21504"/>
                    <a:pt x="10940" y="21600"/>
                    <a:pt x="13820" y="21407"/>
                  </a:cubicBezTo>
                  <a:cubicBezTo>
                    <a:pt x="16700" y="21214"/>
                    <a:pt x="18860" y="20732"/>
                    <a:pt x="2102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2940049" y="6415943"/>
              <a:ext cx="171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3689350" y="6415943"/>
              <a:ext cx="190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3702050" y="6331276"/>
              <a:ext cx="69850" cy="7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518"/>
                    <a:pt x="0" y="11435"/>
                    <a:pt x="0" y="7306"/>
                  </a:cubicBezTo>
                  <a:cubicBezTo>
                    <a:pt x="0" y="3176"/>
                    <a:pt x="0" y="0"/>
                    <a:pt x="1964" y="0"/>
                  </a:cubicBezTo>
                  <a:cubicBezTo>
                    <a:pt x="3927" y="0"/>
                    <a:pt x="7855" y="3176"/>
                    <a:pt x="11455" y="6035"/>
                  </a:cubicBezTo>
                  <a:cubicBezTo>
                    <a:pt x="15055" y="8894"/>
                    <a:pt x="18327" y="11435"/>
                    <a:pt x="21600" y="1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3776251" y="6331749"/>
              <a:ext cx="97249" cy="22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257" fill="norm" stroke="1" extrusionOk="0">
                  <a:moveTo>
                    <a:pt x="20675" y="3790"/>
                  </a:moveTo>
                  <a:cubicBezTo>
                    <a:pt x="19775" y="2579"/>
                    <a:pt x="18875" y="1368"/>
                    <a:pt x="17300" y="661"/>
                  </a:cubicBezTo>
                  <a:cubicBezTo>
                    <a:pt x="15725" y="-45"/>
                    <a:pt x="13475" y="-247"/>
                    <a:pt x="10100" y="359"/>
                  </a:cubicBezTo>
                  <a:cubicBezTo>
                    <a:pt x="6725" y="964"/>
                    <a:pt x="2225" y="2377"/>
                    <a:pt x="650" y="3992"/>
                  </a:cubicBezTo>
                  <a:cubicBezTo>
                    <a:pt x="-925" y="5607"/>
                    <a:pt x="425" y="7424"/>
                    <a:pt x="4025" y="9544"/>
                  </a:cubicBezTo>
                  <a:cubicBezTo>
                    <a:pt x="7625" y="11663"/>
                    <a:pt x="13475" y="14086"/>
                    <a:pt x="16400" y="15802"/>
                  </a:cubicBezTo>
                  <a:cubicBezTo>
                    <a:pt x="19325" y="17517"/>
                    <a:pt x="19325" y="18527"/>
                    <a:pt x="18200" y="19334"/>
                  </a:cubicBezTo>
                  <a:cubicBezTo>
                    <a:pt x="17075" y="20142"/>
                    <a:pt x="14825" y="20747"/>
                    <a:pt x="11900" y="21050"/>
                  </a:cubicBezTo>
                  <a:cubicBezTo>
                    <a:pt x="8975" y="21353"/>
                    <a:pt x="5375" y="21353"/>
                    <a:pt x="3575" y="20848"/>
                  </a:cubicBezTo>
                  <a:cubicBezTo>
                    <a:pt x="1775" y="20344"/>
                    <a:pt x="1775" y="19334"/>
                    <a:pt x="1775" y="18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4457699" y="6352899"/>
              <a:ext cx="152401" cy="20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5296"/>
                  </a:moveTo>
                  <a:cubicBezTo>
                    <a:pt x="300" y="9972"/>
                    <a:pt x="600" y="14649"/>
                    <a:pt x="1800" y="14537"/>
                  </a:cubicBezTo>
                  <a:cubicBezTo>
                    <a:pt x="3000" y="14426"/>
                    <a:pt x="5100" y="9527"/>
                    <a:pt x="6750" y="6409"/>
                  </a:cubicBezTo>
                  <a:cubicBezTo>
                    <a:pt x="8400" y="3292"/>
                    <a:pt x="9600" y="1956"/>
                    <a:pt x="10950" y="1065"/>
                  </a:cubicBezTo>
                  <a:cubicBezTo>
                    <a:pt x="12300" y="174"/>
                    <a:pt x="13800" y="-271"/>
                    <a:pt x="14850" y="174"/>
                  </a:cubicBezTo>
                  <a:cubicBezTo>
                    <a:pt x="15900" y="620"/>
                    <a:pt x="16500" y="1956"/>
                    <a:pt x="16950" y="4628"/>
                  </a:cubicBezTo>
                  <a:cubicBezTo>
                    <a:pt x="17400" y="7300"/>
                    <a:pt x="17700" y="11308"/>
                    <a:pt x="18450" y="14315"/>
                  </a:cubicBezTo>
                  <a:cubicBezTo>
                    <a:pt x="19200" y="17321"/>
                    <a:pt x="20400" y="19325"/>
                    <a:pt x="21600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4637607" y="6344754"/>
              <a:ext cx="99493" cy="18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0808" fill="norm" stroke="1" extrusionOk="0">
                  <a:moveTo>
                    <a:pt x="20720" y="150"/>
                  </a:moveTo>
                  <a:cubicBezTo>
                    <a:pt x="18516" y="-88"/>
                    <a:pt x="16312" y="-325"/>
                    <a:pt x="12565" y="1811"/>
                  </a:cubicBezTo>
                  <a:cubicBezTo>
                    <a:pt x="8818" y="3948"/>
                    <a:pt x="3528" y="8457"/>
                    <a:pt x="1324" y="12018"/>
                  </a:cubicBezTo>
                  <a:cubicBezTo>
                    <a:pt x="-880" y="15578"/>
                    <a:pt x="2" y="18189"/>
                    <a:pt x="1544" y="19613"/>
                  </a:cubicBezTo>
                  <a:cubicBezTo>
                    <a:pt x="3087" y="21038"/>
                    <a:pt x="5291" y="21275"/>
                    <a:pt x="8598" y="19851"/>
                  </a:cubicBezTo>
                  <a:cubicBezTo>
                    <a:pt x="11904" y="18427"/>
                    <a:pt x="16312" y="15341"/>
                    <a:pt x="18075" y="12611"/>
                  </a:cubicBezTo>
                  <a:cubicBezTo>
                    <a:pt x="19838" y="9882"/>
                    <a:pt x="18957" y="7508"/>
                    <a:pt x="17414" y="5728"/>
                  </a:cubicBezTo>
                  <a:cubicBezTo>
                    <a:pt x="15871" y="3948"/>
                    <a:pt x="13667" y="2761"/>
                    <a:pt x="13226" y="1930"/>
                  </a:cubicBezTo>
                  <a:cubicBezTo>
                    <a:pt x="12785" y="1099"/>
                    <a:pt x="14108" y="624"/>
                    <a:pt x="15430" y="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4842847" y="6098443"/>
              <a:ext cx="81860" cy="40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479" fill="norm" stroke="1" extrusionOk="0">
                  <a:moveTo>
                    <a:pt x="20002" y="1336"/>
                  </a:moveTo>
                  <a:cubicBezTo>
                    <a:pt x="20542" y="668"/>
                    <a:pt x="21082" y="0"/>
                    <a:pt x="20812" y="0"/>
                  </a:cubicBezTo>
                  <a:cubicBezTo>
                    <a:pt x="20542" y="0"/>
                    <a:pt x="19462" y="668"/>
                    <a:pt x="17032" y="2561"/>
                  </a:cubicBezTo>
                  <a:cubicBezTo>
                    <a:pt x="14602" y="4454"/>
                    <a:pt x="10822" y="7571"/>
                    <a:pt x="7582" y="10633"/>
                  </a:cubicBezTo>
                  <a:cubicBezTo>
                    <a:pt x="4342" y="13695"/>
                    <a:pt x="1642" y="16701"/>
                    <a:pt x="562" y="18482"/>
                  </a:cubicBezTo>
                  <a:cubicBezTo>
                    <a:pt x="-518" y="20264"/>
                    <a:pt x="22" y="20821"/>
                    <a:pt x="1642" y="21155"/>
                  </a:cubicBezTo>
                  <a:cubicBezTo>
                    <a:pt x="3262" y="21489"/>
                    <a:pt x="5962" y="21600"/>
                    <a:pt x="7582" y="21322"/>
                  </a:cubicBezTo>
                  <a:cubicBezTo>
                    <a:pt x="9202" y="21043"/>
                    <a:pt x="9742" y="20375"/>
                    <a:pt x="10282" y="19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4768266" y="6295293"/>
              <a:ext cx="21013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fill="norm" stroke="1" extrusionOk="0">
                  <a:moveTo>
                    <a:pt x="1342" y="21600"/>
                  </a:moveTo>
                  <a:cubicBezTo>
                    <a:pt x="486" y="19200"/>
                    <a:pt x="-369" y="16800"/>
                    <a:pt x="166" y="14400"/>
                  </a:cubicBezTo>
                  <a:cubicBezTo>
                    <a:pt x="700" y="12000"/>
                    <a:pt x="2625" y="9600"/>
                    <a:pt x="6368" y="7200"/>
                  </a:cubicBezTo>
                  <a:cubicBezTo>
                    <a:pt x="10110" y="4800"/>
                    <a:pt x="15671" y="2400"/>
                    <a:pt x="212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5804510" y="6257193"/>
              <a:ext cx="6289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21392" y="0"/>
                  </a:moveTo>
                  <a:cubicBezTo>
                    <a:pt x="14192" y="5437"/>
                    <a:pt x="6992" y="10873"/>
                    <a:pt x="3392" y="14106"/>
                  </a:cubicBezTo>
                  <a:cubicBezTo>
                    <a:pt x="-208" y="17339"/>
                    <a:pt x="-208" y="18367"/>
                    <a:pt x="152" y="19249"/>
                  </a:cubicBezTo>
                  <a:cubicBezTo>
                    <a:pt x="512" y="20131"/>
                    <a:pt x="1232" y="20865"/>
                    <a:pt x="4112" y="21233"/>
                  </a:cubicBezTo>
                  <a:cubicBezTo>
                    <a:pt x="6992" y="21600"/>
                    <a:pt x="12032" y="21600"/>
                    <a:pt x="170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5914937" y="6312299"/>
              <a:ext cx="116107" cy="18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1058" fill="norm" stroke="1" extrusionOk="0">
                  <a:moveTo>
                    <a:pt x="9679" y="3044"/>
                  </a:moveTo>
                  <a:cubicBezTo>
                    <a:pt x="7784" y="3279"/>
                    <a:pt x="5889" y="3514"/>
                    <a:pt x="3994" y="5744"/>
                  </a:cubicBezTo>
                  <a:cubicBezTo>
                    <a:pt x="2100" y="7974"/>
                    <a:pt x="205" y="12200"/>
                    <a:pt x="15" y="15370"/>
                  </a:cubicBezTo>
                  <a:cubicBezTo>
                    <a:pt x="-174" y="18540"/>
                    <a:pt x="1342" y="20653"/>
                    <a:pt x="4942" y="21005"/>
                  </a:cubicBezTo>
                  <a:cubicBezTo>
                    <a:pt x="8542" y="21357"/>
                    <a:pt x="14226" y="19948"/>
                    <a:pt x="17447" y="17248"/>
                  </a:cubicBezTo>
                  <a:cubicBezTo>
                    <a:pt x="20668" y="14548"/>
                    <a:pt x="21426" y="10557"/>
                    <a:pt x="20289" y="7505"/>
                  </a:cubicBezTo>
                  <a:cubicBezTo>
                    <a:pt x="19152" y="4453"/>
                    <a:pt x="16121" y="2340"/>
                    <a:pt x="13468" y="1166"/>
                  </a:cubicBezTo>
                  <a:cubicBezTo>
                    <a:pt x="10815" y="-8"/>
                    <a:pt x="8542" y="-243"/>
                    <a:pt x="7594" y="227"/>
                  </a:cubicBezTo>
                  <a:cubicBezTo>
                    <a:pt x="6647" y="696"/>
                    <a:pt x="7026" y="1870"/>
                    <a:pt x="8163" y="3161"/>
                  </a:cubicBezTo>
                  <a:cubicBezTo>
                    <a:pt x="9300" y="4453"/>
                    <a:pt x="11194" y="5861"/>
                    <a:pt x="13089" y="7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6068483" y="6354550"/>
              <a:ext cx="104849" cy="17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648" fill="norm" stroke="1" extrusionOk="0">
                  <a:moveTo>
                    <a:pt x="15984" y="4174"/>
                  </a:moveTo>
                  <a:cubicBezTo>
                    <a:pt x="15552" y="2946"/>
                    <a:pt x="15120" y="1719"/>
                    <a:pt x="13176" y="860"/>
                  </a:cubicBezTo>
                  <a:cubicBezTo>
                    <a:pt x="11232" y="1"/>
                    <a:pt x="7776" y="-490"/>
                    <a:pt x="4968" y="737"/>
                  </a:cubicBezTo>
                  <a:cubicBezTo>
                    <a:pt x="2160" y="1965"/>
                    <a:pt x="0" y="4910"/>
                    <a:pt x="0" y="8346"/>
                  </a:cubicBezTo>
                  <a:cubicBezTo>
                    <a:pt x="0" y="11783"/>
                    <a:pt x="2160" y="15710"/>
                    <a:pt x="5400" y="18042"/>
                  </a:cubicBezTo>
                  <a:cubicBezTo>
                    <a:pt x="8640" y="20374"/>
                    <a:pt x="12960" y="21110"/>
                    <a:pt x="16200" y="20374"/>
                  </a:cubicBezTo>
                  <a:cubicBezTo>
                    <a:pt x="19440" y="19637"/>
                    <a:pt x="21600" y="17428"/>
                    <a:pt x="21384" y="14237"/>
                  </a:cubicBezTo>
                  <a:cubicBezTo>
                    <a:pt x="21168" y="11046"/>
                    <a:pt x="18576" y="6874"/>
                    <a:pt x="16200" y="4419"/>
                  </a:cubicBezTo>
                  <a:cubicBezTo>
                    <a:pt x="13824" y="1965"/>
                    <a:pt x="11664" y="1228"/>
                    <a:pt x="11448" y="1596"/>
                  </a:cubicBezTo>
                  <a:cubicBezTo>
                    <a:pt x="11232" y="1965"/>
                    <a:pt x="12960" y="3437"/>
                    <a:pt x="14688" y="4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6267450" y="6326376"/>
              <a:ext cx="247238" cy="33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70" fill="norm" stroke="1" extrusionOk="0">
                  <a:moveTo>
                    <a:pt x="18671" y="4965"/>
                  </a:moveTo>
                  <a:cubicBezTo>
                    <a:pt x="19403" y="4281"/>
                    <a:pt x="20136" y="3598"/>
                    <a:pt x="20685" y="2709"/>
                  </a:cubicBezTo>
                  <a:cubicBezTo>
                    <a:pt x="21234" y="1821"/>
                    <a:pt x="21600" y="727"/>
                    <a:pt x="21234" y="248"/>
                  </a:cubicBezTo>
                  <a:cubicBezTo>
                    <a:pt x="20868" y="-230"/>
                    <a:pt x="19769" y="-93"/>
                    <a:pt x="17573" y="1342"/>
                  </a:cubicBezTo>
                  <a:cubicBezTo>
                    <a:pt x="15376" y="2778"/>
                    <a:pt x="12081" y="5512"/>
                    <a:pt x="8969" y="9066"/>
                  </a:cubicBezTo>
                  <a:cubicBezTo>
                    <a:pt x="5858" y="12621"/>
                    <a:pt x="2929" y="16995"/>
                    <a:pt x="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6210300" y="6388291"/>
              <a:ext cx="123545" cy="7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684" fill="norm" stroke="1" extrusionOk="0">
                  <a:moveTo>
                    <a:pt x="0" y="2508"/>
                  </a:moveTo>
                  <a:cubicBezTo>
                    <a:pt x="3295" y="6828"/>
                    <a:pt x="6590" y="11148"/>
                    <a:pt x="8969" y="14233"/>
                  </a:cubicBezTo>
                  <a:cubicBezTo>
                    <a:pt x="11349" y="17319"/>
                    <a:pt x="12814" y="19171"/>
                    <a:pt x="14644" y="20096"/>
                  </a:cubicBezTo>
                  <a:cubicBezTo>
                    <a:pt x="16475" y="21022"/>
                    <a:pt x="18671" y="21022"/>
                    <a:pt x="19953" y="18862"/>
                  </a:cubicBezTo>
                  <a:cubicBezTo>
                    <a:pt x="21234" y="16702"/>
                    <a:pt x="21600" y="12382"/>
                    <a:pt x="21234" y="8988"/>
                  </a:cubicBezTo>
                  <a:cubicBezTo>
                    <a:pt x="20868" y="5593"/>
                    <a:pt x="19769" y="3125"/>
                    <a:pt x="17756" y="1582"/>
                  </a:cubicBezTo>
                  <a:cubicBezTo>
                    <a:pt x="15742" y="39"/>
                    <a:pt x="12814" y="-578"/>
                    <a:pt x="11532" y="656"/>
                  </a:cubicBezTo>
                  <a:cubicBezTo>
                    <a:pt x="10251" y="1891"/>
                    <a:pt x="10617" y="4976"/>
                    <a:pt x="11715" y="8062"/>
                  </a:cubicBezTo>
                  <a:cubicBezTo>
                    <a:pt x="12814" y="11148"/>
                    <a:pt x="14644" y="14233"/>
                    <a:pt x="16475" y="17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6400800" y="6555643"/>
              <a:ext cx="115873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fill="norm" stroke="1" extrusionOk="0">
                  <a:moveTo>
                    <a:pt x="5786" y="7200"/>
                  </a:moveTo>
                  <a:cubicBezTo>
                    <a:pt x="3857" y="7200"/>
                    <a:pt x="1929" y="7200"/>
                    <a:pt x="1157" y="9200"/>
                  </a:cubicBezTo>
                  <a:cubicBezTo>
                    <a:pt x="386" y="11200"/>
                    <a:pt x="771" y="15200"/>
                    <a:pt x="1929" y="17600"/>
                  </a:cubicBezTo>
                  <a:cubicBezTo>
                    <a:pt x="3086" y="20000"/>
                    <a:pt x="5014" y="20800"/>
                    <a:pt x="7329" y="21200"/>
                  </a:cubicBezTo>
                  <a:cubicBezTo>
                    <a:pt x="9643" y="21600"/>
                    <a:pt x="12343" y="21600"/>
                    <a:pt x="14850" y="21600"/>
                  </a:cubicBezTo>
                  <a:cubicBezTo>
                    <a:pt x="17357" y="21600"/>
                    <a:pt x="19671" y="21600"/>
                    <a:pt x="20636" y="19600"/>
                  </a:cubicBezTo>
                  <a:cubicBezTo>
                    <a:pt x="21600" y="17600"/>
                    <a:pt x="21214" y="13600"/>
                    <a:pt x="18514" y="10400"/>
                  </a:cubicBezTo>
                  <a:cubicBezTo>
                    <a:pt x="15814" y="7200"/>
                    <a:pt x="10800" y="4800"/>
                    <a:pt x="7329" y="3200"/>
                  </a:cubicBezTo>
                  <a:cubicBezTo>
                    <a:pt x="3857" y="1600"/>
                    <a:pt x="1929" y="8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7145161" y="6403548"/>
              <a:ext cx="252590" cy="15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729" fill="norm" stroke="1" extrusionOk="0">
                  <a:moveTo>
                    <a:pt x="15540" y="10760"/>
                  </a:moveTo>
                  <a:cubicBezTo>
                    <a:pt x="14820" y="7160"/>
                    <a:pt x="14100" y="3560"/>
                    <a:pt x="13290" y="1621"/>
                  </a:cubicBezTo>
                  <a:cubicBezTo>
                    <a:pt x="12480" y="-317"/>
                    <a:pt x="11580" y="-594"/>
                    <a:pt x="9600" y="1206"/>
                  </a:cubicBezTo>
                  <a:cubicBezTo>
                    <a:pt x="7620" y="3006"/>
                    <a:pt x="4560" y="6883"/>
                    <a:pt x="2760" y="9652"/>
                  </a:cubicBezTo>
                  <a:cubicBezTo>
                    <a:pt x="960" y="12421"/>
                    <a:pt x="420" y="14083"/>
                    <a:pt x="150" y="15883"/>
                  </a:cubicBezTo>
                  <a:cubicBezTo>
                    <a:pt x="-120" y="17683"/>
                    <a:pt x="-120" y="19621"/>
                    <a:pt x="960" y="20314"/>
                  </a:cubicBezTo>
                  <a:cubicBezTo>
                    <a:pt x="2040" y="21006"/>
                    <a:pt x="4200" y="20452"/>
                    <a:pt x="6360" y="18652"/>
                  </a:cubicBezTo>
                  <a:cubicBezTo>
                    <a:pt x="8520" y="16852"/>
                    <a:pt x="10680" y="13806"/>
                    <a:pt x="12210" y="11452"/>
                  </a:cubicBezTo>
                  <a:cubicBezTo>
                    <a:pt x="13740" y="9098"/>
                    <a:pt x="14640" y="7437"/>
                    <a:pt x="15090" y="7714"/>
                  </a:cubicBezTo>
                  <a:cubicBezTo>
                    <a:pt x="15540" y="7991"/>
                    <a:pt x="15540" y="10206"/>
                    <a:pt x="15540" y="12006"/>
                  </a:cubicBezTo>
                  <a:cubicBezTo>
                    <a:pt x="15540" y="13806"/>
                    <a:pt x="15540" y="15191"/>
                    <a:pt x="16530" y="16575"/>
                  </a:cubicBezTo>
                  <a:cubicBezTo>
                    <a:pt x="17520" y="17960"/>
                    <a:pt x="19500" y="19344"/>
                    <a:pt x="21480" y="20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7397750" y="6431047"/>
              <a:ext cx="114300" cy="18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21600" y="3327"/>
                  </a:moveTo>
                  <a:cubicBezTo>
                    <a:pt x="20400" y="1887"/>
                    <a:pt x="19200" y="447"/>
                    <a:pt x="16400" y="87"/>
                  </a:cubicBezTo>
                  <a:cubicBezTo>
                    <a:pt x="13600" y="-273"/>
                    <a:pt x="9200" y="447"/>
                    <a:pt x="5800" y="2847"/>
                  </a:cubicBezTo>
                  <a:cubicBezTo>
                    <a:pt x="2400" y="5247"/>
                    <a:pt x="0" y="9327"/>
                    <a:pt x="0" y="12807"/>
                  </a:cubicBezTo>
                  <a:cubicBezTo>
                    <a:pt x="0" y="16287"/>
                    <a:pt x="2400" y="19167"/>
                    <a:pt x="5600" y="20247"/>
                  </a:cubicBezTo>
                  <a:cubicBezTo>
                    <a:pt x="8800" y="21327"/>
                    <a:pt x="12800" y="20607"/>
                    <a:pt x="16800" y="19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7541588" y="6443459"/>
              <a:ext cx="103813" cy="17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432" fill="norm" stroke="1" extrusionOk="0">
                  <a:moveTo>
                    <a:pt x="20772" y="2033"/>
                  </a:moveTo>
                  <a:cubicBezTo>
                    <a:pt x="19501" y="1016"/>
                    <a:pt x="18231" y="0"/>
                    <a:pt x="16537" y="0"/>
                  </a:cubicBezTo>
                  <a:cubicBezTo>
                    <a:pt x="14843" y="0"/>
                    <a:pt x="12725" y="1016"/>
                    <a:pt x="9548" y="3304"/>
                  </a:cubicBezTo>
                  <a:cubicBezTo>
                    <a:pt x="6372" y="5591"/>
                    <a:pt x="2137" y="9148"/>
                    <a:pt x="654" y="12325"/>
                  </a:cubicBezTo>
                  <a:cubicBezTo>
                    <a:pt x="-828" y="15501"/>
                    <a:pt x="443" y="18296"/>
                    <a:pt x="2137" y="19821"/>
                  </a:cubicBezTo>
                  <a:cubicBezTo>
                    <a:pt x="3831" y="21346"/>
                    <a:pt x="5948" y="21600"/>
                    <a:pt x="9125" y="21346"/>
                  </a:cubicBezTo>
                  <a:cubicBezTo>
                    <a:pt x="12301" y="21092"/>
                    <a:pt x="16537" y="20329"/>
                    <a:pt x="20772" y="19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7691673" y="6434993"/>
              <a:ext cx="188677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5553" y="0"/>
                  </a:moveTo>
                  <a:cubicBezTo>
                    <a:pt x="3633" y="4378"/>
                    <a:pt x="1713" y="8757"/>
                    <a:pt x="753" y="11676"/>
                  </a:cubicBezTo>
                  <a:cubicBezTo>
                    <a:pt x="-207" y="14595"/>
                    <a:pt x="-207" y="16054"/>
                    <a:pt x="513" y="17805"/>
                  </a:cubicBezTo>
                  <a:cubicBezTo>
                    <a:pt x="1233" y="19557"/>
                    <a:pt x="2673" y="21600"/>
                    <a:pt x="4473" y="21600"/>
                  </a:cubicBezTo>
                  <a:cubicBezTo>
                    <a:pt x="6273" y="21600"/>
                    <a:pt x="8433" y="19557"/>
                    <a:pt x="9873" y="17659"/>
                  </a:cubicBezTo>
                  <a:cubicBezTo>
                    <a:pt x="11313" y="15762"/>
                    <a:pt x="12033" y="14011"/>
                    <a:pt x="12753" y="11968"/>
                  </a:cubicBezTo>
                  <a:cubicBezTo>
                    <a:pt x="13473" y="9924"/>
                    <a:pt x="14193" y="7589"/>
                    <a:pt x="14433" y="7151"/>
                  </a:cubicBezTo>
                  <a:cubicBezTo>
                    <a:pt x="14673" y="6714"/>
                    <a:pt x="14433" y="8173"/>
                    <a:pt x="14313" y="9632"/>
                  </a:cubicBezTo>
                  <a:cubicBezTo>
                    <a:pt x="14193" y="11092"/>
                    <a:pt x="14193" y="12551"/>
                    <a:pt x="15393" y="14303"/>
                  </a:cubicBezTo>
                  <a:cubicBezTo>
                    <a:pt x="16593" y="16054"/>
                    <a:pt x="18993" y="18097"/>
                    <a:pt x="21393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7936441" y="6175641"/>
              <a:ext cx="502321" cy="43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47" fill="norm" stroke="1" extrusionOk="0">
                  <a:moveTo>
                    <a:pt x="855" y="13970"/>
                  </a:moveTo>
                  <a:cubicBezTo>
                    <a:pt x="1125" y="16047"/>
                    <a:pt x="1395" y="18124"/>
                    <a:pt x="1485" y="19422"/>
                  </a:cubicBezTo>
                  <a:cubicBezTo>
                    <a:pt x="1575" y="20720"/>
                    <a:pt x="1485" y="21239"/>
                    <a:pt x="1215" y="21395"/>
                  </a:cubicBezTo>
                  <a:cubicBezTo>
                    <a:pt x="945" y="21551"/>
                    <a:pt x="495" y="21343"/>
                    <a:pt x="225" y="20928"/>
                  </a:cubicBezTo>
                  <a:cubicBezTo>
                    <a:pt x="-45" y="20513"/>
                    <a:pt x="-135" y="19889"/>
                    <a:pt x="315" y="18695"/>
                  </a:cubicBezTo>
                  <a:cubicBezTo>
                    <a:pt x="765" y="17501"/>
                    <a:pt x="1755" y="15736"/>
                    <a:pt x="2970" y="14905"/>
                  </a:cubicBezTo>
                  <a:cubicBezTo>
                    <a:pt x="4185" y="14074"/>
                    <a:pt x="5625" y="14178"/>
                    <a:pt x="6660" y="14282"/>
                  </a:cubicBezTo>
                  <a:cubicBezTo>
                    <a:pt x="7695" y="14386"/>
                    <a:pt x="8325" y="14489"/>
                    <a:pt x="8640" y="14282"/>
                  </a:cubicBezTo>
                  <a:cubicBezTo>
                    <a:pt x="8955" y="14074"/>
                    <a:pt x="8955" y="13555"/>
                    <a:pt x="8730" y="13295"/>
                  </a:cubicBezTo>
                  <a:cubicBezTo>
                    <a:pt x="8505" y="13036"/>
                    <a:pt x="8055" y="13036"/>
                    <a:pt x="7380" y="13191"/>
                  </a:cubicBezTo>
                  <a:cubicBezTo>
                    <a:pt x="6705" y="13347"/>
                    <a:pt x="5805" y="13659"/>
                    <a:pt x="4995" y="14386"/>
                  </a:cubicBezTo>
                  <a:cubicBezTo>
                    <a:pt x="4185" y="15113"/>
                    <a:pt x="3465" y="16255"/>
                    <a:pt x="3105" y="17086"/>
                  </a:cubicBezTo>
                  <a:cubicBezTo>
                    <a:pt x="2745" y="17916"/>
                    <a:pt x="2745" y="18436"/>
                    <a:pt x="2925" y="18903"/>
                  </a:cubicBezTo>
                  <a:cubicBezTo>
                    <a:pt x="3105" y="19370"/>
                    <a:pt x="3465" y="19786"/>
                    <a:pt x="4140" y="19838"/>
                  </a:cubicBezTo>
                  <a:cubicBezTo>
                    <a:pt x="4815" y="19889"/>
                    <a:pt x="5805" y="19578"/>
                    <a:pt x="6480" y="19214"/>
                  </a:cubicBezTo>
                  <a:cubicBezTo>
                    <a:pt x="7155" y="18851"/>
                    <a:pt x="7515" y="18436"/>
                    <a:pt x="8055" y="18228"/>
                  </a:cubicBezTo>
                  <a:cubicBezTo>
                    <a:pt x="8595" y="18020"/>
                    <a:pt x="9315" y="18020"/>
                    <a:pt x="10125" y="17086"/>
                  </a:cubicBezTo>
                  <a:cubicBezTo>
                    <a:pt x="10935" y="16151"/>
                    <a:pt x="11835" y="14282"/>
                    <a:pt x="12960" y="11841"/>
                  </a:cubicBezTo>
                  <a:cubicBezTo>
                    <a:pt x="14085" y="9401"/>
                    <a:pt x="15435" y="6389"/>
                    <a:pt x="16245" y="4572"/>
                  </a:cubicBezTo>
                  <a:cubicBezTo>
                    <a:pt x="17055" y="2755"/>
                    <a:pt x="17325" y="2132"/>
                    <a:pt x="17685" y="1457"/>
                  </a:cubicBezTo>
                  <a:cubicBezTo>
                    <a:pt x="18045" y="782"/>
                    <a:pt x="18495" y="55"/>
                    <a:pt x="18630" y="3"/>
                  </a:cubicBezTo>
                  <a:cubicBezTo>
                    <a:pt x="18765" y="-49"/>
                    <a:pt x="18585" y="574"/>
                    <a:pt x="17910" y="2547"/>
                  </a:cubicBezTo>
                  <a:cubicBezTo>
                    <a:pt x="17235" y="4520"/>
                    <a:pt x="16065" y="7843"/>
                    <a:pt x="15345" y="10439"/>
                  </a:cubicBezTo>
                  <a:cubicBezTo>
                    <a:pt x="14625" y="13036"/>
                    <a:pt x="14355" y="14905"/>
                    <a:pt x="14355" y="16047"/>
                  </a:cubicBezTo>
                  <a:cubicBezTo>
                    <a:pt x="14355" y="17189"/>
                    <a:pt x="14625" y="17605"/>
                    <a:pt x="15030" y="17813"/>
                  </a:cubicBezTo>
                  <a:cubicBezTo>
                    <a:pt x="15435" y="18020"/>
                    <a:pt x="15975" y="18020"/>
                    <a:pt x="16875" y="17449"/>
                  </a:cubicBezTo>
                  <a:cubicBezTo>
                    <a:pt x="17775" y="16878"/>
                    <a:pt x="19035" y="15736"/>
                    <a:pt x="19800" y="14957"/>
                  </a:cubicBezTo>
                  <a:cubicBezTo>
                    <a:pt x="20565" y="14178"/>
                    <a:pt x="20835" y="13763"/>
                    <a:pt x="21060" y="13295"/>
                  </a:cubicBezTo>
                  <a:cubicBezTo>
                    <a:pt x="21285" y="12828"/>
                    <a:pt x="21465" y="12309"/>
                    <a:pt x="21285" y="12049"/>
                  </a:cubicBezTo>
                  <a:cubicBezTo>
                    <a:pt x="21105" y="11789"/>
                    <a:pt x="20565" y="11789"/>
                    <a:pt x="19890" y="12153"/>
                  </a:cubicBezTo>
                  <a:cubicBezTo>
                    <a:pt x="19215" y="12516"/>
                    <a:pt x="18405" y="13243"/>
                    <a:pt x="17865" y="13918"/>
                  </a:cubicBezTo>
                  <a:cubicBezTo>
                    <a:pt x="17325" y="14593"/>
                    <a:pt x="17055" y="15216"/>
                    <a:pt x="16920" y="15839"/>
                  </a:cubicBezTo>
                  <a:cubicBezTo>
                    <a:pt x="16785" y="16463"/>
                    <a:pt x="16785" y="17086"/>
                    <a:pt x="17505" y="17864"/>
                  </a:cubicBezTo>
                  <a:cubicBezTo>
                    <a:pt x="18225" y="18643"/>
                    <a:pt x="19665" y="19578"/>
                    <a:pt x="21105" y="20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8070850" y="6437323"/>
              <a:ext cx="44450" cy="13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1680"/>
                  </a:moveTo>
                  <a:cubicBezTo>
                    <a:pt x="4114" y="652"/>
                    <a:pt x="8229" y="-377"/>
                    <a:pt x="10800" y="137"/>
                  </a:cubicBezTo>
                  <a:cubicBezTo>
                    <a:pt x="13371" y="652"/>
                    <a:pt x="14400" y="2709"/>
                    <a:pt x="15943" y="6480"/>
                  </a:cubicBezTo>
                  <a:cubicBezTo>
                    <a:pt x="17486" y="10252"/>
                    <a:pt x="19543" y="15737"/>
                    <a:pt x="21600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8197849" y="6346093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6800"/>
                    <a:pt x="11859" y="12000"/>
                    <a:pt x="15459" y="8400"/>
                  </a:cubicBezTo>
                  <a:cubicBezTo>
                    <a:pt x="19059" y="4800"/>
                    <a:pt x="203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5810250" y="7073349"/>
              <a:ext cx="3492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404" y="11918"/>
                    <a:pt x="6807" y="3818"/>
                    <a:pt x="10407" y="1118"/>
                  </a:cubicBezTo>
                  <a:cubicBezTo>
                    <a:pt x="14007" y="-1582"/>
                    <a:pt x="1780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5848350" y="7120793"/>
              <a:ext cx="3048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0" y="17760"/>
                    <a:pt x="5100" y="13920"/>
                    <a:pt x="8700" y="10320"/>
                  </a:cubicBezTo>
                  <a:cubicBezTo>
                    <a:pt x="12300" y="6720"/>
                    <a:pt x="16950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6008993" y="6989331"/>
              <a:ext cx="225137" cy="23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426" fill="norm" stroke="1" extrusionOk="0">
                  <a:moveTo>
                    <a:pt x="3329" y="2745"/>
                  </a:moveTo>
                  <a:cubicBezTo>
                    <a:pt x="1772" y="1772"/>
                    <a:pt x="215" y="799"/>
                    <a:pt x="21" y="312"/>
                  </a:cubicBezTo>
                  <a:cubicBezTo>
                    <a:pt x="-174" y="-174"/>
                    <a:pt x="994" y="-174"/>
                    <a:pt x="4399" y="896"/>
                  </a:cubicBezTo>
                  <a:cubicBezTo>
                    <a:pt x="7804" y="1967"/>
                    <a:pt x="13448" y="4107"/>
                    <a:pt x="16853" y="5664"/>
                  </a:cubicBezTo>
                  <a:cubicBezTo>
                    <a:pt x="20258" y="7221"/>
                    <a:pt x="21426" y="8194"/>
                    <a:pt x="20258" y="10723"/>
                  </a:cubicBezTo>
                  <a:cubicBezTo>
                    <a:pt x="19091" y="13253"/>
                    <a:pt x="15588" y="17340"/>
                    <a:pt x="12085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6573308" y="6881609"/>
              <a:ext cx="23872" cy="29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0" h="21336" fill="norm" stroke="1" extrusionOk="0">
                  <a:moveTo>
                    <a:pt x="15300" y="2130"/>
                  </a:moveTo>
                  <a:cubicBezTo>
                    <a:pt x="17100" y="1065"/>
                    <a:pt x="18900" y="0"/>
                    <a:pt x="19800" y="0"/>
                  </a:cubicBezTo>
                  <a:cubicBezTo>
                    <a:pt x="20700" y="0"/>
                    <a:pt x="20700" y="1065"/>
                    <a:pt x="17100" y="4183"/>
                  </a:cubicBezTo>
                  <a:cubicBezTo>
                    <a:pt x="13500" y="7301"/>
                    <a:pt x="6300" y="12473"/>
                    <a:pt x="2700" y="15515"/>
                  </a:cubicBezTo>
                  <a:cubicBezTo>
                    <a:pt x="-900" y="18558"/>
                    <a:pt x="-900" y="19470"/>
                    <a:pt x="2700" y="20231"/>
                  </a:cubicBezTo>
                  <a:cubicBezTo>
                    <a:pt x="6300" y="20992"/>
                    <a:pt x="13500" y="21600"/>
                    <a:pt x="16200" y="21220"/>
                  </a:cubicBezTo>
                  <a:cubicBezTo>
                    <a:pt x="18900" y="20839"/>
                    <a:pt x="17100" y="19470"/>
                    <a:pt x="15300" y="18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6490371" y="6909126"/>
              <a:ext cx="310480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143" y="14335"/>
                  </a:moveTo>
                  <a:cubicBezTo>
                    <a:pt x="976" y="13942"/>
                    <a:pt x="-192" y="13549"/>
                    <a:pt x="27" y="13156"/>
                  </a:cubicBezTo>
                  <a:cubicBezTo>
                    <a:pt x="246" y="12764"/>
                    <a:pt x="1851" y="12371"/>
                    <a:pt x="4186" y="10505"/>
                  </a:cubicBezTo>
                  <a:cubicBezTo>
                    <a:pt x="6522" y="8640"/>
                    <a:pt x="9586" y="5302"/>
                    <a:pt x="11338" y="3142"/>
                  </a:cubicBezTo>
                  <a:cubicBezTo>
                    <a:pt x="13089" y="982"/>
                    <a:pt x="13527" y="0"/>
                    <a:pt x="13673" y="0"/>
                  </a:cubicBezTo>
                  <a:cubicBezTo>
                    <a:pt x="13819" y="0"/>
                    <a:pt x="13673" y="982"/>
                    <a:pt x="13162" y="4418"/>
                  </a:cubicBezTo>
                  <a:cubicBezTo>
                    <a:pt x="12651" y="7855"/>
                    <a:pt x="11776" y="13745"/>
                    <a:pt x="11265" y="17182"/>
                  </a:cubicBezTo>
                  <a:cubicBezTo>
                    <a:pt x="10754" y="20618"/>
                    <a:pt x="10608" y="21600"/>
                    <a:pt x="10754" y="21600"/>
                  </a:cubicBezTo>
                  <a:cubicBezTo>
                    <a:pt x="10900" y="21600"/>
                    <a:pt x="11338" y="20618"/>
                    <a:pt x="12067" y="19244"/>
                  </a:cubicBezTo>
                  <a:cubicBezTo>
                    <a:pt x="12797" y="17869"/>
                    <a:pt x="13819" y="16102"/>
                    <a:pt x="14840" y="14825"/>
                  </a:cubicBezTo>
                  <a:cubicBezTo>
                    <a:pt x="15862" y="13549"/>
                    <a:pt x="16884" y="12764"/>
                    <a:pt x="17613" y="12764"/>
                  </a:cubicBezTo>
                  <a:cubicBezTo>
                    <a:pt x="18343" y="12764"/>
                    <a:pt x="18781" y="13549"/>
                    <a:pt x="19073" y="14433"/>
                  </a:cubicBezTo>
                  <a:cubicBezTo>
                    <a:pt x="19365" y="15316"/>
                    <a:pt x="19511" y="16298"/>
                    <a:pt x="19730" y="17280"/>
                  </a:cubicBezTo>
                  <a:cubicBezTo>
                    <a:pt x="19949" y="18262"/>
                    <a:pt x="20240" y="19244"/>
                    <a:pt x="20532" y="19735"/>
                  </a:cubicBezTo>
                  <a:cubicBezTo>
                    <a:pt x="20824" y="20225"/>
                    <a:pt x="21116" y="20225"/>
                    <a:pt x="21408" y="20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6832080" y="6997241"/>
              <a:ext cx="70370" cy="110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0948" fill="norm" stroke="1" extrusionOk="0">
                  <a:moveTo>
                    <a:pt x="9686" y="13748"/>
                  </a:moveTo>
                  <a:cubicBezTo>
                    <a:pt x="10321" y="11748"/>
                    <a:pt x="10956" y="9748"/>
                    <a:pt x="11909" y="7148"/>
                  </a:cubicBezTo>
                  <a:cubicBezTo>
                    <a:pt x="12862" y="4548"/>
                    <a:pt x="14133" y="1348"/>
                    <a:pt x="13180" y="348"/>
                  </a:cubicBezTo>
                  <a:cubicBezTo>
                    <a:pt x="12227" y="-652"/>
                    <a:pt x="9050" y="548"/>
                    <a:pt x="6192" y="3348"/>
                  </a:cubicBezTo>
                  <a:cubicBezTo>
                    <a:pt x="3333" y="6148"/>
                    <a:pt x="792" y="10548"/>
                    <a:pt x="156" y="13748"/>
                  </a:cubicBezTo>
                  <a:cubicBezTo>
                    <a:pt x="-479" y="16948"/>
                    <a:pt x="792" y="18948"/>
                    <a:pt x="4603" y="19948"/>
                  </a:cubicBezTo>
                  <a:cubicBezTo>
                    <a:pt x="8415" y="20948"/>
                    <a:pt x="14768" y="20948"/>
                    <a:pt x="21121" y="20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6946900" y="6987443"/>
              <a:ext cx="266700" cy="11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0"/>
                  </a:moveTo>
                  <a:cubicBezTo>
                    <a:pt x="857" y="1223"/>
                    <a:pt x="1714" y="2445"/>
                    <a:pt x="2486" y="5298"/>
                  </a:cubicBezTo>
                  <a:cubicBezTo>
                    <a:pt x="3257" y="8151"/>
                    <a:pt x="3943" y="12634"/>
                    <a:pt x="4200" y="15894"/>
                  </a:cubicBezTo>
                  <a:cubicBezTo>
                    <a:pt x="4457" y="19155"/>
                    <a:pt x="4286" y="21192"/>
                    <a:pt x="3943" y="21396"/>
                  </a:cubicBezTo>
                  <a:cubicBezTo>
                    <a:pt x="3600" y="21600"/>
                    <a:pt x="3086" y="19970"/>
                    <a:pt x="2829" y="17932"/>
                  </a:cubicBezTo>
                  <a:cubicBezTo>
                    <a:pt x="2571" y="15894"/>
                    <a:pt x="2571" y="13449"/>
                    <a:pt x="3771" y="11004"/>
                  </a:cubicBezTo>
                  <a:cubicBezTo>
                    <a:pt x="4971" y="8558"/>
                    <a:pt x="7371" y="6113"/>
                    <a:pt x="9171" y="5298"/>
                  </a:cubicBezTo>
                  <a:cubicBezTo>
                    <a:pt x="10971" y="4483"/>
                    <a:pt x="12171" y="5298"/>
                    <a:pt x="12943" y="4687"/>
                  </a:cubicBezTo>
                  <a:cubicBezTo>
                    <a:pt x="13714" y="4075"/>
                    <a:pt x="14057" y="2038"/>
                    <a:pt x="13714" y="1019"/>
                  </a:cubicBezTo>
                  <a:cubicBezTo>
                    <a:pt x="13371" y="0"/>
                    <a:pt x="12343" y="0"/>
                    <a:pt x="11400" y="815"/>
                  </a:cubicBezTo>
                  <a:cubicBezTo>
                    <a:pt x="10457" y="1630"/>
                    <a:pt x="9600" y="3260"/>
                    <a:pt x="9000" y="5094"/>
                  </a:cubicBezTo>
                  <a:cubicBezTo>
                    <a:pt x="8400" y="6928"/>
                    <a:pt x="8057" y="8966"/>
                    <a:pt x="7886" y="11004"/>
                  </a:cubicBezTo>
                  <a:cubicBezTo>
                    <a:pt x="7714" y="13042"/>
                    <a:pt x="7714" y="15079"/>
                    <a:pt x="10029" y="16506"/>
                  </a:cubicBezTo>
                  <a:cubicBezTo>
                    <a:pt x="12343" y="17932"/>
                    <a:pt x="16971" y="18747"/>
                    <a:pt x="21600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7512050" y="7012843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7505700" y="6942993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7576497" y="6960820"/>
              <a:ext cx="113645" cy="20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340" fill="norm" stroke="1" extrusionOk="0">
                  <a:moveTo>
                    <a:pt x="12556" y="805"/>
                  </a:moveTo>
                  <a:cubicBezTo>
                    <a:pt x="9470" y="355"/>
                    <a:pt x="6384" y="-95"/>
                    <a:pt x="4070" y="18"/>
                  </a:cubicBezTo>
                  <a:cubicBezTo>
                    <a:pt x="1756" y="130"/>
                    <a:pt x="213" y="805"/>
                    <a:pt x="20" y="2155"/>
                  </a:cubicBezTo>
                  <a:cubicBezTo>
                    <a:pt x="-173" y="3505"/>
                    <a:pt x="984" y="5530"/>
                    <a:pt x="4648" y="7780"/>
                  </a:cubicBezTo>
                  <a:cubicBezTo>
                    <a:pt x="8313" y="10030"/>
                    <a:pt x="14484" y="12505"/>
                    <a:pt x="17763" y="14417"/>
                  </a:cubicBezTo>
                  <a:cubicBezTo>
                    <a:pt x="21041" y="16330"/>
                    <a:pt x="21427" y="17680"/>
                    <a:pt x="19691" y="18805"/>
                  </a:cubicBezTo>
                  <a:cubicBezTo>
                    <a:pt x="17956" y="19930"/>
                    <a:pt x="14098" y="20830"/>
                    <a:pt x="11013" y="21167"/>
                  </a:cubicBezTo>
                  <a:cubicBezTo>
                    <a:pt x="7927" y="21505"/>
                    <a:pt x="5613" y="21280"/>
                    <a:pt x="3298" y="21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8013700" y="6997227"/>
              <a:ext cx="152400" cy="17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fill="norm" stroke="1" extrusionOk="0">
                  <a:moveTo>
                    <a:pt x="21600" y="4983"/>
                  </a:moveTo>
                  <a:cubicBezTo>
                    <a:pt x="18300" y="2926"/>
                    <a:pt x="15000" y="869"/>
                    <a:pt x="12000" y="226"/>
                  </a:cubicBezTo>
                  <a:cubicBezTo>
                    <a:pt x="9000" y="-417"/>
                    <a:pt x="6300" y="354"/>
                    <a:pt x="4800" y="2026"/>
                  </a:cubicBezTo>
                  <a:cubicBezTo>
                    <a:pt x="3300" y="3697"/>
                    <a:pt x="3000" y="6269"/>
                    <a:pt x="4800" y="8969"/>
                  </a:cubicBezTo>
                  <a:cubicBezTo>
                    <a:pt x="6600" y="11669"/>
                    <a:pt x="10500" y="14497"/>
                    <a:pt x="12750" y="16554"/>
                  </a:cubicBezTo>
                  <a:cubicBezTo>
                    <a:pt x="15000" y="18612"/>
                    <a:pt x="15600" y="19897"/>
                    <a:pt x="15150" y="20540"/>
                  </a:cubicBezTo>
                  <a:cubicBezTo>
                    <a:pt x="14700" y="21183"/>
                    <a:pt x="13200" y="21183"/>
                    <a:pt x="10800" y="20926"/>
                  </a:cubicBezTo>
                  <a:cubicBezTo>
                    <a:pt x="8400" y="20669"/>
                    <a:pt x="5100" y="20154"/>
                    <a:pt x="3150" y="18869"/>
                  </a:cubicBezTo>
                  <a:cubicBezTo>
                    <a:pt x="1200" y="17583"/>
                    <a:pt x="600" y="15526"/>
                    <a:pt x="0" y="13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8167837" y="7044593"/>
              <a:ext cx="75986" cy="10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6" h="21076" fill="norm" stroke="1" extrusionOk="0">
                  <a:moveTo>
                    <a:pt x="14881" y="0"/>
                  </a:moveTo>
                  <a:cubicBezTo>
                    <a:pt x="9766" y="3668"/>
                    <a:pt x="4650" y="7336"/>
                    <a:pt x="2092" y="10800"/>
                  </a:cubicBezTo>
                  <a:cubicBezTo>
                    <a:pt x="-466" y="14264"/>
                    <a:pt x="-466" y="17525"/>
                    <a:pt x="955" y="19358"/>
                  </a:cubicBezTo>
                  <a:cubicBezTo>
                    <a:pt x="2376" y="21192"/>
                    <a:pt x="5218" y="21600"/>
                    <a:pt x="8913" y="20377"/>
                  </a:cubicBezTo>
                  <a:cubicBezTo>
                    <a:pt x="12608" y="19155"/>
                    <a:pt x="17155" y="16302"/>
                    <a:pt x="19145" y="13449"/>
                  </a:cubicBezTo>
                  <a:cubicBezTo>
                    <a:pt x="21134" y="10596"/>
                    <a:pt x="20566" y="7743"/>
                    <a:pt x="18860" y="6725"/>
                  </a:cubicBezTo>
                  <a:cubicBezTo>
                    <a:pt x="17155" y="5706"/>
                    <a:pt x="14313" y="6521"/>
                    <a:pt x="11471" y="7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8279178" y="7008670"/>
              <a:ext cx="318722" cy="15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291" fill="norm" stroke="1" extrusionOk="0">
                  <a:moveTo>
                    <a:pt x="512" y="10491"/>
                  </a:moveTo>
                  <a:cubicBezTo>
                    <a:pt x="655" y="11991"/>
                    <a:pt x="798" y="13491"/>
                    <a:pt x="655" y="14991"/>
                  </a:cubicBezTo>
                  <a:cubicBezTo>
                    <a:pt x="512" y="16491"/>
                    <a:pt x="83" y="17991"/>
                    <a:pt x="12" y="17991"/>
                  </a:cubicBezTo>
                  <a:cubicBezTo>
                    <a:pt x="-60" y="17991"/>
                    <a:pt x="226" y="16491"/>
                    <a:pt x="584" y="14991"/>
                  </a:cubicBezTo>
                  <a:cubicBezTo>
                    <a:pt x="941" y="13491"/>
                    <a:pt x="1370" y="11991"/>
                    <a:pt x="1943" y="10791"/>
                  </a:cubicBezTo>
                  <a:cubicBezTo>
                    <a:pt x="2515" y="9591"/>
                    <a:pt x="3230" y="8691"/>
                    <a:pt x="3588" y="9591"/>
                  </a:cubicBezTo>
                  <a:cubicBezTo>
                    <a:pt x="3945" y="10491"/>
                    <a:pt x="3945" y="13191"/>
                    <a:pt x="4017" y="13791"/>
                  </a:cubicBezTo>
                  <a:cubicBezTo>
                    <a:pt x="4088" y="14391"/>
                    <a:pt x="4231" y="12891"/>
                    <a:pt x="4517" y="11541"/>
                  </a:cubicBezTo>
                  <a:cubicBezTo>
                    <a:pt x="4804" y="10191"/>
                    <a:pt x="5233" y="8991"/>
                    <a:pt x="5733" y="7791"/>
                  </a:cubicBezTo>
                  <a:cubicBezTo>
                    <a:pt x="6234" y="6591"/>
                    <a:pt x="6806" y="5391"/>
                    <a:pt x="7450" y="4791"/>
                  </a:cubicBezTo>
                  <a:cubicBezTo>
                    <a:pt x="8094" y="4191"/>
                    <a:pt x="8809" y="4191"/>
                    <a:pt x="9166" y="5091"/>
                  </a:cubicBezTo>
                  <a:cubicBezTo>
                    <a:pt x="9524" y="5991"/>
                    <a:pt x="9524" y="7791"/>
                    <a:pt x="9453" y="9441"/>
                  </a:cubicBezTo>
                  <a:cubicBezTo>
                    <a:pt x="9381" y="11091"/>
                    <a:pt x="9238" y="12591"/>
                    <a:pt x="9095" y="14091"/>
                  </a:cubicBezTo>
                  <a:cubicBezTo>
                    <a:pt x="8952" y="15591"/>
                    <a:pt x="8809" y="17091"/>
                    <a:pt x="9023" y="18291"/>
                  </a:cubicBezTo>
                  <a:cubicBezTo>
                    <a:pt x="9238" y="19491"/>
                    <a:pt x="9810" y="20391"/>
                    <a:pt x="10454" y="20541"/>
                  </a:cubicBezTo>
                  <a:cubicBezTo>
                    <a:pt x="11098" y="20691"/>
                    <a:pt x="11813" y="20091"/>
                    <a:pt x="12671" y="18591"/>
                  </a:cubicBezTo>
                  <a:cubicBezTo>
                    <a:pt x="13529" y="17091"/>
                    <a:pt x="14531" y="14691"/>
                    <a:pt x="15389" y="12141"/>
                  </a:cubicBezTo>
                  <a:cubicBezTo>
                    <a:pt x="16247" y="9591"/>
                    <a:pt x="16963" y="6891"/>
                    <a:pt x="17249" y="4791"/>
                  </a:cubicBezTo>
                  <a:cubicBezTo>
                    <a:pt x="17535" y="2691"/>
                    <a:pt x="17392" y="1191"/>
                    <a:pt x="16963" y="441"/>
                  </a:cubicBezTo>
                  <a:cubicBezTo>
                    <a:pt x="16533" y="-309"/>
                    <a:pt x="15818" y="-309"/>
                    <a:pt x="14960" y="2091"/>
                  </a:cubicBezTo>
                  <a:cubicBezTo>
                    <a:pt x="14102" y="4491"/>
                    <a:pt x="13100" y="9291"/>
                    <a:pt x="12600" y="12591"/>
                  </a:cubicBezTo>
                  <a:cubicBezTo>
                    <a:pt x="12099" y="15891"/>
                    <a:pt x="12099" y="17691"/>
                    <a:pt x="12457" y="18891"/>
                  </a:cubicBezTo>
                  <a:cubicBezTo>
                    <a:pt x="12814" y="20091"/>
                    <a:pt x="13529" y="20691"/>
                    <a:pt x="15103" y="20991"/>
                  </a:cubicBezTo>
                  <a:cubicBezTo>
                    <a:pt x="16676" y="21291"/>
                    <a:pt x="19108" y="21291"/>
                    <a:pt x="2154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8775700" y="6980161"/>
              <a:ext cx="196850" cy="15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7" fill="norm" stroke="1" extrusionOk="0">
                  <a:moveTo>
                    <a:pt x="0" y="7697"/>
                  </a:moveTo>
                  <a:cubicBezTo>
                    <a:pt x="2323" y="8539"/>
                    <a:pt x="4645" y="9380"/>
                    <a:pt x="7316" y="9380"/>
                  </a:cubicBezTo>
                  <a:cubicBezTo>
                    <a:pt x="9987" y="9380"/>
                    <a:pt x="13006" y="8539"/>
                    <a:pt x="14865" y="7557"/>
                  </a:cubicBezTo>
                  <a:cubicBezTo>
                    <a:pt x="16723" y="6575"/>
                    <a:pt x="17419" y="5453"/>
                    <a:pt x="17884" y="4191"/>
                  </a:cubicBezTo>
                  <a:cubicBezTo>
                    <a:pt x="18348" y="2928"/>
                    <a:pt x="18581" y="1526"/>
                    <a:pt x="17884" y="684"/>
                  </a:cubicBezTo>
                  <a:cubicBezTo>
                    <a:pt x="17187" y="-157"/>
                    <a:pt x="15561" y="-438"/>
                    <a:pt x="13355" y="1105"/>
                  </a:cubicBezTo>
                  <a:cubicBezTo>
                    <a:pt x="11148" y="2648"/>
                    <a:pt x="8361" y="6014"/>
                    <a:pt x="6968" y="9100"/>
                  </a:cubicBezTo>
                  <a:cubicBezTo>
                    <a:pt x="5574" y="12185"/>
                    <a:pt x="5574" y="14991"/>
                    <a:pt x="6735" y="17094"/>
                  </a:cubicBezTo>
                  <a:cubicBezTo>
                    <a:pt x="7897" y="19198"/>
                    <a:pt x="10219" y="20601"/>
                    <a:pt x="12890" y="20881"/>
                  </a:cubicBezTo>
                  <a:cubicBezTo>
                    <a:pt x="15561" y="21162"/>
                    <a:pt x="18581" y="20320"/>
                    <a:pt x="21600" y="19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8997949" y="6987443"/>
              <a:ext cx="952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2492"/>
                    <a:pt x="7680" y="4985"/>
                    <a:pt x="10560" y="7615"/>
                  </a:cubicBezTo>
                  <a:cubicBezTo>
                    <a:pt x="13440" y="10246"/>
                    <a:pt x="15360" y="13015"/>
                    <a:pt x="16320" y="15092"/>
                  </a:cubicBezTo>
                  <a:cubicBezTo>
                    <a:pt x="17280" y="17169"/>
                    <a:pt x="17280" y="18554"/>
                    <a:pt x="16080" y="19662"/>
                  </a:cubicBezTo>
                  <a:cubicBezTo>
                    <a:pt x="14880" y="20769"/>
                    <a:pt x="12480" y="21600"/>
                    <a:pt x="10320" y="21600"/>
                  </a:cubicBezTo>
                  <a:cubicBezTo>
                    <a:pt x="8160" y="21600"/>
                    <a:pt x="6240" y="20769"/>
                    <a:pt x="6960" y="17862"/>
                  </a:cubicBezTo>
                  <a:cubicBezTo>
                    <a:pt x="7680" y="14954"/>
                    <a:pt x="11040" y="9969"/>
                    <a:pt x="13920" y="7062"/>
                  </a:cubicBezTo>
                  <a:cubicBezTo>
                    <a:pt x="16800" y="4154"/>
                    <a:pt x="19200" y="3323"/>
                    <a:pt x="21600" y="2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9118600" y="7000993"/>
              <a:ext cx="212990" cy="11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48" fill="norm" stroke="1" extrusionOk="0">
                  <a:moveTo>
                    <a:pt x="0" y="985"/>
                  </a:moveTo>
                  <a:cubicBezTo>
                    <a:pt x="1711" y="3259"/>
                    <a:pt x="3422" y="5532"/>
                    <a:pt x="4598" y="7427"/>
                  </a:cubicBezTo>
                  <a:cubicBezTo>
                    <a:pt x="5774" y="9322"/>
                    <a:pt x="6416" y="10837"/>
                    <a:pt x="6844" y="12732"/>
                  </a:cubicBezTo>
                  <a:cubicBezTo>
                    <a:pt x="7271" y="14627"/>
                    <a:pt x="7485" y="16901"/>
                    <a:pt x="7164" y="18606"/>
                  </a:cubicBezTo>
                  <a:cubicBezTo>
                    <a:pt x="6844" y="20311"/>
                    <a:pt x="5988" y="21448"/>
                    <a:pt x="5133" y="21448"/>
                  </a:cubicBezTo>
                  <a:cubicBezTo>
                    <a:pt x="4277" y="21448"/>
                    <a:pt x="3422" y="20311"/>
                    <a:pt x="2887" y="17659"/>
                  </a:cubicBezTo>
                  <a:cubicBezTo>
                    <a:pt x="2352" y="15006"/>
                    <a:pt x="2139" y="10837"/>
                    <a:pt x="3529" y="7616"/>
                  </a:cubicBezTo>
                  <a:cubicBezTo>
                    <a:pt x="4919" y="4395"/>
                    <a:pt x="7913" y="2122"/>
                    <a:pt x="9945" y="985"/>
                  </a:cubicBezTo>
                  <a:cubicBezTo>
                    <a:pt x="11976" y="-152"/>
                    <a:pt x="13046" y="-152"/>
                    <a:pt x="14115" y="227"/>
                  </a:cubicBezTo>
                  <a:cubicBezTo>
                    <a:pt x="15184" y="606"/>
                    <a:pt x="16253" y="1364"/>
                    <a:pt x="16360" y="2311"/>
                  </a:cubicBezTo>
                  <a:cubicBezTo>
                    <a:pt x="16467" y="3259"/>
                    <a:pt x="15612" y="4395"/>
                    <a:pt x="14756" y="5532"/>
                  </a:cubicBezTo>
                  <a:cubicBezTo>
                    <a:pt x="13901" y="6669"/>
                    <a:pt x="13046" y="7806"/>
                    <a:pt x="12404" y="9701"/>
                  </a:cubicBezTo>
                  <a:cubicBezTo>
                    <a:pt x="11762" y="11595"/>
                    <a:pt x="11335" y="14248"/>
                    <a:pt x="11655" y="15953"/>
                  </a:cubicBezTo>
                  <a:cubicBezTo>
                    <a:pt x="11976" y="17659"/>
                    <a:pt x="13046" y="18416"/>
                    <a:pt x="14650" y="18227"/>
                  </a:cubicBezTo>
                  <a:cubicBezTo>
                    <a:pt x="16253" y="18037"/>
                    <a:pt x="18392" y="16901"/>
                    <a:pt x="19675" y="15385"/>
                  </a:cubicBezTo>
                  <a:cubicBezTo>
                    <a:pt x="20958" y="13869"/>
                    <a:pt x="21386" y="11974"/>
                    <a:pt x="21493" y="9890"/>
                  </a:cubicBezTo>
                  <a:cubicBezTo>
                    <a:pt x="21600" y="7806"/>
                    <a:pt x="21386" y="5532"/>
                    <a:pt x="20851" y="4964"/>
                  </a:cubicBezTo>
                  <a:cubicBezTo>
                    <a:pt x="20317" y="4395"/>
                    <a:pt x="19461" y="5532"/>
                    <a:pt x="18606" y="6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9353549" y="7010949"/>
              <a:ext cx="190501" cy="11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6" fill="norm" stroke="1" extrusionOk="0">
                  <a:moveTo>
                    <a:pt x="0" y="5064"/>
                  </a:moveTo>
                  <a:cubicBezTo>
                    <a:pt x="1200" y="4279"/>
                    <a:pt x="2400" y="3493"/>
                    <a:pt x="3480" y="3690"/>
                  </a:cubicBezTo>
                  <a:cubicBezTo>
                    <a:pt x="4560" y="3886"/>
                    <a:pt x="5520" y="5064"/>
                    <a:pt x="6240" y="7617"/>
                  </a:cubicBezTo>
                  <a:cubicBezTo>
                    <a:pt x="6960" y="10170"/>
                    <a:pt x="7440" y="14097"/>
                    <a:pt x="7320" y="16846"/>
                  </a:cubicBezTo>
                  <a:cubicBezTo>
                    <a:pt x="7200" y="19595"/>
                    <a:pt x="6480" y="21166"/>
                    <a:pt x="5760" y="21166"/>
                  </a:cubicBezTo>
                  <a:cubicBezTo>
                    <a:pt x="5040" y="21166"/>
                    <a:pt x="4320" y="19595"/>
                    <a:pt x="3840" y="17435"/>
                  </a:cubicBezTo>
                  <a:cubicBezTo>
                    <a:pt x="3360" y="15275"/>
                    <a:pt x="3120" y="12526"/>
                    <a:pt x="5520" y="9384"/>
                  </a:cubicBezTo>
                  <a:cubicBezTo>
                    <a:pt x="7920" y="6242"/>
                    <a:pt x="12960" y="2708"/>
                    <a:pt x="16080" y="1137"/>
                  </a:cubicBezTo>
                  <a:cubicBezTo>
                    <a:pt x="19200" y="-434"/>
                    <a:pt x="20400" y="-41"/>
                    <a:pt x="21600" y="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9702800" y="7038243"/>
              <a:ext cx="254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9709150" y="6987443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9738647" y="6991676"/>
              <a:ext cx="154654" cy="10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0544" fill="norm" stroke="1" extrusionOk="0">
                  <a:moveTo>
                    <a:pt x="4689" y="1630"/>
                  </a:moveTo>
                  <a:cubicBezTo>
                    <a:pt x="4397" y="3668"/>
                    <a:pt x="4105" y="5706"/>
                    <a:pt x="3376" y="9374"/>
                  </a:cubicBezTo>
                  <a:cubicBezTo>
                    <a:pt x="2646" y="13042"/>
                    <a:pt x="1478" y="18340"/>
                    <a:pt x="749" y="19970"/>
                  </a:cubicBezTo>
                  <a:cubicBezTo>
                    <a:pt x="19" y="21600"/>
                    <a:pt x="-273" y="19562"/>
                    <a:pt x="311" y="16302"/>
                  </a:cubicBezTo>
                  <a:cubicBezTo>
                    <a:pt x="895" y="13042"/>
                    <a:pt x="2354" y="8558"/>
                    <a:pt x="3668" y="5298"/>
                  </a:cubicBezTo>
                  <a:cubicBezTo>
                    <a:pt x="4981" y="2038"/>
                    <a:pt x="6149" y="0"/>
                    <a:pt x="8192" y="0"/>
                  </a:cubicBezTo>
                  <a:cubicBezTo>
                    <a:pt x="10235" y="0"/>
                    <a:pt x="13154" y="2038"/>
                    <a:pt x="15489" y="4891"/>
                  </a:cubicBezTo>
                  <a:cubicBezTo>
                    <a:pt x="17824" y="7743"/>
                    <a:pt x="19576" y="11411"/>
                    <a:pt x="21327" y="15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10084797" y="6758843"/>
              <a:ext cx="392703" cy="31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33" fill="norm" stroke="1" extrusionOk="0">
                  <a:moveTo>
                    <a:pt x="12139" y="0"/>
                  </a:moveTo>
                  <a:cubicBezTo>
                    <a:pt x="11093" y="3147"/>
                    <a:pt x="10048" y="6294"/>
                    <a:pt x="9410" y="9656"/>
                  </a:cubicBezTo>
                  <a:cubicBezTo>
                    <a:pt x="8771" y="13017"/>
                    <a:pt x="8539" y="16593"/>
                    <a:pt x="8480" y="18739"/>
                  </a:cubicBezTo>
                  <a:cubicBezTo>
                    <a:pt x="8422" y="20885"/>
                    <a:pt x="8539" y="21600"/>
                    <a:pt x="8480" y="21528"/>
                  </a:cubicBezTo>
                  <a:cubicBezTo>
                    <a:pt x="8422" y="21457"/>
                    <a:pt x="8190" y="20599"/>
                    <a:pt x="7261" y="19240"/>
                  </a:cubicBezTo>
                  <a:cubicBezTo>
                    <a:pt x="6332" y="17881"/>
                    <a:pt x="4706" y="16021"/>
                    <a:pt x="3661" y="14877"/>
                  </a:cubicBezTo>
                  <a:cubicBezTo>
                    <a:pt x="2616" y="13732"/>
                    <a:pt x="2151" y="13303"/>
                    <a:pt x="1513" y="13017"/>
                  </a:cubicBezTo>
                  <a:cubicBezTo>
                    <a:pt x="874" y="12731"/>
                    <a:pt x="61" y="12588"/>
                    <a:pt x="3" y="12660"/>
                  </a:cubicBezTo>
                  <a:cubicBezTo>
                    <a:pt x="-55" y="12731"/>
                    <a:pt x="642" y="13017"/>
                    <a:pt x="2035" y="12803"/>
                  </a:cubicBezTo>
                  <a:cubicBezTo>
                    <a:pt x="3429" y="12588"/>
                    <a:pt x="5519" y="11873"/>
                    <a:pt x="7900" y="9942"/>
                  </a:cubicBezTo>
                  <a:cubicBezTo>
                    <a:pt x="10280" y="8011"/>
                    <a:pt x="12951" y="4864"/>
                    <a:pt x="14577" y="2932"/>
                  </a:cubicBezTo>
                  <a:cubicBezTo>
                    <a:pt x="16203" y="1001"/>
                    <a:pt x="16784" y="286"/>
                    <a:pt x="16726" y="572"/>
                  </a:cubicBezTo>
                  <a:cubicBezTo>
                    <a:pt x="16668" y="858"/>
                    <a:pt x="15971" y="2146"/>
                    <a:pt x="15158" y="4649"/>
                  </a:cubicBezTo>
                  <a:cubicBezTo>
                    <a:pt x="14345" y="7152"/>
                    <a:pt x="13416" y="10872"/>
                    <a:pt x="12835" y="13232"/>
                  </a:cubicBezTo>
                  <a:cubicBezTo>
                    <a:pt x="12255" y="15592"/>
                    <a:pt x="12022" y="16593"/>
                    <a:pt x="11964" y="16736"/>
                  </a:cubicBezTo>
                  <a:cubicBezTo>
                    <a:pt x="11906" y="16879"/>
                    <a:pt x="12022" y="16164"/>
                    <a:pt x="12255" y="15449"/>
                  </a:cubicBezTo>
                  <a:cubicBezTo>
                    <a:pt x="12487" y="14734"/>
                    <a:pt x="12835" y="14019"/>
                    <a:pt x="13242" y="13375"/>
                  </a:cubicBezTo>
                  <a:cubicBezTo>
                    <a:pt x="13648" y="12731"/>
                    <a:pt x="14113" y="12159"/>
                    <a:pt x="14635" y="12087"/>
                  </a:cubicBezTo>
                  <a:cubicBezTo>
                    <a:pt x="15158" y="12016"/>
                    <a:pt x="15739" y="12445"/>
                    <a:pt x="16087" y="13089"/>
                  </a:cubicBezTo>
                  <a:cubicBezTo>
                    <a:pt x="16435" y="13732"/>
                    <a:pt x="16551" y="14591"/>
                    <a:pt x="16842" y="15234"/>
                  </a:cubicBezTo>
                  <a:cubicBezTo>
                    <a:pt x="17132" y="15878"/>
                    <a:pt x="17597" y="16307"/>
                    <a:pt x="18410" y="16236"/>
                  </a:cubicBezTo>
                  <a:cubicBezTo>
                    <a:pt x="19222" y="16164"/>
                    <a:pt x="20384" y="15592"/>
                    <a:pt x="21545" y="15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10419831" y="6926877"/>
              <a:ext cx="133869" cy="9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410" fill="norm" stroke="1" extrusionOk="0">
                  <a:moveTo>
                    <a:pt x="11048" y="2265"/>
                  </a:moveTo>
                  <a:cubicBezTo>
                    <a:pt x="9054" y="1283"/>
                    <a:pt x="7060" y="301"/>
                    <a:pt x="5232" y="55"/>
                  </a:cubicBezTo>
                  <a:cubicBezTo>
                    <a:pt x="3405" y="-190"/>
                    <a:pt x="1743" y="301"/>
                    <a:pt x="746" y="3001"/>
                  </a:cubicBezTo>
                  <a:cubicBezTo>
                    <a:pt x="-251" y="5701"/>
                    <a:pt x="-583" y="10610"/>
                    <a:pt x="1909" y="14046"/>
                  </a:cubicBezTo>
                  <a:cubicBezTo>
                    <a:pt x="4402" y="17483"/>
                    <a:pt x="9719" y="19446"/>
                    <a:pt x="13374" y="20428"/>
                  </a:cubicBezTo>
                  <a:cubicBezTo>
                    <a:pt x="17029" y="21410"/>
                    <a:pt x="19023" y="21410"/>
                    <a:pt x="21017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10798832" y="6625493"/>
              <a:ext cx="116818" cy="37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501" fill="norm" stroke="1" extrusionOk="0">
                  <a:moveTo>
                    <a:pt x="21287" y="0"/>
                  </a:moveTo>
                  <a:cubicBezTo>
                    <a:pt x="16273" y="2807"/>
                    <a:pt x="11258" y="5614"/>
                    <a:pt x="7787" y="8420"/>
                  </a:cubicBezTo>
                  <a:cubicBezTo>
                    <a:pt x="4316" y="11227"/>
                    <a:pt x="2387" y="14034"/>
                    <a:pt x="1230" y="16108"/>
                  </a:cubicBezTo>
                  <a:cubicBezTo>
                    <a:pt x="73" y="18183"/>
                    <a:pt x="-313" y="19525"/>
                    <a:pt x="266" y="20380"/>
                  </a:cubicBezTo>
                  <a:cubicBezTo>
                    <a:pt x="844" y="21234"/>
                    <a:pt x="2387" y="21600"/>
                    <a:pt x="3351" y="21478"/>
                  </a:cubicBezTo>
                  <a:cubicBezTo>
                    <a:pt x="4316" y="21356"/>
                    <a:pt x="4701" y="20746"/>
                    <a:pt x="5087" y="20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10733616" y="6804576"/>
              <a:ext cx="334435" cy="19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1094" y="4084"/>
                  </a:moveTo>
                  <a:cubicBezTo>
                    <a:pt x="547" y="4788"/>
                    <a:pt x="0" y="5493"/>
                    <a:pt x="0" y="6315"/>
                  </a:cubicBezTo>
                  <a:cubicBezTo>
                    <a:pt x="0" y="7136"/>
                    <a:pt x="547" y="8075"/>
                    <a:pt x="1709" y="8897"/>
                  </a:cubicBezTo>
                  <a:cubicBezTo>
                    <a:pt x="2871" y="9719"/>
                    <a:pt x="4648" y="10423"/>
                    <a:pt x="6699" y="10071"/>
                  </a:cubicBezTo>
                  <a:cubicBezTo>
                    <a:pt x="8749" y="9719"/>
                    <a:pt x="11073" y="8310"/>
                    <a:pt x="12441" y="6901"/>
                  </a:cubicBezTo>
                  <a:cubicBezTo>
                    <a:pt x="13808" y="5493"/>
                    <a:pt x="14218" y="4084"/>
                    <a:pt x="14013" y="3380"/>
                  </a:cubicBezTo>
                  <a:cubicBezTo>
                    <a:pt x="13808" y="2675"/>
                    <a:pt x="12987" y="2675"/>
                    <a:pt x="11962" y="3028"/>
                  </a:cubicBezTo>
                  <a:cubicBezTo>
                    <a:pt x="10937" y="3380"/>
                    <a:pt x="9706" y="4084"/>
                    <a:pt x="8886" y="5493"/>
                  </a:cubicBezTo>
                  <a:cubicBezTo>
                    <a:pt x="8066" y="6901"/>
                    <a:pt x="7656" y="9015"/>
                    <a:pt x="7451" y="10775"/>
                  </a:cubicBezTo>
                  <a:cubicBezTo>
                    <a:pt x="7246" y="12536"/>
                    <a:pt x="7246" y="13945"/>
                    <a:pt x="7587" y="14884"/>
                  </a:cubicBezTo>
                  <a:cubicBezTo>
                    <a:pt x="7929" y="15823"/>
                    <a:pt x="8613" y="16293"/>
                    <a:pt x="10253" y="16175"/>
                  </a:cubicBezTo>
                  <a:cubicBezTo>
                    <a:pt x="11894" y="16058"/>
                    <a:pt x="14491" y="15354"/>
                    <a:pt x="16405" y="14180"/>
                  </a:cubicBezTo>
                  <a:cubicBezTo>
                    <a:pt x="18319" y="13006"/>
                    <a:pt x="19549" y="11362"/>
                    <a:pt x="20370" y="9367"/>
                  </a:cubicBezTo>
                  <a:cubicBezTo>
                    <a:pt x="21190" y="7371"/>
                    <a:pt x="21600" y="5023"/>
                    <a:pt x="21600" y="3380"/>
                  </a:cubicBezTo>
                  <a:cubicBezTo>
                    <a:pt x="21600" y="1736"/>
                    <a:pt x="21190" y="797"/>
                    <a:pt x="20575" y="328"/>
                  </a:cubicBezTo>
                  <a:cubicBezTo>
                    <a:pt x="19959" y="-142"/>
                    <a:pt x="19139" y="-142"/>
                    <a:pt x="18661" y="562"/>
                  </a:cubicBezTo>
                  <a:cubicBezTo>
                    <a:pt x="18182" y="1267"/>
                    <a:pt x="18046" y="2675"/>
                    <a:pt x="18319" y="4554"/>
                  </a:cubicBezTo>
                  <a:cubicBezTo>
                    <a:pt x="18592" y="6432"/>
                    <a:pt x="19276" y="8780"/>
                    <a:pt x="19823" y="10893"/>
                  </a:cubicBezTo>
                  <a:cubicBezTo>
                    <a:pt x="20370" y="13006"/>
                    <a:pt x="20780" y="14884"/>
                    <a:pt x="20916" y="16528"/>
                  </a:cubicBezTo>
                  <a:cubicBezTo>
                    <a:pt x="21053" y="18171"/>
                    <a:pt x="20916" y="19580"/>
                    <a:pt x="20506" y="20401"/>
                  </a:cubicBezTo>
                  <a:cubicBezTo>
                    <a:pt x="20096" y="21223"/>
                    <a:pt x="19413" y="21458"/>
                    <a:pt x="19003" y="20754"/>
                  </a:cubicBezTo>
                  <a:cubicBezTo>
                    <a:pt x="18592" y="20049"/>
                    <a:pt x="18456" y="18406"/>
                    <a:pt x="18319" y="16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11139788" y="6612793"/>
              <a:ext cx="125112" cy="4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66" fill="norm" stroke="1" extrusionOk="0">
                  <a:moveTo>
                    <a:pt x="21279" y="0"/>
                  </a:moveTo>
                  <a:cubicBezTo>
                    <a:pt x="15519" y="3456"/>
                    <a:pt x="9759" y="6912"/>
                    <a:pt x="5799" y="9828"/>
                  </a:cubicBezTo>
                  <a:cubicBezTo>
                    <a:pt x="1839" y="12744"/>
                    <a:pt x="-321" y="15120"/>
                    <a:pt x="39" y="17010"/>
                  </a:cubicBezTo>
                  <a:cubicBezTo>
                    <a:pt x="399" y="18900"/>
                    <a:pt x="3279" y="20304"/>
                    <a:pt x="5619" y="20952"/>
                  </a:cubicBezTo>
                  <a:cubicBezTo>
                    <a:pt x="7959" y="21600"/>
                    <a:pt x="9759" y="21492"/>
                    <a:pt x="11559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11112499" y="6847743"/>
              <a:ext cx="1143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5848350" y="7699068"/>
              <a:ext cx="419100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6718"/>
                  </a:moveTo>
                  <a:cubicBezTo>
                    <a:pt x="4364" y="4318"/>
                    <a:pt x="8727" y="1918"/>
                    <a:pt x="12055" y="718"/>
                  </a:cubicBezTo>
                  <a:cubicBezTo>
                    <a:pt x="15382" y="-482"/>
                    <a:pt x="17673" y="-482"/>
                    <a:pt x="19091" y="3118"/>
                  </a:cubicBezTo>
                  <a:cubicBezTo>
                    <a:pt x="20509" y="6718"/>
                    <a:pt x="21055" y="13918"/>
                    <a:pt x="21600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5928783" y="7774843"/>
              <a:ext cx="287867" cy="6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2541" y="17876"/>
                  </a:moveTo>
                  <a:cubicBezTo>
                    <a:pt x="1271" y="19366"/>
                    <a:pt x="0" y="20855"/>
                    <a:pt x="0" y="21228"/>
                  </a:cubicBezTo>
                  <a:cubicBezTo>
                    <a:pt x="0" y="21600"/>
                    <a:pt x="1271" y="20855"/>
                    <a:pt x="4606" y="17876"/>
                  </a:cubicBezTo>
                  <a:cubicBezTo>
                    <a:pt x="7941" y="14897"/>
                    <a:pt x="13341" y="9683"/>
                    <a:pt x="16518" y="6331"/>
                  </a:cubicBezTo>
                  <a:cubicBezTo>
                    <a:pt x="19694" y="2979"/>
                    <a:pt x="20647" y="14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6159985" y="7624031"/>
              <a:ext cx="176720" cy="22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8" h="21446" fill="norm" stroke="1" extrusionOk="0">
                  <a:moveTo>
                    <a:pt x="2178" y="2315"/>
                  </a:moveTo>
                  <a:cubicBezTo>
                    <a:pt x="936" y="1492"/>
                    <a:pt x="-305" y="669"/>
                    <a:pt x="67" y="257"/>
                  </a:cubicBezTo>
                  <a:cubicBezTo>
                    <a:pt x="440" y="-154"/>
                    <a:pt x="2426" y="-154"/>
                    <a:pt x="5902" y="875"/>
                  </a:cubicBezTo>
                  <a:cubicBezTo>
                    <a:pt x="9378" y="1903"/>
                    <a:pt x="14343" y="3960"/>
                    <a:pt x="17323" y="6429"/>
                  </a:cubicBezTo>
                  <a:cubicBezTo>
                    <a:pt x="20302" y="8897"/>
                    <a:pt x="21295" y="11777"/>
                    <a:pt x="20426" y="14349"/>
                  </a:cubicBezTo>
                  <a:cubicBezTo>
                    <a:pt x="19557" y="16920"/>
                    <a:pt x="16826" y="19183"/>
                    <a:pt x="14095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6902450" y="7384229"/>
              <a:ext cx="47444" cy="37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544" fill="norm" stroke="1" extrusionOk="0">
                  <a:moveTo>
                    <a:pt x="19722" y="4608"/>
                  </a:moveTo>
                  <a:cubicBezTo>
                    <a:pt x="20661" y="3380"/>
                    <a:pt x="21600" y="2153"/>
                    <a:pt x="20661" y="1294"/>
                  </a:cubicBezTo>
                  <a:cubicBezTo>
                    <a:pt x="19722" y="435"/>
                    <a:pt x="16904" y="-56"/>
                    <a:pt x="14557" y="5"/>
                  </a:cubicBezTo>
                  <a:cubicBezTo>
                    <a:pt x="12209" y="67"/>
                    <a:pt x="10330" y="680"/>
                    <a:pt x="8452" y="2828"/>
                  </a:cubicBezTo>
                  <a:cubicBezTo>
                    <a:pt x="6574" y="4976"/>
                    <a:pt x="4696" y="8658"/>
                    <a:pt x="4696" y="11726"/>
                  </a:cubicBezTo>
                  <a:cubicBezTo>
                    <a:pt x="4696" y="14794"/>
                    <a:pt x="6574" y="17249"/>
                    <a:pt x="6104" y="18783"/>
                  </a:cubicBezTo>
                  <a:cubicBezTo>
                    <a:pt x="5635" y="20317"/>
                    <a:pt x="2817" y="20930"/>
                    <a:pt x="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6819900" y="7648206"/>
              <a:ext cx="25400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440" y="11918"/>
                    <a:pt x="2880" y="3818"/>
                    <a:pt x="6480" y="1118"/>
                  </a:cubicBezTo>
                  <a:cubicBezTo>
                    <a:pt x="10080" y="-1582"/>
                    <a:pt x="1584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6966960" y="7363986"/>
              <a:ext cx="329190" cy="37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23" fill="norm" stroke="1" extrusionOk="0">
                  <a:moveTo>
                    <a:pt x="10734" y="15999"/>
                  </a:moveTo>
                  <a:cubicBezTo>
                    <a:pt x="9211" y="15389"/>
                    <a:pt x="7688" y="14779"/>
                    <a:pt x="6026" y="15084"/>
                  </a:cubicBezTo>
                  <a:cubicBezTo>
                    <a:pt x="4365" y="15389"/>
                    <a:pt x="2565" y="16610"/>
                    <a:pt x="1526" y="17525"/>
                  </a:cubicBezTo>
                  <a:cubicBezTo>
                    <a:pt x="488" y="18440"/>
                    <a:pt x="211" y="19050"/>
                    <a:pt x="72" y="19660"/>
                  </a:cubicBezTo>
                  <a:cubicBezTo>
                    <a:pt x="-66" y="20271"/>
                    <a:pt x="-66" y="20881"/>
                    <a:pt x="626" y="21186"/>
                  </a:cubicBezTo>
                  <a:cubicBezTo>
                    <a:pt x="1319" y="21491"/>
                    <a:pt x="2703" y="21491"/>
                    <a:pt x="3603" y="21247"/>
                  </a:cubicBezTo>
                  <a:cubicBezTo>
                    <a:pt x="4503" y="21003"/>
                    <a:pt x="4919" y="20515"/>
                    <a:pt x="5334" y="19905"/>
                  </a:cubicBezTo>
                  <a:cubicBezTo>
                    <a:pt x="5749" y="19294"/>
                    <a:pt x="6165" y="18562"/>
                    <a:pt x="6511" y="18501"/>
                  </a:cubicBezTo>
                  <a:cubicBezTo>
                    <a:pt x="6857" y="18440"/>
                    <a:pt x="7134" y="19050"/>
                    <a:pt x="7549" y="19538"/>
                  </a:cubicBezTo>
                  <a:cubicBezTo>
                    <a:pt x="7965" y="20027"/>
                    <a:pt x="8519" y="20393"/>
                    <a:pt x="9142" y="20576"/>
                  </a:cubicBezTo>
                  <a:cubicBezTo>
                    <a:pt x="9765" y="20759"/>
                    <a:pt x="10457" y="20759"/>
                    <a:pt x="11496" y="19844"/>
                  </a:cubicBezTo>
                  <a:cubicBezTo>
                    <a:pt x="12534" y="18928"/>
                    <a:pt x="13919" y="17098"/>
                    <a:pt x="14957" y="14474"/>
                  </a:cubicBezTo>
                  <a:cubicBezTo>
                    <a:pt x="15996" y="11850"/>
                    <a:pt x="16688" y="8433"/>
                    <a:pt x="17103" y="6237"/>
                  </a:cubicBezTo>
                  <a:cubicBezTo>
                    <a:pt x="17519" y="4040"/>
                    <a:pt x="17657" y="3064"/>
                    <a:pt x="17726" y="2088"/>
                  </a:cubicBezTo>
                  <a:cubicBezTo>
                    <a:pt x="17796" y="1111"/>
                    <a:pt x="17796" y="135"/>
                    <a:pt x="17588" y="13"/>
                  </a:cubicBezTo>
                  <a:cubicBezTo>
                    <a:pt x="17380" y="-109"/>
                    <a:pt x="16965" y="623"/>
                    <a:pt x="16549" y="2759"/>
                  </a:cubicBezTo>
                  <a:cubicBezTo>
                    <a:pt x="16134" y="4894"/>
                    <a:pt x="15719" y="8433"/>
                    <a:pt x="15580" y="11301"/>
                  </a:cubicBezTo>
                  <a:cubicBezTo>
                    <a:pt x="15442" y="14169"/>
                    <a:pt x="15580" y="16366"/>
                    <a:pt x="16342" y="17708"/>
                  </a:cubicBezTo>
                  <a:cubicBezTo>
                    <a:pt x="17103" y="19050"/>
                    <a:pt x="18488" y="19538"/>
                    <a:pt x="19457" y="19599"/>
                  </a:cubicBezTo>
                  <a:cubicBezTo>
                    <a:pt x="20426" y="19660"/>
                    <a:pt x="20980" y="19294"/>
                    <a:pt x="21534" y="18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7260957" y="7554709"/>
              <a:ext cx="66944" cy="184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391" fill="norm" stroke="1" extrusionOk="0">
                  <a:moveTo>
                    <a:pt x="20701" y="491"/>
                  </a:moveTo>
                  <a:cubicBezTo>
                    <a:pt x="17428" y="245"/>
                    <a:pt x="14156" y="0"/>
                    <a:pt x="10228" y="0"/>
                  </a:cubicBezTo>
                  <a:cubicBezTo>
                    <a:pt x="6301" y="0"/>
                    <a:pt x="1719" y="245"/>
                    <a:pt x="410" y="1595"/>
                  </a:cubicBezTo>
                  <a:cubicBezTo>
                    <a:pt x="-899" y="2945"/>
                    <a:pt x="1065" y="5400"/>
                    <a:pt x="4337" y="7855"/>
                  </a:cubicBezTo>
                  <a:cubicBezTo>
                    <a:pt x="7610" y="10309"/>
                    <a:pt x="12192" y="12764"/>
                    <a:pt x="14810" y="14973"/>
                  </a:cubicBezTo>
                  <a:cubicBezTo>
                    <a:pt x="17428" y="17182"/>
                    <a:pt x="18083" y="19145"/>
                    <a:pt x="16774" y="20250"/>
                  </a:cubicBezTo>
                  <a:cubicBezTo>
                    <a:pt x="15465" y="21355"/>
                    <a:pt x="12192" y="21600"/>
                    <a:pt x="9574" y="21232"/>
                  </a:cubicBezTo>
                  <a:cubicBezTo>
                    <a:pt x="6956" y="20864"/>
                    <a:pt x="4992" y="19882"/>
                    <a:pt x="3028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7337373" y="7567792"/>
              <a:ext cx="149277" cy="16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273" fill="norm" stroke="1" extrusionOk="0">
                  <a:moveTo>
                    <a:pt x="457" y="11304"/>
                  </a:moveTo>
                  <a:cubicBezTo>
                    <a:pt x="3457" y="10196"/>
                    <a:pt x="6457" y="9088"/>
                    <a:pt x="8557" y="7981"/>
                  </a:cubicBezTo>
                  <a:cubicBezTo>
                    <a:pt x="10657" y="6873"/>
                    <a:pt x="11857" y="5765"/>
                    <a:pt x="12457" y="4381"/>
                  </a:cubicBezTo>
                  <a:cubicBezTo>
                    <a:pt x="13057" y="2996"/>
                    <a:pt x="13057" y="1335"/>
                    <a:pt x="11857" y="504"/>
                  </a:cubicBezTo>
                  <a:cubicBezTo>
                    <a:pt x="10657" y="-327"/>
                    <a:pt x="8257" y="-327"/>
                    <a:pt x="6007" y="2027"/>
                  </a:cubicBezTo>
                  <a:cubicBezTo>
                    <a:pt x="3757" y="4381"/>
                    <a:pt x="1657" y="9088"/>
                    <a:pt x="607" y="12135"/>
                  </a:cubicBezTo>
                  <a:cubicBezTo>
                    <a:pt x="-443" y="15181"/>
                    <a:pt x="-443" y="16565"/>
                    <a:pt x="3157" y="17811"/>
                  </a:cubicBezTo>
                  <a:cubicBezTo>
                    <a:pt x="6757" y="19058"/>
                    <a:pt x="13957" y="20165"/>
                    <a:pt x="21157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7708900" y="7628793"/>
              <a:ext cx="215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7854950" y="7546243"/>
              <a:ext cx="317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10"/>
                    <a:pt x="0" y="10219"/>
                    <a:pt x="3600" y="13819"/>
                  </a:cubicBezTo>
                  <a:cubicBezTo>
                    <a:pt x="7200" y="17419"/>
                    <a:pt x="14400" y="195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7965815" y="7590693"/>
              <a:ext cx="117736" cy="12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90" fill="norm" stroke="1" extrusionOk="0">
                  <a:moveTo>
                    <a:pt x="1783" y="4320"/>
                  </a:moveTo>
                  <a:cubicBezTo>
                    <a:pt x="1011" y="8280"/>
                    <a:pt x="240" y="12240"/>
                    <a:pt x="47" y="15300"/>
                  </a:cubicBezTo>
                  <a:cubicBezTo>
                    <a:pt x="-146" y="18360"/>
                    <a:pt x="240" y="20520"/>
                    <a:pt x="1397" y="21060"/>
                  </a:cubicBezTo>
                  <a:cubicBezTo>
                    <a:pt x="2554" y="21600"/>
                    <a:pt x="4483" y="20520"/>
                    <a:pt x="7954" y="16740"/>
                  </a:cubicBezTo>
                  <a:cubicBezTo>
                    <a:pt x="11425" y="12960"/>
                    <a:pt x="16440" y="6480"/>
                    <a:pt x="214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8089900" y="7540841"/>
              <a:ext cx="127000" cy="18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9572"/>
                  </a:moveTo>
                  <a:cubicBezTo>
                    <a:pt x="0" y="10813"/>
                    <a:pt x="0" y="12055"/>
                    <a:pt x="900" y="12923"/>
                  </a:cubicBezTo>
                  <a:cubicBezTo>
                    <a:pt x="1800" y="13792"/>
                    <a:pt x="3600" y="14289"/>
                    <a:pt x="6300" y="13172"/>
                  </a:cubicBezTo>
                  <a:cubicBezTo>
                    <a:pt x="9000" y="12055"/>
                    <a:pt x="12600" y="9323"/>
                    <a:pt x="14580" y="7213"/>
                  </a:cubicBezTo>
                  <a:cubicBezTo>
                    <a:pt x="16560" y="5103"/>
                    <a:pt x="16920" y="3613"/>
                    <a:pt x="16560" y="2372"/>
                  </a:cubicBezTo>
                  <a:cubicBezTo>
                    <a:pt x="16200" y="1130"/>
                    <a:pt x="15120" y="137"/>
                    <a:pt x="13500" y="13"/>
                  </a:cubicBezTo>
                  <a:cubicBezTo>
                    <a:pt x="11880" y="-111"/>
                    <a:pt x="9720" y="634"/>
                    <a:pt x="7560" y="3241"/>
                  </a:cubicBezTo>
                  <a:cubicBezTo>
                    <a:pt x="5400" y="5848"/>
                    <a:pt x="3240" y="10317"/>
                    <a:pt x="3060" y="13668"/>
                  </a:cubicBezTo>
                  <a:cubicBezTo>
                    <a:pt x="2880" y="17020"/>
                    <a:pt x="4680" y="19255"/>
                    <a:pt x="8100" y="20372"/>
                  </a:cubicBezTo>
                  <a:cubicBezTo>
                    <a:pt x="11520" y="21489"/>
                    <a:pt x="16560" y="21489"/>
                    <a:pt x="216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8247197" y="7551522"/>
              <a:ext cx="112666" cy="20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271" fill="norm" stroke="1" extrusionOk="0">
                  <a:moveTo>
                    <a:pt x="19120" y="8708"/>
                  </a:moveTo>
                  <a:cubicBezTo>
                    <a:pt x="19513" y="7606"/>
                    <a:pt x="19906" y="6504"/>
                    <a:pt x="20299" y="5071"/>
                  </a:cubicBezTo>
                  <a:cubicBezTo>
                    <a:pt x="20691" y="3638"/>
                    <a:pt x="21084" y="1875"/>
                    <a:pt x="20299" y="883"/>
                  </a:cubicBezTo>
                  <a:cubicBezTo>
                    <a:pt x="19513" y="-109"/>
                    <a:pt x="17549" y="-329"/>
                    <a:pt x="14211" y="553"/>
                  </a:cubicBezTo>
                  <a:cubicBezTo>
                    <a:pt x="10873" y="1434"/>
                    <a:pt x="6160" y="3418"/>
                    <a:pt x="3608" y="4961"/>
                  </a:cubicBezTo>
                  <a:cubicBezTo>
                    <a:pt x="1055" y="6504"/>
                    <a:pt x="662" y="7606"/>
                    <a:pt x="269" y="8708"/>
                  </a:cubicBezTo>
                  <a:cubicBezTo>
                    <a:pt x="-123" y="9810"/>
                    <a:pt x="-516" y="10912"/>
                    <a:pt x="2429" y="12344"/>
                  </a:cubicBezTo>
                  <a:cubicBezTo>
                    <a:pt x="5375" y="13777"/>
                    <a:pt x="11659" y="15540"/>
                    <a:pt x="15586" y="16753"/>
                  </a:cubicBezTo>
                  <a:cubicBezTo>
                    <a:pt x="19513" y="17965"/>
                    <a:pt x="21084" y="18626"/>
                    <a:pt x="20888" y="19177"/>
                  </a:cubicBezTo>
                  <a:cubicBezTo>
                    <a:pt x="20691" y="19728"/>
                    <a:pt x="18728" y="20169"/>
                    <a:pt x="15193" y="20500"/>
                  </a:cubicBezTo>
                  <a:cubicBezTo>
                    <a:pt x="11659" y="20830"/>
                    <a:pt x="6553" y="21051"/>
                    <a:pt x="1448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8509000" y="7762143"/>
              <a:ext cx="1206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58" y="5564"/>
                    <a:pt x="8716" y="11127"/>
                    <a:pt x="5116" y="14727"/>
                  </a:cubicBezTo>
                  <a:cubicBezTo>
                    <a:pt x="1516" y="18327"/>
                    <a:pt x="758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8991600" y="7404301"/>
              <a:ext cx="171450" cy="40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2834"/>
                  </a:moveTo>
                  <a:cubicBezTo>
                    <a:pt x="20800" y="2269"/>
                    <a:pt x="20000" y="1703"/>
                    <a:pt x="19067" y="1195"/>
                  </a:cubicBezTo>
                  <a:cubicBezTo>
                    <a:pt x="18133" y="686"/>
                    <a:pt x="17067" y="233"/>
                    <a:pt x="15733" y="64"/>
                  </a:cubicBezTo>
                  <a:cubicBezTo>
                    <a:pt x="14400" y="-106"/>
                    <a:pt x="12800" y="7"/>
                    <a:pt x="10933" y="1138"/>
                  </a:cubicBezTo>
                  <a:cubicBezTo>
                    <a:pt x="9067" y="2269"/>
                    <a:pt x="6933" y="4418"/>
                    <a:pt x="5733" y="7414"/>
                  </a:cubicBezTo>
                  <a:cubicBezTo>
                    <a:pt x="4533" y="10411"/>
                    <a:pt x="4267" y="14256"/>
                    <a:pt x="3467" y="16744"/>
                  </a:cubicBezTo>
                  <a:cubicBezTo>
                    <a:pt x="2667" y="19232"/>
                    <a:pt x="1333" y="20363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8890000" y="7432438"/>
              <a:ext cx="580778" cy="302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23" fill="norm" stroke="1" extrusionOk="0">
                  <a:moveTo>
                    <a:pt x="0" y="18288"/>
                  </a:moveTo>
                  <a:cubicBezTo>
                    <a:pt x="785" y="17692"/>
                    <a:pt x="1571" y="17096"/>
                    <a:pt x="3377" y="16798"/>
                  </a:cubicBezTo>
                  <a:cubicBezTo>
                    <a:pt x="5184" y="16500"/>
                    <a:pt x="8012" y="16500"/>
                    <a:pt x="9700" y="16351"/>
                  </a:cubicBezTo>
                  <a:cubicBezTo>
                    <a:pt x="11389" y="16202"/>
                    <a:pt x="11939" y="15904"/>
                    <a:pt x="12371" y="15532"/>
                  </a:cubicBezTo>
                  <a:cubicBezTo>
                    <a:pt x="12803" y="15159"/>
                    <a:pt x="13117" y="14713"/>
                    <a:pt x="13078" y="14415"/>
                  </a:cubicBezTo>
                  <a:cubicBezTo>
                    <a:pt x="13039" y="14117"/>
                    <a:pt x="12646" y="13968"/>
                    <a:pt x="12017" y="14191"/>
                  </a:cubicBezTo>
                  <a:cubicBezTo>
                    <a:pt x="11389" y="14415"/>
                    <a:pt x="10525" y="15010"/>
                    <a:pt x="9779" y="15904"/>
                  </a:cubicBezTo>
                  <a:cubicBezTo>
                    <a:pt x="9033" y="16798"/>
                    <a:pt x="8404" y="17990"/>
                    <a:pt x="8129" y="18958"/>
                  </a:cubicBezTo>
                  <a:cubicBezTo>
                    <a:pt x="7855" y="19926"/>
                    <a:pt x="7933" y="20671"/>
                    <a:pt x="8169" y="21044"/>
                  </a:cubicBezTo>
                  <a:cubicBezTo>
                    <a:pt x="8404" y="21416"/>
                    <a:pt x="8797" y="21416"/>
                    <a:pt x="9190" y="21044"/>
                  </a:cubicBezTo>
                  <a:cubicBezTo>
                    <a:pt x="9583" y="20671"/>
                    <a:pt x="9975" y="19926"/>
                    <a:pt x="10329" y="19330"/>
                  </a:cubicBezTo>
                  <a:cubicBezTo>
                    <a:pt x="10682" y="18735"/>
                    <a:pt x="10996" y="18288"/>
                    <a:pt x="11232" y="18437"/>
                  </a:cubicBezTo>
                  <a:cubicBezTo>
                    <a:pt x="11468" y="18586"/>
                    <a:pt x="11625" y="19330"/>
                    <a:pt x="11860" y="19926"/>
                  </a:cubicBezTo>
                  <a:cubicBezTo>
                    <a:pt x="12096" y="20522"/>
                    <a:pt x="12410" y="20969"/>
                    <a:pt x="12764" y="21044"/>
                  </a:cubicBezTo>
                  <a:cubicBezTo>
                    <a:pt x="13117" y="21118"/>
                    <a:pt x="13510" y="20820"/>
                    <a:pt x="13981" y="19330"/>
                  </a:cubicBezTo>
                  <a:cubicBezTo>
                    <a:pt x="14452" y="17841"/>
                    <a:pt x="15002" y="15159"/>
                    <a:pt x="15434" y="12702"/>
                  </a:cubicBezTo>
                  <a:cubicBezTo>
                    <a:pt x="15866" y="10244"/>
                    <a:pt x="16180" y="8009"/>
                    <a:pt x="16455" y="6147"/>
                  </a:cubicBezTo>
                  <a:cubicBezTo>
                    <a:pt x="16730" y="4285"/>
                    <a:pt x="16966" y="2795"/>
                    <a:pt x="17123" y="1678"/>
                  </a:cubicBezTo>
                  <a:cubicBezTo>
                    <a:pt x="17280" y="561"/>
                    <a:pt x="17359" y="-184"/>
                    <a:pt x="17241" y="39"/>
                  </a:cubicBezTo>
                  <a:cubicBezTo>
                    <a:pt x="17123" y="263"/>
                    <a:pt x="16809" y="1455"/>
                    <a:pt x="16534" y="3540"/>
                  </a:cubicBezTo>
                  <a:cubicBezTo>
                    <a:pt x="16259" y="5626"/>
                    <a:pt x="16023" y="8605"/>
                    <a:pt x="16220" y="10765"/>
                  </a:cubicBezTo>
                  <a:cubicBezTo>
                    <a:pt x="16416" y="12925"/>
                    <a:pt x="17044" y="14266"/>
                    <a:pt x="17830" y="15010"/>
                  </a:cubicBezTo>
                  <a:cubicBezTo>
                    <a:pt x="18615" y="15755"/>
                    <a:pt x="19558" y="15904"/>
                    <a:pt x="20186" y="15606"/>
                  </a:cubicBezTo>
                  <a:cubicBezTo>
                    <a:pt x="20815" y="15308"/>
                    <a:pt x="21129" y="14564"/>
                    <a:pt x="21325" y="13372"/>
                  </a:cubicBezTo>
                  <a:cubicBezTo>
                    <a:pt x="21521" y="12180"/>
                    <a:pt x="21600" y="10542"/>
                    <a:pt x="21521" y="9424"/>
                  </a:cubicBezTo>
                  <a:cubicBezTo>
                    <a:pt x="21443" y="8307"/>
                    <a:pt x="21207" y="7711"/>
                    <a:pt x="20893" y="7413"/>
                  </a:cubicBezTo>
                  <a:cubicBezTo>
                    <a:pt x="20579" y="7115"/>
                    <a:pt x="20186" y="7115"/>
                    <a:pt x="19911" y="7488"/>
                  </a:cubicBezTo>
                  <a:cubicBezTo>
                    <a:pt x="19636" y="7860"/>
                    <a:pt x="19479" y="8605"/>
                    <a:pt x="19558" y="10169"/>
                  </a:cubicBezTo>
                  <a:cubicBezTo>
                    <a:pt x="19636" y="11733"/>
                    <a:pt x="19951" y="14117"/>
                    <a:pt x="20147" y="15755"/>
                  </a:cubicBezTo>
                  <a:cubicBezTo>
                    <a:pt x="20343" y="17394"/>
                    <a:pt x="20422" y="18288"/>
                    <a:pt x="20304" y="18958"/>
                  </a:cubicBezTo>
                  <a:cubicBezTo>
                    <a:pt x="20186" y="19628"/>
                    <a:pt x="19872" y="20075"/>
                    <a:pt x="19479" y="20075"/>
                  </a:cubicBezTo>
                  <a:cubicBezTo>
                    <a:pt x="19087" y="20075"/>
                    <a:pt x="18615" y="19628"/>
                    <a:pt x="18144" y="19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9480549" y="7522580"/>
              <a:ext cx="241301" cy="182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9479"/>
                  </a:moveTo>
                  <a:cubicBezTo>
                    <a:pt x="3411" y="8237"/>
                    <a:pt x="6821" y="6996"/>
                    <a:pt x="9000" y="6003"/>
                  </a:cubicBezTo>
                  <a:cubicBezTo>
                    <a:pt x="11179" y="5010"/>
                    <a:pt x="12126" y="4265"/>
                    <a:pt x="12789" y="3272"/>
                  </a:cubicBezTo>
                  <a:cubicBezTo>
                    <a:pt x="13453" y="2279"/>
                    <a:pt x="13832" y="1037"/>
                    <a:pt x="13453" y="417"/>
                  </a:cubicBezTo>
                  <a:cubicBezTo>
                    <a:pt x="13074" y="-204"/>
                    <a:pt x="11937" y="-204"/>
                    <a:pt x="10232" y="913"/>
                  </a:cubicBezTo>
                  <a:cubicBezTo>
                    <a:pt x="8526" y="2030"/>
                    <a:pt x="6253" y="4265"/>
                    <a:pt x="4737" y="6375"/>
                  </a:cubicBezTo>
                  <a:cubicBezTo>
                    <a:pt x="3221" y="8486"/>
                    <a:pt x="2463" y="10472"/>
                    <a:pt x="2084" y="12210"/>
                  </a:cubicBezTo>
                  <a:cubicBezTo>
                    <a:pt x="1705" y="13948"/>
                    <a:pt x="1705" y="15437"/>
                    <a:pt x="4453" y="16927"/>
                  </a:cubicBezTo>
                  <a:cubicBezTo>
                    <a:pt x="7200" y="18417"/>
                    <a:pt x="12695" y="19906"/>
                    <a:pt x="16011" y="20651"/>
                  </a:cubicBezTo>
                  <a:cubicBezTo>
                    <a:pt x="19326" y="21396"/>
                    <a:pt x="20463" y="21396"/>
                    <a:pt x="2160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9886950" y="7597043"/>
              <a:ext cx="165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10109199" y="7482743"/>
              <a:ext cx="139701" cy="12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0" y="4393"/>
                  </a:moveTo>
                  <a:cubicBezTo>
                    <a:pt x="0" y="8420"/>
                    <a:pt x="0" y="12447"/>
                    <a:pt x="1473" y="15742"/>
                  </a:cubicBezTo>
                  <a:cubicBezTo>
                    <a:pt x="2945" y="19037"/>
                    <a:pt x="5891" y="21600"/>
                    <a:pt x="8673" y="21234"/>
                  </a:cubicBezTo>
                  <a:cubicBezTo>
                    <a:pt x="11455" y="20868"/>
                    <a:pt x="14073" y="17573"/>
                    <a:pt x="16200" y="13546"/>
                  </a:cubicBezTo>
                  <a:cubicBezTo>
                    <a:pt x="18327" y="9519"/>
                    <a:pt x="19964" y="47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10236199" y="7465343"/>
              <a:ext cx="133351" cy="15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9279"/>
                  </a:moveTo>
                  <a:cubicBezTo>
                    <a:pt x="1029" y="10719"/>
                    <a:pt x="2057" y="12159"/>
                    <a:pt x="3600" y="12735"/>
                  </a:cubicBezTo>
                  <a:cubicBezTo>
                    <a:pt x="5143" y="13311"/>
                    <a:pt x="7200" y="13023"/>
                    <a:pt x="9771" y="11439"/>
                  </a:cubicBezTo>
                  <a:cubicBezTo>
                    <a:pt x="12343" y="9855"/>
                    <a:pt x="15429" y="6975"/>
                    <a:pt x="17143" y="4815"/>
                  </a:cubicBezTo>
                  <a:cubicBezTo>
                    <a:pt x="18857" y="2655"/>
                    <a:pt x="19200" y="1215"/>
                    <a:pt x="18514" y="495"/>
                  </a:cubicBezTo>
                  <a:cubicBezTo>
                    <a:pt x="17829" y="-225"/>
                    <a:pt x="16114" y="-225"/>
                    <a:pt x="13543" y="927"/>
                  </a:cubicBezTo>
                  <a:cubicBezTo>
                    <a:pt x="10971" y="2079"/>
                    <a:pt x="7543" y="4383"/>
                    <a:pt x="5314" y="7263"/>
                  </a:cubicBezTo>
                  <a:cubicBezTo>
                    <a:pt x="3086" y="10143"/>
                    <a:pt x="2057" y="13599"/>
                    <a:pt x="2914" y="16047"/>
                  </a:cubicBezTo>
                  <a:cubicBezTo>
                    <a:pt x="3771" y="18495"/>
                    <a:pt x="6514" y="19935"/>
                    <a:pt x="9943" y="20655"/>
                  </a:cubicBezTo>
                  <a:cubicBezTo>
                    <a:pt x="13371" y="21375"/>
                    <a:pt x="17486" y="21375"/>
                    <a:pt x="21600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10356850" y="7483964"/>
              <a:ext cx="139700" cy="16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21600" y="2332"/>
                  </a:moveTo>
                  <a:cubicBezTo>
                    <a:pt x="20291" y="1502"/>
                    <a:pt x="18982" y="671"/>
                    <a:pt x="17509" y="255"/>
                  </a:cubicBezTo>
                  <a:cubicBezTo>
                    <a:pt x="16036" y="-160"/>
                    <a:pt x="14400" y="-160"/>
                    <a:pt x="12927" y="948"/>
                  </a:cubicBezTo>
                  <a:cubicBezTo>
                    <a:pt x="11455" y="2055"/>
                    <a:pt x="10145" y="4271"/>
                    <a:pt x="11291" y="6763"/>
                  </a:cubicBezTo>
                  <a:cubicBezTo>
                    <a:pt x="12436" y="9255"/>
                    <a:pt x="16036" y="12025"/>
                    <a:pt x="18164" y="14102"/>
                  </a:cubicBezTo>
                  <a:cubicBezTo>
                    <a:pt x="20291" y="16178"/>
                    <a:pt x="20945" y="17563"/>
                    <a:pt x="19800" y="18532"/>
                  </a:cubicBezTo>
                  <a:cubicBezTo>
                    <a:pt x="18655" y="19502"/>
                    <a:pt x="15709" y="20055"/>
                    <a:pt x="12109" y="20471"/>
                  </a:cubicBezTo>
                  <a:cubicBezTo>
                    <a:pt x="8509" y="20886"/>
                    <a:pt x="4255" y="21163"/>
                    <a:pt x="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10547350" y="7685943"/>
              <a:ext cx="698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3" name="Drawing"/>
          <p:cNvGrpSpPr/>
          <p:nvPr/>
        </p:nvGrpSpPr>
        <p:grpSpPr>
          <a:xfrm>
            <a:off x="187238" y="1663699"/>
            <a:ext cx="12785813" cy="7690983"/>
            <a:chOff x="0" y="0"/>
            <a:chExt cx="12785810" cy="7690981"/>
          </a:xfrm>
        </p:grpSpPr>
        <p:sp>
          <p:nvSpPr>
            <p:cNvPr id="2164" name="Line"/>
            <p:cNvSpPr/>
            <p:nvPr/>
          </p:nvSpPr>
          <p:spPr>
            <a:xfrm>
              <a:off x="3190960" y="61523"/>
              <a:ext cx="247651" cy="41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fill="norm" stroke="1" extrusionOk="0">
                  <a:moveTo>
                    <a:pt x="0" y="101"/>
                  </a:moveTo>
                  <a:cubicBezTo>
                    <a:pt x="369" y="1829"/>
                    <a:pt x="738" y="3557"/>
                    <a:pt x="1108" y="6203"/>
                  </a:cubicBezTo>
                  <a:cubicBezTo>
                    <a:pt x="1477" y="8849"/>
                    <a:pt x="1846" y="12413"/>
                    <a:pt x="2123" y="14789"/>
                  </a:cubicBezTo>
                  <a:cubicBezTo>
                    <a:pt x="2400" y="17165"/>
                    <a:pt x="2585" y="18353"/>
                    <a:pt x="2862" y="19325"/>
                  </a:cubicBezTo>
                  <a:cubicBezTo>
                    <a:pt x="3138" y="20297"/>
                    <a:pt x="3508" y="21053"/>
                    <a:pt x="3692" y="21161"/>
                  </a:cubicBezTo>
                  <a:cubicBezTo>
                    <a:pt x="3877" y="21269"/>
                    <a:pt x="3877" y="20729"/>
                    <a:pt x="3692" y="19109"/>
                  </a:cubicBezTo>
                  <a:cubicBezTo>
                    <a:pt x="3508" y="17489"/>
                    <a:pt x="3138" y="14789"/>
                    <a:pt x="2677" y="13007"/>
                  </a:cubicBezTo>
                  <a:cubicBezTo>
                    <a:pt x="2215" y="11225"/>
                    <a:pt x="1662" y="10361"/>
                    <a:pt x="1754" y="10145"/>
                  </a:cubicBezTo>
                  <a:cubicBezTo>
                    <a:pt x="1846" y="9929"/>
                    <a:pt x="2585" y="10361"/>
                    <a:pt x="3508" y="10577"/>
                  </a:cubicBezTo>
                  <a:cubicBezTo>
                    <a:pt x="4431" y="10793"/>
                    <a:pt x="5538" y="10793"/>
                    <a:pt x="7108" y="10091"/>
                  </a:cubicBezTo>
                  <a:cubicBezTo>
                    <a:pt x="8677" y="9389"/>
                    <a:pt x="10708" y="7985"/>
                    <a:pt x="12369" y="6311"/>
                  </a:cubicBezTo>
                  <a:cubicBezTo>
                    <a:pt x="14031" y="4637"/>
                    <a:pt x="15323" y="2693"/>
                    <a:pt x="16062" y="1451"/>
                  </a:cubicBezTo>
                  <a:cubicBezTo>
                    <a:pt x="16800" y="209"/>
                    <a:pt x="16985" y="-331"/>
                    <a:pt x="16985" y="209"/>
                  </a:cubicBezTo>
                  <a:cubicBezTo>
                    <a:pt x="16985" y="749"/>
                    <a:pt x="16800" y="2369"/>
                    <a:pt x="16708" y="4799"/>
                  </a:cubicBezTo>
                  <a:cubicBezTo>
                    <a:pt x="16615" y="7229"/>
                    <a:pt x="16615" y="10469"/>
                    <a:pt x="16892" y="12521"/>
                  </a:cubicBezTo>
                  <a:cubicBezTo>
                    <a:pt x="17169" y="14573"/>
                    <a:pt x="17723" y="15437"/>
                    <a:pt x="18462" y="15923"/>
                  </a:cubicBezTo>
                  <a:cubicBezTo>
                    <a:pt x="19200" y="16409"/>
                    <a:pt x="20123" y="16517"/>
                    <a:pt x="20677" y="16463"/>
                  </a:cubicBezTo>
                  <a:cubicBezTo>
                    <a:pt x="21231" y="16409"/>
                    <a:pt x="21415" y="16193"/>
                    <a:pt x="21600" y="15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3446673" y="285750"/>
              <a:ext cx="58432" cy="10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325" fill="norm" stroke="1" extrusionOk="0">
                  <a:moveTo>
                    <a:pt x="12805" y="2541"/>
                  </a:moveTo>
                  <a:cubicBezTo>
                    <a:pt x="8336" y="5929"/>
                    <a:pt x="3867" y="9318"/>
                    <a:pt x="1632" y="12494"/>
                  </a:cubicBezTo>
                  <a:cubicBezTo>
                    <a:pt x="-602" y="15671"/>
                    <a:pt x="-602" y="18635"/>
                    <a:pt x="2005" y="20118"/>
                  </a:cubicBezTo>
                  <a:cubicBezTo>
                    <a:pt x="4612" y="21600"/>
                    <a:pt x="9826" y="21600"/>
                    <a:pt x="13550" y="20753"/>
                  </a:cubicBezTo>
                  <a:cubicBezTo>
                    <a:pt x="17274" y="19906"/>
                    <a:pt x="19508" y="18212"/>
                    <a:pt x="20253" y="14612"/>
                  </a:cubicBezTo>
                  <a:cubicBezTo>
                    <a:pt x="20998" y="11012"/>
                    <a:pt x="20253" y="5506"/>
                    <a:pt x="19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3603710" y="158750"/>
              <a:ext cx="19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3629110" y="29845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3935233" y="80623"/>
              <a:ext cx="220928" cy="30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37" fill="norm" stroke="1" extrusionOk="0">
                  <a:moveTo>
                    <a:pt x="12831" y="2798"/>
                  </a:moveTo>
                  <a:cubicBezTo>
                    <a:pt x="12214" y="2058"/>
                    <a:pt x="11597" y="1318"/>
                    <a:pt x="10774" y="1023"/>
                  </a:cubicBezTo>
                  <a:cubicBezTo>
                    <a:pt x="9951" y="727"/>
                    <a:pt x="8922" y="875"/>
                    <a:pt x="7894" y="1836"/>
                  </a:cubicBezTo>
                  <a:cubicBezTo>
                    <a:pt x="6865" y="2798"/>
                    <a:pt x="5837" y="4573"/>
                    <a:pt x="5014" y="7384"/>
                  </a:cubicBezTo>
                  <a:cubicBezTo>
                    <a:pt x="4191" y="10195"/>
                    <a:pt x="3574" y="14042"/>
                    <a:pt x="3265" y="16335"/>
                  </a:cubicBezTo>
                  <a:cubicBezTo>
                    <a:pt x="2957" y="18628"/>
                    <a:pt x="2957" y="19368"/>
                    <a:pt x="3368" y="19960"/>
                  </a:cubicBezTo>
                  <a:cubicBezTo>
                    <a:pt x="3780" y="20551"/>
                    <a:pt x="4602" y="20995"/>
                    <a:pt x="5528" y="21217"/>
                  </a:cubicBezTo>
                  <a:cubicBezTo>
                    <a:pt x="6454" y="21439"/>
                    <a:pt x="7482" y="21439"/>
                    <a:pt x="9025" y="20477"/>
                  </a:cubicBezTo>
                  <a:cubicBezTo>
                    <a:pt x="10568" y="19516"/>
                    <a:pt x="12625" y="17592"/>
                    <a:pt x="14065" y="15003"/>
                  </a:cubicBezTo>
                  <a:cubicBezTo>
                    <a:pt x="15505" y="12414"/>
                    <a:pt x="16328" y="9160"/>
                    <a:pt x="15608" y="6571"/>
                  </a:cubicBezTo>
                  <a:cubicBezTo>
                    <a:pt x="14888" y="3981"/>
                    <a:pt x="12625" y="2058"/>
                    <a:pt x="10260" y="1023"/>
                  </a:cubicBezTo>
                  <a:cubicBezTo>
                    <a:pt x="7894" y="-13"/>
                    <a:pt x="5425" y="-161"/>
                    <a:pt x="3677" y="135"/>
                  </a:cubicBezTo>
                  <a:cubicBezTo>
                    <a:pt x="1928" y="431"/>
                    <a:pt x="900" y="1171"/>
                    <a:pt x="385" y="1984"/>
                  </a:cubicBezTo>
                  <a:cubicBezTo>
                    <a:pt x="-129" y="2798"/>
                    <a:pt x="-129" y="3686"/>
                    <a:pt x="385" y="4425"/>
                  </a:cubicBezTo>
                  <a:cubicBezTo>
                    <a:pt x="900" y="5165"/>
                    <a:pt x="1928" y="5757"/>
                    <a:pt x="4705" y="6201"/>
                  </a:cubicBezTo>
                  <a:cubicBezTo>
                    <a:pt x="7482" y="6644"/>
                    <a:pt x="12008" y="6940"/>
                    <a:pt x="15094" y="7014"/>
                  </a:cubicBezTo>
                  <a:cubicBezTo>
                    <a:pt x="18180" y="7088"/>
                    <a:pt x="19825" y="6940"/>
                    <a:pt x="21471" y="6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4289510" y="171450"/>
              <a:ext cx="1079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4295860" y="279400"/>
              <a:ext cx="1143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4570283" y="26924"/>
              <a:ext cx="239928" cy="33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81" fill="norm" stroke="1" extrusionOk="0">
                  <a:moveTo>
                    <a:pt x="14656" y="4793"/>
                  </a:moveTo>
                  <a:cubicBezTo>
                    <a:pt x="14277" y="3977"/>
                    <a:pt x="13898" y="3162"/>
                    <a:pt x="13140" y="2755"/>
                  </a:cubicBezTo>
                  <a:cubicBezTo>
                    <a:pt x="12382" y="2347"/>
                    <a:pt x="11245" y="2347"/>
                    <a:pt x="9635" y="3162"/>
                  </a:cubicBezTo>
                  <a:cubicBezTo>
                    <a:pt x="8024" y="3977"/>
                    <a:pt x="5940" y="5608"/>
                    <a:pt x="4235" y="8053"/>
                  </a:cubicBezTo>
                  <a:cubicBezTo>
                    <a:pt x="2530" y="10498"/>
                    <a:pt x="1203" y="13759"/>
                    <a:pt x="540" y="15864"/>
                  </a:cubicBezTo>
                  <a:cubicBezTo>
                    <a:pt x="-123" y="17970"/>
                    <a:pt x="-123" y="18921"/>
                    <a:pt x="256" y="19668"/>
                  </a:cubicBezTo>
                  <a:cubicBezTo>
                    <a:pt x="635" y="20415"/>
                    <a:pt x="1393" y="20959"/>
                    <a:pt x="2719" y="21230"/>
                  </a:cubicBezTo>
                  <a:cubicBezTo>
                    <a:pt x="4045" y="21502"/>
                    <a:pt x="5940" y="21502"/>
                    <a:pt x="8309" y="20415"/>
                  </a:cubicBezTo>
                  <a:cubicBezTo>
                    <a:pt x="10677" y="19328"/>
                    <a:pt x="13519" y="17155"/>
                    <a:pt x="15319" y="14166"/>
                  </a:cubicBezTo>
                  <a:cubicBezTo>
                    <a:pt x="17119" y="11177"/>
                    <a:pt x="17877" y="7374"/>
                    <a:pt x="17593" y="4860"/>
                  </a:cubicBezTo>
                  <a:cubicBezTo>
                    <a:pt x="17309" y="2347"/>
                    <a:pt x="15982" y="1125"/>
                    <a:pt x="14277" y="513"/>
                  </a:cubicBezTo>
                  <a:cubicBezTo>
                    <a:pt x="12572" y="-98"/>
                    <a:pt x="10488" y="-98"/>
                    <a:pt x="8972" y="174"/>
                  </a:cubicBezTo>
                  <a:cubicBezTo>
                    <a:pt x="7456" y="445"/>
                    <a:pt x="6509" y="989"/>
                    <a:pt x="5940" y="1668"/>
                  </a:cubicBezTo>
                  <a:cubicBezTo>
                    <a:pt x="5372" y="2347"/>
                    <a:pt x="5182" y="3162"/>
                    <a:pt x="5372" y="3842"/>
                  </a:cubicBezTo>
                  <a:cubicBezTo>
                    <a:pt x="5561" y="4521"/>
                    <a:pt x="6130" y="5064"/>
                    <a:pt x="7930" y="5540"/>
                  </a:cubicBezTo>
                  <a:cubicBezTo>
                    <a:pt x="9730" y="6015"/>
                    <a:pt x="12761" y="6423"/>
                    <a:pt x="15224" y="6627"/>
                  </a:cubicBezTo>
                  <a:cubicBezTo>
                    <a:pt x="17688" y="6830"/>
                    <a:pt x="19582" y="6830"/>
                    <a:pt x="21477" y="6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4791160" y="297886"/>
              <a:ext cx="99581" cy="9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0988" fill="norm" stroke="1" extrusionOk="0">
                  <a:moveTo>
                    <a:pt x="11902" y="1470"/>
                  </a:moveTo>
                  <a:cubicBezTo>
                    <a:pt x="9698" y="5520"/>
                    <a:pt x="7494" y="9570"/>
                    <a:pt x="6392" y="12720"/>
                  </a:cubicBezTo>
                  <a:cubicBezTo>
                    <a:pt x="5290" y="15870"/>
                    <a:pt x="5290" y="18120"/>
                    <a:pt x="6833" y="19470"/>
                  </a:cubicBezTo>
                  <a:cubicBezTo>
                    <a:pt x="8376" y="20820"/>
                    <a:pt x="11461" y="21270"/>
                    <a:pt x="13886" y="20820"/>
                  </a:cubicBezTo>
                  <a:cubicBezTo>
                    <a:pt x="16310" y="20370"/>
                    <a:pt x="18073" y="19020"/>
                    <a:pt x="19396" y="16095"/>
                  </a:cubicBezTo>
                  <a:cubicBezTo>
                    <a:pt x="20718" y="13170"/>
                    <a:pt x="21600" y="8670"/>
                    <a:pt x="19396" y="5520"/>
                  </a:cubicBezTo>
                  <a:cubicBezTo>
                    <a:pt x="17192" y="2370"/>
                    <a:pt x="11902" y="570"/>
                    <a:pt x="8155" y="120"/>
                  </a:cubicBezTo>
                  <a:cubicBezTo>
                    <a:pt x="4408" y="-330"/>
                    <a:pt x="2204" y="570"/>
                    <a:pt x="0" y="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6302460" y="158487"/>
              <a:ext cx="114301" cy="20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fill="norm" stroke="1" extrusionOk="0">
                  <a:moveTo>
                    <a:pt x="0" y="3334"/>
                  </a:moveTo>
                  <a:cubicBezTo>
                    <a:pt x="400" y="1791"/>
                    <a:pt x="800" y="248"/>
                    <a:pt x="1400" y="27"/>
                  </a:cubicBezTo>
                  <a:cubicBezTo>
                    <a:pt x="2000" y="-193"/>
                    <a:pt x="2800" y="909"/>
                    <a:pt x="3400" y="3664"/>
                  </a:cubicBezTo>
                  <a:cubicBezTo>
                    <a:pt x="4000" y="6419"/>
                    <a:pt x="4400" y="10827"/>
                    <a:pt x="4600" y="13693"/>
                  </a:cubicBezTo>
                  <a:cubicBezTo>
                    <a:pt x="4800" y="16558"/>
                    <a:pt x="4800" y="17880"/>
                    <a:pt x="5200" y="19093"/>
                  </a:cubicBezTo>
                  <a:cubicBezTo>
                    <a:pt x="5600" y="20305"/>
                    <a:pt x="6400" y="21407"/>
                    <a:pt x="7400" y="21187"/>
                  </a:cubicBezTo>
                  <a:cubicBezTo>
                    <a:pt x="8400" y="20966"/>
                    <a:pt x="9600" y="19423"/>
                    <a:pt x="10800" y="16889"/>
                  </a:cubicBezTo>
                  <a:cubicBezTo>
                    <a:pt x="12000" y="14354"/>
                    <a:pt x="13200" y="10827"/>
                    <a:pt x="15000" y="8183"/>
                  </a:cubicBezTo>
                  <a:cubicBezTo>
                    <a:pt x="16800" y="5538"/>
                    <a:pt x="19200" y="3774"/>
                    <a:pt x="21600" y="2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6448510" y="173151"/>
              <a:ext cx="118187" cy="160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0938" fill="norm" stroke="1" extrusionOk="0">
                  <a:moveTo>
                    <a:pt x="19326" y="1439"/>
                  </a:moveTo>
                  <a:cubicBezTo>
                    <a:pt x="17811" y="608"/>
                    <a:pt x="16295" y="-223"/>
                    <a:pt x="13074" y="54"/>
                  </a:cubicBezTo>
                  <a:cubicBezTo>
                    <a:pt x="9853" y="331"/>
                    <a:pt x="4926" y="1715"/>
                    <a:pt x="2463" y="3100"/>
                  </a:cubicBezTo>
                  <a:cubicBezTo>
                    <a:pt x="0" y="4485"/>
                    <a:pt x="0" y="5869"/>
                    <a:pt x="2274" y="7254"/>
                  </a:cubicBezTo>
                  <a:cubicBezTo>
                    <a:pt x="4547" y="8639"/>
                    <a:pt x="9095" y="10023"/>
                    <a:pt x="12695" y="11408"/>
                  </a:cubicBezTo>
                  <a:cubicBezTo>
                    <a:pt x="16295" y="12792"/>
                    <a:pt x="18947" y="14177"/>
                    <a:pt x="20274" y="15562"/>
                  </a:cubicBezTo>
                  <a:cubicBezTo>
                    <a:pt x="21600" y="16946"/>
                    <a:pt x="21600" y="18331"/>
                    <a:pt x="19137" y="19439"/>
                  </a:cubicBezTo>
                  <a:cubicBezTo>
                    <a:pt x="16674" y="20546"/>
                    <a:pt x="11747" y="21377"/>
                    <a:pt x="8147" y="20685"/>
                  </a:cubicBezTo>
                  <a:cubicBezTo>
                    <a:pt x="4547" y="19992"/>
                    <a:pt x="2274" y="17777"/>
                    <a:pt x="0" y="15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7695441" y="0"/>
              <a:ext cx="207220" cy="338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4342" y="0"/>
                  </a:moveTo>
                  <a:cubicBezTo>
                    <a:pt x="3905" y="5400"/>
                    <a:pt x="3469" y="10800"/>
                    <a:pt x="3251" y="14175"/>
                  </a:cubicBezTo>
                  <a:cubicBezTo>
                    <a:pt x="3033" y="17550"/>
                    <a:pt x="3033" y="18900"/>
                    <a:pt x="3033" y="19913"/>
                  </a:cubicBezTo>
                  <a:cubicBezTo>
                    <a:pt x="3033" y="20925"/>
                    <a:pt x="3033" y="21600"/>
                    <a:pt x="2705" y="21600"/>
                  </a:cubicBezTo>
                  <a:cubicBezTo>
                    <a:pt x="2378" y="21600"/>
                    <a:pt x="1724" y="20925"/>
                    <a:pt x="1069" y="19913"/>
                  </a:cubicBezTo>
                  <a:cubicBezTo>
                    <a:pt x="415" y="18900"/>
                    <a:pt x="-240" y="17550"/>
                    <a:pt x="87" y="16942"/>
                  </a:cubicBezTo>
                  <a:cubicBezTo>
                    <a:pt x="415" y="16335"/>
                    <a:pt x="1724" y="16470"/>
                    <a:pt x="4015" y="15930"/>
                  </a:cubicBezTo>
                  <a:cubicBezTo>
                    <a:pt x="6305" y="15390"/>
                    <a:pt x="9578" y="14175"/>
                    <a:pt x="12305" y="12218"/>
                  </a:cubicBezTo>
                  <a:cubicBezTo>
                    <a:pt x="15033" y="10260"/>
                    <a:pt x="17215" y="7560"/>
                    <a:pt x="18524" y="5873"/>
                  </a:cubicBezTo>
                  <a:cubicBezTo>
                    <a:pt x="19833" y="4185"/>
                    <a:pt x="20269" y="3510"/>
                    <a:pt x="20487" y="2835"/>
                  </a:cubicBezTo>
                  <a:cubicBezTo>
                    <a:pt x="20705" y="2160"/>
                    <a:pt x="20705" y="1485"/>
                    <a:pt x="20705" y="1485"/>
                  </a:cubicBezTo>
                  <a:cubicBezTo>
                    <a:pt x="20705" y="1485"/>
                    <a:pt x="20705" y="2160"/>
                    <a:pt x="20705" y="5063"/>
                  </a:cubicBezTo>
                  <a:cubicBezTo>
                    <a:pt x="20705" y="7965"/>
                    <a:pt x="20705" y="13095"/>
                    <a:pt x="20815" y="16065"/>
                  </a:cubicBezTo>
                  <a:cubicBezTo>
                    <a:pt x="20924" y="19035"/>
                    <a:pt x="21142" y="19845"/>
                    <a:pt x="21360" y="20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7976744" y="234950"/>
              <a:ext cx="8467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00"/>
                    <a:pt x="0" y="10800"/>
                    <a:pt x="0" y="14400"/>
                  </a:cubicBezTo>
                  <a:cubicBezTo>
                    <a:pt x="0" y="18000"/>
                    <a:pt x="10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8067760" y="1079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8080460" y="234950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8307054" y="62965"/>
              <a:ext cx="224257" cy="31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91" fill="norm" stroke="1" extrusionOk="0">
                  <a:moveTo>
                    <a:pt x="12304" y="4853"/>
                  </a:moveTo>
                  <a:cubicBezTo>
                    <a:pt x="12304" y="3686"/>
                    <a:pt x="12304" y="2518"/>
                    <a:pt x="11799" y="2007"/>
                  </a:cubicBezTo>
                  <a:cubicBezTo>
                    <a:pt x="11295" y="1496"/>
                    <a:pt x="10285" y="1642"/>
                    <a:pt x="8771" y="2445"/>
                  </a:cubicBezTo>
                  <a:cubicBezTo>
                    <a:pt x="7257" y="3248"/>
                    <a:pt x="5238" y="4707"/>
                    <a:pt x="3624" y="7042"/>
                  </a:cubicBezTo>
                  <a:cubicBezTo>
                    <a:pt x="2009" y="9377"/>
                    <a:pt x="797" y="12588"/>
                    <a:pt x="293" y="14996"/>
                  </a:cubicBezTo>
                  <a:cubicBezTo>
                    <a:pt x="-212" y="17405"/>
                    <a:pt x="-10" y="19010"/>
                    <a:pt x="495" y="20032"/>
                  </a:cubicBezTo>
                  <a:cubicBezTo>
                    <a:pt x="999" y="21053"/>
                    <a:pt x="1807" y="21491"/>
                    <a:pt x="3422" y="21491"/>
                  </a:cubicBezTo>
                  <a:cubicBezTo>
                    <a:pt x="5037" y="21491"/>
                    <a:pt x="7459" y="21053"/>
                    <a:pt x="9680" y="19594"/>
                  </a:cubicBezTo>
                  <a:cubicBezTo>
                    <a:pt x="11900" y="18134"/>
                    <a:pt x="13919" y="15653"/>
                    <a:pt x="15130" y="12807"/>
                  </a:cubicBezTo>
                  <a:cubicBezTo>
                    <a:pt x="16341" y="9961"/>
                    <a:pt x="16745" y="6750"/>
                    <a:pt x="16240" y="4634"/>
                  </a:cubicBezTo>
                  <a:cubicBezTo>
                    <a:pt x="15736" y="2518"/>
                    <a:pt x="14323" y="1496"/>
                    <a:pt x="13010" y="840"/>
                  </a:cubicBezTo>
                  <a:cubicBezTo>
                    <a:pt x="11698" y="183"/>
                    <a:pt x="10487" y="-109"/>
                    <a:pt x="9074" y="37"/>
                  </a:cubicBezTo>
                  <a:cubicBezTo>
                    <a:pt x="7661" y="183"/>
                    <a:pt x="6046" y="767"/>
                    <a:pt x="5138" y="1788"/>
                  </a:cubicBezTo>
                  <a:cubicBezTo>
                    <a:pt x="4229" y="2810"/>
                    <a:pt x="4027" y="4269"/>
                    <a:pt x="4229" y="5291"/>
                  </a:cubicBezTo>
                  <a:cubicBezTo>
                    <a:pt x="4431" y="6313"/>
                    <a:pt x="5037" y="6896"/>
                    <a:pt x="6349" y="7261"/>
                  </a:cubicBezTo>
                  <a:cubicBezTo>
                    <a:pt x="7661" y="7626"/>
                    <a:pt x="9680" y="7772"/>
                    <a:pt x="12304" y="7772"/>
                  </a:cubicBezTo>
                  <a:cubicBezTo>
                    <a:pt x="14928" y="7772"/>
                    <a:pt x="18158" y="7626"/>
                    <a:pt x="21388" y="7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8607510" y="190500"/>
              <a:ext cx="158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8626560" y="247650"/>
              <a:ext cx="165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8720"/>
                    <a:pt x="12185" y="15840"/>
                    <a:pt x="15785" y="12240"/>
                  </a:cubicBezTo>
                  <a:cubicBezTo>
                    <a:pt x="19385" y="8640"/>
                    <a:pt x="20492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8677360" y="50800"/>
              <a:ext cx="889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142"/>
                    <a:pt x="11314" y="6284"/>
                    <a:pt x="7714" y="9295"/>
                  </a:cubicBezTo>
                  <a:cubicBezTo>
                    <a:pt x="4114" y="12305"/>
                    <a:pt x="2057" y="15185"/>
                    <a:pt x="1029" y="17215"/>
                  </a:cubicBezTo>
                  <a:cubicBezTo>
                    <a:pt x="0" y="19244"/>
                    <a:pt x="0" y="204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8903844" y="1058"/>
              <a:ext cx="224367" cy="3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19155" y="6000"/>
                  </a:moveTo>
                  <a:cubicBezTo>
                    <a:pt x="19155" y="5369"/>
                    <a:pt x="19155" y="4737"/>
                    <a:pt x="18645" y="4295"/>
                  </a:cubicBezTo>
                  <a:cubicBezTo>
                    <a:pt x="18136" y="3853"/>
                    <a:pt x="17117" y="3600"/>
                    <a:pt x="15589" y="3916"/>
                  </a:cubicBezTo>
                  <a:cubicBezTo>
                    <a:pt x="14060" y="4232"/>
                    <a:pt x="12023" y="5116"/>
                    <a:pt x="9475" y="7074"/>
                  </a:cubicBezTo>
                  <a:cubicBezTo>
                    <a:pt x="6928" y="9032"/>
                    <a:pt x="3872" y="12063"/>
                    <a:pt x="2140" y="14337"/>
                  </a:cubicBezTo>
                  <a:cubicBezTo>
                    <a:pt x="408" y="16611"/>
                    <a:pt x="0" y="18126"/>
                    <a:pt x="0" y="19200"/>
                  </a:cubicBezTo>
                  <a:cubicBezTo>
                    <a:pt x="0" y="20274"/>
                    <a:pt x="408" y="20905"/>
                    <a:pt x="1223" y="21221"/>
                  </a:cubicBezTo>
                  <a:cubicBezTo>
                    <a:pt x="2038" y="21537"/>
                    <a:pt x="3260" y="21537"/>
                    <a:pt x="5604" y="20526"/>
                  </a:cubicBezTo>
                  <a:cubicBezTo>
                    <a:pt x="7947" y="19516"/>
                    <a:pt x="11411" y="17495"/>
                    <a:pt x="13958" y="15158"/>
                  </a:cubicBezTo>
                  <a:cubicBezTo>
                    <a:pt x="16506" y="12821"/>
                    <a:pt x="18136" y="10169"/>
                    <a:pt x="18645" y="7832"/>
                  </a:cubicBezTo>
                  <a:cubicBezTo>
                    <a:pt x="19155" y="5495"/>
                    <a:pt x="18543" y="3474"/>
                    <a:pt x="17015" y="2211"/>
                  </a:cubicBezTo>
                  <a:cubicBezTo>
                    <a:pt x="15487" y="948"/>
                    <a:pt x="13042" y="442"/>
                    <a:pt x="11309" y="190"/>
                  </a:cubicBezTo>
                  <a:cubicBezTo>
                    <a:pt x="9577" y="-63"/>
                    <a:pt x="8558" y="-63"/>
                    <a:pt x="7642" y="190"/>
                  </a:cubicBezTo>
                  <a:cubicBezTo>
                    <a:pt x="6725" y="442"/>
                    <a:pt x="5909" y="948"/>
                    <a:pt x="5502" y="1516"/>
                  </a:cubicBezTo>
                  <a:cubicBezTo>
                    <a:pt x="5094" y="2084"/>
                    <a:pt x="5094" y="2716"/>
                    <a:pt x="6521" y="3916"/>
                  </a:cubicBezTo>
                  <a:cubicBezTo>
                    <a:pt x="7947" y="5116"/>
                    <a:pt x="10800" y="6884"/>
                    <a:pt x="13551" y="7832"/>
                  </a:cubicBezTo>
                  <a:cubicBezTo>
                    <a:pt x="16302" y="8779"/>
                    <a:pt x="18951" y="8905"/>
                    <a:pt x="21600" y="9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9066298" y="292100"/>
              <a:ext cx="70507" cy="11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345" fill="norm" stroke="1" extrusionOk="0">
                  <a:moveTo>
                    <a:pt x="10350" y="3668"/>
                  </a:moveTo>
                  <a:cubicBezTo>
                    <a:pt x="6750" y="7336"/>
                    <a:pt x="3150" y="11004"/>
                    <a:pt x="1350" y="13857"/>
                  </a:cubicBezTo>
                  <a:cubicBezTo>
                    <a:pt x="-450" y="16709"/>
                    <a:pt x="-450" y="18747"/>
                    <a:pt x="1350" y="19970"/>
                  </a:cubicBezTo>
                  <a:cubicBezTo>
                    <a:pt x="3150" y="21192"/>
                    <a:pt x="6750" y="21600"/>
                    <a:pt x="9750" y="21192"/>
                  </a:cubicBezTo>
                  <a:cubicBezTo>
                    <a:pt x="12750" y="20785"/>
                    <a:pt x="15150" y="19562"/>
                    <a:pt x="17250" y="18136"/>
                  </a:cubicBezTo>
                  <a:cubicBezTo>
                    <a:pt x="19350" y="16709"/>
                    <a:pt x="21150" y="15079"/>
                    <a:pt x="19050" y="12023"/>
                  </a:cubicBezTo>
                  <a:cubicBezTo>
                    <a:pt x="16950" y="8966"/>
                    <a:pt x="10950" y="4483"/>
                    <a:pt x="49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4708610" y="1130027"/>
              <a:ext cx="25401" cy="39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1600" y="1054"/>
                  </a:moveTo>
                  <a:cubicBezTo>
                    <a:pt x="19800" y="477"/>
                    <a:pt x="18000" y="-101"/>
                    <a:pt x="15300" y="15"/>
                  </a:cubicBezTo>
                  <a:cubicBezTo>
                    <a:pt x="12600" y="130"/>
                    <a:pt x="9000" y="939"/>
                    <a:pt x="6300" y="3075"/>
                  </a:cubicBezTo>
                  <a:cubicBezTo>
                    <a:pt x="3600" y="5212"/>
                    <a:pt x="1800" y="8678"/>
                    <a:pt x="900" y="11970"/>
                  </a:cubicBezTo>
                  <a:cubicBezTo>
                    <a:pt x="0" y="15262"/>
                    <a:pt x="0" y="18380"/>
                    <a:pt x="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4404754" y="1084639"/>
              <a:ext cx="487644" cy="25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24" fill="norm" stroke="1" extrusionOk="0">
                  <a:moveTo>
                    <a:pt x="2193" y="21524"/>
                  </a:moveTo>
                  <a:cubicBezTo>
                    <a:pt x="1635" y="21167"/>
                    <a:pt x="1076" y="20810"/>
                    <a:pt x="657" y="20274"/>
                  </a:cubicBezTo>
                  <a:cubicBezTo>
                    <a:pt x="238" y="19739"/>
                    <a:pt x="-41" y="19025"/>
                    <a:pt x="6" y="18400"/>
                  </a:cubicBezTo>
                  <a:cubicBezTo>
                    <a:pt x="52" y="17775"/>
                    <a:pt x="425" y="17240"/>
                    <a:pt x="2193" y="15544"/>
                  </a:cubicBezTo>
                  <a:cubicBezTo>
                    <a:pt x="3962" y="13848"/>
                    <a:pt x="7128" y="10992"/>
                    <a:pt x="10340" y="8314"/>
                  </a:cubicBezTo>
                  <a:cubicBezTo>
                    <a:pt x="13552" y="5636"/>
                    <a:pt x="16811" y="3137"/>
                    <a:pt x="18719" y="1709"/>
                  </a:cubicBezTo>
                  <a:cubicBezTo>
                    <a:pt x="20628" y="281"/>
                    <a:pt x="21187" y="-76"/>
                    <a:pt x="21373" y="13"/>
                  </a:cubicBezTo>
                  <a:cubicBezTo>
                    <a:pt x="21559" y="103"/>
                    <a:pt x="21373" y="638"/>
                    <a:pt x="21187" y="1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4834479" y="1276349"/>
              <a:ext cx="134482" cy="16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45" fill="norm" stroke="1" extrusionOk="0">
                  <a:moveTo>
                    <a:pt x="3218" y="5670"/>
                  </a:moveTo>
                  <a:cubicBezTo>
                    <a:pt x="1530" y="5130"/>
                    <a:pt x="-157" y="4590"/>
                    <a:pt x="12" y="4320"/>
                  </a:cubicBezTo>
                  <a:cubicBezTo>
                    <a:pt x="180" y="4050"/>
                    <a:pt x="2205" y="4050"/>
                    <a:pt x="4737" y="5535"/>
                  </a:cubicBezTo>
                  <a:cubicBezTo>
                    <a:pt x="7268" y="7020"/>
                    <a:pt x="10305" y="9990"/>
                    <a:pt x="11993" y="12150"/>
                  </a:cubicBezTo>
                  <a:cubicBezTo>
                    <a:pt x="13681" y="14310"/>
                    <a:pt x="14018" y="15660"/>
                    <a:pt x="14018" y="17145"/>
                  </a:cubicBezTo>
                  <a:cubicBezTo>
                    <a:pt x="14018" y="18630"/>
                    <a:pt x="13681" y="20250"/>
                    <a:pt x="12668" y="20925"/>
                  </a:cubicBezTo>
                  <a:cubicBezTo>
                    <a:pt x="11656" y="21600"/>
                    <a:pt x="9968" y="21330"/>
                    <a:pt x="8787" y="18900"/>
                  </a:cubicBezTo>
                  <a:cubicBezTo>
                    <a:pt x="7605" y="16470"/>
                    <a:pt x="6930" y="11880"/>
                    <a:pt x="8112" y="8505"/>
                  </a:cubicBezTo>
                  <a:cubicBezTo>
                    <a:pt x="9293" y="5130"/>
                    <a:pt x="12330" y="2970"/>
                    <a:pt x="14862" y="1755"/>
                  </a:cubicBezTo>
                  <a:cubicBezTo>
                    <a:pt x="17393" y="540"/>
                    <a:pt x="19418" y="27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4988805" y="1120685"/>
              <a:ext cx="431006" cy="31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34" fill="norm" stroke="1" extrusionOk="0">
                  <a:moveTo>
                    <a:pt x="595" y="10662"/>
                  </a:moveTo>
                  <a:cubicBezTo>
                    <a:pt x="384" y="12256"/>
                    <a:pt x="172" y="13851"/>
                    <a:pt x="66" y="15300"/>
                  </a:cubicBezTo>
                  <a:cubicBezTo>
                    <a:pt x="-40" y="16750"/>
                    <a:pt x="-40" y="18055"/>
                    <a:pt x="225" y="18852"/>
                  </a:cubicBezTo>
                  <a:cubicBezTo>
                    <a:pt x="489" y="19649"/>
                    <a:pt x="1019" y="19939"/>
                    <a:pt x="1601" y="19360"/>
                  </a:cubicBezTo>
                  <a:cubicBezTo>
                    <a:pt x="2184" y="18780"/>
                    <a:pt x="2819" y="17330"/>
                    <a:pt x="3189" y="16243"/>
                  </a:cubicBezTo>
                  <a:cubicBezTo>
                    <a:pt x="3560" y="15155"/>
                    <a:pt x="3666" y="14431"/>
                    <a:pt x="3719" y="14721"/>
                  </a:cubicBezTo>
                  <a:cubicBezTo>
                    <a:pt x="3772" y="15011"/>
                    <a:pt x="3772" y="16315"/>
                    <a:pt x="3931" y="17257"/>
                  </a:cubicBezTo>
                  <a:cubicBezTo>
                    <a:pt x="4089" y="18200"/>
                    <a:pt x="4407" y="18780"/>
                    <a:pt x="4884" y="19142"/>
                  </a:cubicBezTo>
                  <a:cubicBezTo>
                    <a:pt x="5360" y="19504"/>
                    <a:pt x="5995" y="19649"/>
                    <a:pt x="6789" y="18925"/>
                  </a:cubicBezTo>
                  <a:cubicBezTo>
                    <a:pt x="7584" y="18200"/>
                    <a:pt x="8536" y="16605"/>
                    <a:pt x="9436" y="13706"/>
                  </a:cubicBezTo>
                  <a:cubicBezTo>
                    <a:pt x="10336" y="10806"/>
                    <a:pt x="11184" y="6602"/>
                    <a:pt x="11607" y="4066"/>
                  </a:cubicBezTo>
                  <a:cubicBezTo>
                    <a:pt x="12031" y="1529"/>
                    <a:pt x="12031" y="659"/>
                    <a:pt x="11872" y="514"/>
                  </a:cubicBezTo>
                  <a:cubicBezTo>
                    <a:pt x="11713" y="369"/>
                    <a:pt x="11395" y="949"/>
                    <a:pt x="11025" y="3123"/>
                  </a:cubicBezTo>
                  <a:cubicBezTo>
                    <a:pt x="10654" y="5298"/>
                    <a:pt x="10231" y="9067"/>
                    <a:pt x="10178" y="12111"/>
                  </a:cubicBezTo>
                  <a:cubicBezTo>
                    <a:pt x="10125" y="15155"/>
                    <a:pt x="10442" y="17475"/>
                    <a:pt x="10866" y="18852"/>
                  </a:cubicBezTo>
                  <a:cubicBezTo>
                    <a:pt x="11289" y="20229"/>
                    <a:pt x="11819" y="20664"/>
                    <a:pt x="12136" y="20519"/>
                  </a:cubicBezTo>
                  <a:cubicBezTo>
                    <a:pt x="12454" y="20374"/>
                    <a:pt x="12560" y="19649"/>
                    <a:pt x="12348" y="18490"/>
                  </a:cubicBezTo>
                  <a:cubicBezTo>
                    <a:pt x="12136" y="17330"/>
                    <a:pt x="11607" y="15735"/>
                    <a:pt x="10760" y="14721"/>
                  </a:cubicBezTo>
                  <a:cubicBezTo>
                    <a:pt x="9913" y="13706"/>
                    <a:pt x="8748" y="13271"/>
                    <a:pt x="7901" y="13053"/>
                  </a:cubicBezTo>
                  <a:cubicBezTo>
                    <a:pt x="7054" y="12836"/>
                    <a:pt x="6525" y="12836"/>
                    <a:pt x="6525" y="12764"/>
                  </a:cubicBezTo>
                  <a:cubicBezTo>
                    <a:pt x="6525" y="12691"/>
                    <a:pt x="7054" y="12546"/>
                    <a:pt x="8325" y="11169"/>
                  </a:cubicBezTo>
                  <a:cubicBezTo>
                    <a:pt x="9595" y="9792"/>
                    <a:pt x="11607" y="7182"/>
                    <a:pt x="12931" y="5298"/>
                  </a:cubicBezTo>
                  <a:cubicBezTo>
                    <a:pt x="14254" y="3413"/>
                    <a:pt x="14889" y="2253"/>
                    <a:pt x="15525" y="1384"/>
                  </a:cubicBezTo>
                  <a:cubicBezTo>
                    <a:pt x="16160" y="514"/>
                    <a:pt x="16795" y="-66"/>
                    <a:pt x="17007" y="6"/>
                  </a:cubicBezTo>
                  <a:cubicBezTo>
                    <a:pt x="17219" y="79"/>
                    <a:pt x="17007" y="804"/>
                    <a:pt x="16531" y="3631"/>
                  </a:cubicBezTo>
                  <a:cubicBezTo>
                    <a:pt x="16054" y="6457"/>
                    <a:pt x="15313" y="11386"/>
                    <a:pt x="14942" y="14431"/>
                  </a:cubicBezTo>
                  <a:cubicBezTo>
                    <a:pt x="14572" y="17475"/>
                    <a:pt x="14572" y="18635"/>
                    <a:pt x="14572" y="19577"/>
                  </a:cubicBezTo>
                  <a:cubicBezTo>
                    <a:pt x="14572" y="20519"/>
                    <a:pt x="14572" y="21244"/>
                    <a:pt x="14731" y="21099"/>
                  </a:cubicBezTo>
                  <a:cubicBezTo>
                    <a:pt x="14889" y="20954"/>
                    <a:pt x="15207" y="19939"/>
                    <a:pt x="15736" y="18272"/>
                  </a:cubicBezTo>
                  <a:cubicBezTo>
                    <a:pt x="16266" y="16605"/>
                    <a:pt x="17007" y="14286"/>
                    <a:pt x="17589" y="12908"/>
                  </a:cubicBezTo>
                  <a:cubicBezTo>
                    <a:pt x="18172" y="11531"/>
                    <a:pt x="18595" y="11096"/>
                    <a:pt x="18913" y="11241"/>
                  </a:cubicBezTo>
                  <a:cubicBezTo>
                    <a:pt x="19231" y="11386"/>
                    <a:pt x="19442" y="12111"/>
                    <a:pt x="19760" y="13706"/>
                  </a:cubicBezTo>
                  <a:cubicBezTo>
                    <a:pt x="20078" y="15300"/>
                    <a:pt x="20501" y="17765"/>
                    <a:pt x="20819" y="19215"/>
                  </a:cubicBezTo>
                  <a:cubicBezTo>
                    <a:pt x="21136" y="20664"/>
                    <a:pt x="21348" y="21099"/>
                    <a:pt x="2156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6039299" y="1092200"/>
              <a:ext cx="80613" cy="37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542" fill="norm" stroke="1" extrusionOk="0">
                  <a:moveTo>
                    <a:pt x="18537" y="0"/>
                  </a:moveTo>
                  <a:cubicBezTo>
                    <a:pt x="13677" y="4541"/>
                    <a:pt x="8817" y="9082"/>
                    <a:pt x="5577" y="12334"/>
                  </a:cubicBezTo>
                  <a:cubicBezTo>
                    <a:pt x="2337" y="15586"/>
                    <a:pt x="717" y="17550"/>
                    <a:pt x="177" y="19023"/>
                  </a:cubicBezTo>
                  <a:cubicBezTo>
                    <a:pt x="-363" y="20495"/>
                    <a:pt x="177" y="21477"/>
                    <a:pt x="3957" y="21539"/>
                  </a:cubicBezTo>
                  <a:cubicBezTo>
                    <a:pt x="7737" y="21600"/>
                    <a:pt x="14757" y="20741"/>
                    <a:pt x="17997" y="19452"/>
                  </a:cubicBezTo>
                  <a:cubicBezTo>
                    <a:pt x="21237" y="18164"/>
                    <a:pt x="20697" y="16445"/>
                    <a:pt x="20157" y="14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5977481" y="1278466"/>
              <a:ext cx="248780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295" y="21600"/>
                  </a:moveTo>
                  <a:cubicBezTo>
                    <a:pt x="1196" y="20057"/>
                    <a:pt x="98" y="18514"/>
                    <a:pt x="7" y="15429"/>
                  </a:cubicBezTo>
                  <a:cubicBezTo>
                    <a:pt x="-85" y="12343"/>
                    <a:pt x="830" y="7714"/>
                    <a:pt x="4125" y="4629"/>
                  </a:cubicBezTo>
                  <a:cubicBezTo>
                    <a:pt x="7420" y="1543"/>
                    <a:pt x="13095" y="0"/>
                    <a:pt x="16390" y="0"/>
                  </a:cubicBezTo>
                  <a:cubicBezTo>
                    <a:pt x="19684" y="0"/>
                    <a:pt x="20600" y="1543"/>
                    <a:pt x="21515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6148626" y="1273719"/>
              <a:ext cx="210985" cy="12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0815" fill="norm" stroke="1" extrusionOk="0">
                  <a:moveTo>
                    <a:pt x="14260" y="1554"/>
                  </a:moveTo>
                  <a:cubicBezTo>
                    <a:pt x="11052" y="455"/>
                    <a:pt x="7844" y="-643"/>
                    <a:pt x="5384" y="455"/>
                  </a:cubicBezTo>
                  <a:cubicBezTo>
                    <a:pt x="2925" y="1554"/>
                    <a:pt x="1214" y="4849"/>
                    <a:pt x="466" y="8510"/>
                  </a:cubicBezTo>
                  <a:cubicBezTo>
                    <a:pt x="-283" y="12171"/>
                    <a:pt x="-69" y="16198"/>
                    <a:pt x="679" y="18394"/>
                  </a:cubicBezTo>
                  <a:cubicBezTo>
                    <a:pt x="1428" y="20591"/>
                    <a:pt x="2711" y="20957"/>
                    <a:pt x="3994" y="20774"/>
                  </a:cubicBezTo>
                  <a:cubicBezTo>
                    <a:pt x="5277" y="20591"/>
                    <a:pt x="6561" y="19859"/>
                    <a:pt x="7951" y="18394"/>
                  </a:cubicBezTo>
                  <a:cubicBezTo>
                    <a:pt x="9341" y="16930"/>
                    <a:pt x="10838" y="14733"/>
                    <a:pt x="11693" y="14550"/>
                  </a:cubicBezTo>
                  <a:cubicBezTo>
                    <a:pt x="12549" y="14367"/>
                    <a:pt x="12763" y="16198"/>
                    <a:pt x="13404" y="17479"/>
                  </a:cubicBezTo>
                  <a:cubicBezTo>
                    <a:pt x="14046" y="18760"/>
                    <a:pt x="15115" y="19493"/>
                    <a:pt x="16505" y="18394"/>
                  </a:cubicBezTo>
                  <a:cubicBezTo>
                    <a:pt x="17895" y="17296"/>
                    <a:pt x="19606" y="14367"/>
                    <a:pt x="21317" y="1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6340560" y="1021221"/>
              <a:ext cx="146051" cy="40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12209" y="7111"/>
                  </a:moveTo>
                  <a:cubicBezTo>
                    <a:pt x="13148" y="5208"/>
                    <a:pt x="14087" y="3306"/>
                    <a:pt x="14557" y="2018"/>
                  </a:cubicBezTo>
                  <a:cubicBezTo>
                    <a:pt x="15026" y="731"/>
                    <a:pt x="15026" y="60"/>
                    <a:pt x="14713" y="4"/>
                  </a:cubicBezTo>
                  <a:cubicBezTo>
                    <a:pt x="14400" y="-52"/>
                    <a:pt x="13774" y="508"/>
                    <a:pt x="12678" y="2634"/>
                  </a:cubicBezTo>
                  <a:cubicBezTo>
                    <a:pt x="11583" y="4760"/>
                    <a:pt x="10017" y="8454"/>
                    <a:pt x="8922" y="11587"/>
                  </a:cubicBezTo>
                  <a:cubicBezTo>
                    <a:pt x="7826" y="14721"/>
                    <a:pt x="7200" y="17295"/>
                    <a:pt x="6574" y="18974"/>
                  </a:cubicBezTo>
                  <a:cubicBezTo>
                    <a:pt x="5948" y="20653"/>
                    <a:pt x="5322" y="21436"/>
                    <a:pt x="5322" y="21492"/>
                  </a:cubicBezTo>
                  <a:cubicBezTo>
                    <a:pt x="5322" y="21548"/>
                    <a:pt x="5948" y="20876"/>
                    <a:pt x="7200" y="19645"/>
                  </a:cubicBezTo>
                  <a:cubicBezTo>
                    <a:pt x="8452" y="18414"/>
                    <a:pt x="10330" y="16624"/>
                    <a:pt x="11739" y="15504"/>
                  </a:cubicBezTo>
                  <a:cubicBezTo>
                    <a:pt x="13148" y="14385"/>
                    <a:pt x="14087" y="13938"/>
                    <a:pt x="15339" y="13658"/>
                  </a:cubicBezTo>
                  <a:cubicBezTo>
                    <a:pt x="16591" y="13378"/>
                    <a:pt x="18157" y="13266"/>
                    <a:pt x="19409" y="13546"/>
                  </a:cubicBezTo>
                  <a:cubicBezTo>
                    <a:pt x="20661" y="13826"/>
                    <a:pt x="21600" y="14497"/>
                    <a:pt x="21600" y="15616"/>
                  </a:cubicBezTo>
                  <a:cubicBezTo>
                    <a:pt x="21600" y="16736"/>
                    <a:pt x="20661" y="18302"/>
                    <a:pt x="18313" y="19310"/>
                  </a:cubicBezTo>
                  <a:cubicBezTo>
                    <a:pt x="15965" y="20317"/>
                    <a:pt x="12209" y="20765"/>
                    <a:pt x="8922" y="20653"/>
                  </a:cubicBezTo>
                  <a:cubicBezTo>
                    <a:pt x="5635" y="20541"/>
                    <a:pt x="2817" y="19869"/>
                    <a:pt x="0" y="19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6258010" y="1279165"/>
              <a:ext cx="44451" cy="14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1" fill="norm" stroke="1" extrusionOk="0">
                  <a:moveTo>
                    <a:pt x="6171" y="2367"/>
                  </a:moveTo>
                  <a:cubicBezTo>
                    <a:pt x="3086" y="824"/>
                    <a:pt x="0" y="-719"/>
                    <a:pt x="0" y="361"/>
                  </a:cubicBezTo>
                  <a:cubicBezTo>
                    <a:pt x="0" y="1441"/>
                    <a:pt x="3086" y="5144"/>
                    <a:pt x="7200" y="9001"/>
                  </a:cubicBezTo>
                  <a:cubicBezTo>
                    <a:pt x="11314" y="12858"/>
                    <a:pt x="16457" y="16870"/>
                    <a:pt x="21600" y="20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6563819" y="1047749"/>
              <a:ext cx="240292" cy="362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08" fill="norm" stroke="1" extrusionOk="0">
                  <a:moveTo>
                    <a:pt x="10142" y="0"/>
                  </a:moveTo>
                  <a:cubicBezTo>
                    <a:pt x="9194" y="126"/>
                    <a:pt x="8247" y="251"/>
                    <a:pt x="7299" y="1005"/>
                  </a:cubicBezTo>
                  <a:cubicBezTo>
                    <a:pt x="6352" y="1758"/>
                    <a:pt x="5405" y="3140"/>
                    <a:pt x="4457" y="5463"/>
                  </a:cubicBezTo>
                  <a:cubicBezTo>
                    <a:pt x="3510" y="7786"/>
                    <a:pt x="2563" y="11051"/>
                    <a:pt x="1805" y="13563"/>
                  </a:cubicBezTo>
                  <a:cubicBezTo>
                    <a:pt x="1047" y="16074"/>
                    <a:pt x="478" y="17833"/>
                    <a:pt x="194" y="19026"/>
                  </a:cubicBezTo>
                  <a:cubicBezTo>
                    <a:pt x="-90" y="20219"/>
                    <a:pt x="-90" y="20847"/>
                    <a:pt x="384" y="21160"/>
                  </a:cubicBezTo>
                  <a:cubicBezTo>
                    <a:pt x="857" y="21474"/>
                    <a:pt x="1805" y="21474"/>
                    <a:pt x="3605" y="20784"/>
                  </a:cubicBezTo>
                  <a:cubicBezTo>
                    <a:pt x="5405" y="20093"/>
                    <a:pt x="8057" y="18712"/>
                    <a:pt x="9952" y="17581"/>
                  </a:cubicBezTo>
                  <a:cubicBezTo>
                    <a:pt x="11847" y="16451"/>
                    <a:pt x="12984" y="15572"/>
                    <a:pt x="13742" y="14819"/>
                  </a:cubicBezTo>
                  <a:cubicBezTo>
                    <a:pt x="14499" y="14065"/>
                    <a:pt x="14878" y="13437"/>
                    <a:pt x="14594" y="13123"/>
                  </a:cubicBezTo>
                  <a:cubicBezTo>
                    <a:pt x="14310" y="12809"/>
                    <a:pt x="13363" y="12809"/>
                    <a:pt x="11942" y="13312"/>
                  </a:cubicBezTo>
                  <a:cubicBezTo>
                    <a:pt x="10521" y="13814"/>
                    <a:pt x="8626" y="14819"/>
                    <a:pt x="7394" y="15760"/>
                  </a:cubicBezTo>
                  <a:cubicBezTo>
                    <a:pt x="6163" y="16702"/>
                    <a:pt x="5594" y="17581"/>
                    <a:pt x="5310" y="18335"/>
                  </a:cubicBezTo>
                  <a:cubicBezTo>
                    <a:pt x="5026" y="19088"/>
                    <a:pt x="5026" y="19716"/>
                    <a:pt x="6731" y="20281"/>
                  </a:cubicBezTo>
                  <a:cubicBezTo>
                    <a:pt x="8436" y="20847"/>
                    <a:pt x="11847" y="21349"/>
                    <a:pt x="14594" y="21474"/>
                  </a:cubicBezTo>
                  <a:cubicBezTo>
                    <a:pt x="17342" y="21600"/>
                    <a:pt x="19426" y="21349"/>
                    <a:pt x="21510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4403810" y="1634843"/>
              <a:ext cx="2166482" cy="105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441" fill="norm" stroke="1" extrusionOk="0">
                  <a:moveTo>
                    <a:pt x="0" y="13665"/>
                  </a:moveTo>
                  <a:cubicBezTo>
                    <a:pt x="759" y="12801"/>
                    <a:pt x="1519" y="11937"/>
                    <a:pt x="2320" y="11505"/>
                  </a:cubicBezTo>
                  <a:cubicBezTo>
                    <a:pt x="3122" y="11073"/>
                    <a:pt x="3966" y="11073"/>
                    <a:pt x="4778" y="10641"/>
                  </a:cubicBezTo>
                  <a:cubicBezTo>
                    <a:pt x="5590" y="10209"/>
                    <a:pt x="6370" y="9345"/>
                    <a:pt x="7098" y="8481"/>
                  </a:cubicBezTo>
                  <a:cubicBezTo>
                    <a:pt x="7826" y="7617"/>
                    <a:pt x="8501" y="6753"/>
                    <a:pt x="9207" y="5889"/>
                  </a:cubicBezTo>
                  <a:cubicBezTo>
                    <a:pt x="9914" y="5025"/>
                    <a:pt x="10652" y="4161"/>
                    <a:pt x="11391" y="3513"/>
                  </a:cubicBezTo>
                  <a:cubicBezTo>
                    <a:pt x="12129" y="2865"/>
                    <a:pt x="12867" y="2433"/>
                    <a:pt x="13605" y="2001"/>
                  </a:cubicBezTo>
                  <a:cubicBezTo>
                    <a:pt x="14344" y="1569"/>
                    <a:pt x="15082" y="1137"/>
                    <a:pt x="15862" y="705"/>
                  </a:cubicBezTo>
                  <a:cubicBezTo>
                    <a:pt x="16643" y="273"/>
                    <a:pt x="17466" y="-159"/>
                    <a:pt x="18236" y="57"/>
                  </a:cubicBezTo>
                  <a:cubicBezTo>
                    <a:pt x="19005" y="273"/>
                    <a:pt x="19723" y="1137"/>
                    <a:pt x="20239" y="2217"/>
                  </a:cubicBezTo>
                  <a:cubicBezTo>
                    <a:pt x="20756" y="3297"/>
                    <a:pt x="21073" y="4593"/>
                    <a:pt x="21284" y="5673"/>
                  </a:cubicBezTo>
                  <a:cubicBezTo>
                    <a:pt x="21495" y="6753"/>
                    <a:pt x="21600" y="7617"/>
                    <a:pt x="21589" y="8265"/>
                  </a:cubicBezTo>
                  <a:cubicBezTo>
                    <a:pt x="21579" y="8913"/>
                    <a:pt x="21452" y="9345"/>
                    <a:pt x="21020" y="10425"/>
                  </a:cubicBezTo>
                  <a:cubicBezTo>
                    <a:pt x="20588" y="11505"/>
                    <a:pt x="19849" y="13233"/>
                    <a:pt x="19100" y="15177"/>
                  </a:cubicBezTo>
                  <a:cubicBezTo>
                    <a:pt x="18352" y="17121"/>
                    <a:pt x="17592" y="19281"/>
                    <a:pt x="16833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4257760" y="1695450"/>
              <a:ext cx="23114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20640"/>
                    <a:pt x="1029" y="19680"/>
                    <a:pt x="1652" y="18720"/>
                  </a:cubicBezTo>
                  <a:cubicBezTo>
                    <a:pt x="2275" y="17760"/>
                    <a:pt x="3007" y="16800"/>
                    <a:pt x="3709" y="15960"/>
                  </a:cubicBezTo>
                  <a:cubicBezTo>
                    <a:pt x="4411" y="15120"/>
                    <a:pt x="5084" y="14400"/>
                    <a:pt x="5786" y="13800"/>
                  </a:cubicBezTo>
                  <a:cubicBezTo>
                    <a:pt x="6488" y="13200"/>
                    <a:pt x="7220" y="12720"/>
                    <a:pt x="7952" y="12120"/>
                  </a:cubicBezTo>
                  <a:cubicBezTo>
                    <a:pt x="8684" y="11520"/>
                    <a:pt x="9415" y="10800"/>
                    <a:pt x="10187" y="10080"/>
                  </a:cubicBezTo>
                  <a:cubicBezTo>
                    <a:pt x="10958" y="9360"/>
                    <a:pt x="11769" y="8640"/>
                    <a:pt x="12570" y="7920"/>
                  </a:cubicBezTo>
                  <a:cubicBezTo>
                    <a:pt x="13371" y="7200"/>
                    <a:pt x="14163" y="6480"/>
                    <a:pt x="14974" y="5760"/>
                  </a:cubicBezTo>
                  <a:cubicBezTo>
                    <a:pt x="15785" y="5040"/>
                    <a:pt x="16615" y="4320"/>
                    <a:pt x="17505" y="3600"/>
                  </a:cubicBezTo>
                  <a:cubicBezTo>
                    <a:pt x="18396" y="2880"/>
                    <a:pt x="19345" y="2160"/>
                    <a:pt x="20037" y="1560"/>
                  </a:cubicBezTo>
                  <a:cubicBezTo>
                    <a:pt x="20730" y="960"/>
                    <a:pt x="21165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1241510" y="3168650"/>
              <a:ext cx="51625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703"/>
                  </a:moveTo>
                  <a:cubicBezTo>
                    <a:pt x="248" y="3086"/>
                    <a:pt x="496" y="2469"/>
                    <a:pt x="801" y="2057"/>
                  </a:cubicBezTo>
                  <a:cubicBezTo>
                    <a:pt x="1107" y="1646"/>
                    <a:pt x="1470" y="1440"/>
                    <a:pt x="1802" y="1234"/>
                  </a:cubicBezTo>
                  <a:cubicBezTo>
                    <a:pt x="2134" y="1029"/>
                    <a:pt x="2435" y="823"/>
                    <a:pt x="2750" y="617"/>
                  </a:cubicBezTo>
                  <a:cubicBezTo>
                    <a:pt x="3064" y="411"/>
                    <a:pt x="3392" y="206"/>
                    <a:pt x="3737" y="103"/>
                  </a:cubicBezTo>
                  <a:cubicBezTo>
                    <a:pt x="4083" y="0"/>
                    <a:pt x="4446" y="0"/>
                    <a:pt x="4822" y="0"/>
                  </a:cubicBezTo>
                  <a:cubicBezTo>
                    <a:pt x="5199" y="0"/>
                    <a:pt x="5588" y="0"/>
                    <a:pt x="5942" y="103"/>
                  </a:cubicBezTo>
                  <a:cubicBezTo>
                    <a:pt x="6297" y="206"/>
                    <a:pt x="6615" y="411"/>
                    <a:pt x="6948" y="617"/>
                  </a:cubicBezTo>
                  <a:cubicBezTo>
                    <a:pt x="7280" y="823"/>
                    <a:pt x="7625" y="1029"/>
                    <a:pt x="7970" y="1234"/>
                  </a:cubicBezTo>
                  <a:cubicBezTo>
                    <a:pt x="8316" y="1440"/>
                    <a:pt x="8661" y="1646"/>
                    <a:pt x="9015" y="1749"/>
                  </a:cubicBezTo>
                  <a:cubicBezTo>
                    <a:pt x="9370" y="1851"/>
                    <a:pt x="9733" y="1851"/>
                    <a:pt x="10074" y="1954"/>
                  </a:cubicBezTo>
                  <a:cubicBezTo>
                    <a:pt x="10415" y="2057"/>
                    <a:pt x="10734" y="2263"/>
                    <a:pt x="11052" y="2469"/>
                  </a:cubicBezTo>
                  <a:cubicBezTo>
                    <a:pt x="11371" y="2674"/>
                    <a:pt x="11690" y="2880"/>
                    <a:pt x="12013" y="3189"/>
                  </a:cubicBezTo>
                  <a:cubicBezTo>
                    <a:pt x="12337" y="3497"/>
                    <a:pt x="12664" y="3909"/>
                    <a:pt x="13001" y="4320"/>
                  </a:cubicBezTo>
                  <a:cubicBezTo>
                    <a:pt x="13337" y="4731"/>
                    <a:pt x="13683" y="5143"/>
                    <a:pt x="14028" y="5554"/>
                  </a:cubicBezTo>
                  <a:cubicBezTo>
                    <a:pt x="14373" y="5966"/>
                    <a:pt x="14719" y="6377"/>
                    <a:pt x="15060" y="6891"/>
                  </a:cubicBezTo>
                  <a:cubicBezTo>
                    <a:pt x="15401" y="7406"/>
                    <a:pt x="15737" y="8023"/>
                    <a:pt x="16069" y="8434"/>
                  </a:cubicBezTo>
                  <a:cubicBezTo>
                    <a:pt x="16401" y="8846"/>
                    <a:pt x="16729" y="9051"/>
                    <a:pt x="17079" y="9463"/>
                  </a:cubicBezTo>
                  <a:cubicBezTo>
                    <a:pt x="17429" y="9874"/>
                    <a:pt x="17801" y="10491"/>
                    <a:pt x="18146" y="11006"/>
                  </a:cubicBezTo>
                  <a:cubicBezTo>
                    <a:pt x="18492" y="11520"/>
                    <a:pt x="18810" y="11931"/>
                    <a:pt x="19134" y="12446"/>
                  </a:cubicBezTo>
                  <a:cubicBezTo>
                    <a:pt x="19457" y="12960"/>
                    <a:pt x="19785" y="13577"/>
                    <a:pt x="20077" y="14194"/>
                  </a:cubicBezTo>
                  <a:cubicBezTo>
                    <a:pt x="20369" y="14811"/>
                    <a:pt x="20626" y="15429"/>
                    <a:pt x="20874" y="16663"/>
                  </a:cubicBezTo>
                  <a:cubicBezTo>
                    <a:pt x="21122" y="17897"/>
                    <a:pt x="21361" y="197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2435674" y="2216150"/>
              <a:ext cx="266337" cy="3638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3571" y="0"/>
                  </a:moveTo>
                  <a:cubicBezTo>
                    <a:pt x="2714" y="25"/>
                    <a:pt x="1857" y="50"/>
                    <a:pt x="1257" y="94"/>
                  </a:cubicBezTo>
                  <a:cubicBezTo>
                    <a:pt x="657" y="138"/>
                    <a:pt x="314" y="201"/>
                    <a:pt x="142" y="446"/>
                  </a:cubicBezTo>
                  <a:cubicBezTo>
                    <a:pt x="-29" y="691"/>
                    <a:pt x="-29" y="1118"/>
                    <a:pt x="57" y="1533"/>
                  </a:cubicBezTo>
                  <a:cubicBezTo>
                    <a:pt x="142" y="1948"/>
                    <a:pt x="314" y="2350"/>
                    <a:pt x="400" y="2777"/>
                  </a:cubicBezTo>
                  <a:cubicBezTo>
                    <a:pt x="485" y="3204"/>
                    <a:pt x="485" y="3657"/>
                    <a:pt x="742" y="4015"/>
                  </a:cubicBezTo>
                  <a:cubicBezTo>
                    <a:pt x="1000" y="4373"/>
                    <a:pt x="1514" y="4637"/>
                    <a:pt x="2285" y="4938"/>
                  </a:cubicBezTo>
                  <a:cubicBezTo>
                    <a:pt x="3057" y="5240"/>
                    <a:pt x="4085" y="5579"/>
                    <a:pt x="5114" y="5962"/>
                  </a:cubicBezTo>
                  <a:cubicBezTo>
                    <a:pt x="6142" y="6346"/>
                    <a:pt x="7171" y="6773"/>
                    <a:pt x="8028" y="7169"/>
                  </a:cubicBezTo>
                  <a:cubicBezTo>
                    <a:pt x="8885" y="7564"/>
                    <a:pt x="9571" y="7929"/>
                    <a:pt x="9914" y="8350"/>
                  </a:cubicBezTo>
                  <a:cubicBezTo>
                    <a:pt x="10257" y="8771"/>
                    <a:pt x="10257" y="9248"/>
                    <a:pt x="10257" y="9707"/>
                  </a:cubicBezTo>
                  <a:cubicBezTo>
                    <a:pt x="10257" y="10165"/>
                    <a:pt x="10257" y="10605"/>
                    <a:pt x="10428" y="11001"/>
                  </a:cubicBezTo>
                  <a:cubicBezTo>
                    <a:pt x="10600" y="11397"/>
                    <a:pt x="10942" y="11749"/>
                    <a:pt x="11371" y="12094"/>
                  </a:cubicBezTo>
                  <a:cubicBezTo>
                    <a:pt x="11800" y="12440"/>
                    <a:pt x="12314" y="12779"/>
                    <a:pt x="12657" y="13150"/>
                  </a:cubicBezTo>
                  <a:cubicBezTo>
                    <a:pt x="13000" y="13520"/>
                    <a:pt x="13171" y="13923"/>
                    <a:pt x="13342" y="14350"/>
                  </a:cubicBezTo>
                  <a:cubicBezTo>
                    <a:pt x="13514" y="14777"/>
                    <a:pt x="13685" y="15229"/>
                    <a:pt x="13857" y="15688"/>
                  </a:cubicBezTo>
                  <a:cubicBezTo>
                    <a:pt x="14028" y="16147"/>
                    <a:pt x="14200" y="16612"/>
                    <a:pt x="14371" y="17064"/>
                  </a:cubicBezTo>
                  <a:cubicBezTo>
                    <a:pt x="14542" y="17516"/>
                    <a:pt x="14714" y="17956"/>
                    <a:pt x="14800" y="18452"/>
                  </a:cubicBezTo>
                  <a:cubicBezTo>
                    <a:pt x="14885" y="18949"/>
                    <a:pt x="14885" y="19502"/>
                    <a:pt x="14971" y="19929"/>
                  </a:cubicBezTo>
                  <a:cubicBezTo>
                    <a:pt x="15057" y="20356"/>
                    <a:pt x="15228" y="20658"/>
                    <a:pt x="15828" y="20903"/>
                  </a:cubicBezTo>
                  <a:cubicBezTo>
                    <a:pt x="16428" y="21148"/>
                    <a:pt x="17457" y="21336"/>
                    <a:pt x="18485" y="21443"/>
                  </a:cubicBezTo>
                  <a:cubicBezTo>
                    <a:pt x="19514" y="21550"/>
                    <a:pt x="20542" y="21575"/>
                    <a:pt x="215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4689539" y="2235200"/>
              <a:ext cx="285772" cy="351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20967" y="299"/>
                    <a:pt x="20490" y="599"/>
                    <a:pt x="20172" y="996"/>
                  </a:cubicBezTo>
                  <a:cubicBezTo>
                    <a:pt x="19855" y="1393"/>
                    <a:pt x="19696" y="1888"/>
                    <a:pt x="19458" y="2383"/>
                  </a:cubicBezTo>
                  <a:cubicBezTo>
                    <a:pt x="19219" y="2877"/>
                    <a:pt x="18902" y="3372"/>
                    <a:pt x="18505" y="3828"/>
                  </a:cubicBezTo>
                  <a:cubicBezTo>
                    <a:pt x="18108" y="4284"/>
                    <a:pt x="17631" y="4700"/>
                    <a:pt x="17075" y="5136"/>
                  </a:cubicBezTo>
                  <a:cubicBezTo>
                    <a:pt x="16519" y="5573"/>
                    <a:pt x="15884" y="6028"/>
                    <a:pt x="15408" y="6464"/>
                  </a:cubicBezTo>
                  <a:cubicBezTo>
                    <a:pt x="14931" y="6901"/>
                    <a:pt x="14614" y="7317"/>
                    <a:pt x="14137" y="7753"/>
                  </a:cubicBezTo>
                  <a:cubicBezTo>
                    <a:pt x="13661" y="8190"/>
                    <a:pt x="13025" y="8645"/>
                    <a:pt x="12469" y="9081"/>
                  </a:cubicBezTo>
                  <a:cubicBezTo>
                    <a:pt x="11914" y="9518"/>
                    <a:pt x="11437" y="9934"/>
                    <a:pt x="11040" y="10409"/>
                  </a:cubicBezTo>
                  <a:cubicBezTo>
                    <a:pt x="10643" y="10885"/>
                    <a:pt x="10325" y="11418"/>
                    <a:pt x="10008" y="11900"/>
                  </a:cubicBezTo>
                  <a:cubicBezTo>
                    <a:pt x="9690" y="12382"/>
                    <a:pt x="9372" y="12812"/>
                    <a:pt x="9055" y="13261"/>
                  </a:cubicBezTo>
                  <a:cubicBezTo>
                    <a:pt x="8737" y="13710"/>
                    <a:pt x="8419" y="14179"/>
                    <a:pt x="8181" y="14595"/>
                  </a:cubicBezTo>
                  <a:cubicBezTo>
                    <a:pt x="7943" y="15012"/>
                    <a:pt x="7784" y="15376"/>
                    <a:pt x="7308" y="15774"/>
                  </a:cubicBezTo>
                  <a:cubicBezTo>
                    <a:pt x="6831" y="16171"/>
                    <a:pt x="6037" y="16600"/>
                    <a:pt x="5164" y="17037"/>
                  </a:cubicBezTo>
                  <a:cubicBezTo>
                    <a:pt x="4290" y="17473"/>
                    <a:pt x="3337" y="17915"/>
                    <a:pt x="2543" y="18325"/>
                  </a:cubicBezTo>
                  <a:cubicBezTo>
                    <a:pt x="1749" y="18736"/>
                    <a:pt x="1114" y="19113"/>
                    <a:pt x="637" y="19465"/>
                  </a:cubicBezTo>
                  <a:cubicBezTo>
                    <a:pt x="161" y="19816"/>
                    <a:pt x="-157" y="20142"/>
                    <a:pt x="81" y="20493"/>
                  </a:cubicBezTo>
                  <a:cubicBezTo>
                    <a:pt x="319" y="20845"/>
                    <a:pt x="1114" y="21222"/>
                    <a:pt x="19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1368510" y="4604014"/>
              <a:ext cx="4953001" cy="75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21525"/>
                  </a:moveTo>
                  <a:cubicBezTo>
                    <a:pt x="28" y="18525"/>
                    <a:pt x="55" y="15525"/>
                    <a:pt x="115" y="13725"/>
                  </a:cubicBezTo>
                  <a:cubicBezTo>
                    <a:pt x="175" y="11925"/>
                    <a:pt x="268" y="11325"/>
                    <a:pt x="503" y="11025"/>
                  </a:cubicBezTo>
                  <a:cubicBezTo>
                    <a:pt x="738" y="10725"/>
                    <a:pt x="1117" y="10725"/>
                    <a:pt x="1463" y="10125"/>
                  </a:cubicBezTo>
                  <a:cubicBezTo>
                    <a:pt x="1809" y="9525"/>
                    <a:pt x="2123" y="8325"/>
                    <a:pt x="2465" y="7425"/>
                  </a:cubicBezTo>
                  <a:cubicBezTo>
                    <a:pt x="2806" y="6525"/>
                    <a:pt x="3175" y="5925"/>
                    <a:pt x="3522" y="5325"/>
                  </a:cubicBezTo>
                  <a:cubicBezTo>
                    <a:pt x="3868" y="4725"/>
                    <a:pt x="4191" y="4125"/>
                    <a:pt x="4528" y="3525"/>
                  </a:cubicBezTo>
                  <a:cubicBezTo>
                    <a:pt x="4865" y="2925"/>
                    <a:pt x="5215" y="2325"/>
                    <a:pt x="5575" y="2025"/>
                  </a:cubicBezTo>
                  <a:cubicBezTo>
                    <a:pt x="5935" y="1725"/>
                    <a:pt x="6305" y="1725"/>
                    <a:pt x="6660" y="1425"/>
                  </a:cubicBezTo>
                  <a:cubicBezTo>
                    <a:pt x="7015" y="1125"/>
                    <a:pt x="7357" y="525"/>
                    <a:pt x="7708" y="225"/>
                  </a:cubicBezTo>
                  <a:cubicBezTo>
                    <a:pt x="8058" y="-75"/>
                    <a:pt x="8418" y="-75"/>
                    <a:pt x="8783" y="225"/>
                  </a:cubicBezTo>
                  <a:cubicBezTo>
                    <a:pt x="9148" y="525"/>
                    <a:pt x="9517" y="1125"/>
                    <a:pt x="9882" y="1425"/>
                  </a:cubicBezTo>
                  <a:cubicBezTo>
                    <a:pt x="10246" y="1725"/>
                    <a:pt x="10606" y="1725"/>
                    <a:pt x="10985" y="1725"/>
                  </a:cubicBezTo>
                  <a:cubicBezTo>
                    <a:pt x="11363" y="1725"/>
                    <a:pt x="11760" y="1725"/>
                    <a:pt x="12143" y="1425"/>
                  </a:cubicBezTo>
                  <a:cubicBezTo>
                    <a:pt x="12526" y="1125"/>
                    <a:pt x="12895" y="525"/>
                    <a:pt x="13255" y="225"/>
                  </a:cubicBezTo>
                  <a:cubicBezTo>
                    <a:pt x="13615" y="-75"/>
                    <a:pt x="13966" y="-75"/>
                    <a:pt x="14331" y="225"/>
                  </a:cubicBezTo>
                  <a:cubicBezTo>
                    <a:pt x="14695" y="525"/>
                    <a:pt x="15074" y="1125"/>
                    <a:pt x="15429" y="1725"/>
                  </a:cubicBezTo>
                  <a:cubicBezTo>
                    <a:pt x="15785" y="2325"/>
                    <a:pt x="16117" y="2925"/>
                    <a:pt x="16440" y="3525"/>
                  </a:cubicBezTo>
                  <a:cubicBezTo>
                    <a:pt x="16763" y="4125"/>
                    <a:pt x="17077" y="4725"/>
                    <a:pt x="17414" y="5025"/>
                  </a:cubicBezTo>
                  <a:cubicBezTo>
                    <a:pt x="17751" y="5325"/>
                    <a:pt x="18111" y="5325"/>
                    <a:pt x="18480" y="5325"/>
                  </a:cubicBezTo>
                  <a:cubicBezTo>
                    <a:pt x="18849" y="5325"/>
                    <a:pt x="19228" y="5325"/>
                    <a:pt x="19574" y="4725"/>
                  </a:cubicBezTo>
                  <a:cubicBezTo>
                    <a:pt x="19920" y="4125"/>
                    <a:pt x="20234" y="2925"/>
                    <a:pt x="20511" y="2325"/>
                  </a:cubicBezTo>
                  <a:cubicBezTo>
                    <a:pt x="20788" y="1725"/>
                    <a:pt x="21028" y="1725"/>
                    <a:pt x="21203" y="3525"/>
                  </a:cubicBezTo>
                  <a:cubicBezTo>
                    <a:pt x="21378" y="5325"/>
                    <a:pt x="21489" y="8925"/>
                    <a:pt x="21600" y="12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2927154" y="2349500"/>
              <a:ext cx="9807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353"/>
                    <a:pt x="-1585" y="8707"/>
                    <a:pt x="575" y="12307"/>
                  </a:cubicBezTo>
                  <a:cubicBezTo>
                    <a:pt x="2735" y="15907"/>
                    <a:pt x="11375" y="18753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2797260" y="2355850"/>
              <a:ext cx="2540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0" y="17280"/>
                    <a:pt x="8280" y="12960"/>
                    <a:pt x="11880" y="9360"/>
                  </a:cubicBezTo>
                  <a:cubicBezTo>
                    <a:pt x="15480" y="5760"/>
                    <a:pt x="1854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3026952" y="2465354"/>
              <a:ext cx="132259" cy="14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117" fill="norm" stroke="1" extrusionOk="0">
                  <a:moveTo>
                    <a:pt x="1880" y="8222"/>
                  </a:moveTo>
                  <a:cubicBezTo>
                    <a:pt x="3594" y="8535"/>
                    <a:pt x="5309" y="8848"/>
                    <a:pt x="7194" y="8222"/>
                  </a:cubicBezTo>
                  <a:cubicBezTo>
                    <a:pt x="9080" y="7596"/>
                    <a:pt x="11137" y="6031"/>
                    <a:pt x="12337" y="4466"/>
                  </a:cubicBezTo>
                  <a:cubicBezTo>
                    <a:pt x="13537" y="2900"/>
                    <a:pt x="13880" y="1335"/>
                    <a:pt x="13194" y="553"/>
                  </a:cubicBezTo>
                  <a:cubicBezTo>
                    <a:pt x="12509" y="-230"/>
                    <a:pt x="10794" y="-230"/>
                    <a:pt x="8737" y="866"/>
                  </a:cubicBezTo>
                  <a:cubicBezTo>
                    <a:pt x="6680" y="1961"/>
                    <a:pt x="4280" y="4153"/>
                    <a:pt x="2737" y="6813"/>
                  </a:cubicBezTo>
                  <a:cubicBezTo>
                    <a:pt x="1194" y="9474"/>
                    <a:pt x="509" y="12605"/>
                    <a:pt x="166" y="15109"/>
                  </a:cubicBezTo>
                  <a:cubicBezTo>
                    <a:pt x="-177" y="17613"/>
                    <a:pt x="-177" y="19492"/>
                    <a:pt x="2052" y="20431"/>
                  </a:cubicBezTo>
                  <a:cubicBezTo>
                    <a:pt x="4280" y="21370"/>
                    <a:pt x="8737" y="21370"/>
                    <a:pt x="12337" y="20274"/>
                  </a:cubicBezTo>
                  <a:cubicBezTo>
                    <a:pt x="15937" y="19179"/>
                    <a:pt x="18680" y="16987"/>
                    <a:pt x="21423" y="14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3176738" y="2461683"/>
              <a:ext cx="65023" cy="146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348" fill="norm" stroke="1" extrusionOk="0">
                  <a:moveTo>
                    <a:pt x="20736" y="1234"/>
                  </a:moveTo>
                  <a:cubicBezTo>
                    <a:pt x="17361" y="617"/>
                    <a:pt x="13986" y="0"/>
                    <a:pt x="10611" y="0"/>
                  </a:cubicBezTo>
                  <a:cubicBezTo>
                    <a:pt x="7236" y="0"/>
                    <a:pt x="3861" y="617"/>
                    <a:pt x="1836" y="1697"/>
                  </a:cubicBezTo>
                  <a:cubicBezTo>
                    <a:pt x="-189" y="2777"/>
                    <a:pt x="-864" y="4320"/>
                    <a:pt x="1499" y="6326"/>
                  </a:cubicBezTo>
                  <a:cubicBezTo>
                    <a:pt x="3861" y="8331"/>
                    <a:pt x="9261" y="10800"/>
                    <a:pt x="12636" y="12806"/>
                  </a:cubicBezTo>
                  <a:cubicBezTo>
                    <a:pt x="16011" y="14811"/>
                    <a:pt x="17361" y="16354"/>
                    <a:pt x="17361" y="17897"/>
                  </a:cubicBezTo>
                  <a:cubicBezTo>
                    <a:pt x="17361" y="19440"/>
                    <a:pt x="16011" y="20983"/>
                    <a:pt x="13986" y="21291"/>
                  </a:cubicBezTo>
                  <a:cubicBezTo>
                    <a:pt x="11961" y="21600"/>
                    <a:pt x="9261" y="20674"/>
                    <a:pt x="8249" y="17589"/>
                  </a:cubicBezTo>
                  <a:cubicBezTo>
                    <a:pt x="7236" y="14503"/>
                    <a:pt x="7911" y="9257"/>
                    <a:pt x="8586" y="4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3298910" y="2336800"/>
              <a:ext cx="50801" cy="26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0"/>
                  </a:moveTo>
                  <a:cubicBezTo>
                    <a:pt x="0" y="4629"/>
                    <a:pt x="0" y="9257"/>
                    <a:pt x="450" y="12514"/>
                  </a:cubicBezTo>
                  <a:cubicBezTo>
                    <a:pt x="900" y="15771"/>
                    <a:pt x="1800" y="17657"/>
                    <a:pt x="3600" y="19029"/>
                  </a:cubicBezTo>
                  <a:cubicBezTo>
                    <a:pt x="5400" y="20400"/>
                    <a:pt x="8100" y="21257"/>
                    <a:pt x="11250" y="21429"/>
                  </a:cubicBezTo>
                  <a:cubicBezTo>
                    <a:pt x="14400" y="21600"/>
                    <a:pt x="18000" y="21086"/>
                    <a:pt x="19800" y="20400"/>
                  </a:cubicBezTo>
                  <a:cubicBezTo>
                    <a:pt x="21600" y="19714"/>
                    <a:pt x="21600" y="18857"/>
                    <a:pt x="2160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3281021" y="2457450"/>
              <a:ext cx="13854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2725" y="21600"/>
                  </a:moveTo>
                  <a:cubicBezTo>
                    <a:pt x="1113" y="21600"/>
                    <a:pt x="-499" y="21600"/>
                    <a:pt x="146" y="20250"/>
                  </a:cubicBezTo>
                  <a:cubicBezTo>
                    <a:pt x="791" y="18900"/>
                    <a:pt x="3692" y="16200"/>
                    <a:pt x="7561" y="12600"/>
                  </a:cubicBezTo>
                  <a:cubicBezTo>
                    <a:pt x="11429" y="9000"/>
                    <a:pt x="16265" y="4500"/>
                    <a:pt x="211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3674740" y="2481718"/>
              <a:ext cx="163921" cy="14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50" fill="norm" stroke="1" extrusionOk="0">
                  <a:moveTo>
                    <a:pt x="14800" y="7910"/>
                  </a:moveTo>
                  <a:cubicBezTo>
                    <a:pt x="14800" y="6298"/>
                    <a:pt x="14800" y="4686"/>
                    <a:pt x="14246" y="3074"/>
                  </a:cubicBezTo>
                  <a:cubicBezTo>
                    <a:pt x="13692" y="1462"/>
                    <a:pt x="12584" y="-150"/>
                    <a:pt x="10784" y="11"/>
                  </a:cubicBezTo>
                  <a:cubicBezTo>
                    <a:pt x="8984" y="172"/>
                    <a:pt x="6492" y="2107"/>
                    <a:pt x="4554" y="4847"/>
                  </a:cubicBezTo>
                  <a:cubicBezTo>
                    <a:pt x="2615" y="7587"/>
                    <a:pt x="1231" y="11134"/>
                    <a:pt x="538" y="13713"/>
                  </a:cubicBezTo>
                  <a:cubicBezTo>
                    <a:pt x="-154" y="16292"/>
                    <a:pt x="-154" y="17904"/>
                    <a:pt x="400" y="19193"/>
                  </a:cubicBezTo>
                  <a:cubicBezTo>
                    <a:pt x="954" y="20483"/>
                    <a:pt x="2061" y="21450"/>
                    <a:pt x="4138" y="19999"/>
                  </a:cubicBezTo>
                  <a:cubicBezTo>
                    <a:pt x="6215" y="18549"/>
                    <a:pt x="9261" y="14680"/>
                    <a:pt x="10923" y="11940"/>
                  </a:cubicBezTo>
                  <a:cubicBezTo>
                    <a:pt x="12584" y="9199"/>
                    <a:pt x="12861" y="7587"/>
                    <a:pt x="13000" y="7749"/>
                  </a:cubicBezTo>
                  <a:cubicBezTo>
                    <a:pt x="13138" y="7910"/>
                    <a:pt x="13138" y="9844"/>
                    <a:pt x="13138" y="11617"/>
                  </a:cubicBezTo>
                  <a:cubicBezTo>
                    <a:pt x="13138" y="13390"/>
                    <a:pt x="13138" y="15002"/>
                    <a:pt x="14523" y="16614"/>
                  </a:cubicBezTo>
                  <a:cubicBezTo>
                    <a:pt x="15908" y="18226"/>
                    <a:pt x="18677" y="19838"/>
                    <a:pt x="21446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3850816" y="2481636"/>
              <a:ext cx="76745" cy="15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351" fill="norm" stroke="1" extrusionOk="0">
                  <a:moveTo>
                    <a:pt x="21166" y="1918"/>
                  </a:moveTo>
                  <a:cubicBezTo>
                    <a:pt x="18831" y="1043"/>
                    <a:pt x="16496" y="167"/>
                    <a:pt x="13869" y="21"/>
                  </a:cubicBezTo>
                  <a:cubicBezTo>
                    <a:pt x="11242" y="-125"/>
                    <a:pt x="8323" y="459"/>
                    <a:pt x="5696" y="2356"/>
                  </a:cubicBezTo>
                  <a:cubicBezTo>
                    <a:pt x="3069" y="4253"/>
                    <a:pt x="734" y="7464"/>
                    <a:pt x="150" y="10675"/>
                  </a:cubicBezTo>
                  <a:cubicBezTo>
                    <a:pt x="-434" y="13886"/>
                    <a:pt x="734" y="17097"/>
                    <a:pt x="2777" y="18994"/>
                  </a:cubicBezTo>
                  <a:cubicBezTo>
                    <a:pt x="4820" y="20891"/>
                    <a:pt x="7739" y="21475"/>
                    <a:pt x="10658" y="21329"/>
                  </a:cubicBezTo>
                  <a:cubicBezTo>
                    <a:pt x="13577" y="21183"/>
                    <a:pt x="16496" y="20307"/>
                    <a:pt x="19415" y="19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3948057" y="2482850"/>
              <a:ext cx="68404" cy="14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21153" y="0"/>
                  </a:moveTo>
                  <a:cubicBezTo>
                    <a:pt x="17880" y="0"/>
                    <a:pt x="14608" y="0"/>
                    <a:pt x="11008" y="1612"/>
                  </a:cubicBezTo>
                  <a:cubicBezTo>
                    <a:pt x="7408" y="3224"/>
                    <a:pt x="3480" y="6448"/>
                    <a:pt x="1517" y="9833"/>
                  </a:cubicBezTo>
                  <a:cubicBezTo>
                    <a:pt x="-447" y="13218"/>
                    <a:pt x="-447" y="16764"/>
                    <a:pt x="1189" y="18860"/>
                  </a:cubicBezTo>
                  <a:cubicBezTo>
                    <a:pt x="2826" y="20955"/>
                    <a:pt x="6098" y="21600"/>
                    <a:pt x="9371" y="21600"/>
                  </a:cubicBezTo>
                  <a:cubicBezTo>
                    <a:pt x="12644" y="21600"/>
                    <a:pt x="15917" y="20955"/>
                    <a:pt x="19189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4045693" y="2442809"/>
              <a:ext cx="173327" cy="28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201" fill="norm" stroke="1" extrusionOk="0">
                  <a:moveTo>
                    <a:pt x="309" y="8185"/>
                  </a:moveTo>
                  <a:cubicBezTo>
                    <a:pt x="1350" y="7712"/>
                    <a:pt x="2391" y="7239"/>
                    <a:pt x="3432" y="6451"/>
                  </a:cubicBezTo>
                  <a:cubicBezTo>
                    <a:pt x="4473" y="5663"/>
                    <a:pt x="5514" y="4559"/>
                    <a:pt x="5384" y="4244"/>
                  </a:cubicBezTo>
                  <a:cubicBezTo>
                    <a:pt x="5254" y="3928"/>
                    <a:pt x="3953" y="4401"/>
                    <a:pt x="2782" y="5426"/>
                  </a:cubicBezTo>
                  <a:cubicBezTo>
                    <a:pt x="1611" y="6451"/>
                    <a:pt x="570" y="8028"/>
                    <a:pt x="179" y="9289"/>
                  </a:cubicBezTo>
                  <a:cubicBezTo>
                    <a:pt x="-211" y="10550"/>
                    <a:pt x="49" y="11496"/>
                    <a:pt x="830" y="12048"/>
                  </a:cubicBezTo>
                  <a:cubicBezTo>
                    <a:pt x="1611" y="12600"/>
                    <a:pt x="2912" y="12757"/>
                    <a:pt x="4734" y="12284"/>
                  </a:cubicBezTo>
                  <a:cubicBezTo>
                    <a:pt x="6555" y="11811"/>
                    <a:pt x="8897" y="10708"/>
                    <a:pt x="10589" y="9683"/>
                  </a:cubicBezTo>
                  <a:cubicBezTo>
                    <a:pt x="12281" y="8658"/>
                    <a:pt x="13322" y="7712"/>
                    <a:pt x="13582" y="7949"/>
                  </a:cubicBezTo>
                  <a:cubicBezTo>
                    <a:pt x="13842" y="8185"/>
                    <a:pt x="13322" y="9604"/>
                    <a:pt x="12801" y="12915"/>
                  </a:cubicBezTo>
                  <a:cubicBezTo>
                    <a:pt x="12281" y="16226"/>
                    <a:pt x="11760" y="21429"/>
                    <a:pt x="11630" y="21193"/>
                  </a:cubicBezTo>
                  <a:cubicBezTo>
                    <a:pt x="11500" y="20956"/>
                    <a:pt x="11760" y="15280"/>
                    <a:pt x="12150" y="11260"/>
                  </a:cubicBezTo>
                  <a:cubicBezTo>
                    <a:pt x="12541" y="7239"/>
                    <a:pt x="13061" y="4874"/>
                    <a:pt x="13712" y="3298"/>
                  </a:cubicBezTo>
                  <a:cubicBezTo>
                    <a:pt x="14362" y="1721"/>
                    <a:pt x="15143" y="933"/>
                    <a:pt x="16184" y="460"/>
                  </a:cubicBezTo>
                  <a:cubicBezTo>
                    <a:pt x="17225" y="-13"/>
                    <a:pt x="18526" y="-171"/>
                    <a:pt x="19437" y="223"/>
                  </a:cubicBezTo>
                  <a:cubicBezTo>
                    <a:pt x="20348" y="617"/>
                    <a:pt x="20869" y="1563"/>
                    <a:pt x="21129" y="3140"/>
                  </a:cubicBezTo>
                  <a:cubicBezTo>
                    <a:pt x="21389" y="4717"/>
                    <a:pt x="21389" y="6924"/>
                    <a:pt x="20999" y="8343"/>
                  </a:cubicBezTo>
                  <a:cubicBezTo>
                    <a:pt x="20608" y="9762"/>
                    <a:pt x="19828" y="10393"/>
                    <a:pt x="18917" y="10944"/>
                  </a:cubicBezTo>
                  <a:cubicBezTo>
                    <a:pt x="18006" y="11496"/>
                    <a:pt x="16965" y="11969"/>
                    <a:pt x="16184" y="11733"/>
                  </a:cubicBezTo>
                  <a:cubicBezTo>
                    <a:pt x="15403" y="11496"/>
                    <a:pt x="14883" y="10550"/>
                    <a:pt x="14362" y="9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4272797" y="2305050"/>
              <a:ext cx="116992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600" fill="norm" stroke="1" extrusionOk="0">
                  <a:moveTo>
                    <a:pt x="8677" y="0"/>
                  </a:moveTo>
                  <a:cubicBezTo>
                    <a:pt x="6403" y="2905"/>
                    <a:pt x="4129" y="5811"/>
                    <a:pt x="2803" y="7958"/>
                  </a:cubicBezTo>
                  <a:cubicBezTo>
                    <a:pt x="1477" y="10105"/>
                    <a:pt x="1098" y="11495"/>
                    <a:pt x="1098" y="12505"/>
                  </a:cubicBezTo>
                  <a:cubicBezTo>
                    <a:pt x="1098" y="13516"/>
                    <a:pt x="1477" y="14147"/>
                    <a:pt x="2424" y="14653"/>
                  </a:cubicBezTo>
                  <a:cubicBezTo>
                    <a:pt x="3371" y="15158"/>
                    <a:pt x="4887" y="15537"/>
                    <a:pt x="5835" y="15411"/>
                  </a:cubicBezTo>
                  <a:cubicBezTo>
                    <a:pt x="6782" y="15284"/>
                    <a:pt x="7161" y="14653"/>
                    <a:pt x="7161" y="13642"/>
                  </a:cubicBezTo>
                  <a:cubicBezTo>
                    <a:pt x="7161" y="12632"/>
                    <a:pt x="6782" y="11242"/>
                    <a:pt x="5835" y="10358"/>
                  </a:cubicBezTo>
                  <a:cubicBezTo>
                    <a:pt x="4887" y="9474"/>
                    <a:pt x="3371" y="9095"/>
                    <a:pt x="2045" y="9158"/>
                  </a:cubicBezTo>
                  <a:cubicBezTo>
                    <a:pt x="719" y="9221"/>
                    <a:pt x="-418" y="9726"/>
                    <a:pt x="150" y="10042"/>
                  </a:cubicBezTo>
                  <a:cubicBezTo>
                    <a:pt x="719" y="10358"/>
                    <a:pt x="2993" y="10484"/>
                    <a:pt x="6024" y="10295"/>
                  </a:cubicBezTo>
                  <a:cubicBezTo>
                    <a:pt x="9056" y="10105"/>
                    <a:pt x="12845" y="9600"/>
                    <a:pt x="15498" y="9095"/>
                  </a:cubicBezTo>
                  <a:cubicBezTo>
                    <a:pt x="18150" y="8589"/>
                    <a:pt x="19666" y="8084"/>
                    <a:pt x="19666" y="8021"/>
                  </a:cubicBezTo>
                  <a:cubicBezTo>
                    <a:pt x="19666" y="7958"/>
                    <a:pt x="18150" y="8337"/>
                    <a:pt x="17203" y="8842"/>
                  </a:cubicBezTo>
                  <a:cubicBezTo>
                    <a:pt x="16256" y="9347"/>
                    <a:pt x="15877" y="9979"/>
                    <a:pt x="16635" y="11621"/>
                  </a:cubicBezTo>
                  <a:cubicBezTo>
                    <a:pt x="17393" y="13263"/>
                    <a:pt x="19287" y="15916"/>
                    <a:pt x="20235" y="17558"/>
                  </a:cubicBezTo>
                  <a:cubicBezTo>
                    <a:pt x="21182" y="19200"/>
                    <a:pt x="21182" y="19832"/>
                    <a:pt x="20235" y="20337"/>
                  </a:cubicBezTo>
                  <a:cubicBezTo>
                    <a:pt x="19287" y="20842"/>
                    <a:pt x="17393" y="21221"/>
                    <a:pt x="154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3468773" y="2794000"/>
              <a:ext cx="192088" cy="29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467" fill="norm" stroke="1" extrusionOk="0">
                  <a:moveTo>
                    <a:pt x="2290" y="1825"/>
                  </a:moveTo>
                  <a:cubicBezTo>
                    <a:pt x="2290" y="913"/>
                    <a:pt x="2290" y="0"/>
                    <a:pt x="2524" y="0"/>
                  </a:cubicBezTo>
                  <a:cubicBezTo>
                    <a:pt x="2759" y="0"/>
                    <a:pt x="3229" y="913"/>
                    <a:pt x="3581" y="3879"/>
                  </a:cubicBezTo>
                  <a:cubicBezTo>
                    <a:pt x="3933" y="6845"/>
                    <a:pt x="4168" y="11865"/>
                    <a:pt x="4285" y="14755"/>
                  </a:cubicBezTo>
                  <a:cubicBezTo>
                    <a:pt x="4403" y="17645"/>
                    <a:pt x="4403" y="18406"/>
                    <a:pt x="4403" y="19318"/>
                  </a:cubicBezTo>
                  <a:cubicBezTo>
                    <a:pt x="4403" y="20231"/>
                    <a:pt x="4403" y="21296"/>
                    <a:pt x="4050" y="21448"/>
                  </a:cubicBezTo>
                  <a:cubicBezTo>
                    <a:pt x="3698" y="21600"/>
                    <a:pt x="2994" y="20839"/>
                    <a:pt x="2290" y="19470"/>
                  </a:cubicBezTo>
                  <a:cubicBezTo>
                    <a:pt x="1585" y="18101"/>
                    <a:pt x="881" y="16124"/>
                    <a:pt x="411" y="14755"/>
                  </a:cubicBezTo>
                  <a:cubicBezTo>
                    <a:pt x="-58" y="13386"/>
                    <a:pt x="-293" y="12625"/>
                    <a:pt x="646" y="12245"/>
                  </a:cubicBezTo>
                  <a:cubicBezTo>
                    <a:pt x="1585" y="11865"/>
                    <a:pt x="3698" y="11865"/>
                    <a:pt x="5342" y="11865"/>
                  </a:cubicBezTo>
                  <a:cubicBezTo>
                    <a:pt x="6985" y="11865"/>
                    <a:pt x="8159" y="11865"/>
                    <a:pt x="9920" y="10876"/>
                  </a:cubicBezTo>
                  <a:cubicBezTo>
                    <a:pt x="11681" y="9887"/>
                    <a:pt x="14029" y="7910"/>
                    <a:pt x="15437" y="6541"/>
                  </a:cubicBezTo>
                  <a:cubicBezTo>
                    <a:pt x="16846" y="5172"/>
                    <a:pt x="17316" y="4411"/>
                    <a:pt x="18137" y="3346"/>
                  </a:cubicBezTo>
                  <a:cubicBezTo>
                    <a:pt x="18959" y="2282"/>
                    <a:pt x="20133" y="913"/>
                    <a:pt x="20485" y="989"/>
                  </a:cubicBezTo>
                  <a:cubicBezTo>
                    <a:pt x="20837" y="1065"/>
                    <a:pt x="20368" y="2586"/>
                    <a:pt x="20016" y="5248"/>
                  </a:cubicBezTo>
                  <a:cubicBezTo>
                    <a:pt x="19664" y="7910"/>
                    <a:pt x="19429" y="11713"/>
                    <a:pt x="19664" y="14146"/>
                  </a:cubicBezTo>
                  <a:cubicBezTo>
                    <a:pt x="19898" y="16580"/>
                    <a:pt x="20603" y="17645"/>
                    <a:pt x="21307" y="18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3691388" y="2978149"/>
              <a:ext cx="64723" cy="100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49" fill="norm" stroke="1" extrusionOk="0">
                  <a:moveTo>
                    <a:pt x="2493" y="0"/>
                  </a:moveTo>
                  <a:cubicBezTo>
                    <a:pt x="1100" y="5400"/>
                    <a:pt x="-294" y="10800"/>
                    <a:pt x="54" y="14400"/>
                  </a:cubicBezTo>
                  <a:cubicBezTo>
                    <a:pt x="403" y="18000"/>
                    <a:pt x="2493" y="19800"/>
                    <a:pt x="5629" y="20700"/>
                  </a:cubicBezTo>
                  <a:cubicBezTo>
                    <a:pt x="8764" y="21600"/>
                    <a:pt x="12945" y="21600"/>
                    <a:pt x="16080" y="20475"/>
                  </a:cubicBezTo>
                  <a:cubicBezTo>
                    <a:pt x="19216" y="19350"/>
                    <a:pt x="21306" y="17100"/>
                    <a:pt x="21306" y="13725"/>
                  </a:cubicBezTo>
                  <a:cubicBezTo>
                    <a:pt x="21306" y="10350"/>
                    <a:pt x="19216" y="5850"/>
                    <a:pt x="16080" y="3375"/>
                  </a:cubicBezTo>
                  <a:cubicBezTo>
                    <a:pt x="12945" y="900"/>
                    <a:pt x="8764" y="450"/>
                    <a:pt x="45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5476960" y="2381250"/>
              <a:ext cx="12172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0" y="0"/>
                  </a:moveTo>
                  <a:cubicBezTo>
                    <a:pt x="7200" y="6501"/>
                    <a:pt x="14400" y="13002"/>
                    <a:pt x="18000" y="16777"/>
                  </a:cubicBezTo>
                  <a:cubicBezTo>
                    <a:pt x="21600" y="20551"/>
                    <a:pt x="21600" y="21600"/>
                    <a:pt x="18000" y="21600"/>
                  </a:cubicBezTo>
                  <a:cubicBezTo>
                    <a:pt x="14400" y="21600"/>
                    <a:pt x="7200" y="20551"/>
                    <a:pt x="0" y="19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5340311" y="2381250"/>
              <a:ext cx="2700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5285" y="21600"/>
                  </a:moveTo>
                  <a:cubicBezTo>
                    <a:pt x="4447" y="20800"/>
                    <a:pt x="3610" y="20000"/>
                    <a:pt x="2606" y="19200"/>
                  </a:cubicBezTo>
                  <a:cubicBezTo>
                    <a:pt x="1601" y="18400"/>
                    <a:pt x="429" y="17600"/>
                    <a:pt x="94" y="16400"/>
                  </a:cubicBezTo>
                  <a:cubicBezTo>
                    <a:pt x="-241" y="15200"/>
                    <a:pt x="261" y="13600"/>
                    <a:pt x="2606" y="11000"/>
                  </a:cubicBezTo>
                  <a:cubicBezTo>
                    <a:pt x="4950" y="8400"/>
                    <a:pt x="9136" y="4800"/>
                    <a:pt x="12568" y="2800"/>
                  </a:cubicBezTo>
                  <a:cubicBezTo>
                    <a:pt x="16001" y="800"/>
                    <a:pt x="18680" y="400"/>
                    <a:pt x="213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5573765" y="2493505"/>
              <a:ext cx="125446" cy="10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649" fill="norm" stroke="1" extrusionOk="0">
                  <a:moveTo>
                    <a:pt x="1896" y="14108"/>
                  </a:moveTo>
                  <a:cubicBezTo>
                    <a:pt x="5496" y="11201"/>
                    <a:pt x="9096" y="8293"/>
                    <a:pt x="11076" y="5801"/>
                  </a:cubicBezTo>
                  <a:cubicBezTo>
                    <a:pt x="13056" y="3308"/>
                    <a:pt x="13416" y="1232"/>
                    <a:pt x="12516" y="401"/>
                  </a:cubicBezTo>
                  <a:cubicBezTo>
                    <a:pt x="11616" y="-430"/>
                    <a:pt x="9456" y="-15"/>
                    <a:pt x="7116" y="2062"/>
                  </a:cubicBezTo>
                  <a:cubicBezTo>
                    <a:pt x="4776" y="4139"/>
                    <a:pt x="2256" y="7878"/>
                    <a:pt x="996" y="11201"/>
                  </a:cubicBezTo>
                  <a:cubicBezTo>
                    <a:pt x="-264" y="14524"/>
                    <a:pt x="-264" y="17432"/>
                    <a:pt x="636" y="19093"/>
                  </a:cubicBezTo>
                  <a:cubicBezTo>
                    <a:pt x="1536" y="20755"/>
                    <a:pt x="3336" y="21170"/>
                    <a:pt x="6936" y="19924"/>
                  </a:cubicBezTo>
                  <a:cubicBezTo>
                    <a:pt x="10536" y="18678"/>
                    <a:pt x="15936" y="15770"/>
                    <a:pt x="21336" y="12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5713614" y="2470150"/>
              <a:ext cx="61797" cy="15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301" fill="norm" stroke="1" extrusionOk="0">
                  <a:moveTo>
                    <a:pt x="21020" y="0"/>
                  </a:moveTo>
                  <a:cubicBezTo>
                    <a:pt x="17420" y="284"/>
                    <a:pt x="13820" y="568"/>
                    <a:pt x="10220" y="2132"/>
                  </a:cubicBezTo>
                  <a:cubicBezTo>
                    <a:pt x="6620" y="3695"/>
                    <a:pt x="3020" y="6537"/>
                    <a:pt x="3020" y="9379"/>
                  </a:cubicBezTo>
                  <a:cubicBezTo>
                    <a:pt x="3020" y="12221"/>
                    <a:pt x="6620" y="15063"/>
                    <a:pt x="8060" y="17195"/>
                  </a:cubicBezTo>
                  <a:cubicBezTo>
                    <a:pt x="9500" y="19326"/>
                    <a:pt x="8780" y="20747"/>
                    <a:pt x="6620" y="21174"/>
                  </a:cubicBezTo>
                  <a:cubicBezTo>
                    <a:pt x="4460" y="21600"/>
                    <a:pt x="860" y="21032"/>
                    <a:pt x="140" y="18332"/>
                  </a:cubicBezTo>
                  <a:cubicBezTo>
                    <a:pt x="-580" y="15632"/>
                    <a:pt x="1580" y="10800"/>
                    <a:pt x="4100" y="7389"/>
                  </a:cubicBezTo>
                  <a:cubicBezTo>
                    <a:pt x="6620" y="3979"/>
                    <a:pt x="9500" y="1989"/>
                    <a:pt x="12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5836000" y="2324100"/>
              <a:ext cx="3466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20806" y="0"/>
                  </a:moveTo>
                  <a:cubicBezTo>
                    <a:pt x="16994" y="2757"/>
                    <a:pt x="13182" y="5515"/>
                    <a:pt x="9371" y="8579"/>
                  </a:cubicBezTo>
                  <a:cubicBezTo>
                    <a:pt x="5559" y="11643"/>
                    <a:pt x="1747" y="15013"/>
                    <a:pt x="477" y="17081"/>
                  </a:cubicBezTo>
                  <a:cubicBezTo>
                    <a:pt x="-794" y="19149"/>
                    <a:pt x="477" y="19915"/>
                    <a:pt x="4288" y="20451"/>
                  </a:cubicBezTo>
                  <a:cubicBezTo>
                    <a:pt x="8100" y="20987"/>
                    <a:pt x="14453" y="21294"/>
                    <a:pt x="208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5807160" y="2470150"/>
              <a:ext cx="1460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6251660" y="2489200"/>
              <a:ext cx="120651" cy="15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1775"/>
                  </a:moveTo>
                  <a:cubicBezTo>
                    <a:pt x="3789" y="5622"/>
                    <a:pt x="7579" y="9468"/>
                    <a:pt x="9474" y="12427"/>
                  </a:cubicBezTo>
                  <a:cubicBezTo>
                    <a:pt x="11368" y="15386"/>
                    <a:pt x="11368" y="17458"/>
                    <a:pt x="10611" y="18937"/>
                  </a:cubicBezTo>
                  <a:cubicBezTo>
                    <a:pt x="9853" y="20416"/>
                    <a:pt x="8337" y="21304"/>
                    <a:pt x="6632" y="21452"/>
                  </a:cubicBezTo>
                  <a:cubicBezTo>
                    <a:pt x="4926" y="21600"/>
                    <a:pt x="3032" y="21008"/>
                    <a:pt x="3032" y="18049"/>
                  </a:cubicBezTo>
                  <a:cubicBezTo>
                    <a:pt x="3032" y="15090"/>
                    <a:pt x="4926" y="9764"/>
                    <a:pt x="8337" y="6362"/>
                  </a:cubicBezTo>
                  <a:cubicBezTo>
                    <a:pt x="11747" y="2959"/>
                    <a:pt x="16674" y="14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6372310" y="2496062"/>
              <a:ext cx="126531" cy="26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252" fill="norm" stroke="1" extrusionOk="0">
                  <a:moveTo>
                    <a:pt x="0" y="5061"/>
                  </a:moveTo>
                  <a:cubicBezTo>
                    <a:pt x="1800" y="5061"/>
                    <a:pt x="3600" y="5061"/>
                    <a:pt x="5400" y="4636"/>
                  </a:cubicBezTo>
                  <a:cubicBezTo>
                    <a:pt x="7200" y="4211"/>
                    <a:pt x="9000" y="3361"/>
                    <a:pt x="10080" y="2425"/>
                  </a:cubicBezTo>
                  <a:cubicBezTo>
                    <a:pt x="11160" y="1490"/>
                    <a:pt x="11520" y="469"/>
                    <a:pt x="10800" y="129"/>
                  </a:cubicBezTo>
                  <a:cubicBezTo>
                    <a:pt x="10080" y="-211"/>
                    <a:pt x="8280" y="129"/>
                    <a:pt x="6480" y="1065"/>
                  </a:cubicBezTo>
                  <a:cubicBezTo>
                    <a:pt x="4680" y="2000"/>
                    <a:pt x="2880" y="3531"/>
                    <a:pt x="1980" y="4721"/>
                  </a:cubicBezTo>
                  <a:cubicBezTo>
                    <a:pt x="1080" y="5912"/>
                    <a:pt x="1080" y="6762"/>
                    <a:pt x="1800" y="7443"/>
                  </a:cubicBezTo>
                  <a:cubicBezTo>
                    <a:pt x="2520" y="8123"/>
                    <a:pt x="3960" y="8633"/>
                    <a:pt x="6480" y="8463"/>
                  </a:cubicBezTo>
                  <a:cubicBezTo>
                    <a:pt x="9000" y="8293"/>
                    <a:pt x="12600" y="7443"/>
                    <a:pt x="15120" y="6592"/>
                  </a:cubicBezTo>
                  <a:cubicBezTo>
                    <a:pt x="17640" y="5742"/>
                    <a:pt x="19080" y="4891"/>
                    <a:pt x="19980" y="4041"/>
                  </a:cubicBezTo>
                  <a:cubicBezTo>
                    <a:pt x="20880" y="3191"/>
                    <a:pt x="21240" y="2340"/>
                    <a:pt x="21240" y="2340"/>
                  </a:cubicBezTo>
                  <a:cubicBezTo>
                    <a:pt x="21240" y="2340"/>
                    <a:pt x="20880" y="3191"/>
                    <a:pt x="20880" y="5912"/>
                  </a:cubicBezTo>
                  <a:cubicBezTo>
                    <a:pt x="20880" y="8633"/>
                    <a:pt x="21240" y="13225"/>
                    <a:pt x="21420" y="15946"/>
                  </a:cubicBezTo>
                  <a:cubicBezTo>
                    <a:pt x="21600" y="18668"/>
                    <a:pt x="21600" y="19518"/>
                    <a:pt x="20880" y="20198"/>
                  </a:cubicBezTo>
                  <a:cubicBezTo>
                    <a:pt x="20160" y="20879"/>
                    <a:pt x="18720" y="21389"/>
                    <a:pt x="17640" y="21219"/>
                  </a:cubicBezTo>
                  <a:cubicBezTo>
                    <a:pt x="16560" y="21049"/>
                    <a:pt x="15840" y="20198"/>
                    <a:pt x="15120" y="18923"/>
                  </a:cubicBezTo>
                  <a:cubicBezTo>
                    <a:pt x="14400" y="17647"/>
                    <a:pt x="13680" y="15946"/>
                    <a:pt x="12960" y="14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6480260" y="2447871"/>
              <a:ext cx="44451" cy="3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20997"/>
                  </a:moveTo>
                  <a:cubicBezTo>
                    <a:pt x="4114" y="10832"/>
                    <a:pt x="8229" y="668"/>
                    <a:pt x="11829" y="32"/>
                  </a:cubicBezTo>
                  <a:cubicBezTo>
                    <a:pt x="15429" y="-603"/>
                    <a:pt x="18514" y="8291"/>
                    <a:pt x="21600" y="17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6545473" y="2485240"/>
              <a:ext cx="112588" cy="14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0942" fill="norm" stroke="1" extrusionOk="0">
                  <a:moveTo>
                    <a:pt x="2076" y="11685"/>
                  </a:moveTo>
                  <a:cubicBezTo>
                    <a:pt x="4876" y="9217"/>
                    <a:pt x="7676" y="6748"/>
                    <a:pt x="9676" y="4588"/>
                  </a:cubicBezTo>
                  <a:cubicBezTo>
                    <a:pt x="11676" y="2428"/>
                    <a:pt x="12876" y="577"/>
                    <a:pt x="12476" y="114"/>
                  </a:cubicBezTo>
                  <a:cubicBezTo>
                    <a:pt x="12076" y="-349"/>
                    <a:pt x="10076" y="577"/>
                    <a:pt x="7676" y="3200"/>
                  </a:cubicBezTo>
                  <a:cubicBezTo>
                    <a:pt x="5276" y="5822"/>
                    <a:pt x="2476" y="10142"/>
                    <a:pt x="1076" y="13228"/>
                  </a:cubicBezTo>
                  <a:cubicBezTo>
                    <a:pt x="-324" y="16314"/>
                    <a:pt x="-324" y="18165"/>
                    <a:pt x="876" y="19400"/>
                  </a:cubicBezTo>
                  <a:cubicBezTo>
                    <a:pt x="2076" y="20634"/>
                    <a:pt x="4476" y="21251"/>
                    <a:pt x="8076" y="20788"/>
                  </a:cubicBezTo>
                  <a:cubicBezTo>
                    <a:pt x="11676" y="20325"/>
                    <a:pt x="16476" y="18782"/>
                    <a:pt x="21276" y="17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6652321" y="2487471"/>
              <a:ext cx="88290" cy="12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859" fill="norm" stroke="1" extrusionOk="0">
                  <a:moveTo>
                    <a:pt x="21452" y="289"/>
                  </a:moveTo>
                  <a:cubicBezTo>
                    <a:pt x="18881" y="-65"/>
                    <a:pt x="16309" y="-419"/>
                    <a:pt x="12966" y="1351"/>
                  </a:cubicBezTo>
                  <a:cubicBezTo>
                    <a:pt x="9623" y="3122"/>
                    <a:pt x="5509" y="7017"/>
                    <a:pt x="3195" y="9850"/>
                  </a:cubicBezTo>
                  <a:cubicBezTo>
                    <a:pt x="881" y="12683"/>
                    <a:pt x="366" y="14453"/>
                    <a:pt x="109" y="16224"/>
                  </a:cubicBezTo>
                  <a:cubicBezTo>
                    <a:pt x="-148" y="17994"/>
                    <a:pt x="-148" y="19765"/>
                    <a:pt x="2423" y="20473"/>
                  </a:cubicBezTo>
                  <a:cubicBezTo>
                    <a:pt x="4995" y="21181"/>
                    <a:pt x="10138" y="20827"/>
                    <a:pt x="13738" y="20119"/>
                  </a:cubicBezTo>
                  <a:cubicBezTo>
                    <a:pt x="17338" y="19411"/>
                    <a:pt x="19395" y="18348"/>
                    <a:pt x="21452" y="17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6744844" y="2339246"/>
              <a:ext cx="150094" cy="34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49" fill="norm" stroke="1" extrusionOk="0">
                  <a:moveTo>
                    <a:pt x="12000" y="1813"/>
                  </a:moveTo>
                  <a:cubicBezTo>
                    <a:pt x="12000" y="1027"/>
                    <a:pt x="12000" y="242"/>
                    <a:pt x="11400" y="45"/>
                  </a:cubicBezTo>
                  <a:cubicBezTo>
                    <a:pt x="10800" y="-151"/>
                    <a:pt x="9600" y="242"/>
                    <a:pt x="8100" y="2271"/>
                  </a:cubicBezTo>
                  <a:cubicBezTo>
                    <a:pt x="6600" y="4300"/>
                    <a:pt x="4800" y="7965"/>
                    <a:pt x="3750" y="10453"/>
                  </a:cubicBezTo>
                  <a:cubicBezTo>
                    <a:pt x="2700" y="12940"/>
                    <a:pt x="2400" y="14249"/>
                    <a:pt x="2550" y="15231"/>
                  </a:cubicBezTo>
                  <a:cubicBezTo>
                    <a:pt x="2700" y="16213"/>
                    <a:pt x="3300" y="16867"/>
                    <a:pt x="4350" y="17129"/>
                  </a:cubicBezTo>
                  <a:cubicBezTo>
                    <a:pt x="5400" y="17391"/>
                    <a:pt x="6900" y="17260"/>
                    <a:pt x="7800" y="16867"/>
                  </a:cubicBezTo>
                  <a:cubicBezTo>
                    <a:pt x="8700" y="16474"/>
                    <a:pt x="9000" y="15820"/>
                    <a:pt x="8850" y="14838"/>
                  </a:cubicBezTo>
                  <a:cubicBezTo>
                    <a:pt x="8700" y="13856"/>
                    <a:pt x="8100" y="12547"/>
                    <a:pt x="7050" y="11762"/>
                  </a:cubicBezTo>
                  <a:cubicBezTo>
                    <a:pt x="6000" y="10976"/>
                    <a:pt x="4500" y="10714"/>
                    <a:pt x="3000" y="10649"/>
                  </a:cubicBezTo>
                  <a:cubicBezTo>
                    <a:pt x="1500" y="10584"/>
                    <a:pt x="0" y="10714"/>
                    <a:pt x="0" y="10911"/>
                  </a:cubicBezTo>
                  <a:cubicBezTo>
                    <a:pt x="0" y="11107"/>
                    <a:pt x="1500" y="11369"/>
                    <a:pt x="3900" y="11238"/>
                  </a:cubicBezTo>
                  <a:cubicBezTo>
                    <a:pt x="6300" y="11107"/>
                    <a:pt x="9600" y="10584"/>
                    <a:pt x="12150" y="10125"/>
                  </a:cubicBezTo>
                  <a:cubicBezTo>
                    <a:pt x="14700" y="9667"/>
                    <a:pt x="16500" y="9274"/>
                    <a:pt x="18150" y="8947"/>
                  </a:cubicBezTo>
                  <a:cubicBezTo>
                    <a:pt x="19800" y="8620"/>
                    <a:pt x="21300" y="8358"/>
                    <a:pt x="21150" y="8620"/>
                  </a:cubicBezTo>
                  <a:cubicBezTo>
                    <a:pt x="21000" y="8882"/>
                    <a:pt x="19200" y="9667"/>
                    <a:pt x="17850" y="10387"/>
                  </a:cubicBezTo>
                  <a:cubicBezTo>
                    <a:pt x="16500" y="11107"/>
                    <a:pt x="15600" y="11762"/>
                    <a:pt x="15600" y="12744"/>
                  </a:cubicBezTo>
                  <a:cubicBezTo>
                    <a:pt x="15600" y="13725"/>
                    <a:pt x="16500" y="15034"/>
                    <a:pt x="17700" y="16147"/>
                  </a:cubicBezTo>
                  <a:cubicBezTo>
                    <a:pt x="18900" y="17260"/>
                    <a:pt x="20400" y="18176"/>
                    <a:pt x="21000" y="18962"/>
                  </a:cubicBezTo>
                  <a:cubicBezTo>
                    <a:pt x="21600" y="19747"/>
                    <a:pt x="21300" y="20402"/>
                    <a:pt x="19200" y="20794"/>
                  </a:cubicBezTo>
                  <a:cubicBezTo>
                    <a:pt x="17100" y="21187"/>
                    <a:pt x="13200" y="21318"/>
                    <a:pt x="930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5839345" y="2855383"/>
              <a:ext cx="211928" cy="31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5039" y="1885"/>
                  </a:moveTo>
                  <a:cubicBezTo>
                    <a:pt x="5039" y="7248"/>
                    <a:pt x="5039" y="12612"/>
                    <a:pt x="5039" y="15656"/>
                  </a:cubicBezTo>
                  <a:cubicBezTo>
                    <a:pt x="5039" y="18701"/>
                    <a:pt x="5039" y="19426"/>
                    <a:pt x="5039" y="20150"/>
                  </a:cubicBezTo>
                  <a:cubicBezTo>
                    <a:pt x="5039" y="20875"/>
                    <a:pt x="5039" y="21600"/>
                    <a:pt x="4827" y="21600"/>
                  </a:cubicBezTo>
                  <a:cubicBezTo>
                    <a:pt x="4616" y="21600"/>
                    <a:pt x="4192" y="20875"/>
                    <a:pt x="3451" y="19788"/>
                  </a:cubicBezTo>
                  <a:cubicBezTo>
                    <a:pt x="2710" y="18701"/>
                    <a:pt x="1651" y="17251"/>
                    <a:pt x="910" y="16091"/>
                  </a:cubicBezTo>
                  <a:cubicBezTo>
                    <a:pt x="169" y="14932"/>
                    <a:pt x="-255" y="14062"/>
                    <a:pt x="169" y="13627"/>
                  </a:cubicBezTo>
                  <a:cubicBezTo>
                    <a:pt x="592" y="13192"/>
                    <a:pt x="1863" y="13192"/>
                    <a:pt x="4086" y="12685"/>
                  </a:cubicBezTo>
                  <a:cubicBezTo>
                    <a:pt x="6310" y="12177"/>
                    <a:pt x="9486" y="11162"/>
                    <a:pt x="12451" y="9205"/>
                  </a:cubicBezTo>
                  <a:cubicBezTo>
                    <a:pt x="15416" y="7248"/>
                    <a:pt x="18169" y="4349"/>
                    <a:pt x="19651" y="2537"/>
                  </a:cubicBezTo>
                  <a:cubicBezTo>
                    <a:pt x="21133" y="725"/>
                    <a:pt x="21345" y="0"/>
                    <a:pt x="21133" y="0"/>
                  </a:cubicBezTo>
                  <a:cubicBezTo>
                    <a:pt x="20921" y="0"/>
                    <a:pt x="20286" y="725"/>
                    <a:pt x="19545" y="2972"/>
                  </a:cubicBezTo>
                  <a:cubicBezTo>
                    <a:pt x="18804" y="5219"/>
                    <a:pt x="17957" y="8988"/>
                    <a:pt x="17957" y="11960"/>
                  </a:cubicBezTo>
                  <a:cubicBezTo>
                    <a:pt x="17957" y="14932"/>
                    <a:pt x="18804" y="17106"/>
                    <a:pt x="19651" y="19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6087503" y="3047999"/>
              <a:ext cx="73443" cy="128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144" fill="norm" stroke="1" extrusionOk="0">
                  <a:moveTo>
                    <a:pt x="5133" y="3135"/>
                  </a:moveTo>
                  <a:cubicBezTo>
                    <a:pt x="2733" y="7665"/>
                    <a:pt x="333" y="12194"/>
                    <a:pt x="33" y="15155"/>
                  </a:cubicBezTo>
                  <a:cubicBezTo>
                    <a:pt x="-267" y="18116"/>
                    <a:pt x="1533" y="19510"/>
                    <a:pt x="3933" y="20381"/>
                  </a:cubicBezTo>
                  <a:cubicBezTo>
                    <a:pt x="6333" y="21252"/>
                    <a:pt x="9333" y="21600"/>
                    <a:pt x="12333" y="20206"/>
                  </a:cubicBezTo>
                  <a:cubicBezTo>
                    <a:pt x="15333" y="18813"/>
                    <a:pt x="18333" y="15677"/>
                    <a:pt x="19833" y="13065"/>
                  </a:cubicBezTo>
                  <a:cubicBezTo>
                    <a:pt x="21333" y="10452"/>
                    <a:pt x="21333" y="8361"/>
                    <a:pt x="18333" y="6271"/>
                  </a:cubicBezTo>
                  <a:cubicBezTo>
                    <a:pt x="15333" y="4181"/>
                    <a:pt x="9333" y="2090"/>
                    <a:pt x="33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1101810" y="2317750"/>
              <a:ext cx="8191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86" y="20160"/>
                    <a:pt x="3572" y="18720"/>
                    <a:pt x="5302" y="16560"/>
                  </a:cubicBezTo>
                  <a:cubicBezTo>
                    <a:pt x="7033" y="14400"/>
                    <a:pt x="8707" y="11520"/>
                    <a:pt x="10688" y="9720"/>
                  </a:cubicBezTo>
                  <a:cubicBezTo>
                    <a:pt x="12670" y="7920"/>
                    <a:pt x="14958" y="7200"/>
                    <a:pt x="16828" y="5760"/>
                  </a:cubicBezTo>
                  <a:cubicBezTo>
                    <a:pt x="18698" y="4320"/>
                    <a:pt x="20149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1784348" y="2242020"/>
              <a:ext cx="151664" cy="20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52" fill="norm" stroke="1" extrusionOk="0">
                  <a:moveTo>
                    <a:pt x="7557" y="607"/>
                  </a:moveTo>
                  <a:cubicBezTo>
                    <a:pt x="6078" y="388"/>
                    <a:pt x="4598" y="170"/>
                    <a:pt x="3119" y="61"/>
                  </a:cubicBezTo>
                  <a:cubicBezTo>
                    <a:pt x="1639" y="-48"/>
                    <a:pt x="160" y="-48"/>
                    <a:pt x="12" y="388"/>
                  </a:cubicBezTo>
                  <a:cubicBezTo>
                    <a:pt x="-136" y="825"/>
                    <a:pt x="1048" y="1697"/>
                    <a:pt x="4302" y="2788"/>
                  </a:cubicBezTo>
                  <a:cubicBezTo>
                    <a:pt x="7557" y="3879"/>
                    <a:pt x="12883" y="5188"/>
                    <a:pt x="16138" y="6170"/>
                  </a:cubicBezTo>
                  <a:cubicBezTo>
                    <a:pt x="19393" y="7152"/>
                    <a:pt x="20576" y="7807"/>
                    <a:pt x="21020" y="9225"/>
                  </a:cubicBezTo>
                  <a:cubicBezTo>
                    <a:pt x="21464" y="10643"/>
                    <a:pt x="21168" y="12825"/>
                    <a:pt x="19245" y="15007"/>
                  </a:cubicBezTo>
                  <a:cubicBezTo>
                    <a:pt x="17322" y="17188"/>
                    <a:pt x="13771" y="19370"/>
                    <a:pt x="1022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1051010" y="1892300"/>
              <a:ext cx="190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24"/>
                    <a:pt x="0" y="6048"/>
                    <a:pt x="2400" y="9288"/>
                  </a:cubicBezTo>
                  <a:cubicBezTo>
                    <a:pt x="4800" y="12528"/>
                    <a:pt x="9600" y="15984"/>
                    <a:pt x="13200" y="18072"/>
                  </a:cubicBezTo>
                  <a:cubicBezTo>
                    <a:pt x="16800" y="20160"/>
                    <a:pt x="1920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866860" y="1917700"/>
              <a:ext cx="3111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600"/>
                    <a:pt x="0" y="17600"/>
                    <a:pt x="367" y="16200"/>
                  </a:cubicBezTo>
                  <a:cubicBezTo>
                    <a:pt x="735" y="14800"/>
                    <a:pt x="1469" y="14000"/>
                    <a:pt x="4408" y="11600"/>
                  </a:cubicBezTo>
                  <a:cubicBezTo>
                    <a:pt x="7347" y="9200"/>
                    <a:pt x="12490" y="5200"/>
                    <a:pt x="15722" y="3000"/>
                  </a:cubicBezTo>
                  <a:cubicBezTo>
                    <a:pt x="18955" y="800"/>
                    <a:pt x="20278" y="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1129188" y="2053421"/>
              <a:ext cx="93273" cy="114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0924" fill="norm" stroke="1" extrusionOk="0">
                  <a:moveTo>
                    <a:pt x="2432" y="5354"/>
                  </a:moveTo>
                  <a:cubicBezTo>
                    <a:pt x="4352" y="6511"/>
                    <a:pt x="6272" y="7668"/>
                    <a:pt x="8192" y="7668"/>
                  </a:cubicBezTo>
                  <a:cubicBezTo>
                    <a:pt x="10112" y="7668"/>
                    <a:pt x="12032" y="6511"/>
                    <a:pt x="13712" y="4775"/>
                  </a:cubicBezTo>
                  <a:cubicBezTo>
                    <a:pt x="15392" y="3039"/>
                    <a:pt x="16832" y="725"/>
                    <a:pt x="16112" y="147"/>
                  </a:cubicBezTo>
                  <a:cubicBezTo>
                    <a:pt x="15392" y="-432"/>
                    <a:pt x="12512" y="725"/>
                    <a:pt x="9392" y="3232"/>
                  </a:cubicBezTo>
                  <a:cubicBezTo>
                    <a:pt x="6272" y="5739"/>
                    <a:pt x="2912" y="9597"/>
                    <a:pt x="1232" y="12682"/>
                  </a:cubicBezTo>
                  <a:cubicBezTo>
                    <a:pt x="-448" y="15768"/>
                    <a:pt x="-448" y="18082"/>
                    <a:pt x="1472" y="19432"/>
                  </a:cubicBezTo>
                  <a:cubicBezTo>
                    <a:pt x="3392" y="20782"/>
                    <a:pt x="7232" y="21168"/>
                    <a:pt x="10832" y="20782"/>
                  </a:cubicBezTo>
                  <a:cubicBezTo>
                    <a:pt x="14432" y="20397"/>
                    <a:pt x="17792" y="19239"/>
                    <a:pt x="21152" y="18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1259502" y="2028543"/>
              <a:ext cx="77259" cy="13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0894" fill="norm" stroke="1" extrusionOk="0">
                  <a:moveTo>
                    <a:pt x="17336" y="551"/>
                  </a:moveTo>
                  <a:cubicBezTo>
                    <a:pt x="14494" y="213"/>
                    <a:pt x="11652" y="-124"/>
                    <a:pt x="8810" y="45"/>
                  </a:cubicBezTo>
                  <a:cubicBezTo>
                    <a:pt x="5968" y="213"/>
                    <a:pt x="3126" y="888"/>
                    <a:pt x="1421" y="2238"/>
                  </a:cubicBezTo>
                  <a:cubicBezTo>
                    <a:pt x="-285" y="3588"/>
                    <a:pt x="-853" y="5613"/>
                    <a:pt x="1989" y="7807"/>
                  </a:cubicBezTo>
                  <a:cubicBezTo>
                    <a:pt x="4831" y="10001"/>
                    <a:pt x="11084" y="12363"/>
                    <a:pt x="15063" y="14220"/>
                  </a:cubicBezTo>
                  <a:cubicBezTo>
                    <a:pt x="19042" y="16076"/>
                    <a:pt x="20747" y="17426"/>
                    <a:pt x="20747" y="18776"/>
                  </a:cubicBezTo>
                  <a:cubicBezTo>
                    <a:pt x="20747" y="20126"/>
                    <a:pt x="19042" y="21476"/>
                    <a:pt x="17052" y="20632"/>
                  </a:cubicBezTo>
                  <a:cubicBezTo>
                    <a:pt x="15063" y="19788"/>
                    <a:pt x="12789" y="16751"/>
                    <a:pt x="10515" y="13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399697" y="1847850"/>
              <a:ext cx="45014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9097" y="0"/>
                  </a:moveTo>
                  <a:cubicBezTo>
                    <a:pt x="5170" y="4960"/>
                    <a:pt x="1243" y="9920"/>
                    <a:pt x="261" y="13040"/>
                  </a:cubicBezTo>
                  <a:cubicBezTo>
                    <a:pt x="-721" y="16160"/>
                    <a:pt x="1243" y="17440"/>
                    <a:pt x="3206" y="18560"/>
                  </a:cubicBezTo>
                  <a:cubicBezTo>
                    <a:pt x="5170" y="19680"/>
                    <a:pt x="7134" y="20640"/>
                    <a:pt x="10079" y="21120"/>
                  </a:cubicBezTo>
                  <a:cubicBezTo>
                    <a:pt x="13024" y="21600"/>
                    <a:pt x="16952" y="21600"/>
                    <a:pt x="208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1361034" y="2000250"/>
              <a:ext cx="147177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1987" y="21600"/>
                  </a:moveTo>
                  <a:cubicBezTo>
                    <a:pt x="770" y="19636"/>
                    <a:pt x="-447" y="17673"/>
                    <a:pt x="161" y="15709"/>
                  </a:cubicBezTo>
                  <a:cubicBezTo>
                    <a:pt x="770" y="13745"/>
                    <a:pt x="3204" y="11782"/>
                    <a:pt x="7007" y="9164"/>
                  </a:cubicBezTo>
                  <a:cubicBezTo>
                    <a:pt x="10809" y="6545"/>
                    <a:pt x="15981" y="3273"/>
                    <a:pt x="211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1625950" y="2025650"/>
              <a:ext cx="50796" cy="72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100" fill="norm" stroke="1" extrusionOk="0">
                  <a:moveTo>
                    <a:pt x="14148" y="0"/>
                  </a:moveTo>
                  <a:cubicBezTo>
                    <a:pt x="9828" y="1234"/>
                    <a:pt x="5508" y="2469"/>
                    <a:pt x="2916" y="4937"/>
                  </a:cubicBezTo>
                  <a:cubicBezTo>
                    <a:pt x="324" y="7406"/>
                    <a:pt x="-540" y="11109"/>
                    <a:pt x="324" y="14194"/>
                  </a:cubicBezTo>
                  <a:cubicBezTo>
                    <a:pt x="1188" y="17280"/>
                    <a:pt x="3780" y="19749"/>
                    <a:pt x="7236" y="20674"/>
                  </a:cubicBezTo>
                  <a:cubicBezTo>
                    <a:pt x="10692" y="21600"/>
                    <a:pt x="15012" y="20983"/>
                    <a:pt x="17604" y="19131"/>
                  </a:cubicBezTo>
                  <a:cubicBezTo>
                    <a:pt x="20196" y="17280"/>
                    <a:pt x="21060" y="14194"/>
                    <a:pt x="20628" y="11109"/>
                  </a:cubicBezTo>
                  <a:cubicBezTo>
                    <a:pt x="20196" y="8023"/>
                    <a:pt x="18468" y="4937"/>
                    <a:pt x="16308" y="4320"/>
                  </a:cubicBezTo>
                  <a:cubicBezTo>
                    <a:pt x="14148" y="3703"/>
                    <a:pt x="11556" y="5554"/>
                    <a:pt x="8964" y="7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1705972" y="1837034"/>
              <a:ext cx="195939" cy="258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092" fill="norm" stroke="1" extrusionOk="0">
                  <a:moveTo>
                    <a:pt x="1990" y="14879"/>
                  </a:moveTo>
                  <a:cubicBezTo>
                    <a:pt x="1294" y="15571"/>
                    <a:pt x="597" y="16262"/>
                    <a:pt x="248" y="17039"/>
                  </a:cubicBezTo>
                  <a:cubicBezTo>
                    <a:pt x="-100" y="17817"/>
                    <a:pt x="-100" y="18681"/>
                    <a:pt x="365" y="19459"/>
                  </a:cubicBezTo>
                  <a:cubicBezTo>
                    <a:pt x="829" y="20236"/>
                    <a:pt x="1758" y="20927"/>
                    <a:pt x="2803" y="20841"/>
                  </a:cubicBezTo>
                  <a:cubicBezTo>
                    <a:pt x="3848" y="20755"/>
                    <a:pt x="5010" y="19891"/>
                    <a:pt x="5590" y="19027"/>
                  </a:cubicBezTo>
                  <a:cubicBezTo>
                    <a:pt x="6171" y="18163"/>
                    <a:pt x="6171" y="17299"/>
                    <a:pt x="6171" y="17299"/>
                  </a:cubicBezTo>
                  <a:cubicBezTo>
                    <a:pt x="6171" y="17299"/>
                    <a:pt x="6171" y="18163"/>
                    <a:pt x="6287" y="19027"/>
                  </a:cubicBezTo>
                  <a:cubicBezTo>
                    <a:pt x="6403" y="19891"/>
                    <a:pt x="6635" y="20755"/>
                    <a:pt x="7332" y="21014"/>
                  </a:cubicBezTo>
                  <a:cubicBezTo>
                    <a:pt x="8029" y="21273"/>
                    <a:pt x="9190" y="20927"/>
                    <a:pt x="10700" y="19286"/>
                  </a:cubicBezTo>
                  <a:cubicBezTo>
                    <a:pt x="12210" y="17644"/>
                    <a:pt x="14068" y="14707"/>
                    <a:pt x="15461" y="11942"/>
                  </a:cubicBezTo>
                  <a:cubicBezTo>
                    <a:pt x="16855" y="9177"/>
                    <a:pt x="17784" y="6585"/>
                    <a:pt x="18248" y="4425"/>
                  </a:cubicBezTo>
                  <a:cubicBezTo>
                    <a:pt x="18713" y="2265"/>
                    <a:pt x="18713" y="537"/>
                    <a:pt x="18365" y="105"/>
                  </a:cubicBezTo>
                  <a:cubicBezTo>
                    <a:pt x="18016" y="-327"/>
                    <a:pt x="17319" y="537"/>
                    <a:pt x="16623" y="3302"/>
                  </a:cubicBezTo>
                  <a:cubicBezTo>
                    <a:pt x="15926" y="6067"/>
                    <a:pt x="15229" y="10732"/>
                    <a:pt x="15113" y="13670"/>
                  </a:cubicBezTo>
                  <a:cubicBezTo>
                    <a:pt x="14997" y="16607"/>
                    <a:pt x="15461" y="17817"/>
                    <a:pt x="16506" y="18508"/>
                  </a:cubicBezTo>
                  <a:cubicBezTo>
                    <a:pt x="17552" y="19199"/>
                    <a:pt x="19177" y="19372"/>
                    <a:pt x="20106" y="18940"/>
                  </a:cubicBezTo>
                  <a:cubicBezTo>
                    <a:pt x="21035" y="18508"/>
                    <a:pt x="21268" y="17471"/>
                    <a:pt x="21500" y="16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1836294" y="2000250"/>
              <a:ext cx="71967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65" y="21600"/>
                  </a:moveTo>
                  <a:cubicBezTo>
                    <a:pt x="5082" y="21600"/>
                    <a:pt x="0" y="21600"/>
                    <a:pt x="0" y="20700"/>
                  </a:cubicBezTo>
                  <a:cubicBezTo>
                    <a:pt x="0" y="19800"/>
                    <a:pt x="5082" y="18000"/>
                    <a:pt x="9529" y="14400"/>
                  </a:cubicBezTo>
                  <a:cubicBezTo>
                    <a:pt x="13976" y="10800"/>
                    <a:pt x="17788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1924383" y="1988492"/>
              <a:ext cx="59228" cy="235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424" fill="norm" stroke="1" extrusionOk="0">
                  <a:moveTo>
                    <a:pt x="3265" y="493"/>
                  </a:moveTo>
                  <a:cubicBezTo>
                    <a:pt x="4755" y="6857"/>
                    <a:pt x="6244" y="13221"/>
                    <a:pt x="6989" y="16885"/>
                  </a:cubicBezTo>
                  <a:cubicBezTo>
                    <a:pt x="7734" y="20550"/>
                    <a:pt x="7734" y="21514"/>
                    <a:pt x="7362" y="21418"/>
                  </a:cubicBezTo>
                  <a:cubicBezTo>
                    <a:pt x="6989" y="21321"/>
                    <a:pt x="6244" y="20164"/>
                    <a:pt x="4755" y="17078"/>
                  </a:cubicBezTo>
                  <a:cubicBezTo>
                    <a:pt x="3265" y="13993"/>
                    <a:pt x="1031" y="8978"/>
                    <a:pt x="286" y="5989"/>
                  </a:cubicBezTo>
                  <a:cubicBezTo>
                    <a:pt x="-459" y="3000"/>
                    <a:pt x="286" y="2035"/>
                    <a:pt x="2148" y="1264"/>
                  </a:cubicBezTo>
                  <a:cubicBezTo>
                    <a:pt x="4010" y="493"/>
                    <a:pt x="6989" y="-86"/>
                    <a:pt x="9596" y="10"/>
                  </a:cubicBezTo>
                  <a:cubicBezTo>
                    <a:pt x="12203" y="107"/>
                    <a:pt x="14438" y="878"/>
                    <a:pt x="16300" y="1746"/>
                  </a:cubicBezTo>
                  <a:cubicBezTo>
                    <a:pt x="18162" y="2614"/>
                    <a:pt x="19651" y="3578"/>
                    <a:pt x="20396" y="4543"/>
                  </a:cubicBezTo>
                  <a:cubicBezTo>
                    <a:pt x="21141" y="5507"/>
                    <a:pt x="21141" y="6471"/>
                    <a:pt x="18907" y="7243"/>
                  </a:cubicBezTo>
                  <a:cubicBezTo>
                    <a:pt x="16672" y="8014"/>
                    <a:pt x="12203" y="8593"/>
                    <a:pt x="8851" y="8496"/>
                  </a:cubicBezTo>
                  <a:cubicBezTo>
                    <a:pt x="5500" y="8400"/>
                    <a:pt x="3265" y="7628"/>
                    <a:pt x="1031" y="6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1990810" y="1753371"/>
              <a:ext cx="241301" cy="32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13074"/>
                  </a:moveTo>
                  <a:cubicBezTo>
                    <a:pt x="189" y="15124"/>
                    <a:pt x="379" y="17175"/>
                    <a:pt x="568" y="18542"/>
                  </a:cubicBezTo>
                  <a:cubicBezTo>
                    <a:pt x="758" y="19909"/>
                    <a:pt x="947" y="20593"/>
                    <a:pt x="1421" y="20729"/>
                  </a:cubicBezTo>
                  <a:cubicBezTo>
                    <a:pt x="1895" y="20866"/>
                    <a:pt x="2653" y="20456"/>
                    <a:pt x="3221" y="19909"/>
                  </a:cubicBezTo>
                  <a:cubicBezTo>
                    <a:pt x="3789" y="19362"/>
                    <a:pt x="4168" y="18679"/>
                    <a:pt x="4547" y="17995"/>
                  </a:cubicBezTo>
                  <a:cubicBezTo>
                    <a:pt x="4926" y="17312"/>
                    <a:pt x="5305" y="16628"/>
                    <a:pt x="5400" y="16628"/>
                  </a:cubicBezTo>
                  <a:cubicBezTo>
                    <a:pt x="5495" y="16628"/>
                    <a:pt x="5305" y="17312"/>
                    <a:pt x="5495" y="17927"/>
                  </a:cubicBezTo>
                  <a:cubicBezTo>
                    <a:pt x="5684" y="18542"/>
                    <a:pt x="6253" y="19089"/>
                    <a:pt x="7011" y="19157"/>
                  </a:cubicBezTo>
                  <a:cubicBezTo>
                    <a:pt x="7768" y="19226"/>
                    <a:pt x="8716" y="18816"/>
                    <a:pt x="10232" y="17107"/>
                  </a:cubicBezTo>
                  <a:cubicBezTo>
                    <a:pt x="11747" y="15398"/>
                    <a:pt x="13832" y="12390"/>
                    <a:pt x="15158" y="9998"/>
                  </a:cubicBezTo>
                  <a:cubicBezTo>
                    <a:pt x="16484" y="7605"/>
                    <a:pt x="17053" y="5828"/>
                    <a:pt x="17526" y="3983"/>
                  </a:cubicBezTo>
                  <a:cubicBezTo>
                    <a:pt x="18000" y="2137"/>
                    <a:pt x="18379" y="223"/>
                    <a:pt x="18189" y="18"/>
                  </a:cubicBezTo>
                  <a:cubicBezTo>
                    <a:pt x="18000" y="-187"/>
                    <a:pt x="17242" y="1317"/>
                    <a:pt x="16389" y="4188"/>
                  </a:cubicBezTo>
                  <a:cubicBezTo>
                    <a:pt x="15537" y="7059"/>
                    <a:pt x="14589" y="11297"/>
                    <a:pt x="14116" y="14167"/>
                  </a:cubicBezTo>
                  <a:cubicBezTo>
                    <a:pt x="13642" y="17038"/>
                    <a:pt x="13642" y="18542"/>
                    <a:pt x="13926" y="19567"/>
                  </a:cubicBezTo>
                  <a:cubicBezTo>
                    <a:pt x="14211" y="20593"/>
                    <a:pt x="14779" y="21140"/>
                    <a:pt x="15632" y="21276"/>
                  </a:cubicBezTo>
                  <a:cubicBezTo>
                    <a:pt x="16484" y="21413"/>
                    <a:pt x="17621" y="21140"/>
                    <a:pt x="18663" y="20661"/>
                  </a:cubicBezTo>
                  <a:cubicBezTo>
                    <a:pt x="19705" y="20183"/>
                    <a:pt x="20653" y="19499"/>
                    <a:pt x="21600" y="18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2149560" y="1898650"/>
              <a:ext cx="69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1146260" y="3727450"/>
              <a:ext cx="203201" cy="34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1590"/>
                  </a:moveTo>
                  <a:cubicBezTo>
                    <a:pt x="450" y="6361"/>
                    <a:pt x="900" y="11131"/>
                    <a:pt x="1238" y="14245"/>
                  </a:cubicBezTo>
                  <a:cubicBezTo>
                    <a:pt x="1575" y="17360"/>
                    <a:pt x="1800" y="18817"/>
                    <a:pt x="2025" y="19877"/>
                  </a:cubicBezTo>
                  <a:cubicBezTo>
                    <a:pt x="2250" y="20937"/>
                    <a:pt x="2475" y="21600"/>
                    <a:pt x="2250" y="21534"/>
                  </a:cubicBezTo>
                  <a:cubicBezTo>
                    <a:pt x="2025" y="21467"/>
                    <a:pt x="1350" y="20672"/>
                    <a:pt x="1012" y="19679"/>
                  </a:cubicBezTo>
                  <a:cubicBezTo>
                    <a:pt x="675" y="18685"/>
                    <a:pt x="675" y="17492"/>
                    <a:pt x="1688" y="16697"/>
                  </a:cubicBezTo>
                  <a:cubicBezTo>
                    <a:pt x="2700" y="15902"/>
                    <a:pt x="4725" y="15504"/>
                    <a:pt x="6750" y="14245"/>
                  </a:cubicBezTo>
                  <a:cubicBezTo>
                    <a:pt x="8775" y="12987"/>
                    <a:pt x="10800" y="10866"/>
                    <a:pt x="12375" y="8613"/>
                  </a:cubicBezTo>
                  <a:cubicBezTo>
                    <a:pt x="13950" y="6361"/>
                    <a:pt x="15075" y="3975"/>
                    <a:pt x="15862" y="2385"/>
                  </a:cubicBezTo>
                  <a:cubicBezTo>
                    <a:pt x="16650" y="795"/>
                    <a:pt x="17100" y="0"/>
                    <a:pt x="17325" y="0"/>
                  </a:cubicBezTo>
                  <a:cubicBezTo>
                    <a:pt x="17550" y="0"/>
                    <a:pt x="17550" y="795"/>
                    <a:pt x="17550" y="3578"/>
                  </a:cubicBezTo>
                  <a:cubicBezTo>
                    <a:pt x="17550" y="6361"/>
                    <a:pt x="17550" y="11131"/>
                    <a:pt x="18225" y="14179"/>
                  </a:cubicBezTo>
                  <a:cubicBezTo>
                    <a:pt x="18900" y="17227"/>
                    <a:pt x="20250" y="18552"/>
                    <a:pt x="21600" y="19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1379992" y="3950205"/>
              <a:ext cx="59589" cy="6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0978" fill="norm" stroke="1" extrusionOk="0">
                  <a:moveTo>
                    <a:pt x="4898" y="1988"/>
                  </a:moveTo>
                  <a:cubicBezTo>
                    <a:pt x="2663" y="4868"/>
                    <a:pt x="429" y="7748"/>
                    <a:pt x="56" y="10988"/>
                  </a:cubicBezTo>
                  <a:cubicBezTo>
                    <a:pt x="-316" y="14228"/>
                    <a:pt x="1174" y="17828"/>
                    <a:pt x="4153" y="19628"/>
                  </a:cubicBezTo>
                  <a:cubicBezTo>
                    <a:pt x="7132" y="21428"/>
                    <a:pt x="11601" y="21428"/>
                    <a:pt x="14953" y="19628"/>
                  </a:cubicBezTo>
                  <a:cubicBezTo>
                    <a:pt x="18305" y="17828"/>
                    <a:pt x="20539" y="14228"/>
                    <a:pt x="20912" y="10628"/>
                  </a:cubicBezTo>
                  <a:cubicBezTo>
                    <a:pt x="21284" y="7028"/>
                    <a:pt x="19794" y="3428"/>
                    <a:pt x="17187" y="1628"/>
                  </a:cubicBezTo>
                  <a:cubicBezTo>
                    <a:pt x="14581" y="-172"/>
                    <a:pt x="10856" y="-172"/>
                    <a:pt x="8250" y="188"/>
                  </a:cubicBezTo>
                  <a:cubicBezTo>
                    <a:pt x="5643" y="548"/>
                    <a:pt x="4153" y="1268"/>
                    <a:pt x="2663" y="1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1789727" y="3644642"/>
              <a:ext cx="40630" cy="36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392" fill="norm" stroke="1" extrusionOk="0">
                  <a:moveTo>
                    <a:pt x="5400" y="1867"/>
                  </a:moveTo>
                  <a:cubicBezTo>
                    <a:pt x="6480" y="1003"/>
                    <a:pt x="7560" y="139"/>
                    <a:pt x="8640" y="15"/>
                  </a:cubicBezTo>
                  <a:cubicBezTo>
                    <a:pt x="9720" y="-108"/>
                    <a:pt x="10800" y="509"/>
                    <a:pt x="9720" y="2607"/>
                  </a:cubicBezTo>
                  <a:cubicBezTo>
                    <a:pt x="8640" y="4706"/>
                    <a:pt x="5400" y="8285"/>
                    <a:pt x="3240" y="11247"/>
                  </a:cubicBezTo>
                  <a:cubicBezTo>
                    <a:pt x="1080" y="14210"/>
                    <a:pt x="0" y="16555"/>
                    <a:pt x="0" y="18036"/>
                  </a:cubicBezTo>
                  <a:cubicBezTo>
                    <a:pt x="0" y="19517"/>
                    <a:pt x="1080" y="20134"/>
                    <a:pt x="3780" y="20628"/>
                  </a:cubicBezTo>
                  <a:cubicBezTo>
                    <a:pt x="6480" y="21122"/>
                    <a:pt x="10800" y="21492"/>
                    <a:pt x="14580" y="21369"/>
                  </a:cubicBezTo>
                  <a:cubicBezTo>
                    <a:pt x="18360" y="21245"/>
                    <a:pt x="21600" y="20628"/>
                    <a:pt x="20520" y="19394"/>
                  </a:cubicBezTo>
                  <a:cubicBezTo>
                    <a:pt x="19440" y="18159"/>
                    <a:pt x="14040" y="16308"/>
                    <a:pt x="8640" y="14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1741044" y="3827917"/>
              <a:ext cx="472017" cy="15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fill="norm" stroke="1" extrusionOk="0">
                  <a:moveTo>
                    <a:pt x="969" y="3563"/>
                  </a:moveTo>
                  <a:cubicBezTo>
                    <a:pt x="484" y="3563"/>
                    <a:pt x="0" y="3563"/>
                    <a:pt x="0" y="3421"/>
                  </a:cubicBezTo>
                  <a:cubicBezTo>
                    <a:pt x="0" y="3279"/>
                    <a:pt x="484" y="2994"/>
                    <a:pt x="1211" y="2142"/>
                  </a:cubicBezTo>
                  <a:cubicBezTo>
                    <a:pt x="1937" y="1289"/>
                    <a:pt x="2906" y="-132"/>
                    <a:pt x="4020" y="10"/>
                  </a:cubicBezTo>
                  <a:cubicBezTo>
                    <a:pt x="5134" y="152"/>
                    <a:pt x="6393" y="1857"/>
                    <a:pt x="7119" y="4415"/>
                  </a:cubicBezTo>
                  <a:cubicBezTo>
                    <a:pt x="7846" y="6973"/>
                    <a:pt x="8039" y="10384"/>
                    <a:pt x="8136" y="13084"/>
                  </a:cubicBezTo>
                  <a:cubicBezTo>
                    <a:pt x="8233" y="15784"/>
                    <a:pt x="8233" y="17773"/>
                    <a:pt x="8039" y="19194"/>
                  </a:cubicBezTo>
                  <a:cubicBezTo>
                    <a:pt x="7846" y="20615"/>
                    <a:pt x="7458" y="21468"/>
                    <a:pt x="7119" y="20900"/>
                  </a:cubicBezTo>
                  <a:cubicBezTo>
                    <a:pt x="6780" y="20331"/>
                    <a:pt x="6490" y="18342"/>
                    <a:pt x="6490" y="15642"/>
                  </a:cubicBezTo>
                  <a:cubicBezTo>
                    <a:pt x="6490" y="12942"/>
                    <a:pt x="6780" y="9531"/>
                    <a:pt x="7119" y="7257"/>
                  </a:cubicBezTo>
                  <a:cubicBezTo>
                    <a:pt x="7458" y="4984"/>
                    <a:pt x="7846" y="3847"/>
                    <a:pt x="8233" y="2852"/>
                  </a:cubicBezTo>
                  <a:cubicBezTo>
                    <a:pt x="8621" y="1857"/>
                    <a:pt x="9008" y="1005"/>
                    <a:pt x="9396" y="1005"/>
                  </a:cubicBezTo>
                  <a:cubicBezTo>
                    <a:pt x="9783" y="1005"/>
                    <a:pt x="10170" y="1857"/>
                    <a:pt x="10364" y="2994"/>
                  </a:cubicBezTo>
                  <a:cubicBezTo>
                    <a:pt x="10558" y="4131"/>
                    <a:pt x="10558" y="5552"/>
                    <a:pt x="10558" y="6973"/>
                  </a:cubicBezTo>
                  <a:cubicBezTo>
                    <a:pt x="10558" y="8394"/>
                    <a:pt x="10558" y="9815"/>
                    <a:pt x="10703" y="11094"/>
                  </a:cubicBezTo>
                  <a:cubicBezTo>
                    <a:pt x="10848" y="12373"/>
                    <a:pt x="11139" y="13510"/>
                    <a:pt x="11430" y="13510"/>
                  </a:cubicBezTo>
                  <a:cubicBezTo>
                    <a:pt x="11720" y="13510"/>
                    <a:pt x="12011" y="12373"/>
                    <a:pt x="12253" y="11094"/>
                  </a:cubicBezTo>
                  <a:cubicBezTo>
                    <a:pt x="12495" y="9815"/>
                    <a:pt x="12689" y="8394"/>
                    <a:pt x="12786" y="6973"/>
                  </a:cubicBezTo>
                  <a:cubicBezTo>
                    <a:pt x="12883" y="5552"/>
                    <a:pt x="12883" y="4131"/>
                    <a:pt x="12883" y="4131"/>
                  </a:cubicBezTo>
                  <a:cubicBezTo>
                    <a:pt x="12883" y="4131"/>
                    <a:pt x="12883" y="5552"/>
                    <a:pt x="12883" y="6973"/>
                  </a:cubicBezTo>
                  <a:cubicBezTo>
                    <a:pt x="12883" y="8394"/>
                    <a:pt x="12883" y="9815"/>
                    <a:pt x="13028" y="11236"/>
                  </a:cubicBezTo>
                  <a:cubicBezTo>
                    <a:pt x="13173" y="12657"/>
                    <a:pt x="13464" y="14079"/>
                    <a:pt x="13851" y="14931"/>
                  </a:cubicBezTo>
                  <a:cubicBezTo>
                    <a:pt x="14239" y="15784"/>
                    <a:pt x="14723" y="16068"/>
                    <a:pt x="15401" y="15073"/>
                  </a:cubicBezTo>
                  <a:cubicBezTo>
                    <a:pt x="16079" y="14079"/>
                    <a:pt x="16951" y="11805"/>
                    <a:pt x="17483" y="9815"/>
                  </a:cubicBezTo>
                  <a:cubicBezTo>
                    <a:pt x="18016" y="7826"/>
                    <a:pt x="18210" y="6121"/>
                    <a:pt x="18355" y="4415"/>
                  </a:cubicBezTo>
                  <a:cubicBezTo>
                    <a:pt x="18500" y="2710"/>
                    <a:pt x="18597" y="1005"/>
                    <a:pt x="18404" y="436"/>
                  </a:cubicBezTo>
                  <a:cubicBezTo>
                    <a:pt x="18210" y="-132"/>
                    <a:pt x="17726" y="436"/>
                    <a:pt x="17193" y="2142"/>
                  </a:cubicBezTo>
                  <a:cubicBezTo>
                    <a:pt x="16660" y="3847"/>
                    <a:pt x="16079" y="6689"/>
                    <a:pt x="15788" y="8821"/>
                  </a:cubicBezTo>
                  <a:cubicBezTo>
                    <a:pt x="15498" y="10952"/>
                    <a:pt x="15498" y="12373"/>
                    <a:pt x="16030" y="13936"/>
                  </a:cubicBezTo>
                  <a:cubicBezTo>
                    <a:pt x="16563" y="15500"/>
                    <a:pt x="17629" y="17205"/>
                    <a:pt x="18646" y="17489"/>
                  </a:cubicBezTo>
                  <a:cubicBezTo>
                    <a:pt x="19663" y="17773"/>
                    <a:pt x="20631" y="16636"/>
                    <a:pt x="21600" y="15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1416866" y="5073649"/>
              <a:ext cx="205645" cy="330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99" fill="norm" stroke="1" extrusionOk="0">
                  <a:moveTo>
                    <a:pt x="255" y="0"/>
                  </a:moveTo>
                  <a:cubicBezTo>
                    <a:pt x="1136" y="4953"/>
                    <a:pt x="2018" y="9906"/>
                    <a:pt x="2459" y="13139"/>
                  </a:cubicBezTo>
                  <a:cubicBezTo>
                    <a:pt x="2900" y="16372"/>
                    <a:pt x="2900" y="17885"/>
                    <a:pt x="2900" y="18986"/>
                  </a:cubicBezTo>
                  <a:cubicBezTo>
                    <a:pt x="2900" y="20087"/>
                    <a:pt x="2900" y="20775"/>
                    <a:pt x="2569" y="20706"/>
                  </a:cubicBezTo>
                  <a:cubicBezTo>
                    <a:pt x="2238" y="20637"/>
                    <a:pt x="1577" y="19811"/>
                    <a:pt x="1136" y="19055"/>
                  </a:cubicBezTo>
                  <a:cubicBezTo>
                    <a:pt x="696" y="18298"/>
                    <a:pt x="475" y="17610"/>
                    <a:pt x="255" y="16785"/>
                  </a:cubicBezTo>
                  <a:cubicBezTo>
                    <a:pt x="34" y="15959"/>
                    <a:pt x="-186" y="14996"/>
                    <a:pt x="255" y="14446"/>
                  </a:cubicBezTo>
                  <a:cubicBezTo>
                    <a:pt x="696" y="13896"/>
                    <a:pt x="1798" y="13758"/>
                    <a:pt x="4002" y="12520"/>
                  </a:cubicBezTo>
                  <a:cubicBezTo>
                    <a:pt x="6206" y="11282"/>
                    <a:pt x="9512" y="8943"/>
                    <a:pt x="11496" y="7361"/>
                  </a:cubicBezTo>
                  <a:cubicBezTo>
                    <a:pt x="13479" y="5778"/>
                    <a:pt x="14141" y="4953"/>
                    <a:pt x="14802" y="3990"/>
                  </a:cubicBezTo>
                  <a:cubicBezTo>
                    <a:pt x="15463" y="3027"/>
                    <a:pt x="16124" y="1926"/>
                    <a:pt x="16234" y="1720"/>
                  </a:cubicBezTo>
                  <a:cubicBezTo>
                    <a:pt x="16345" y="1513"/>
                    <a:pt x="15904" y="2201"/>
                    <a:pt x="15573" y="4471"/>
                  </a:cubicBezTo>
                  <a:cubicBezTo>
                    <a:pt x="15243" y="6741"/>
                    <a:pt x="15022" y="10594"/>
                    <a:pt x="15132" y="13483"/>
                  </a:cubicBezTo>
                  <a:cubicBezTo>
                    <a:pt x="15243" y="16372"/>
                    <a:pt x="15683" y="18298"/>
                    <a:pt x="16234" y="19536"/>
                  </a:cubicBezTo>
                  <a:cubicBezTo>
                    <a:pt x="16785" y="20775"/>
                    <a:pt x="17447" y="21325"/>
                    <a:pt x="18328" y="21462"/>
                  </a:cubicBezTo>
                  <a:cubicBezTo>
                    <a:pt x="19210" y="21600"/>
                    <a:pt x="20312" y="21325"/>
                    <a:pt x="21414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1633985" y="5308600"/>
              <a:ext cx="69987" cy="7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266" fill="norm" stroke="1" extrusionOk="0">
                  <a:moveTo>
                    <a:pt x="2273" y="12600"/>
                  </a:moveTo>
                  <a:cubicBezTo>
                    <a:pt x="2273" y="9600"/>
                    <a:pt x="2273" y="6600"/>
                    <a:pt x="1638" y="6900"/>
                  </a:cubicBezTo>
                  <a:cubicBezTo>
                    <a:pt x="1003" y="7200"/>
                    <a:pt x="-268" y="10800"/>
                    <a:pt x="50" y="13800"/>
                  </a:cubicBezTo>
                  <a:cubicBezTo>
                    <a:pt x="367" y="16800"/>
                    <a:pt x="2273" y="19200"/>
                    <a:pt x="5132" y="20400"/>
                  </a:cubicBezTo>
                  <a:cubicBezTo>
                    <a:pt x="7991" y="21600"/>
                    <a:pt x="11803" y="21600"/>
                    <a:pt x="14661" y="20100"/>
                  </a:cubicBezTo>
                  <a:cubicBezTo>
                    <a:pt x="17520" y="18600"/>
                    <a:pt x="19426" y="15600"/>
                    <a:pt x="20379" y="12600"/>
                  </a:cubicBezTo>
                  <a:cubicBezTo>
                    <a:pt x="21332" y="9600"/>
                    <a:pt x="21332" y="6600"/>
                    <a:pt x="19426" y="4500"/>
                  </a:cubicBezTo>
                  <a:cubicBezTo>
                    <a:pt x="17520" y="2400"/>
                    <a:pt x="13708" y="1200"/>
                    <a:pt x="98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1985403" y="5028054"/>
              <a:ext cx="355879" cy="321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140" fill="norm" stroke="1" extrusionOk="0">
                  <a:moveTo>
                    <a:pt x="7612" y="3420"/>
                  </a:moveTo>
                  <a:cubicBezTo>
                    <a:pt x="7484" y="2723"/>
                    <a:pt x="7356" y="2026"/>
                    <a:pt x="6717" y="1260"/>
                  </a:cubicBezTo>
                  <a:cubicBezTo>
                    <a:pt x="6078" y="493"/>
                    <a:pt x="4928" y="-343"/>
                    <a:pt x="3969" y="145"/>
                  </a:cubicBezTo>
                  <a:cubicBezTo>
                    <a:pt x="3010" y="632"/>
                    <a:pt x="2244" y="2444"/>
                    <a:pt x="1860" y="5301"/>
                  </a:cubicBezTo>
                  <a:cubicBezTo>
                    <a:pt x="1477" y="8158"/>
                    <a:pt x="1477" y="12060"/>
                    <a:pt x="1541" y="14429"/>
                  </a:cubicBezTo>
                  <a:cubicBezTo>
                    <a:pt x="1605" y="16798"/>
                    <a:pt x="1732" y="17634"/>
                    <a:pt x="1796" y="18470"/>
                  </a:cubicBezTo>
                  <a:cubicBezTo>
                    <a:pt x="1860" y="19306"/>
                    <a:pt x="1860" y="20142"/>
                    <a:pt x="1668" y="20212"/>
                  </a:cubicBezTo>
                  <a:cubicBezTo>
                    <a:pt x="1477" y="20282"/>
                    <a:pt x="1093" y="19585"/>
                    <a:pt x="710" y="18888"/>
                  </a:cubicBezTo>
                  <a:cubicBezTo>
                    <a:pt x="326" y="18191"/>
                    <a:pt x="-57" y="17494"/>
                    <a:pt x="7" y="16937"/>
                  </a:cubicBezTo>
                  <a:cubicBezTo>
                    <a:pt x="71" y="16380"/>
                    <a:pt x="582" y="15962"/>
                    <a:pt x="1988" y="15474"/>
                  </a:cubicBezTo>
                  <a:cubicBezTo>
                    <a:pt x="3394" y="14986"/>
                    <a:pt x="5694" y="14429"/>
                    <a:pt x="7100" y="13941"/>
                  </a:cubicBezTo>
                  <a:cubicBezTo>
                    <a:pt x="8506" y="13453"/>
                    <a:pt x="9018" y="13035"/>
                    <a:pt x="8954" y="12965"/>
                  </a:cubicBezTo>
                  <a:cubicBezTo>
                    <a:pt x="8890" y="12896"/>
                    <a:pt x="8251" y="13174"/>
                    <a:pt x="7739" y="13662"/>
                  </a:cubicBezTo>
                  <a:cubicBezTo>
                    <a:pt x="7228" y="14150"/>
                    <a:pt x="6845" y="14847"/>
                    <a:pt x="6653" y="15543"/>
                  </a:cubicBezTo>
                  <a:cubicBezTo>
                    <a:pt x="6461" y="16240"/>
                    <a:pt x="6461" y="16937"/>
                    <a:pt x="6653" y="17564"/>
                  </a:cubicBezTo>
                  <a:cubicBezTo>
                    <a:pt x="6845" y="18191"/>
                    <a:pt x="7228" y="18749"/>
                    <a:pt x="7739" y="18609"/>
                  </a:cubicBezTo>
                  <a:cubicBezTo>
                    <a:pt x="8251" y="18470"/>
                    <a:pt x="8890" y="17634"/>
                    <a:pt x="9401" y="17494"/>
                  </a:cubicBezTo>
                  <a:cubicBezTo>
                    <a:pt x="9912" y="17355"/>
                    <a:pt x="10296" y="17912"/>
                    <a:pt x="10807" y="18052"/>
                  </a:cubicBezTo>
                  <a:cubicBezTo>
                    <a:pt x="11318" y="18191"/>
                    <a:pt x="11957" y="17912"/>
                    <a:pt x="12724" y="16589"/>
                  </a:cubicBezTo>
                  <a:cubicBezTo>
                    <a:pt x="13491" y="15265"/>
                    <a:pt x="14386" y="12896"/>
                    <a:pt x="14961" y="10875"/>
                  </a:cubicBezTo>
                  <a:cubicBezTo>
                    <a:pt x="15536" y="8854"/>
                    <a:pt x="15792" y="7182"/>
                    <a:pt x="15983" y="5789"/>
                  </a:cubicBezTo>
                  <a:cubicBezTo>
                    <a:pt x="16175" y="4395"/>
                    <a:pt x="16303" y="3280"/>
                    <a:pt x="16303" y="3071"/>
                  </a:cubicBezTo>
                  <a:cubicBezTo>
                    <a:pt x="16303" y="2862"/>
                    <a:pt x="16175" y="3559"/>
                    <a:pt x="15919" y="5371"/>
                  </a:cubicBezTo>
                  <a:cubicBezTo>
                    <a:pt x="15664" y="7182"/>
                    <a:pt x="15280" y="10109"/>
                    <a:pt x="15089" y="12269"/>
                  </a:cubicBezTo>
                  <a:cubicBezTo>
                    <a:pt x="14897" y="14429"/>
                    <a:pt x="14897" y="15822"/>
                    <a:pt x="15089" y="16867"/>
                  </a:cubicBezTo>
                  <a:cubicBezTo>
                    <a:pt x="15280" y="17912"/>
                    <a:pt x="15664" y="18609"/>
                    <a:pt x="16175" y="18888"/>
                  </a:cubicBezTo>
                  <a:cubicBezTo>
                    <a:pt x="16686" y="19167"/>
                    <a:pt x="17325" y="19027"/>
                    <a:pt x="17900" y="18261"/>
                  </a:cubicBezTo>
                  <a:cubicBezTo>
                    <a:pt x="18476" y="17494"/>
                    <a:pt x="18987" y="16101"/>
                    <a:pt x="19306" y="15056"/>
                  </a:cubicBezTo>
                  <a:cubicBezTo>
                    <a:pt x="19626" y="14011"/>
                    <a:pt x="19754" y="13314"/>
                    <a:pt x="19498" y="12896"/>
                  </a:cubicBezTo>
                  <a:cubicBezTo>
                    <a:pt x="19242" y="12478"/>
                    <a:pt x="18603" y="12338"/>
                    <a:pt x="18284" y="12687"/>
                  </a:cubicBezTo>
                  <a:cubicBezTo>
                    <a:pt x="17964" y="13035"/>
                    <a:pt x="17964" y="13871"/>
                    <a:pt x="18220" y="14568"/>
                  </a:cubicBezTo>
                  <a:cubicBezTo>
                    <a:pt x="18476" y="15265"/>
                    <a:pt x="18987" y="15822"/>
                    <a:pt x="19498" y="16380"/>
                  </a:cubicBezTo>
                  <a:cubicBezTo>
                    <a:pt x="20009" y="16937"/>
                    <a:pt x="20521" y="17494"/>
                    <a:pt x="20904" y="18122"/>
                  </a:cubicBezTo>
                  <a:cubicBezTo>
                    <a:pt x="21287" y="18749"/>
                    <a:pt x="21543" y="19445"/>
                    <a:pt x="21479" y="20072"/>
                  </a:cubicBezTo>
                  <a:cubicBezTo>
                    <a:pt x="21415" y="20700"/>
                    <a:pt x="21032" y="21257"/>
                    <a:pt x="20712" y="21118"/>
                  </a:cubicBezTo>
                  <a:cubicBezTo>
                    <a:pt x="20393" y="20978"/>
                    <a:pt x="20137" y="20142"/>
                    <a:pt x="19881" y="19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2340060" y="5198638"/>
              <a:ext cx="184151" cy="12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0" fill="norm" stroke="1" extrusionOk="0">
                  <a:moveTo>
                    <a:pt x="0" y="16271"/>
                  </a:moveTo>
                  <a:cubicBezTo>
                    <a:pt x="4221" y="12376"/>
                    <a:pt x="8441" y="8480"/>
                    <a:pt x="10800" y="5648"/>
                  </a:cubicBezTo>
                  <a:cubicBezTo>
                    <a:pt x="13159" y="2815"/>
                    <a:pt x="13655" y="1044"/>
                    <a:pt x="13283" y="336"/>
                  </a:cubicBezTo>
                  <a:cubicBezTo>
                    <a:pt x="12910" y="-372"/>
                    <a:pt x="11669" y="-18"/>
                    <a:pt x="10179" y="1930"/>
                  </a:cubicBezTo>
                  <a:cubicBezTo>
                    <a:pt x="8690" y="3877"/>
                    <a:pt x="6952" y="7418"/>
                    <a:pt x="5959" y="10428"/>
                  </a:cubicBezTo>
                  <a:cubicBezTo>
                    <a:pt x="4966" y="13438"/>
                    <a:pt x="4717" y="15917"/>
                    <a:pt x="6083" y="17864"/>
                  </a:cubicBezTo>
                  <a:cubicBezTo>
                    <a:pt x="7448" y="19812"/>
                    <a:pt x="10428" y="21228"/>
                    <a:pt x="13283" y="20697"/>
                  </a:cubicBezTo>
                  <a:cubicBezTo>
                    <a:pt x="16138" y="20166"/>
                    <a:pt x="18869" y="17687"/>
                    <a:pt x="21600" y="15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644610" y="3403600"/>
              <a:ext cx="76201" cy="112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976"/>
                    <a:pt x="4800" y="1953"/>
                    <a:pt x="7200" y="3112"/>
                  </a:cubicBezTo>
                  <a:cubicBezTo>
                    <a:pt x="9600" y="4271"/>
                    <a:pt x="12000" y="5614"/>
                    <a:pt x="13800" y="7058"/>
                  </a:cubicBezTo>
                  <a:cubicBezTo>
                    <a:pt x="15600" y="8502"/>
                    <a:pt x="16800" y="10047"/>
                    <a:pt x="17700" y="11593"/>
                  </a:cubicBezTo>
                  <a:cubicBezTo>
                    <a:pt x="18600" y="13139"/>
                    <a:pt x="19200" y="14685"/>
                    <a:pt x="19800" y="16332"/>
                  </a:cubicBezTo>
                  <a:cubicBezTo>
                    <a:pt x="20400" y="17980"/>
                    <a:pt x="21000" y="19729"/>
                    <a:pt x="21300" y="20624"/>
                  </a:cubicBezTo>
                  <a:cubicBezTo>
                    <a:pt x="21600" y="21519"/>
                    <a:pt x="21600" y="215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600160" y="4413250"/>
              <a:ext cx="133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7200"/>
                    <a:pt x="2057" y="14400"/>
                    <a:pt x="5657" y="18000"/>
                  </a:cubicBezTo>
                  <a:cubicBezTo>
                    <a:pt x="9257" y="21600"/>
                    <a:pt x="15429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727160" y="4387849"/>
              <a:ext cx="82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2057"/>
                    <a:pt x="9415" y="4114"/>
                    <a:pt x="5538" y="7029"/>
                  </a:cubicBezTo>
                  <a:cubicBezTo>
                    <a:pt x="1662" y="9943"/>
                    <a:pt x="0" y="13714"/>
                    <a:pt x="0" y="16286"/>
                  </a:cubicBezTo>
                  <a:cubicBezTo>
                    <a:pt x="0" y="18857"/>
                    <a:pt x="1662" y="20229"/>
                    <a:pt x="33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36712" y="4502150"/>
              <a:ext cx="365226" cy="14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05" fill="norm" stroke="1" extrusionOk="0">
                  <a:moveTo>
                    <a:pt x="645" y="3812"/>
                  </a:moveTo>
                  <a:cubicBezTo>
                    <a:pt x="272" y="5082"/>
                    <a:pt x="-100" y="6353"/>
                    <a:pt x="24" y="7465"/>
                  </a:cubicBezTo>
                  <a:cubicBezTo>
                    <a:pt x="148" y="8576"/>
                    <a:pt x="769" y="9529"/>
                    <a:pt x="3190" y="11912"/>
                  </a:cubicBezTo>
                  <a:cubicBezTo>
                    <a:pt x="5610" y="14294"/>
                    <a:pt x="9831" y="18106"/>
                    <a:pt x="12934" y="19853"/>
                  </a:cubicBezTo>
                  <a:cubicBezTo>
                    <a:pt x="16038" y="21600"/>
                    <a:pt x="18024" y="21282"/>
                    <a:pt x="19266" y="20329"/>
                  </a:cubicBezTo>
                  <a:cubicBezTo>
                    <a:pt x="20507" y="19376"/>
                    <a:pt x="21003" y="17788"/>
                    <a:pt x="21252" y="16041"/>
                  </a:cubicBezTo>
                  <a:cubicBezTo>
                    <a:pt x="21500" y="14294"/>
                    <a:pt x="21500" y="12388"/>
                    <a:pt x="21066" y="10006"/>
                  </a:cubicBezTo>
                  <a:cubicBezTo>
                    <a:pt x="20631" y="7624"/>
                    <a:pt x="19762" y="4765"/>
                    <a:pt x="18707" y="2859"/>
                  </a:cubicBezTo>
                  <a:cubicBezTo>
                    <a:pt x="17652" y="953"/>
                    <a:pt x="16410" y="0"/>
                    <a:pt x="15541" y="0"/>
                  </a:cubicBezTo>
                  <a:cubicBezTo>
                    <a:pt x="14672" y="0"/>
                    <a:pt x="14176" y="953"/>
                    <a:pt x="13866" y="2224"/>
                  </a:cubicBezTo>
                  <a:cubicBezTo>
                    <a:pt x="13555" y="3494"/>
                    <a:pt x="13431" y="5082"/>
                    <a:pt x="13493" y="6671"/>
                  </a:cubicBezTo>
                  <a:cubicBezTo>
                    <a:pt x="13555" y="8259"/>
                    <a:pt x="13803" y="9847"/>
                    <a:pt x="14238" y="10641"/>
                  </a:cubicBezTo>
                  <a:cubicBezTo>
                    <a:pt x="14672" y="11435"/>
                    <a:pt x="15293" y="11435"/>
                    <a:pt x="15728" y="10641"/>
                  </a:cubicBezTo>
                  <a:cubicBezTo>
                    <a:pt x="16162" y="9847"/>
                    <a:pt x="16410" y="8259"/>
                    <a:pt x="16659" y="6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206460" y="4318000"/>
              <a:ext cx="137585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82" y="21600"/>
                  </a:moveTo>
                  <a:cubicBezTo>
                    <a:pt x="4652" y="20618"/>
                    <a:pt x="3323" y="19636"/>
                    <a:pt x="2991" y="18327"/>
                  </a:cubicBezTo>
                  <a:cubicBezTo>
                    <a:pt x="2658" y="17018"/>
                    <a:pt x="3323" y="15382"/>
                    <a:pt x="4486" y="13745"/>
                  </a:cubicBezTo>
                  <a:cubicBezTo>
                    <a:pt x="5649" y="12109"/>
                    <a:pt x="7311" y="10473"/>
                    <a:pt x="9803" y="9655"/>
                  </a:cubicBezTo>
                  <a:cubicBezTo>
                    <a:pt x="12295" y="8836"/>
                    <a:pt x="15618" y="8836"/>
                    <a:pt x="17945" y="9327"/>
                  </a:cubicBezTo>
                  <a:cubicBezTo>
                    <a:pt x="20271" y="9818"/>
                    <a:pt x="21600" y="10800"/>
                    <a:pt x="21600" y="11782"/>
                  </a:cubicBezTo>
                  <a:cubicBezTo>
                    <a:pt x="21600" y="12764"/>
                    <a:pt x="20271" y="13745"/>
                    <a:pt x="17114" y="13255"/>
                  </a:cubicBezTo>
                  <a:cubicBezTo>
                    <a:pt x="13957" y="12764"/>
                    <a:pt x="8972" y="10800"/>
                    <a:pt x="5815" y="8345"/>
                  </a:cubicBezTo>
                  <a:cubicBezTo>
                    <a:pt x="2658" y="5891"/>
                    <a:pt x="1329" y="294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238210" y="4198626"/>
              <a:ext cx="91153" cy="9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206" fill="norm" stroke="1" extrusionOk="0">
                  <a:moveTo>
                    <a:pt x="0" y="13229"/>
                  </a:moveTo>
                  <a:cubicBezTo>
                    <a:pt x="0" y="15479"/>
                    <a:pt x="0" y="17729"/>
                    <a:pt x="1227" y="19079"/>
                  </a:cubicBezTo>
                  <a:cubicBezTo>
                    <a:pt x="2455" y="20429"/>
                    <a:pt x="4909" y="20879"/>
                    <a:pt x="7364" y="21104"/>
                  </a:cubicBezTo>
                  <a:cubicBezTo>
                    <a:pt x="9818" y="21329"/>
                    <a:pt x="12273" y="21329"/>
                    <a:pt x="14727" y="19529"/>
                  </a:cubicBezTo>
                  <a:cubicBezTo>
                    <a:pt x="17182" y="17729"/>
                    <a:pt x="19636" y="14129"/>
                    <a:pt x="20618" y="11204"/>
                  </a:cubicBezTo>
                  <a:cubicBezTo>
                    <a:pt x="21600" y="8279"/>
                    <a:pt x="21109" y="6029"/>
                    <a:pt x="19882" y="4229"/>
                  </a:cubicBezTo>
                  <a:cubicBezTo>
                    <a:pt x="18655" y="2429"/>
                    <a:pt x="16691" y="1079"/>
                    <a:pt x="13745" y="404"/>
                  </a:cubicBezTo>
                  <a:cubicBezTo>
                    <a:pt x="10800" y="-271"/>
                    <a:pt x="6873" y="-271"/>
                    <a:pt x="5645" y="1754"/>
                  </a:cubicBezTo>
                  <a:cubicBezTo>
                    <a:pt x="4418" y="3779"/>
                    <a:pt x="5891" y="7829"/>
                    <a:pt x="7364" y="11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231860" y="3924300"/>
              <a:ext cx="114491" cy="23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513" fill="norm" stroke="1" extrusionOk="0">
                  <a:moveTo>
                    <a:pt x="0" y="19849"/>
                  </a:moveTo>
                  <a:cubicBezTo>
                    <a:pt x="1543" y="20627"/>
                    <a:pt x="3086" y="21405"/>
                    <a:pt x="6557" y="21503"/>
                  </a:cubicBezTo>
                  <a:cubicBezTo>
                    <a:pt x="10029" y="21600"/>
                    <a:pt x="15429" y="21016"/>
                    <a:pt x="18321" y="20141"/>
                  </a:cubicBezTo>
                  <a:cubicBezTo>
                    <a:pt x="21214" y="19265"/>
                    <a:pt x="21600" y="18097"/>
                    <a:pt x="19671" y="16930"/>
                  </a:cubicBezTo>
                  <a:cubicBezTo>
                    <a:pt x="17743" y="15762"/>
                    <a:pt x="13500" y="14595"/>
                    <a:pt x="10414" y="13914"/>
                  </a:cubicBezTo>
                  <a:cubicBezTo>
                    <a:pt x="7329" y="13232"/>
                    <a:pt x="5400" y="13038"/>
                    <a:pt x="5014" y="13330"/>
                  </a:cubicBezTo>
                  <a:cubicBezTo>
                    <a:pt x="4629" y="13622"/>
                    <a:pt x="5786" y="14400"/>
                    <a:pt x="7329" y="14692"/>
                  </a:cubicBezTo>
                  <a:cubicBezTo>
                    <a:pt x="8871" y="14984"/>
                    <a:pt x="10800" y="14789"/>
                    <a:pt x="11571" y="14205"/>
                  </a:cubicBezTo>
                  <a:cubicBezTo>
                    <a:pt x="12343" y="13622"/>
                    <a:pt x="11957" y="12649"/>
                    <a:pt x="10993" y="11870"/>
                  </a:cubicBezTo>
                  <a:cubicBezTo>
                    <a:pt x="10029" y="11092"/>
                    <a:pt x="8486" y="10508"/>
                    <a:pt x="6943" y="9924"/>
                  </a:cubicBezTo>
                  <a:cubicBezTo>
                    <a:pt x="5400" y="9341"/>
                    <a:pt x="3857" y="8757"/>
                    <a:pt x="4050" y="8465"/>
                  </a:cubicBezTo>
                  <a:cubicBezTo>
                    <a:pt x="4243" y="8173"/>
                    <a:pt x="6171" y="8173"/>
                    <a:pt x="8100" y="8173"/>
                  </a:cubicBezTo>
                  <a:cubicBezTo>
                    <a:pt x="10029" y="8173"/>
                    <a:pt x="11957" y="8173"/>
                    <a:pt x="13886" y="8076"/>
                  </a:cubicBezTo>
                  <a:cubicBezTo>
                    <a:pt x="15814" y="7978"/>
                    <a:pt x="17743" y="7784"/>
                    <a:pt x="17743" y="7395"/>
                  </a:cubicBezTo>
                  <a:cubicBezTo>
                    <a:pt x="17743" y="7005"/>
                    <a:pt x="15814" y="6422"/>
                    <a:pt x="13693" y="6032"/>
                  </a:cubicBezTo>
                  <a:cubicBezTo>
                    <a:pt x="11571" y="5643"/>
                    <a:pt x="9257" y="5449"/>
                    <a:pt x="7329" y="5059"/>
                  </a:cubicBezTo>
                  <a:cubicBezTo>
                    <a:pt x="5400" y="4670"/>
                    <a:pt x="3857" y="4086"/>
                    <a:pt x="2893" y="3308"/>
                  </a:cubicBezTo>
                  <a:cubicBezTo>
                    <a:pt x="1929" y="2530"/>
                    <a:pt x="1543" y="1557"/>
                    <a:pt x="2314" y="973"/>
                  </a:cubicBezTo>
                  <a:cubicBezTo>
                    <a:pt x="3086" y="389"/>
                    <a:pt x="5014" y="195"/>
                    <a:pt x="7714" y="97"/>
                  </a:cubicBezTo>
                  <a:cubicBezTo>
                    <a:pt x="10414" y="0"/>
                    <a:pt x="13886" y="0"/>
                    <a:pt x="173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48658" y="3759199"/>
              <a:ext cx="310692" cy="10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4" fill="norm" stroke="1" extrusionOk="0">
                  <a:moveTo>
                    <a:pt x="13070" y="8723"/>
                  </a:moveTo>
                  <a:cubicBezTo>
                    <a:pt x="12924" y="10800"/>
                    <a:pt x="12778" y="12877"/>
                    <a:pt x="13143" y="14746"/>
                  </a:cubicBezTo>
                  <a:cubicBezTo>
                    <a:pt x="13508" y="16615"/>
                    <a:pt x="14384" y="18277"/>
                    <a:pt x="15624" y="19523"/>
                  </a:cubicBezTo>
                  <a:cubicBezTo>
                    <a:pt x="16865" y="20769"/>
                    <a:pt x="18470" y="21600"/>
                    <a:pt x="19565" y="21392"/>
                  </a:cubicBezTo>
                  <a:cubicBezTo>
                    <a:pt x="20659" y="21185"/>
                    <a:pt x="21243" y="19938"/>
                    <a:pt x="21389" y="18277"/>
                  </a:cubicBezTo>
                  <a:cubicBezTo>
                    <a:pt x="21535" y="16615"/>
                    <a:pt x="21243" y="14538"/>
                    <a:pt x="19784" y="11631"/>
                  </a:cubicBezTo>
                  <a:cubicBezTo>
                    <a:pt x="18324" y="8723"/>
                    <a:pt x="15697" y="4985"/>
                    <a:pt x="12413" y="3115"/>
                  </a:cubicBezTo>
                  <a:cubicBezTo>
                    <a:pt x="9130" y="1246"/>
                    <a:pt x="5189" y="1246"/>
                    <a:pt x="2927" y="1869"/>
                  </a:cubicBezTo>
                  <a:cubicBezTo>
                    <a:pt x="665" y="2492"/>
                    <a:pt x="81" y="3738"/>
                    <a:pt x="8" y="5192"/>
                  </a:cubicBezTo>
                  <a:cubicBezTo>
                    <a:pt x="-65" y="6646"/>
                    <a:pt x="373" y="8308"/>
                    <a:pt x="1832" y="9554"/>
                  </a:cubicBezTo>
                  <a:cubicBezTo>
                    <a:pt x="3292" y="10800"/>
                    <a:pt x="5773" y="11631"/>
                    <a:pt x="8619" y="9969"/>
                  </a:cubicBezTo>
                  <a:cubicBezTo>
                    <a:pt x="11465" y="8308"/>
                    <a:pt x="14676" y="4154"/>
                    <a:pt x="178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-1" y="2844799"/>
              <a:ext cx="384774" cy="61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66" fill="norm" stroke="1" extrusionOk="0">
                  <a:moveTo>
                    <a:pt x="890" y="18197"/>
                  </a:moveTo>
                  <a:cubicBezTo>
                    <a:pt x="4077" y="18715"/>
                    <a:pt x="7264" y="19233"/>
                    <a:pt x="10097" y="19677"/>
                  </a:cubicBezTo>
                  <a:cubicBezTo>
                    <a:pt x="12930" y="20121"/>
                    <a:pt x="15408" y="20490"/>
                    <a:pt x="17061" y="20675"/>
                  </a:cubicBezTo>
                  <a:cubicBezTo>
                    <a:pt x="18713" y="20860"/>
                    <a:pt x="19539" y="20860"/>
                    <a:pt x="20189" y="20749"/>
                  </a:cubicBezTo>
                  <a:cubicBezTo>
                    <a:pt x="20838" y="20638"/>
                    <a:pt x="21310" y="20416"/>
                    <a:pt x="21428" y="20121"/>
                  </a:cubicBezTo>
                  <a:cubicBezTo>
                    <a:pt x="21546" y="19825"/>
                    <a:pt x="21310" y="19455"/>
                    <a:pt x="20484" y="19159"/>
                  </a:cubicBezTo>
                  <a:cubicBezTo>
                    <a:pt x="19657" y="18863"/>
                    <a:pt x="18241" y="18641"/>
                    <a:pt x="16943" y="18752"/>
                  </a:cubicBezTo>
                  <a:cubicBezTo>
                    <a:pt x="15644" y="18863"/>
                    <a:pt x="14464" y="19307"/>
                    <a:pt x="13697" y="19677"/>
                  </a:cubicBezTo>
                  <a:cubicBezTo>
                    <a:pt x="12930" y="20047"/>
                    <a:pt x="12576" y="20342"/>
                    <a:pt x="12339" y="20712"/>
                  </a:cubicBezTo>
                  <a:cubicBezTo>
                    <a:pt x="12103" y="21082"/>
                    <a:pt x="11985" y="21526"/>
                    <a:pt x="11808" y="21563"/>
                  </a:cubicBezTo>
                  <a:cubicBezTo>
                    <a:pt x="11631" y="21600"/>
                    <a:pt x="11395" y="21230"/>
                    <a:pt x="11277" y="20601"/>
                  </a:cubicBezTo>
                  <a:cubicBezTo>
                    <a:pt x="11159" y="19973"/>
                    <a:pt x="11159" y="19085"/>
                    <a:pt x="11572" y="18345"/>
                  </a:cubicBezTo>
                  <a:cubicBezTo>
                    <a:pt x="11985" y="17605"/>
                    <a:pt x="12812" y="17014"/>
                    <a:pt x="13579" y="16681"/>
                  </a:cubicBezTo>
                  <a:cubicBezTo>
                    <a:pt x="14346" y="16348"/>
                    <a:pt x="15054" y="16274"/>
                    <a:pt x="15703" y="16422"/>
                  </a:cubicBezTo>
                  <a:cubicBezTo>
                    <a:pt x="16353" y="16570"/>
                    <a:pt x="16943" y="16940"/>
                    <a:pt x="16884" y="17162"/>
                  </a:cubicBezTo>
                  <a:cubicBezTo>
                    <a:pt x="16825" y="17384"/>
                    <a:pt x="16116" y="17458"/>
                    <a:pt x="15467" y="17495"/>
                  </a:cubicBezTo>
                  <a:cubicBezTo>
                    <a:pt x="14818" y="17532"/>
                    <a:pt x="14228" y="17532"/>
                    <a:pt x="13638" y="17347"/>
                  </a:cubicBezTo>
                  <a:cubicBezTo>
                    <a:pt x="13048" y="17162"/>
                    <a:pt x="12457" y="16792"/>
                    <a:pt x="11985" y="16459"/>
                  </a:cubicBezTo>
                  <a:cubicBezTo>
                    <a:pt x="11513" y="16126"/>
                    <a:pt x="11159" y="15830"/>
                    <a:pt x="11159" y="15534"/>
                  </a:cubicBezTo>
                  <a:cubicBezTo>
                    <a:pt x="11159" y="15238"/>
                    <a:pt x="11513" y="14942"/>
                    <a:pt x="12044" y="14832"/>
                  </a:cubicBezTo>
                  <a:cubicBezTo>
                    <a:pt x="12576" y="14721"/>
                    <a:pt x="13284" y="14795"/>
                    <a:pt x="13933" y="14868"/>
                  </a:cubicBezTo>
                  <a:cubicBezTo>
                    <a:pt x="14582" y="14942"/>
                    <a:pt x="15172" y="15016"/>
                    <a:pt x="15762" y="15053"/>
                  </a:cubicBezTo>
                  <a:cubicBezTo>
                    <a:pt x="16353" y="15090"/>
                    <a:pt x="16943" y="15090"/>
                    <a:pt x="17179" y="14905"/>
                  </a:cubicBezTo>
                  <a:cubicBezTo>
                    <a:pt x="17415" y="14721"/>
                    <a:pt x="17297" y="14351"/>
                    <a:pt x="16825" y="14018"/>
                  </a:cubicBezTo>
                  <a:cubicBezTo>
                    <a:pt x="16353" y="13685"/>
                    <a:pt x="15526" y="13389"/>
                    <a:pt x="14818" y="13167"/>
                  </a:cubicBezTo>
                  <a:cubicBezTo>
                    <a:pt x="14110" y="12945"/>
                    <a:pt x="13520" y="12797"/>
                    <a:pt x="14051" y="12649"/>
                  </a:cubicBezTo>
                  <a:cubicBezTo>
                    <a:pt x="14582" y="12501"/>
                    <a:pt x="16235" y="12353"/>
                    <a:pt x="17061" y="12095"/>
                  </a:cubicBezTo>
                  <a:cubicBezTo>
                    <a:pt x="17887" y="11836"/>
                    <a:pt x="17887" y="11466"/>
                    <a:pt x="16648" y="10763"/>
                  </a:cubicBezTo>
                  <a:cubicBezTo>
                    <a:pt x="15408" y="10060"/>
                    <a:pt x="12930" y="9025"/>
                    <a:pt x="10156" y="8211"/>
                  </a:cubicBezTo>
                  <a:cubicBezTo>
                    <a:pt x="7382" y="7397"/>
                    <a:pt x="4313" y="6805"/>
                    <a:pt x="2484" y="6510"/>
                  </a:cubicBezTo>
                  <a:cubicBezTo>
                    <a:pt x="654" y="6214"/>
                    <a:pt x="64" y="6214"/>
                    <a:pt x="5" y="6362"/>
                  </a:cubicBezTo>
                  <a:cubicBezTo>
                    <a:pt x="-54" y="6510"/>
                    <a:pt x="418" y="6805"/>
                    <a:pt x="2189" y="7212"/>
                  </a:cubicBezTo>
                  <a:cubicBezTo>
                    <a:pt x="3959" y="7619"/>
                    <a:pt x="7028" y="8137"/>
                    <a:pt x="9566" y="8359"/>
                  </a:cubicBezTo>
                  <a:cubicBezTo>
                    <a:pt x="12103" y="8581"/>
                    <a:pt x="14110" y="8507"/>
                    <a:pt x="15290" y="8322"/>
                  </a:cubicBezTo>
                  <a:cubicBezTo>
                    <a:pt x="16471" y="8137"/>
                    <a:pt x="16825" y="7841"/>
                    <a:pt x="16825" y="7545"/>
                  </a:cubicBezTo>
                  <a:cubicBezTo>
                    <a:pt x="16825" y="7249"/>
                    <a:pt x="16471" y="6953"/>
                    <a:pt x="15939" y="6805"/>
                  </a:cubicBezTo>
                  <a:cubicBezTo>
                    <a:pt x="15408" y="6658"/>
                    <a:pt x="14700" y="6658"/>
                    <a:pt x="13579" y="7138"/>
                  </a:cubicBezTo>
                  <a:cubicBezTo>
                    <a:pt x="12457" y="7619"/>
                    <a:pt x="10923" y="8581"/>
                    <a:pt x="10097" y="9284"/>
                  </a:cubicBezTo>
                  <a:cubicBezTo>
                    <a:pt x="9271" y="9986"/>
                    <a:pt x="9153" y="10430"/>
                    <a:pt x="9094" y="10837"/>
                  </a:cubicBezTo>
                  <a:cubicBezTo>
                    <a:pt x="9035" y="11244"/>
                    <a:pt x="9035" y="11614"/>
                    <a:pt x="9035" y="11614"/>
                  </a:cubicBezTo>
                  <a:cubicBezTo>
                    <a:pt x="9035" y="11614"/>
                    <a:pt x="9035" y="11244"/>
                    <a:pt x="8149" y="10319"/>
                  </a:cubicBezTo>
                  <a:cubicBezTo>
                    <a:pt x="7264" y="9395"/>
                    <a:pt x="5494" y="7915"/>
                    <a:pt x="4254" y="6768"/>
                  </a:cubicBezTo>
                  <a:cubicBezTo>
                    <a:pt x="3015" y="5622"/>
                    <a:pt x="2307" y="4808"/>
                    <a:pt x="2012" y="4216"/>
                  </a:cubicBezTo>
                  <a:cubicBezTo>
                    <a:pt x="1716" y="3625"/>
                    <a:pt x="1835" y="3255"/>
                    <a:pt x="2897" y="3218"/>
                  </a:cubicBezTo>
                  <a:cubicBezTo>
                    <a:pt x="3959" y="3181"/>
                    <a:pt x="5966" y="3477"/>
                    <a:pt x="7323" y="3662"/>
                  </a:cubicBezTo>
                  <a:cubicBezTo>
                    <a:pt x="8680" y="3847"/>
                    <a:pt x="9389" y="3921"/>
                    <a:pt x="10156" y="4032"/>
                  </a:cubicBezTo>
                  <a:cubicBezTo>
                    <a:pt x="10923" y="4142"/>
                    <a:pt x="11749" y="4290"/>
                    <a:pt x="11690" y="4216"/>
                  </a:cubicBezTo>
                  <a:cubicBezTo>
                    <a:pt x="11631" y="4142"/>
                    <a:pt x="10687" y="3847"/>
                    <a:pt x="10156" y="3514"/>
                  </a:cubicBezTo>
                  <a:cubicBezTo>
                    <a:pt x="9625" y="3181"/>
                    <a:pt x="9507" y="2811"/>
                    <a:pt x="9920" y="2367"/>
                  </a:cubicBezTo>
                  <a:cubicBezTo>
                    <a:pt x="10333" y="1923"/>
                    <a:pt x="11277" y="1405"/>
                    <a:pt x="12871" y="999"/>
                  </a:cubicBezTo>
                  <a:cubicBezTo>
                    <a:pt x="14464" y="592"/>
                    <a:pt x="16707" y="296"/>
                    <a:pt x="189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6179366" y="3367616"/>
              <a:ext cx="192388" cy="256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9993" y="250"/>
                  </a:moveTo>
                  <a:cubicBezTo>
                    <a:pt x="19759" y="125"/>
                    <a:pt x="19524" y="0"/>
                    <a:pt x="19641" y="0"/>
                  </a:cubicBezTo>
                  <a:cubicBezTo>
                    <a:pt x="19759" y="0"/>
                    <a:pt x="20228" y="125"/>
                    <a:pt x="20580" y="446"/>
                  </a:cubicBezTo>
                  <a:cubicBezTo>
                    <a:pt x="20932" y="767"/>
                    <a:pt x="21167" y="1284"/>
                    <a:pt x="21167" y="1909"/>
                  </a:cubicBezTo>
                  <a:cubicBezTo>
                    <a:pt x="21167" y="2533"/>
                    <a:pt x="20932" y="3264"/>
                    <a:pt x="20698" y="3969"/>
                  </a:cubicBezTo>
                  <a:cubicBezTo>
                    <a:pt x="20463" y="4673"/>
                    <a:pt x="20228" y="5351"/>
                    <a:pt x="20228" y="6047"/>
                  </a:cubicBezTo>
                  <a:cubicBezTo>
                    <a:pt x="20228" y="6742"/>
                    <a:pt x="20463" y="7456"/>
                    <a:pt x="20698" y="8142"/>
                  </a:cubicBezTo>
                  <a:cubicBezTo>
                    <a:pt x="20932" y="8829"/>
                    <a:pt x="21167" y="9489"/>
                    <a:pt x="21285" y="10140"/>
                  </a:cubicBezTo>
                  <a:cubicBezTo>
                    <a:pt x="21402" y="10791"/>
                    <a:pt x="21402" y="11433"/>
                    <a:pt x="20580" y="12075"/>
                  </a:cubicBezTo>
                  <a:cubicBezTo>
                    <a:pt x="19759" y="12717"/>
                    <a:pt x="18115" y="13360"/>
                    <a:pt x="16589" y="13921"/>
                  </a:cubicBezTo>
                  <a:cubicBezTo>
                    <a:pt x="15063" y="14483"/>
                    <a:pt x="13654" y="14965"/>
                    <a:pt x="12480" y="15420"/>
                  </a:cubicBezTo>
                  <a:cubicBezTo>
                    <a:pt x="11306" y="15874"/>
                    <a:pt x="10367" y="16303"/>
                    <a:pt x="9428" y="16748"/>
                  </a:cubicBezTo>
                  <a:cubicBezTo>
                    <a:pt x="8489" y="17194"/>
                    <a:pt x="7550" y="17658"/>
                    <a:pt x="6493" y="18158"/>
                  </a:cubicBezTo>
                  <a:cubicBezTo>
                    <a:pt x="5437" y="18657"/>
                    <a:pt x="4263" y="19192"/>
                    <a:pt x="3089" y="19727"/>
                  </a:cubicBezTo>
                  <a:cubicBezTo>
                    <a:pt x="1915" y="20262"/>
                    <a:pt x="741" y="20797"/>
                    <a:pt x="272" y="21109"/>
                  </a:cubicBezTo>
                  <a:cubicBezTo>
                    <a:pt x="-198" y="21422"/>
                    <a:pt x="37" y="21511"/>
                    <a:pt x="2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2638510" y="5715000"/>
              <a:ext cx="37592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" y="20250"/>
                    <a:pt x="803" y="18900"/>
                    <a:pt x="1192" y="17550"/>
                  </a:cubicBezTo>
                  <a:cubicBezTo>
                    <a:pt x="1581" y="16200"/>
                    <a:pt x="1958" y="14850"/>
                    <a:pt x="2384" y="13500"/>
                  </a:cubicBezTo>
                  <a:cubicBezTo>
                    <a:pt x="2809" y="12150"/>
                    <a:pt x="3284" y="10800"/>
                    <a:pt x="3709" y="9675"/>
                  </a:cubicBezTo>
                  <a:cubicBezTo>
                    <a:pt x="4135" y="8550"/>
                    <a:pt x="4512" y="7650"/>
                    <a:pt x="4907" y="6525"/>
                  </a:cubicBezTo>
                  <a:cubicBezTo>
                    <a:pt x="5303" y="5400"/>
                    <a:pt x="5716" y="4050"/>
                    <a:pt x="6197" y="3375"/>
                  </a:cubicBezTo>
                  <a:cubicBezTo>
                    <a:pt x="6677" y="2700"/>
                    <a:pt x="7224" y="2700"/>
                    <a:pt x="7747" y="2700"/>
                  </a:cubicBezTo>
                  <a:cubicBezTo>
                    <a:pt x="8270" y="2700"/>
                    <a:pt x="8769" y="2700"/>
                    <a:pt x="9268" y="2700"/>
                  </a:cubicBezTo>
                  <a:cubicBezTo>
                    <a:pt x="9766" y="2700"/>
                    <a:pt x="10265" y="2700"/>
                    <a:pt x="10715" y="3150"/>
                  </a:cubicBezTo>
                  <a:cubicBezTo>
                    <a:pt x="11165" y="3600"/>
                    <a:pt x="11566" y="4500"/>
                    <a:pt x="11980" y="5175"/>
                  </a:cubicBezTo>
                  <a:cubicBezTo>
                    <a:pt x="12393" y="5850"/>
                    <a:pt x="12819" y="6300"/>
                    <a:pt x="13245" y="7200"/>
                  </a:cubicBezTo>
                  <a:cubicBezTo>
                    <a:pt x="13670" y="8100"/>
                    <a:pt x="14096" y="9450"/>
                    <a:pt x="14503" y="10800"/>
                  </a:cubicBezTo>
                  <a:cubicBezTo>
                    <a:pt x="14911" y="12150"/>
                    <a:pt x="15300" y="13500"/>
                    <a:pt x="15720" y="14400"/>
                  </a:cubicBezTo>
                  <a:cubicBezTo>
                    <a:pt x="16139" y="15300"/>
                    <a:pt x="16589" y="15750"/>
                    <a:pt x="16991" y="15750"/>
                  </a:cubicBezTo>
                  <a:cubicBezTo>
                    <a:pt x="17392" y="15750"/>
                    <a:pt x="17745" y="15300"/>
                    <a:pt x="18030" y="14175"/>
                  </a:cubicBezTo>
                  <a:cubicBezTo>
                    <a:pt x="18316" y="13050"/>
                    <a:pt x="18535" y="11250"/>
                    <a:pt x="18803" y="9450"/>
                  </a:cubicBezTo>
                  <a:cubicBezTo>
                    <a:pt x="19070" y="7650"/>
                    <a:pt x="19386" y="5850"/>
                    <a:pt x="19757" y="4950"/>
                  </a:cubicBezTo>
                  <a:cubicBezTo>
                    <a:pt x="20128" y="4050"/>
                    <a:pt x="20554" y="4050"/>
                    <a:pt x="20870" y="3375"/>
                  </a:cubicBezTo>
                  <a:cubicBezTo>
                    <a:pt x="21186" y="2700"/>
                    <a:pt x="21393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6258010" y="4648200"/>
              <a:ext cx="1143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1190710" y="4191363"/>
              <a:ext cx="1042533" cy="10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467" fill="norm" stroke="1" extrusionOk="0">
                  <a:moveTo>
                    <a:pt x="0" y="8023"/>
                  </a:moveTo>
                  <a:cubicBezTo>
                    <a:pt x="1753" y="7573"/>
                    <a:pt x="3505" y="7123"/>
                    <a:pt x="5126" y="6448"/>
                  </a:cubicBezTo>
                  <a:cubicBezTo>
                    <a:pt x="6747" y="5773"/>
                    <a:pt x="8237" y="4873"/>
                    <a:pt x="9858" y="4423"/>
                  </a:cubicBezTo>
                  <a:cubicBezTo>
                    <a:pt x="11479" y="3973"/>
                    <a:pt x="13232" y="3973"/>
                    <a:pt x="14918" y="3748"/>
                  </a:cubicBezTo>
                  <a:cubicBezTo>
                    <a:pt x="16605" y="3523"/>
                    <a:pt x="18226" y="3073"/>
                    <a:pt x="19256" y="2623"/>
                  </a:cubicBezTo>
                  <a:cubicBezTo>
                    <a:pt x="20286" y="2173"/>
                    <a:pt x="20724" y="1723"/>
                    <a:pt x="21052" y="1273"/>
                  </a:cubicBezTo>
                  <a:cubicBezTo>
                    <a:pt x="21381" y="823"/>
                    <a:pt x="21600" y="373"/>
                    <a:pt x="21578" y="148"/>
                  </a:cubicBezTo>
                  <a:cubicBezTo>
                    <a:pt x="21556" y="-77"/>
                    <a:pt x="21293" y="-77"/>
                    <a:pt x="20439" y="373"/>
                  </a:cubicBezTo>
                  <a:cubicBezTo>
                    <a:pt x="19585" y="823"/>
                    <a:pt x="18139" y="1723"/>
                    <a:pt x="16583" y="3073"/>
                  </a:cubicBezTo>
                  <a:cubicBezTo>
                    <a:pt x="15028" y="4423"/>
                    <a:pt x="13363" y="6223"/>
                    <a:pt x="11786" y="8023"/>
                  </a:cubicBezTo>
                  <a:cubicBezTo>
                    <a:pt x="10209" y="9823"/>
                    <a:pt x="8719" y="11623"/>
                    <a:pt x="7273" y="13648"/>
                  </a:cubicBezTo>
                  <a:cubicBezTo>
                    <a:pt x="5827" y="15673"/>
                    <a:pt x="4425" y="17923"/>
                    <a:pt x="3615" y="19273"/>
                  </a:cubicBezTo>
                  <a:cubicBezTo>
                    <a:pt x="2804" y="20623"/>
                    <a:pt x="2585" y="21073"/>
                    <a:pt x="2629" y="21298"/>
                  </a:cubicBezTo>
                  <a:cubicBezTo>
                    <a:pt x="2673" y="21523"/>
                    <a:pt x="2979" y="21523"/>
                    <a:pt x="3899" y="21298"/>
                  </a:cubicBezTo>
                  <a:cubicBezTo>
                    <a:pt x="4819" y="21073"/>
                    <a:pt x="6353" y="20623"/>
                    <a:pt x="7865" y="19948"/>
                  </a:cubicBezTo>
                  <a:cubicBezTo>
                    <a:pt x="9376" y="19273"/>
                    <a:pt x="10866" y="18373"/>
                    <a:pt x="12399" y="17248"/>
                  </a:cubicBezTo>
                  <a:cubicBezTo>
                    <a:pt x="13933" y="16123"/>
                    <a:pt x="15510" y="14773"/>
                    <a:pt x="16671" y="14773"/>
                  </a:cubicBezTo>
                  <a:cubicBezTo>
                    <a:pt x="17832" y="14773"/>
                    <a:pt x="18577" y="16123"/>
                    <a:pt x="19322" y="17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1628860" y="5512163"/>
              <a:ext cx="765489" cy="14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280" fill="norm" stroke="1" extrusionOk="0">
                  <a:moveTo>
                    <a:pt x="0" y="14551"/>
                  </a:moveTo>
                  <a:cubicBezTo>
                    <a:pt x="2023" y="12117"/>
                    <a:pt x="4046" y="9683"/>
                    <a:pt x="6069" y="7858"/>
                  </a:cubicBezTo>
                  <a:cubicBezTo>
                    <a:pt x="8093" y="6033"/>
                    <a:pt x="10116" y="4816"/>
                    <a:pt x="12050" y="3751"/>
                  </a:cubicBezTo>
                  <a:cubicBezTo>
                    <a:pt x="13983" y="2686"/>
                    <a:pt x="15828" y="1773"/>
                    <a:pt x="16959" y="1165"/>
                  </a:cubicBezTo>
                  <a:cubicBezTo>
                    <a:pt x="18089" y="556"/>
                    <a:pt x="18506" y="252"/>
                    <a:pt x="18922" y="100"/>
                  </a:cubicBezTo>
                  <a:cubicBezTo>
                    <a:pt x="19339" y="-52"/>
                    <a:pt x="19755" y="-52"/>
                    <a:pt x="19785" y="252"/>
                  </a:cubicBezTo>
                  <a:cubicBezTo>
                    <a:pt x="19815" y="556"/>
                    <a:pt x="19458" y="1165"/>
                    <a:pt x="18298" y="2382"/>
                  </a:cubicBezTo>
                  <a:cubicBezTo>
                    <a:pt x="17137" y="3599"/>
                    <a:pt x="15174" y="5424"/>
                    <a:pt x="13180" y="7249"/>
                  </a:cubicBezTo>
                  <a:cubicBezTo>
                    <a:pt x="11187" y="9075"/>
                    <a:pt x="9164" y="10900"/>
                    <a:pt x="7379" y="12878"/>
                  </a:cubicBezTo>
                  <a:cubicBezTo>
                    <a:pt x="5593" y="14855"/>
                    <a:pt x="4046" y="16985"/>
                    <a:pt x="3094" y="18354"/>
                  </a:cubicBezTo>
                  <a:cubicBezTo>
                    <a:pt x="2142" y="19723"/>
                    <a:pt x="1785" y="20331"/>
                    <a:pt x="1785" y="20787"/>
                  </a:cubicBezTo>
                  <a:cubicBezTo>
                    <a:pt x="1785" y="21244"/>
                    <a:pt x="2142" y="21548"/>
                    <a:pt x="3421" y="20940"/>
                  </a:cubicBezTo>
                  <a:cubicBezTo>
                    <a:pt x="4701" y="20331"/>
                    <a:pt x="6902" y="18810"/>
                    <a:pt x="8836" y="17289"/>
                  </a:cubicBezTo>
                  <a:cubicBezTo>
                    <a:pt x="10770" y="15768"/>
                    <a:pt x="12436" y="14247"/>
                    <a:pt x="14192" y="12573"/>
                  </a:cubicBezTo>
                  <a:cubicBezTo>
                    <a:pt x="15947" y="10900"/>
                    <a:pt x="17792" y="9075"/>
                    <a:pt x="18863" y="8162"/>
                  </a:cubicBezTo>
                  <a:cubicBezTo>
                    <a:pt x="19934" y="7249"/>
                    <a:pt x="20231" y="7249"/>
                    <a:pt x="20588" y="6793"/>
                  </a:cubicBezTo>
                  <a:cubicBezTo>
                    <a:pt x="20945" y="6337"/>
                    <a:pt x="21362" y="5424"/>
                    <a:pt x="21481" y="6033"/>
                  </a:cubicBezTo>
                  <a:cubicBezTo>
                    <a:pt x="21600" y="6641"/>
                    <a:pt x="21421" y="8771"/>
                    <a:pt x="21243" y="10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7947110" y="971550"/>
              <a:ext cx="342901" cy="671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fill="norm" stroke="1" extrusionOk="0">
                  <a:moveTo>
                    <a:pt x="21600" y="0"/>
                  </a:moveTo>
                  <a:cubicBezTo>
                    <a:pt x="20800" y="129"/>
                    <a:pt x="20000" y="259"/>
                    <a:pt x="19267" y="459"/>
                  </a:cubicBezTo>
                  <a:cubicBezTo>
                    <a:pt x="18533" y="660"/>
                    <a:pt x="17867" y="932"/>
                    <a:pt x="17467" y="1184"/>
                  </a:cubicBezTo>
                  <a:cubicBezTo>
                    <a:pt x="17067" y="1435"/>
                    <a:pt x="16933" y="1667"/>
                    <a:pt x="16867" y="1915"/>
                  </a:cubicBezTo>
                  <a:cubicBezTo>
                    <a:pt x="16800" y="2163"/>
                    <a:pt x="16800" y="2429"/>
                    <a:pt x="17000" y="2697"/>
                  </a:cubicBezTo>
                  <a:cubicBezTo>
                    <a:pt x="17200" y="2966"/>
                    <a:pt x="17600" y="3238"/>
                    <a:pt x="17933" y="3504"/>
                  </a:cubicBezTo>
                  <a:cubicBezTo>
                    <a:pt x="18267" y="3769"/>
                    <a:pt x="18533" y="4027"/>
                    <a:pt x="18667" y="4276"/>
                  </a:cubicBezTo>
                  <a:cubicBezTo>
                    <a:pt x="18800" y="4524"/>
                    <a:pt x="18800" y="4762"/>
                    <a:pt x="18533" y="5007"/>
                  </a:cubicBezTo>
                  <a:cubicBezTo>
                    <a:pt x="18267" y="5252"/>
                    <a:pt x="17733" y="5504"/>
                    <a:pt x="17000" y="5766"/>
                  </a:cubicBezTo>
                  <a:cubicBezTo>
                    <a:pt x="16267" y="6028"/>
                    <a:pt x="15333" y="6300"/>
                    <a:pt x="14400" y="6575"/>
                  </a:cubicBezTo>
                  <a:cubicBezTo>
                    <a:pt x="13467" y="6851"/>
                    <a:pt x="12533" y="7130"/>
                    <a:pt x="11667" y="7409"/>
                  </a:cubicBezTo>
                  <a:cubicBezTo>
                    <a:pt x="10800" y="7688"/>
                    <a:pt x="10000" y="7966"/>
                    <a:pt x="9267" y="8245"/>
                  </a:cubicBezTo>
                  <a:cubicBezTo>
                    <a:pt x="8533" y="8524"/>
                    <a:pt x="7867" y="8803"/>
                    <a:pt x="7267" y="9082"/>
                  </a:cubicBezTo>
                  <a:cubicBezTo>
                    <a:pt x="6667" y="9361"/>
                    <a:pt x="6133" y="9640"/>
                    <a:pt x="5667" y="9919"/>
                  </a:cubicBezTo>
                  <a:cubicBezTo>
                    <a:pt x="5200" y="10198"/>
                    <a:pt x="4800" y="10477"/>
                    <a:pt x="4400" y="10759"/>
                  </a:cubicBezTo>
                  <a:cubicBezTo>
                    <a:pt x="4000" y="11042"/>
                    <a:pt x="3600" y="11327"/>
                    <a:pt x="3333" y="11579"/>
                  </a:cubicBezTo>
                  <a:cubicBezTo>
                    <a:pt x="3067" y="11831"/>
                    <a:pt x="2933" y="12048"/>
                    <a:pt x="2733" y="12303"/>
                  </a:cubicBezTo>
                  <a:cubicBezTo>
                    <a:pt x="2533" y="12559"/>
                    <a:pt x="2267" y="12851"/>
                    <a:pt x="2000" y="13137"/>
                  </a:cubicBezTo>
                  <a:cubicBezTo>
                    <a:pt x="1733" y="13423"/>
                    <a:pt x="1467" y="13702"/>
                    <a:pt x="1267" y="13980"/>
                  </a:cubicBezTo>
                  <a:cubicBezTo>
                    <a:pt x="1067" y="14259"/>
                    <a:pt x="933" y="14538"/>
                    <a:pt x="733" y="14810"/>
                  </a:cubicBezTo>
                  <a:cubicBezTo>
                    <a:pt x="533" y="15083"/>
                    <a:pt x="267" y="15348"/>
                    <a:pt x="133" y="15603"/>
                  </a:cubicBezTo>
                  <a:cubicBezTo>
                    <a:pt x="0" y="15858"/>
                    <a:pt x="0" y="16103"/>
                    <a:pt x="0" y="16372"/>
                  </a:cubicBezTo>
                  <a:cubicBezTo>
                    <a:pt x="0" y="16641"/>
                    <a:pt x="0" y="16933"/>
                    <a:pt x="200" y="17202"/>
                  </a:cubicBezTo>
                  <a:cubicBezTo>
                    <a:pt x="400" y="17470"/>
                    <a:pt x="800" y="17715"/>
                    <a:pt x="1333" y="17967"/>
                  </a:cubicBezTo>
                  <a:cubicBezTo>
                    <a:pt x="1867" y="18219"/>
                    <a:pt x="2533" y="18477"/>
                    <a:pt x="3200" y="18732"/>
                  </a:cubicBezTo>
                  <a:cubicBezTo>
                    <a:pt x="3867" y="18988"/>
                    <a:pt x="4533" y="19239"/>
                    <a:pt x="4867" y="19505"/>
                  </a:cubicBezTo>
                  <a:cubicBezTo>
                    <a:pt x="5200" y="19770"/>
                    <a:pt x="5200" y="20049"/>
                    <a:pt x="5133" y="20307"/>
                  </a:cubicBezTo>
                  <a:cubicBezTo>
                    <a:pt x="5067" y="20566"/>
                    <a:pt x="4933" y="20804"/>
                    <a:pt x="4867" y="21001"/>
                  </a:cubicBezTo>
                  <a:cubicBezTo>
                    <a:pt x="4800" y="21199"/>
                    <a:pt x="4800" y="21355"/>
                    <a:pt x="4867" y="21454"/>
                  </a:cubicBezTo>
                  <a:cubicBezTo>
                    <a:pt x="4933" y="21552"/>
                    <a:pt x="5067" y="21593"/>
                    <a:pt x="5067" y="21597"/>
                  </a:cubicBezTo>
                  <a:cubicBezTo>
                    <a:pt x="5067" y="21600"/>
                    <a:pt x="4933" y="21566"/>
                    <a:pt x="4800" y="2153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8589776" y="925970"/>
              <a:ext cx="335235" cy="58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34" fill="norm" stroke="1" extrusionOk="0">
                  <a:moveTo>
                    <a:pt x="7206" y="3072"/>
                  </a:moveTo>
                  <a:cubicBezTo>
                    <a:pt x="6261" y="3849"/>
                    <a:pt x="5316" y="4626"/>
                    <a:pt x="4574" y="5131"/>
                  </a:cubicBezTo>
                  <a:cubicBezTo>
                    <a:pt x="3831" y="5636"/>
                    <a:pt x="3291" y="5869"/>
                    <a:pt x="2481" y="5830"/>
                  </a:cubicBezTo>
                  <a:cubicBezTo>
                    <a:pt x="1671" y="5791"/>
                    <a:pt x="591" y="5481"/>
                    <a:pt x="186" y="5131"/>
                  </a:cubicBezTo>
                  <a:cubicBezTo>
                    <a:pt x="-219" y="4781"/>
                    <a:pt x="51" y="4393"/>
                    <a:pt x="861" y="3693"/>
                  </a:cubicBezTo>
                  <a:cubicBezTo>
                    <a:pt x="1671" y="2994"/>
                    <a:pt x="3021" y="1984"/>
                    <a:pt x="4101" y="1246"/>
                  </a:cubicBezTo>
                  <a:cubicBezTo>
                    <a:pt x="5181" y="508"/>
                    <a:pt x="5991" y="42"/>
                    <a:pt x="6396" y="3"/>
                  </a:cubicBezTo>
                  <a:cubicBezTo>
                    <a:pt x="6801" y="-36"/>
                    <a:pt x="6801" y="352"/>
                    <a:pt x="6734" y="1479"/>
                  </a:cubicBezTo>
                  <a:cubicBezTo>
                    <a:pt x="6666" y="2606"/>
                    <a:pt x="6531" y="4470"/>
                    <a:pt x="6464" y="6646"/>
                  </a:cubicBezTo>
                  <a:cubicBezTo>
                    <a:pt x="6396" y="8822"/>
                    <a:pt x="6396" y="11308"/>
                    <a:pt x="6126" y="12940"/>
                  </a:cubicBezTo>
                  <a:cubicBezTo>
                    <a:pt x="5856" y="14571"/>
                    <a:pt x="5316" y="15348"/>
                    <a:pt x="4776" y="15931"/>
                  </a:cubicBezTo>
                  <a:cubicBezTo>
                    <a:pt x="4236" y="16514"/>
                    <a:pt x="3696" y="16902"/>
                    <a:pt x="3021" y="17135"/>
                  </a:cubicBezTo>
                  <a:cubicBezTo>
                    <a:pt x="2346" y="17368"/>
                    <a:pt x="1536" y="17446"/>
                    <a:pt x="1064" y="17213"/>
                  </a:cubicBezTo>
                  <a:cubicBezTo>
                    <a:pt x="591" y="16980"/>
                    <a:pt x="456" y="16436"/>
                    <a:pt x="1131" y="15504"/>
                  </a:cubicBezTo>
                  <a:cubicBezTo>
                    <a:pt x="1806" y="14571"/>
                    <a:pt x="3291" y="13250"/>
                    <a:pt x="5249" y="11502"/>
                  </a:cubicBezTo>
                  <a:cubicBezTo>
                    <a:pt x="7206" y="9754"/>
                    <a:pt x="9636" y="7578"/>
                    <a:pt x="11054" y="6335"/>
                  </a:cubicBezTo>
                  <a:cubicBezTo>
                    <a:pt x="12471" y="5092"/>
                    <a:pt x="12876" y="4781"/>
                    <a:pt x="13416" y="4043"/>
                  </a:cubicBezTo>
                  <a:cubicBezTo>
                    <a:pt x="13956" y="3305"/>
                    <a:pt x="14631" y="2140"/>
                    <a:pt x="14698" y="1868"/>
                  </a:cubicBezTo>
                  <a:cubicBezTo>
                    <a:pt x="14766" y="1596"/>
                    <a:pt x="14226" y="2217"/>
                    <a:pt x="13349" y="3927"/>
                  </a:cubicBezTo>
                  <a:cubicBezTo>
                    <a:pt x="12471" y="5636"/>
                    <a:pt x="11256" y="8433"/>
                    <a:pt x="10581" y="10958"/>
                  </a:cubicBezTo>
                  <a:cubicBezTo>
                    <a:pt x="9906" y="13483"/>
                    <a:pt x="9771" y="15737"/>
                    <a:pt x="9974" y="17407"/>
                  </a:cubicBezTo>
                  <a:cubicBezTo>
                    <a:pt x="10176" y="19078"/>
                    <a:pt x="10716" y="20165"/>
                    <a:pt x="11324" y="20787"/>
                  </a:cubicBezTo>
                  <a:cubicBezTo>
                    <a:pt x="11931" y="21409"/>
                    <a:pt x="12606" y="21564"/>
                    <a:pt x="13011" y="21331"/>
                  </a:cubicBezTo>
                  <a:cubicBezTo>
                    <a:pt x="13416" y="21098"/>
                    <a:pt x="13551" y="20476"/>
                    <a:pt x="13619" y="19777"/>
                  </a:cubicBezTo>
                  <a:cubicBezTo>
                    <a:pt x="13686" y="19078"/>
                    <a:pt x="13686" y="18301"/>
                    <a:pt x="13483" y="17601"/>
                  </a:cubicBezTo>
                  <a:cubicBezTo>
                    <a:pt x="13281" y="16902"/>
                    <a:pt x="12876" y="16281"/>
                    <a:pt x="12944" y="15853"/>
                  </a:cubicBezTo>
                  <a:cubicBezTo>
                    <a:pt x="13011" y="15426"/>
                    <a:pt x="13551" y="15193"/>
                    <a:pt x="15036" y="14765"/>
                  </a:cubicBezTo>
                  <a:cubicBezTo>
                    <a:pt x="16521" y="14338"/>
                    <a:pt x="18951" y="13717"/>
                    <a:pt x="21381" y="1309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9289077" y="1085266"/>
              <a:ext cx="207434" cy="159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13665" y="1760"/>
                  </a:moveTo>
                  <a:cubicBezTo>
                    <a:pt x="11020" y="638"/>
                    <a:pt x="8376" y="-484"/>
                    <a:pt x="6171" y="217"/>
                  </a:cubicBezTo>
                  <a:cubicBezTo>
                    <a:pt x="3967" y="919"/>
                    <a:pt x="2204" y="3443"/>
                    <a:pt x="1212" y="5687"/>
                  </a:cubicBezTo>
                  <a:cubicBezTo>
                    <a:pt x="220" y="7932"/>
                    <a:pt x="0" y="9895"/>
                    <a:pt x="0" y="11719"/>
                  </a:cubicBezTo>
                  <a:cubicBezTo>
                    <a:pt x="0" y="13542"/>
                    <a:pt x="220" y="15225"/>
                    <a:pt x="882" y="16067"/>
                  </a:cubicBezTo>
                  <a:cubicBezTo>
                    <a:pt x="1543" y="16908"/>
                    <a:pt x="2645" y="16908"/>
                    <a:pt x="4078" y="15926"/>
                  </a:cubicBezTo>
                  <a:cubicBezTo>
                    <a:pt x="5510" y="14945"/>
                    <a:pt x="7273" y="12981"/>
                    <a:pt x="8706" y="10877"/>
                  </a:cubicBezTo>
                  <a:cubicBezTo>
                    <a:pt x="10139" y="8773"/>
                    <a:pt x="11241" y="6529"/>
                    <a:pt x="11792" y="6248"/>
                  </a:cubicBezTo>
                  <a:cubicBezTo>
                    <a:pt x="12343" y="5968"/>
                    <a:pt x="12343" y="7651"/>
                    <a:pt x="12784" y="9895"/>
                  </a:cubicBezTo>
                  <a:cubicBezTo>
                    <a:pt x="13224" y="12139"/>
                    <a:pt x="14106" y="14945"/>
                    <a:pt x="15649" y="16908"/>
                  </a:cubicBezTo>
                  <a:cubicBezTo>
                    <a:pt x="17192" y="18872"/>
                    <a:pt x="19396" y="19994"/>
                    <a:pt x="21600" y="2111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9881426" y="838200"/>
              <a:ext cx="110385" cy="35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3" fill="norm" stroke="1" extrusionOk="0">
                  <a:moveTo>
                    <a:pt x="10250" y="0"/>
                  </a:moveTo>
                  <a:cubicBezTo>
                    <a:pt x="6990" y="3834"/>
                    <a:pt x="3729" y="7669"/>
                    <a:pt x="1896" y="10992"/>
                  </a:cubicBezTo>
                  <a:cubicBezTo>
                    <a:pt x="62" y="14315"/>
                    <a:pt x="-346" y="17127"/>
                    <a:pt x="265" y="18852"/>
                  </a:cubicBezTo>
                  <a:cubicBezTo>
                    <a:pt x="877" y="20578"/>
                    <a:pt x="2507" y="21217"/>
                    <a:pt x="5767" y="21408"/>
                  </a:cubicBezTo>
                  <a:cubicBezTo>
                    <a:pt x="9028" y="21600"/>
                    <a:pt x="13918" y="21344"/>
                    <a:pt x="16771" y="20897"/>
                  </a:cubicBezTo>
                  <a:cubicBezTo>
                    <a:pt x="19624" y="20450"/>
                    <a:pt x="20439" y="19811"/>
                    <a:pt x="21254" y="1917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9883860" y="1026808"/>
              <a:ext cx="304289" cy="177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119" fill="norm" stroke="1" extrusionOk="0">
                  <a:moveTo>
                    <a:pt x="0" y="4745"/>
                  </a:moveTo>
                  <a:cubicBezTo>
                    <a:pt x="596" y="3992"/>
                    <a:pt x="1192" y="3238"/>
                    <a:pt x="2309" y="2862"/>
                  </a:cubicBezTo>
                  <a:cubicBezTo>
                    <a:pt x="3426" y="2485"/>
                    <a:pt x="5065" y="2485"/>
                    <a:pt x="6108" y="2987"/>
                  </a:cubicBezTo>
                  <a:cubicBezTo>
                    <a:pt x="7150" y="3489"/>
                    <a:pt x="7597" y="4494"/>
                    <a:pt x="8193" y="4745"/>
                  </a:cubicBezTo>
                  <a:cubicBezTo>
                    <a:pt x="8789" y="4996"/>
                    <a:pt x="9534" y="4494"/>
                    <a:pt x="10055" y="3615"/>
                  </a:cubicBezTo>
                  <a:cubicBezTo>
                    <a:pt x="10577" y="2736"/>
                    <a:pt x="10874" y="1480"/>
                    <a:pt x="10651" y="1229"/>
                  </a:cubicBezTo>
                  <a:cubicBezTo>
                    <a:pt x="10428" y="978"/>
                    <a:pt x="9683" y="1731"/>
                    <a:pt x="9161" y="2736"/>
                  </a:cubicBezTo>
                  <a:cubicBezTo>
                    <a:pt x="8640" y="3741"/>
                    <a:pt x="8342" y="4996"/>
                    <a:pt x="8119" y="6880"/>
                  </a:cubicBezTo>
                  <a:cubicBezTo>
                    <a:pt x="7895" y="8764"/>
                    <a:pt x="7746" y="11275"/>
                    <a:pt x="7970" y="13034"/>
                  </a:cubicBezTo>
                  <a:cubicBezTo>
                    <a:pt x="8193" y="14792"/>
                    <a:pt x="8789" y="15796"/>
                    <a:pt x="9832" y="16173"/>
                  </a:cubicBezTo>
                  <a:cubicBezTo>
                    <a:pt x="10874" y="16550"/>
                    <a:pt x="12364" y="16299"/>
                    <a:pt x="14003" y="14289"/>
                  </a:cubicBezTo>
                  <a:cubicBezTo>
                    <a:pt x="15641" y="12280"/>
                    <a:pt x="17429" y="8513"/>
                    <a:pt x="18323" y="5750"/>
                  </a:cubicBezTo>
                  <a:cubicBezTo>
                    <a:pt x="19217" y="2987"/>
                    <a:pt x="19217" y="1229"/>
                    <a:pt x="18844" y="475"/>
                  </a:cubicBezTo>
                  <a:cubicBezTo>
                    <a:pt x="18472" y="-278"/>
                    <a:pt x="17727" y="-27"/>
                    <a:pt x="17057" y="475"/>
                  </a:cubicBezTo>
                  <a:cubicBezTo>
                    <a:pt x="16386" y="978"/>
                    <a:pt x="15790" y="1731"/>
                    <a:pt x="15492" y="2736"/>
                  </a:cubicBezTo>
                  <a:cubicBezTo>
                    <a:pt x="15194" y="3741"/>
                    <a:pt x="15194" y="4996"/>
                    <a:pt x="15492" y="6127"/>
                  </a:cubicBezTo>
                  <a:cubicBezTo>
                    <a:pt x="15790" y="7257"/>
                    <a:pt x="16386" y="8262"/>
                    <a:pt x="17354" y="9769"/>
                  </a:cubicBezTo>
                  <a:cubicBezTo>
                    <a:pt x="18323" y="11275"/>
                    <a:pt x="19663" y="13285"/>
                    <a:pt x="20483" y="15043"/>
                  </a:cubicBezTo>
                  <a:cubicBezTo>
                    <a:pt x="21302" y="16801"/>
                    <a:pt x="21600" y="18308"/>
                    <a:pt x="21302" y="19438"/>
                  </a:cubicBezTo>
                  <a:cubicBezTo>
                    <a:pt x="21004" y="20569"/>
                    <a:pt x="20110" y="21322"/>
                    <a:pt x="19589" y="21071"/>
                  </a:cubicBezTo>
                  <a:cubicBezTo>
                    <a:pt x="19068" y="20820"/>
                    <a:pt x="18919" y="19564"/>
                    <a:pt x="18844" y="18182"/>
                  </a:cubicBezTo>
                  <a:cubicBezTo>
                    <a:pt x="18770" y="16801"/>
                    <a:pt x="18770" y="15294"/>
                    <a:pt x="18770" y="1378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10290624" y="831850"/>
              <a:ext cx="63137" cy="36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14" fill="norm" stroke="1" extrusionOk="0">
                  <a:moveTo>
                    <a:pt x="2036" y="0"/>
                  </a:moveTo>
                  <a:cubicBezTo>
                    <a:pt x="1316" y="3496"/>
                    <a:pt x="596" y="6992"/>
                    <a:pt x="236" y="10176"/>
                  </a:cubicBezTo>
                  <a:cubicBezTo>
                    <a:pt x="-124" y="13360"/>
                    <a:pt x="-124" y="16231"/>
                    <a:pt x="596" y="18042"/>
                  </a:cubicBezTo>
                  <a:cubicBezTo>
                    <a:pt x="1316" y="19852"/>
                    <a:pt x="2756" y="20601"/>
                    <a:pt x="5276" y="21038"/>
                  </a:cubicBezTo>
                  <a:cubicBezTo>
                    <a:pt x="7796" y="21475"/>
                    <a:pt x="11396" y="21600"/>
                    <a:pt x="14276" y="21038"/>
                  </a:cubicBezTo>
                  <a:cubicBezTo>
                    <a:pt x="17156" y="20476"/>
                    <a:pt x="19316" y="19228"/>
                    <a:pt x="21476" y="1797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10253158" y="1022349"/>
              <a:ext cx="132353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4981" y="21600"/>
                  </a:moveTo>
                  <a:cubicBezTo>
                    <a:pt x="2581" y="21600"/>
                    <a:pt x="181" y="21600"/>
                    <a:pt x="9" y="20880"/>
                  </a:cubicBezTo>
                  <a:cubicBezTo>
                    <a:pt x="-162" y="20160"/>
                    <a:pt x="1895" y="18720"/>
                    <a:pt x="5838" y="15120"/>
                  </a:cubicBezTo>
                  <a:cubicBezTo>
                    <a:pt x="9781" y="11520"/>
                    <a:pt x="15609" y="5760"/>
                    <a:pt x="21438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10693589" y="977468"/>
              <a:ext cx="422172" cy="20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0826" fill="norm" stroke="1" extrusionOk="0">
                  <a:moveTo>
                    <a:pt x="7854" y="3220"/>
                  </a:moveTo>
                  <a:cubicBezTo>
                    <a:pt x="7640" y="2161"/>
                    <a:pt x="7426" y="1102"/>
                    <a:pt x="6784" y="467"/>
                  </a:cubicBezTo>
                  <a:cubicBezTo>
                    <a:pt x="6143" y="-168"/>
                    <a:pt x="5074" y="-380"/>
                    <a:pt x="3897" y="1314"/>
                  </a:cubicBezTo>
                  <a:cubicBezTo>
                    <a:pt x="2721" y="3008"/>
                    <a:pt x="1438" y="6608"/>
                    <a:pt x="689" y="9891"/>
                  </a:cubicBezTo>
                  <a:cubicBezTo>
                    <a:pt x="-59" y="13173"/>
                    <a:pt x="-273" y="16138"/>
                    <a:pt x="422" y="18149"/>
                  </a:cubicBezTo>
                  <a:cubicBezTo>
                    <a:pt x="1117" y="20161"/>
                    <a:pt x="2721" y="21220"/>
                    <a:pt x="4432" y="20691"/>
                  </a:cubicBezTo>
                  <a:cubicBezTo>
                    <a:pt x="6143" y="20161"/>
                    <a:pt x="7961" y="18044"/>
                    <a:pt x="9030" y="16455"/>
                  </a:cubicBezTo>
                  <a:cubicBezTo>
                    <a:pt x="10099" y="14867"/>
                    <a:pt x="10420" y="13808"/>
                    <a:pt x="10580" y="12326"/>
                  </a:cubicBezTo>
                  <a:cubicBezTo>
                    <a:pt x="10741" y="10844"/>
                    <a:pt x="10741" y="8938"/>
                    <a:pt x="10260" y="8408"/>
                  </a:cubicBezTo>
                  <a:cubicBezTo>
                    <a:pt x="9778" y="7879"/>
                    <a:pt x="8816" y="8726"/>
                    <a:pt x="8175" y="9679"/>
                  </a:cubicBezTo>
                  <a:cubicBezTo>
                    <a:pt x="7533" y="10632"/>
                    <a:pt x="7212" y="11691"/>
                    <a:pt x="6998" y="12749"/>
                  </a:cubicBezTo>
                  <a:cubicBezTo>
                    <a:pt x="6784" y="13808"/>
                    <a:pt x="6677" y="14867"/>
                    <a:pt x="6891" y="15502"/>
                  </a:cubicBezTo>
                  <a:cubicBezTo>
                    <a:pt x="7105" y="16138"/>
                    <a:pt x="7640" y="16349"/>
                    <a:pt x="8121" y="16032"/>
                  </a:cubicBezTo>
                  <a:cubicBezTo>
                    <a:pt x="8602" y="15714"/>
                    <a:pt x="9030" y="14867"/>
                    <a:pt x="9565" y="14020"/>
                  </a:cubicBezTo>
                  <a:cubicBezTo>
                    <a:pt x="10099" y="13173"/>
                    <a:pt x="10741" y="12326"/>
                    <a:pt x="11008" y="12432"/>
                  </a:cubicBezTo>
                  <a:cubicBezTo>
                    <a:pt x="11276" y="12538"/>
                    <a:pt x="11169" y="13596"/>
                    <a:pt x="11115" y="14655"/>
                  </a:cubicBezTo>
                  <a:cubicBezTo>
                    <a:pt x="11062" y="15714"/>
                    <a:pt x="11062" y="16773"/>
                    <a:pt x="11436" y="16773"/>
                  </a:cubicBezTo>
                  <a:cubicBezTo>
                    <a:pt x="11810" y="16773"/>
                    <a:pt x="12559" y="15714"/>
                    <a:pt x="13093" y="14761"/>
                  </a:cubicBezTo>
                  <a:cubicBezTo>
                    <a:pt x="13628" y="13808"/>
                    <a:pt x="13949" y="12961"/>
                    <a:pt x="14270" y="12008"/>
                  </a:cubicBezTo>
                  <a:cubicBezTo>
                    <a:pt x="14590" y="11055"/>
                    <a:pt x="14911" y="9996"/>
                    <a:pt x="15072" y="10102"/>
                  </a:cubicBezTo>
                  <a:cubicBezTo>
                    <a:pt x="15232" y="10208"/>
                    <a:pt x="15232" y="11479"/>
                    <a:pt x="15072" y="12855"/>
                  </a:cubicBezTo>
                  <a:cubicBezTo>
                    <a:pt x="14911" y="14232"/>
                    <a:pt x="14590" y="15714"/>
                    <a:pt x="14483" y="15714"/>
                  </a:cubicBezTo>
                  <a:cubicBezTo>
                    <a:pt x="14377" y="15714"/>
                    <a:pt x="14483" y="14232"/>
                    <a:pt x="14697" y="13067"/>
                  </a:cubicBezTo>
                  <a:cubicBezTo>
                    <a:pt x="14911" y="11902"/>
                    <a:pt x="15232" y="11055"/>
                    <a:pt x="15606" y="10208"/>
                  </a:cubicBezTo>
                  <a:cubicBezTo>
                    <a:pt x="15980" y="9361"/>
                    <a:pt x="16408" y="8514"/>
                    <a:pt x="16889" y="8196"/>
                  </a:cubicBezTo>
                  <a:cubicBezTo>
                    <a:pt x="17371" y="7879"/>
                    <a:pt x="17905" y="8091"/>
                    <a:pt x="18226" y="8938"/>
                  </a:cubicBezTo>
                  <a:cubicBezTo>
                    <a:pt x="18547" y="9785"/>
                    <a:pt x="18654" y="11267"/>
                    <a:pt x="18868" y="12749"/>
                  </a:cubicBezTo>
                  <a:cubicBezTo>
                    <a:pt x="19081" y="14232"/>
                    <a:pt x="19402" y="15714"/>
                    <a:pt x="19830" y="16455"/>
                  </a:cubicBezTo>
                  <a:cubicBezTo>
                    <a:pt x="20258" y="17196"/>
                    <a:pt x="20792" y="17196"/>
                    <a:pt x="21327" y="1719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11293560" y="991543"/>
              <a:ext cx="316996" cy="34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394" fill="norm" stroke="1" extrusionOk="0">
                  <a:moveTo>
                    <a:pt x="0" y="1513"/>
                  </a:moveTo>
                  <a:cubicBezTo>
                    <a:pt x="720" y="1120"/>
                    <a:pt x="1440" y="727"/>
                    <a:pt x="2520" y="989"/>
                  </a:cubicBezTo>
                  <a:cubicBezTo>
                    <a:pt x="3600" y="1251"/>
                    <a:pt x="5040" y="2167"/>
                    <a:pt x="5976" y="3346"/>
                  </a:cubicBezTo>
                  <a:cubicBezTo>
                    <a:pt x="6912" y="4524"/>
                    <a:pt x="7344" y="5964"/>
                    <a:pt x="7488" y="7011"/>
                  </a:cubicBezTo>
                  <a:cubicBezTo>
                    <a:pt x="7632" y="8058"/>
                    <a:pt x="7488" y="8713"/>
                    <a:pt x="7056" y="9106"/>
                  </a:cubicBezTo>
                  <a:cubicBezTo>
                    <a:pt x="6624" y="9498"/>
                    <a:pt x="5904" y="9629"/>
                    <a:pt x="5472" y="9302"/>
                  </a:cubicBezTo>
                  <a:cubicBezTo>
                    <a:pt x="5040" y="8975"/>
                    <a:pt x="4896" y="8189"/>
                    <a:pt x="5040" y="7142"/>
                  </a:cubicBezTo>
                  <a:cubicBezTo>
                    <a:pt x="5184" y="6095"/>
                    <a:pt x="5616" y="4786"/>
                    <a:pt x="6120" y="3935"/>
                  </a:cubicBezTo>
                  <a:cubicBezTo>
                    <a:pt x="6624" y="3084"/>
                    <a:pt x="7200" y="2691"/>
                    <a:pt x="8208" y="2691"/>
                  </a:cubicBezTo>
                  <a:cubicBezTo>
                    <a:pt x="9216" y="2691"/>
                    <a:pt x="10656" y="3084"/>
                    <a:pt x="11736" y="3149"/>
                  </a:cubicBezTo>
                  <a:cubicBezTo>
                    <a:pt x="12816" y="3215"/>
                    <a:pt x="13536" y="2953"/>
                    <a:pt x="14112" y="2560"/>
                  </a:cubicBezTo>
                  <a:cubicBezTo>
                    <a:pt x="14688" y="2167"/>
                    <a:pt x="15120" y="1644"/>
                    <a:pt x="15120" y="1120"/>
                  </a:cubicBezTo>
                  <a:cubicBezTo>
                    <a:pt x="15120" y="597"/>
                    <a:pt x="14688" y="73"/>
                    <a:pt x="14112" y="7"/>
                  </a:cubicBezTo>
                  <a:cubicBezTo>
                    <a:pt x="13536" y="-58"/>
                    <a:pt x="12816" y="335"/>
                    <a:pt x="12240" y="924"/>
                  </a:cubicBezTo>
                  <a:cubicBezTo>
                    <a:pt x="11664" y="1513"/>
                    <a:pt x="11232" y="2298"/>
                    <a:pt x="10944" y="3149"/>
                  </a:cubicBezTo>
                  <a:cubicBezTo>
                    <a:pt x="10656" y="4000"/>
                    <a:pt x="10512" y="4917"/>
                    <a:pt x="10656" y="5637"/>
                  </a:cubicBezTo>
                  <a:cubicBezTo>
                    <a:pt x="10800" y="6357"/>
                    <a:pt x="11232" y="6880"/>
                    <a:pt x="11808" y="7207"/>
                  </a:cubicBezTo>
                  <a:cubicBezTo>
                    <a:pt x="12384" y="7535"/>
                    <a:pt x="13104" y="7666"/>
                    <a:pt x="14184" y="7338"/>
                  </a:cubicBezTo>
                  <a:cubicBezTo>
                    <a:pt x="15264" y="7011"/>
                    <a:pt x="16704" y="6226"/>
                    <a:pt x="17712" y="5440"/>
                  </a:cubicBezTo>
                  <a:cubicBezTo>
                    <a:pt x="18720" y="4655"/>
                    <a:pt x="19296" y="3869"/>
                    <a:pt x="19800" y="3149"/>
                  </a:cubicBezTo>
                  <a:cubicBezTo>
                    <a:pt x="20304" y="2429"/>
                    <a:pt x="20736" y="1775"/>
                    <a:pt x="20880" y="1906"/>
                  </a:cubicBezTo>
                  <a:cubicBezTo>
                    <a:pt x="21024" y="2037"/>
                    <a:pt x="20880" y="2953"/>
                    <a:pt x="20880" y="4982"/>
                  </a:cubicBezTo>
                  <a:cubicBezTo>
                    <a:pt x="20880" y="7011"/>
                    <a:pt x="21024" y="10153"/>
                    <a:pt x="21168" y="12771"/>
                  </a:cubicBezTo>
                  <a:cubicBezTo>
                    <a:pt x="21312" y="15389"/>
                    <a:pt x="21456" y="17484"/>
                    <a:pt x="21528" y="18858"/>
                  </a:cubicBezTo>
                  <a:cubicBezTo>
                    <a:pt x="21600" y="20233"/>
                    <a:pt x="21600" y="20887"/>
                    <a:pt x="21240" y="21215"/>
                  </a:cubicBezTo>
                  <a:cubicBezTo>
                    <a:pt x="20880" y="21542"/>
                    <a:pt x="20160" y="21542"/>
                    <a:pt x="19224" y="20167"/>
                  </a:cubicBezTo>
                  <a:cubicBezTo>
                    <a:pt x="18288" y="18793"/>
                    <a:pt x="17136" y="16044"/>
                    <a:pt x="15984" y="1329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11592010" y="939800"/>
              <a:ext cx="25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11649160" y="966546"/>
              <a:ext cx="63501" cy="13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0" y="13336"/>
                  </a:moveTo>
                  <a:cubicBezTo>
                    <a:pt x="5760" y="11079"/>
                    <a:pt x="11520" y="8822"/>
                    <a:pt x="15480" y="6404"/>
                  </a:cubicBezTo>
                  <a:cubicBezTo>
                    <a:pt x="19440" y="3986"/>
                    <a:pt x="21600" y="1407"/>
                    <a:pt x="20880" y="440"/>
                  </a:cubicBezTo>
                  <a:cubicBezTo>
                    <a:pt x="20160" y="-527"/>
                    <a:pt x="16560" y="118"/>
                    <a:pt x="12600" y="2213"/>
                  </a:cubicBezTo>
                  <a:cubicBezTo>
                    <a:pt x="8640" y="4309"/>
                    <a:pt x="4320" y="7855"/>
                    <a:pt x="2160" y="10434"/>
                  </a:cubicBezTo>
                  <a:cubicBezTo>
                    <a:pt x="0" y="13013"/>
                    <a:pt x="0" y="14625"/>
                    <a:pt x="3600" y="16237"/>
                  </a:cubicBezTo>
                  <a:cubicBezTo>
                    <a:pt x="7200" y="17849"/>
                    <a:pt x="14400" y="19461"/>
                    <a:pt x="21600" y="2107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11758998" y="841289"/>
              <a:ext cx="175913" cy="275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47" fill="norm" stroke="1" extrusionOk="0">
                  <a:moveTo>
                    <a:pt x="7485" y="12620"/>
                  </a:moveTo>
                  <a:cubicBezTo>
                    <a:pt x="6200" y="12455"/>
                    <a:pt x="4914" y="12290"/>
                    <a:pt x="3628" y="12703"/>
                  </a:cubicBezTo>
                  <a:cubicBezTo>
                    <a:pt x="2342" y="13115"/>
                    <a:pt x="1057" y="14104"/>
                    <a:pt x="414" y="15341"/>
                  </a:cubicBezTo>
                  <a:cubicBezTo>
                    <a:pt x="-229" y="16577"/>
                    <a:pt x="-229" y="18061"/>
                    <a:pt x="1185" y="18721"/>
                  </a:cubicBezTo>
                  <a:cubicBezTo>
                    <a:pt x="2600" y="19380"/>
                    <a:pt x="5428" y="19216"/>
                    <a:pt x="8514" y="16825"/>
                  </a:cubicBezTo>
                  <a:cubicBezTo>
                    <a:pt x="11600" y="14434"/>
                    <a:pt x="14942" y="9817"/>
                    <a:pt x="16742" y="6932"/>
                  </a:cubicBezTo>
                  <a:cubicBezTo>
                    <a:pt x="18542" y="4046"/>
                    <a:pt x="18800" y="2892"/>
                    <a:pt x="18928" y="1903"/>
                  </a:cubicBezTo>
                  <a:cubicBezTo>
                    <a:pt x="19057" y="913"/>
                    <a:pt x="19057" y="89"/>
                    <a:pt x="18542" y="6"/>
                  </a:cubicBezTo>
                  <a:cubicBezTo>
                    <a:pt x="18028" y="-76"/>
                    <a:pt x="17000" y="584"/>
                    <a:pt x="15585" y="3057"/>
                  </a:cubicBezTo>
                  <a:cubicBezTo>
                    <a:pt x="14171" y="5530"/>
                    <a:pt x="12371" y="9817"/>
                    <a:pt x="11342" y="12868"/>
                  </a:cubicBezTo>
                  <a:cubicBezTo>
                    <a:pt x="10314" y="15918"/>
                    <a:pt x="10057" y="17732"/>
                    <a:pt x="10957" y="19133"/>
                  </a:cubicBezTo>
                  <a:cubicBezTo>
                    <a:pt x="11857" y="20535"/>
                    <a:pt x="13914" y="21524"/>
                    <a:pt x="15842" y="21442"/>
                  </a:cubicBezTo>
                  <a:cubicBezTo>
                    <a:pt x="17771" y="21359"/>
                    <a:pt x="19571" y="20205"/>
                    <a:pt x="21371" y="1905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11833310" y="958850"/>
              <a:ext cx="1079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12208324" y="831850"/>
              <a:ext cx="192254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9216" y="0"/>
                  </a:moveTo>
                  <a:cubicBezTo>
                    <a:pt x="7792" y="1565"/>
                    <a:pt x="6368" y="3130"/>
                    <a:pt x="5300" y="5948"/>
                  </a:cubicBezTo>
                  <a:cubicBezTo>
                    <a:pt x="4232" y="8765"/>
                    <a:pt x="3519" y="12835"/>
                    <a:pt x="3163" y="15261"/>
                  </a:cubicBezTo>
                  <a:cubicBezTo>
                    <a:pt x="2807" y="17687"/>
                    <a:pt x="2807" y="18470"/>
                    <a:pt x="2570" y="19252"/>
                  </a:cubicBezTo>
                  <a:cubicBezTo>
                    <a:pt x="2333" y="20035"/>
                    <a:pt x="1858" y="20817"/>
                    <a:pt x="1383" y="20739"/>
                  </a:cubicBezTo>
                  <a:cubicBezTo>
                    <a:pt x="908" y="20661"/>
                    <a:pt x="434" y="19722"/>
                    <a:pt x="196" y="18861"/>
                  </a:cubicBezTo>
                  <a:cubicBezTo>
                    <a:pt x="-41" y="18000"/>
                    <a:pt x="-41" y="17217"/>
                    <a:pt x="78" y="16435"/>
                  </a:cubicBezTo>
                  <a:cubicBezTo>
                    <a:pt x="196" y="15652"/>
                    <a:pt x="434" y="14870"/>
                    <a:pt x="1858" y="14009"/>
                  </a:cubicBezTo>
                  <a:cubicBezTo>
                    <a:pt x="3282" y="13148"/>
                    <a:pt x="5893" y="12209"/>
                    <a:pt x="9216" y="10487"/>
                  </a:cubicBezTo>
                  <a:cubicBezTo>
                    <a:pt x="12539" y="8765"/>
                    <a:pt x="16574" y="6261"/>
                    <a:pt x="18829" y="4617"/>
                  </a:cubicBezTo>
                  <a:cubicBezTo>
                    <a:pt x="21084" y="2974"/>
                    <a:pt x="21559" y="2191"/>
                    <a:pt x="21559" y="2191"/>
                  </a:cubicBezTo>
                  <a:cubicBezTo>
                    <a:pt x="21559" y="2191"/>
                    <a:pt x="21084" y="2974"/>
                    <a:pt x="19897" y="5948"/>
                  </a:cubicBezTo>
                  <a:cubicBezTo>
                    <a:pt x="18711" y="8922"/>
                    <a:pt x="16812" y="14087"/>
                    <a:pt x="15981" y="17061"/>
                  </a:cubicBezTo>
                  <a:cubicBezTo>
                    <a:pt x="15150" y="20035"/>
                    <a:pt x="15388" y="20817"/>
                    <a:pt x="15625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12416531" y="1054100"/>
              <a:ext cx="89880" cy="6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0567" fill="norm" stroke="1" extrusionOk="0">
                  <a:moveTo>
                    <a:pt x="13481" y="0"/>
                  </a:moveTo>
                  <a:cubicBezTo>
                    <a:pt x="11027" y="655"/>
                    <a:pt x="8572" y="1309"/>
                    <a:pt x="6363" y="2618"/>
                  </a:cubicBezTo>
                  <a:cubicBezTo>
                    <a:pt x="4154" y="3927"/>
                    <a:pt x="2190" y="5891"/>
                    <a:pt x="963" y="9491"/>
                  </a:cubicBezTo>
                  <a:cubicBezTo>
                    <a:pt x="-264" y="13091"/>
                    <a:pt x="-755" y="18327"/>
                    <a:pt x="2190" y="19964"/>
                  </a:cubicBezTo>
                  <a:cubicBezTo>
                    <a:pt x="5136" y="21600"/>
                    <a:pt x="11518" y="19636"/>
                    <a:pt x="15445" y="17345"/>
                  </a:cubicBezTo>
                  <a:cubicBezTo>
                    <a:pt x="19372" y="15055"/>
                    <a:pt x="20845" y="12436"/>
                    <a:pt x="20845" y="9818"/>
                  </a:cubicBezTo>
                  <a:cubicBezTo>
                    <a:pt x="20845" y="7200"/>
                    <a:pt x="19372" y="4582"/>
                    <a:pt x="17409" y="2945"/>
                  </a:cubicBezTo>
                  <a:cubicBezTo>
                    <a:pt x="15445" y="1309"/>
                    <a:pt x="12990" y="655"/>
                    <a:pt x="10536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12538160" y="1200150"/>
              <a:ext cx="381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8594810" y="1911350"/>
              <a:ext cx="127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8575760" y="182245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8687775" y="1663700"/>
              <a:ext cx="116586" cy="33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537" fill="norm" stroke="1" extrusionOk="0">
                  <a:moveTo>
                    <a:pt x="9341" y="0"/>
                  </a:moveTo>
                  <a:cubicBezTo>
                    <a:pt x="7851" y="2597"/>
                    <a:pt x="6361" y="5195"/>
                    <a:pt x="5430" y="8271"/>
                  </a:cubicBezTo>
                  <a:cubicBezTo>
                    <a:pt x="4499" y="11347"/>
                    <a:pt x="4127" y="14901"/>
                    <a:pt x="3941" y="17020"/>
                  </a:cubicBezTo>
                  <a:cubicBezTo>
                    <a:pt x="3754" y="19139"/>
                    <a:pt x="3754" y="19823"/>
                    <a:pt x="4313" y="20438"/>
                  </a:cubicBezTo>
                  <a:cubicBezTo>
                    <a:pt x="4872" y="21053"/>
                    <a:pt x="5989" y="21600"/>
                    <a:pt x="6734" y="21532"/>
                  </a:cubicBezTo>
                  <a:cubicBezTo>
                    <a:pt x="7479" y="21463"/>
                    <a:pt x="7851" y="20780"/>
                    <a:pt x="8037" y="20096"/>
                  </a:cubicBezTo>
                  <a:cubicBezTo>
                    <a:pt x="8223" y="19413"/>
                    <a:pt x="8223" y="18729"/>
                    <a:pt x="7665" y="18114"/>
                  </a:cubicBezTo>
                  <a:cubicBezTo>
                    <a:pt x="7106" y="17499"/>
                    <a:pt x="5989" y="16952"/>
                    <a:pt x="3941" y="16473"/>
                  </a:cubicBezTo>
                  <a:cubicBezTo>
                    <a:pt x="1892" y="15995"/>
                    <a:pt x="-1087" y="15585"/>
                    <a:pt x="403" y="15243"/>
                  </a:cubicBezTo>
                  <a:cubicBezTo>
                    <a:pt x="1892" y="14901"/>
                    <a:pt x="7851" y="14628"/>
                    <a:pt x="11947" y="14423"/>
                  </a:cubicBezTo>
                  <a:cubicBezTo>
                    <a:pt x="16044" y="14218"/>
                    <a:pt x="18279" y="14081"/>
                    <a:pt x="20513" y="1394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8998217" y="1879600"/>
              <a:ext cx="15694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200"/>
                    <a:pt x="3818" y="10400"/>
                    <a:pt x="1118" y="14000"/>
                  </a:cubicBezTo>
                  <a:cubicBezTo>
                    <a:pt x="-1582" y="17600"/>
                    <a:pt x="1118" y="196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8996977" y="1820172"/>
              <a:ext cx="16934" cy="5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1" fill="norm" stroke="1" extrusionOk="0">
                  <a:moveTo>
                    <a:pt x="21600" y="20061"/>
                  </a:moveTo>
                  <a:cubicBezTo>
                    <a:pt x="10800" y="12061"/>
                    <a:pt x="0" y="4061"/>
                    <a:pt x="0" y="1261"/>
                  </a:cubicBezTo>
                  <a:cubicBezTo>
                    <a:pt x="0" y="-1539"/>
                    <a:pt x="10800" y="861"/>
                    <a:pt x="21600" y="326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9052010" y="1847850"/>
              <a:ext cx="698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0"/>
                    <a:pt x="15055" y="0"/>
                    <a:pt x="11127" y="491"/>
                  </a:cubicBezTo>
                  <a:cubicBezTo>
                    <a:pt x="7200" y="982"/>
                    <a:pt x="2618" y="1964"/>
                    <a:pt x="1964" y="2945"/>
                  </a:cubicBezTo>
                  <a:cubicBezTo>
                    <a:pt x="1309" y="3927"/>
                    <a:pt x="4582" y="4909"/>
                    <a:pt x="7855" y="5727"/>
                  </a:cubicBezTo>
                  <a:cubicBezTo>
                    <a:pt x="11127" y="6545"/>
                    <a:pt x="14400" y="7200"/>
                    <a:pt x="16364" y="9327"/>
                  </a:cubicBezTo>
                  <a:cubicBezTo>
                    <a:pt x="18327" y="11455"/>
                    <a:pt x="18982" y="15055"/>
                    <a:pt x="16036" y="17345"/>
                  </a:cubicBezTo>
                  <a:cubicBezTo>
                    <a:pt x="13091" y="19636"/>
                    <a:pt x="6545" y="206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9480106" y="1789759"/>
              <a:ext cx="218812" cy="18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0676" fill="norm" stroke="1" extrusionOk="0">
                  <a:moveTo>
                    <a:pt x="10852" y="4476"/>
                  </a:moveTo>
                  <a:cubicBezTo>
                    <a:pt x="10234" y="2777"/>
                    <a:pt x="9617" y="1078"/>
                    <a:pt x="8794" y="350"/>
                  </a:cubicBezTo>
                  <a:cubicBezTo>
                    <a:pt x="7972" y="-378"/>
                    <a:pt x="6943" y="-135"/>
                    <a:pt x="5400" y="2656"/>
                  </a:cubicBezTo>
                  <a:cubicBezTo>
                    <a:pt x="3857" y="5447"/>
                    <a:pt x="1800" y="10786"/>
                    <a:pt x="772" y="14062"/>
                  </a:cubicBezTo>
                  <a:cubicBezTo>
                    <a:pt x="-257" y="17339"/>
                    <a:pt x="-257" y="18552"/>
                    <a:pt x="772" y="19523"/>
                  </a:cubicBezTo>
                  <a:cubicBezTo>
                    <a:pt x="1800" y="20494"/>
                    <a:pt x="3857" y="21222"/>
                    <a:pt x="6223" y="20130"/>
                  </a:cubicBezTo>
                  <a:cubicBezTo>
                    <a:pt x="8589" y="19038"/>
                    <a:pt x="11263" y="16125"/>
                    <a:pt x="13114" y="13698"/>
                  </a:cubicBezTo>
                  <a:cubicBezTo>
                    <a:pt x="14966" y="11271"/>
                    <a:pt x="15994" y="9330"/>
                    <a:pt x="15994" y="8723"/>
                  </a:cubicBezTo>
                  <a:cubicBezTo>
                    <a:pt x="15994" y="8116"/>
                    <a:pt x="14966" y="8844"/>
                    <a:pt x="13937" y="10422"/>
                  </a:cubicBezTo>
                  <a:cubicBezTo>
                    <a:pt x="12909" y="12000"/>
                    <a:pt x="11880" y="14426"/>
                    <a:pt x="11572" y="16368"/>
                  </a:cubicBezTo>
                  <a:cubicBezTo>
                    <a:pt x="11263" y="18310"/>
                    <a:pt x="11674" y="19766"/>
                    <a:pt x="13114" y="20009"/>
                  </a:cubicBezTo>
                  <a:cubicBezTo>
                    <a:pt x="14554" y="20251"/>
                    <a:pt x="17023" y="19280"/>
                    <a:pt x="18566" y="18188"/>
                  </a:cubicBezTo>
                  <a:cubicBezTo>
                    <a:pt x="20109" y="17096"/>
                    <a:pt x="20726" y="15883"/>
                    <a:pt x="21034" y="14669"/>
                  </a:cubicBezTo>
                  <a:cubicBezTo>
                    <a:pt x="21343" y="13456"/>
                    <a:pt x="21343" y="12242"/>
                    <a:pt x="21034" y="11150"/>
                  </a:cubicBezTo>
                  <a:cubicBezTo>
                    <a:pt x="20726" y="10058"/>
                    <a:pt x="20109" y="9087"/>
                    <a:pt x="19286" y="8844"/>
                  </a:cubicBezTo>
                  <a:cubicBezTo>
                    <a:pt x="18463" y="8602"/>
                    <a:pt x="17434" y="9087"/>
                    <a:pt x="16406" y="957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9699710" y="1798422"/>
              <a:ext cx="230210" cy="15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149" fill="norm" stroke="1" extrusionOk="0">
                  <a:moveTo>
                    <a:pt x="0" y="8234"/>
                  </a:moveTo>
                  <a:cubicBezTo>
                    <a:pt x="785" y="7392"/>
                    <a:pt x="1571" y="6550"/>
                    <a:pt x="2160" y="7112"/>
                  </a:cubicBezTo>
                  <a:cubicBezTo>
                    <a:pt x="2749" y="7673"/>
                    <a:pt x="3142" y="9636"/>
                    <a:pt x="3338" y="10337"/>
                  </a:cubicBezTo>
                  <a:cubicBezTo>
                    <a:pt x="3535" y="11039"/>
                    <a:pt x="3535" y="10478"/>
                    <a:pt x="3829" y="9215"/>
                  </a:cubicBezTo>
                  <a:cubicBezTo>
                    <a:pt x="4124" y="7953"/>
                    <a:pt x="4713" y="5989"/>
                    <a:pt x="5400" y="4587"/>
                  </a:cubicBezTo>
                  <a:cubicBezTo>
                    <a:pt x="6087" y="3184"/>
                    <a:pt x="6873" y="2343"/>
                    <a:pt x="7560" y="2483"/>
                  </a:cubicBezTo>
                  <a:cubicBezTo>
                    <a:pt x="8247" y="2623"/>
                    <a:pt x="8836" y="3745"/>
                    <a:pt x="9229" y="5148"/>
                  </a:cubicBezTo>
                  <a:cubicBezTo>
                    <a:pt x="9622" y="6550"/>
                    <a:pt x="9818" y="8234"/>
                    <a:pt x="10015" y="9776"/>
                  </a:cubicBezTo>
                  <a:cubicBezTo>
                    <a:pt x="10211" y="11319"/>
                    <a:pt x="10407" y="12722"/>
                    <a:pt x="10898" y="13844"/>
                  </a:cubicBezTo>
                  <a:cubicBezTo>
                    <a:pt x="11389" y="14966"/>
                    <a:pt x="12175" y="15808"/>
                    <a:pt x="12862" y="15667"/>
                  </a:cubicBezTo>
                  <a:cubicBezTo>
                    <a:pt x="13549" y="15527"/>
                    <a:pt x="14138" y="14405"/>
                    <a:pt x="15218" y="12582"/>
                  </a:cubicBezTo>
                  <a:cubicBezTo>
                    <a:pt x="16298" y="10758"/>
                    <a:pt x="17869" y="8234"/>
                    <a:pt x="18655" y="5989"/>
                  </a:cubicBezTo>
                  <a:cubicBezTo>
                    <a:pt x="19440" y="3745"/>
                    <a:pt x="19440" y="1782"/>
                    <a:pt x="18851" y="800"/>
                  </a:cubicBezTo>
                  <a:cubicBezTo>
                    <a:pt x="18262" y="-182"/>
                    <a:pt x="17084" y="-182"/>
                    <a:pt x="16200" y="379"/>
                  </a:cubicBezTo>
                  <a:cubicBezTo>
                    <a:pt x="15316" y="940"/>
                    <a:pt x="14727" y="2062"/>
                    <a:pt x="14433" y="3324"/>
                  </a:cubicBezTo>
                  <a:cubicBezTo>
                    <a:pt x="14138" y="4587"/>
                    <a:pt x="14138" y="5989"/>
                    <a:pt x="15316" y="8234"/>
                  </a:cubicBezTo>
                  <a:cubicBezTo>
                    <a:pt x="16495" y="10478"/>
                    <a:pt x="18851" y="13563"/>
                    <a:pt x="20127" y="15808"/>
                  </a:cubicBezTo>
                  <a:cubicBezTo>
                    <a:pt x="21404" y="18052"/>
                    <a:pt x="21600" y="19454"/>
                    <a:pt x="21109" y="20296"/>
                  </a:cubicBezTo>
                  <a:cubicBezTo>
                    <a:pt x="20618" y="21137"/>
                    <a:pt x="19440" y="21418"/>
                    <a:pt x="18753" y="20857"/>
                  </a:cubicBezTo>
                  <a:cubicBezTo>
                    <a:pt x="18065" y="20296"/>
                    <a:pt x="17869" y="18893"/>
                    <a:pt x="17771" y="17912"/>
                  </a:cubicBezTo>
                  <a:cubicBezTo>
                    <a:pt x="17673" y="16930"/>
                    <a:pt x="17673" y="16369"/>
                    <a:pt x="17673" y="1580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9998160" y="182880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10004510" y="175260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10072244" y="1554069"/>
              <a:ext cx="256117" cy="36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8747" y="15193"/>
                  </a:moveTo>
                  <a:cubicBezTo>
                    <a:pt x="7855" y="14947"/>
                    <a:pt x="6962" y="14702"/>
                    <a:pt x="5623" y="14825"/>
                  </a:cubicBezTo>
                  <a:cubicBezTo>
                    <a:pt x="4284" y="14947"/>
                    <a:pt x="2499" y="15438"/>
                    <a:pt x="1428" y="16297"/>
                  </a:cubicBezTo>
                  <a:cubicBezTo>
                    <a:pt x="357" y="17157"/>
                    <a:pt x="0" y="18384"/>
                    <a:pt x="0" y="19304"/>
                  </a:cubicBezTo>
                  <a:cubicBezTo>
                    <a:pt x="0" y="20225"/>
                    <a:pt x="357" y="20838"/>
                    <a:pt x="982" y="21145"/>
                  </a:cubicBezTo>
                  <a:cubicBezTo>
                    <a:pt x="1607" y="21452"/>
                    <a:pt x="2499" y="21452"/>
                    <a:pt x="3927" y="20593"/>
                  </a:cubicBezTo>
                  <a:cubicBezTo>
                    <a:pt x="5355" y="19734"/>
                    <a:pt x="7319" y="18016"/>
                    <a:pt x="9015" y="15377"/>
                  </a:cubicBezTo>
                  <a:cubicBezTo>
                    <a:pt x="10711" y="12738"/>
                    <a:pt x="12139" y="9179"/>
                    <a:pt x="12942" y="6786"/>
                  </a:cubicBezTo>
                  <a:cubicBezTo>
                    <a:pt x="13745" y="4393"/>
                    <a:pt x="13924" y="3166"/>
                    <a:pt x="13924" y="2122"/>
                  </a:cubicBezTo>
                  <a:cubicBezTo>
                    <a:pt x="13924" y="1079"/>
                    <a:pt x="13745" y="220"/>
                    <a:pt x="13299" y="36"/>
                  </a:cubicBezTo>
                  <a:cubicBezTo>
                    <a:pt x="12853" y="-148"/>
                    <a:pt x="12139" y="343"/>
                    <a:pt x="11157" y="2184"/>
                  </a:cubicBezTo>
                  <a:cubicBezTo>
                    <a:pt x="10175" y="4025"/>
                    <a:pt x="8926" y="7216"/>
                    <a:pt x="8301" y="10284"/>
                  </a:cubicBezTo>
                  <a:cubicBezTo>
                    <a:pt x="7676" y="13352"/>
                    <a:pt x="7676" y="16297"/>
                    <a:pt x="7944" y="18016"/>
                  </a:cubicBezTo>
                  <a:cubicBezTo>
                    <a:pt x="8212" y="19734"/>
                    <a:pt x="8747" y="20225"/>
                    <a:pt x="9461" y="20532"/>
                  </a:cubicBezTo>
                  <a:cubicBezTo>
                    <a:pt x="10175" y="20838"/>
                    <a:pt x="11068" y="20961"/>
                    <a:pt x="11871" y="20777"/>
                  </a:cubicBezTo>
                  <a:cubicBezTo>
                    <a:pt x="12674" y="20593"/>
                    <a:pt x="13388" y="20102"/>
                    <a:pt x="14281" y="19120"/>
                  </a:cubicBezTo>
                  <a:cubicBezTo>
                    <a:pt x="15174" y="18138"/>
                    <a:pt x="16245" y="16666"/>
                    <a:pt x="16691" y="15316"/>
                  </a:cubicBezTo>
                  <a:cubicBezTo>
                    <a:pt x="17137" y="13966"/>
                    <a:pt x="16959" y="12738"/>
                    <a:pt x="16423" y="12186"/>
                  </a:cubicBezTo>
                  <a:cubicBezTo>
                    <a:pt x="15888" y="11634"/>
                    <a:pt x="14995" y="11757"/>
                    <a:pt x="14370" y="12125"/>
                  </a:cubicBezTo>
                  <a:cubicBezTo>
                    <a:pt x="13745" y="12493"/>
                    <a:pt x="13388" y="13107"/>
                    <a:pt x="13210" y="14027"/>
                  </a:cubicBezTo>
                  <a:cubicBezTo>
                    <a:pt x="13031" y="14947"/>
                    <a:pt x="13031" y="16175"/>
                    <a:pt x="13478" y="17095"/>
                  </a:cubicBezTo>
                  <a:cubicBezTo>
                    <a:pt x="13924" y="18016"/>
                    <a:pt x="14817" y="18629"/>
                    <a:pt x="16245" y="18813"/>
                  </a:cubicBezTo>
                  <a:cubicBezTo>
                    <a:pt x="17673" y="18997"/>
                    <a:pt x="19636" y="18752"/>
                    <a:pt x="21600" y="1850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10385510" y="1500313"/>
              <a:ext cx="373925" cy="41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387" fill="norm" stroke="1" extrusionOk="0">
                  <a:moveTo>
                    <a:pt x="0" y="14384"/>
                  </a:moveTo>
                  <a:cubicBezTo>
                    <a:pt x="366" y="15481"/>
                    <a:pt x="732" y="16577"/>
                    <a:pt x="1037" y="17673"/>
                  </a:cubicBezTo>
                  <a:cubicBezTo>
                    <a:pt x="1342" y="18770"/>
                    <a:pt x="1586" y="19866"/>
                    <a:pt x="1525" y="20086"/>
                  </a:cubicBezTo>
                  <a:cubicBezTo>
                    <a:pt x="1464" y="20305"/>
                    <a:pt x="1098" y="19647"/>
                    <a:pt x="1220" y="18496"/>
                  </a:cubicBezTo>
                  <a:cubicBezTo>
                    <a:pt x="1342" y="17345"/>
                    <a:pt x="1953" y="15700"/>
                    <a:pt x="2502" y="14713"/>
                  </a:cubicBezTo>
                  <a:cubicBezTo>
                    <a:pt x="3051" y="13726"/>
                    <a:pt x="3539" y="13397"/>
                    <a:pt x="4088" y="13233"/>
                  </a:cubicBezTo>
                  <a:cubicBezTo>
                    <a:pt x="4637" y="13068"/>
                    <a:pt x="5247" y="13068"/>
                    <a:pt x="6102" y="13233"/>
                  </a:cubicBezTo>
                  <a:cubicBezTo>
                    <a:pt x="6956" y="13397"/>
                    <a:pt x="8054" y="13726"/>
                    <a:pt x="8359" y="13726"/>
                  </a:cubicBezTo>
                  <a:cubicBezTo>
                    <a:pt x="8664" y="13726"/>
                    <a:pt x="8176" y="13397"/>
                    <a:pt x="7627" y="13342"/>
                  </a:cubicBezTo>
                  <a:cubicBezTo>
                    <a:pt x="7078" y="13288"/>
                    <a:pt x="6468" y="13507"/>
                    <a:pt x="6041" y="13891"/>
                  </a:cubicBezTo>
                  <a:cubicBezTo>
                    <a:pt x="5614" y="14274"/>
                    <a:pt x="5369" y="14823"/>
                    <a:pt x="5247" y="15426"/>
                  </a:cubicBezTo>
                  <a:cubicBezTo>
                    <a:pt x="5125" y="16029"/>
                    <a:pt x="5125" y="16687"/>
                    <a:pt x="5369" y="17345"/>
                  </a:cubicBezTo>
                  <a:cubicBezTo>
                    <a:pt x="5614" y="18002"/>
                    <a:pt x="6102" y="18660"/>
                    <a:pt x="6651" y="19044"/>
                  </a:cubicBezTo>
                  <a:cubicBezTo>
                    <a:pt x="7200" y="19428"/>
                    <a:pt x="7810" y="19537"/>
                    <a:pt x="9031" y="19373"/>
                  </a:cubicBezTo>
                  <a:cubicBezTo>
                    <a:pt x="10251" y="19208"/>
                    <a:pt x="12081" y="18770"/>
                    <a:pt x="13363" y="18386"/>
                  </a:cubicBezTo>
                  <a:cubicBezTo>
                    <a:pt x="14644" y="18002"/>
                    <a:pt x="15376" y="17673"/>
                    <a:pt x="15986" y="17345"/>
                  </a:cubicBezTo>
                  <a:cubicBezTo>
                    <a:pt x="16597" y="17016"/>
                    <a:pt x="17085" y="16687"/>
                    <a:pt x="17146" y="16303"/>
                  </a:cubicBezTo>
                  <a:cubicBezTo>
                    <a:pt x="17207" y="15919"/>
                    <a:pt x="16841" y="15481"/>
                    <a:pt x="16353" y="15371"/>
                  </a:cubicBezTo>
                  <a:cubicBezTo>
                    <a:pt x="15864" y="15261"/>
                    <a:pt x="15254" y="15481"/>
                    <a:pt x="14522" y="16138"/>
                  </a:cubicBezTo>
                  <a:cubicBezTo>
                    <a:pt x="13790" y="16796"/>
                    <a:pt x="12936" y="17893"/>
                    <a:pt x="12508" y="18825"/>
                  </a:cubicBezTo>
                  <a:cubicBezTo>
                    <a:pt x="12081" y="19757"/>
                    <a:pt x="12081" y="20524"/>
                    <a:pt x="12386" y="20963"/>
                  </a:cubicBezTo>
                  <a:cubicBezTo>
                    <a:pt x="12692" y="21401"/>
                    <a:pt x="13302" y="21511"/>
                    <a:pt x="14095" y="21237"/>
                  </a:cubicBezTo>
                  <a:cubicBezTo>
                    <a:pt x="14888" y="20963"/>
                    <a:pt x="15864" y="20305"/>
                    <a:pt x="17024" y="18605"/>
                  </a:cubicBezTo>
                  <a:cubicBezTo>
                    <a:pt x="18183" y="16906"/>
                    <a:pt x="19525" y="14165"/>
                    <a:pt x="20319" y="11424"/>
                  </a:cubicBezTo>
                  <a:cubicBezTo>
                    <a:pt x="21112" y="8683"/>
                    <a:pt x="21356" y="5941"/>
                    <a:pt x="21478" y="4132"/>
                  </a:cubicBezTo>
                  <a:cubicBezTo>
                    <a:pt x="21600" y="2323"/>
                    <a:pt x="21600" y="1446"/>
                    <a:pt x="21356" y="843"/>
                  </a:cubicBezTo>
                  <a:cubicBezTo>
                    <a:pt x="21112" y="240"/>
                    <a:pt x="20624" y="-89"/>
                    <a:pt x="20136" y="21"/>
                  </a:cubicBezTo>
                  <a:cubicBezTo>
                    <a:pt x="19647" y="130"/>
                    <a:pt x="19159" y="679"/>
                    <a:pt x="18732" y="2707"/>
                  </a:cubicBezTo>
                  <a:cubicBezTo>
                    <a:pt x="18305" y="4735"/>
                    <a:pt x="17939" y="8244"/>
                    <a:pt x="18061" y="10930"/>
                  </a:cubicBezTo>
                  <a:cubicBezTo>
                    <a:pt x="18183" y="13617"/>
                    <a:pt x="18793" y="15481"/>
                    <a:pt x="19403" y="1734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11058071" y="1711421"/>
              <a:ext cx="197390" cy="14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719" fill="norm" stroke="1" extrusionOk="0">
                  <a:moveTo>
                    <a:pt x="11089" y="12136"/>
                  </a:moveTo>
                  <a:cubicBezTo>
                    <a:pt x="10169" y="7936"/>
                    <a:pt x="9250" y="3736"/>
                    <a:pt x="8216" y="1636"/>
                  </a:cubicBezTo>
                  <a:cubicBezTo>
                    <a:pt x="7182" y="-464"/>
                    <a:pt x="6033" y="-464"/>
                    <a:pt x="4769" y="1186"/>
                  </a:cubicBezTo>
                  <a:cubicBezTo>
                    <a:pt x="3506" y="2836"/>
                    <a:pt x="2127" y="6136"/>
                    <a:pt x="1208" y="9436"/>
                  </a:cubicBezTo>
                  <a:cubicBezTo>
                    <a:pt x="289" y="12736"/>
                    <a:pt x="-171" y="16036"/>
                    <a:pt x="59" y="18136"/>
                  </a:cubicBezTo>
                  <a:cubicBezTo>
                    <a:pt x="289" y="20236"/>
                    <a:pt x="1208" y="21136"/>
                    <a:pt x="2701" y="20536"/>
                  </a:cubicBezTo>
                  <a:cubicBezTo>
                    <a:pt x="4195" y="19936"/>
                    <a:pt x="6263" y="17836"/>
                    <a:pt x="7642" y="15886"/>
                  </a:cubicBezTo>
                  <a:cubicBezTo>
                    <a:pt x="9020" y="13936"/>
                    <a:pt x="9710" y="12136"/>
                    <a:pt x="10169" y="10186"/>
                  </a:cubicBezTo>
                  <a:cubicBezTo>
                    <a:pt x="10629" y="8236"/>
                    <a:pt x="10859" y="6136"/>
                    <a:pt x="10974" y="6136"/>
                  </a:cubicBezTo>
                  <a:cubicBezTo>
                    <a:pt x="11089" y="6136"/>
                    <a:pt x="11089" y="8236"/>
                    <a:pt x="11663" y="10036"/>
                  </a:cubicBezTo>
                  <a:cubicBezTo>
                    <a:pt x="12238" y="11836"/>
                    <a:pt x="13386" y="13336"/>
                    <a:pt x="15110" y="13936"/>
                  </a:cubicBezTo>
                  <a:cubicBezTo>
                    <a:pt x="16833" y="14536"/>
                    <a:pt x="19131" y="14236"/>
                    <a:pt x="21429" y="1393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11420560" y="1758950"/>
              <a:ext cx="152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8514"/>
                    <a:pt x="8400" y="15429"/>
                    <a:pt x="12000" y="11829"/>
                  </a:cubicBezTo>
                  <a:cubicBezTo>
                    <a:pt x="15600" y="8229"/>
                    <a:pt x="18600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11484424" y="1708150"/>
              <a:ext cx="31387" cy="13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41" fill="norm" stroke="1" extrusionOk="0">
                  <a:moveTo>
                    <a:pt x="4073" y="0"/>
                  </a:moveTo>
                  <a:cubicBezTo>
                    <a:pt x="2633" y="4181"/>
                    <a:pt x="1193" y="8361"/>
                    <a:pt x="473" y="11323"/>
                  </a:cubicBezTo>
                  <a:cubicBezTo>
                    <a:pt x="-247" y="14284"/>
                    <a:pt x="-247" y="16026"/>
                    <a:pt x="1193" y="17768"/>
                  </a:cubicBezTo>
                  <a:cubicBezTo>
                    <a:pt x="2633" y="19510"/>
                    <a:pt x="5513" y="21252"/>
                    <a:pt x="9113" y="21426"/>
                  </a:cubicBezTo>
                  <a:cubicBezTo>
                    <a:pt x="12713" y="21600"/>
                    <a:pt x="17033" y="20206"/>
                    <a:pt x="21353" y="1881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11553910" y="1701800"/>
              <a:ext cx="133351" cy="9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0" y="0"/>
                  </a:moveTo>
                  <a:cubicBezTo>
                    <a:pt x="343" y="4950"/>
                    <a:pt x="686" y="9900"/>
                    <a:pt x="1543" y="13725"/>
                  </a:cubicBezTo>
                  <a:cubicBezTo>
                    <a:pt x="2400" y="17550"/>
                    <a:pt x="3771" y="20250"/>
                    <a:pt x="5143" y="20925"/>
                  </a:cubicBezTo>
                  <a:cubicBezTo>
                    <a:pt x="6514" y="21600"/>
                    <a:pt x="7886" y="20250"/>
                    <a:pt x="10629" y="16875"/>
                  </a:cubicBezTo>
                  <a:cubicBezTo>
                    <a:pt x="13371" y="13500"/>
                    <a:pt x="17486" y="8100"/>
                    <a:pt x="21600" y="27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11689642" y="1674320"/>
              <a:ext cx="150019" cy="13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251" fill="norm" stroke="1" extrusionOk="0">
                  <a:moveTo>
                    <a:pt x="562" y="9594"/>
                  </a:moveTo>
                  <a:cubicBezTo>
                    <a:pt x="2062" y="9937"/>
                    <a:pt x="3562" y="10280"/>
                    <a:pt x="5062" y="9422"/>
                  </a:cubicBezTo>
                  <a:cubicBezTo>
                    <a:pt x="6562" y="8565"/>
                    <a:pt x="8062" y="6508"/>
                    <a:pt x="8962" y="4622"/>
                  </a:cubicBezTo>
                  <a:cubicBezTo>
                    <a:pt x="9862" y="2737"/>
                    <a:pt x="10162" y="1022"/>
                    <a:pt x="9562" y="337"/>
                  </a:cubicBezTo>
                  <a:cubicBezTo>
                    <a:pt x="8962" y="-349"/>
                    <a:pt x="7462" y="-6"/>
                    <a:pt x="5662" y="1537"/>
                  </a:cubicBezTo>
                  <a:cubicBezTo>
                    <a:pt x="3862" y="3080"/>
                    <a:pt x="1762" y="5822"/>
                    <a:pt x="712" y="9080"/>
                  </a:cubicBezTo>
                  <a:cubicBezTo>
                    <a:pt x="-338" y="12337"/>
                    <a:pt x="-338" y="16108"/>
                    <a:pt x="1462" y="18337"/>
                  </a:cubicBezTo>
                  <a:cubicBezTo>
                    <a:pt x="3262" y="20565"/>
                    <a:pt x="6862" y="21251"/>
                    <a:pt x="10462" y="21251"/>
                  </a:cubicBezTo>
                  <a:cubicBezTo>
                    <a:pt x="14062" y="21251"/>
                    <a:pt x="17662" y="20565"/>
                    <a:pt x="21262" y="1988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11941260" y="1674144"/>
              <a:ext cx="139701" cy="156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6271"/>
                  </a:moveTo>
                  <a:cubicBezTo>
                    <a:pt x="2618" y="8545"/>
                    <a:pt x="5236" y="10818"/>
                    <a:pt x="6545" y="12666"/>
                  </a:cubicBezTo>
                  <a:cubicBezTo>
                    <a:pt x="7855" y="14513"/>
                    <a:pt x="7855" y="15934"/>
                    <a:pt x="7691" y="17355"/>
                  </a:cubicBezTo>
                  <a:cubicBezTo>
                    <a:pt x="7527" y="18776"/>
                    <a:pt x="7200" y="20197"/>
                    <a:pt x="6218" y="20766"/>
                  </a:cubicBezTo>
                  <a:cubicBezTo>
                    <a:pt x="5236" y="21334"/>
                    <a:pt x="3600" y="21050"/>
                    <a:pt x="2618" y="20055"/>
                  </a:cubicBezTo>
                  <a:cubicBezTo>
                    <a:pt x="1636" y="19060"/>
                    <a:pt x="1309" y="17355"/>
                    <a:pt x="3109" y="13945"/>
                  </a:cubicBezTo>
                  <a:cubicBezTo>
                    <a:pt x="4909" y="10534"/>
                    <a:pt x="8836" y="5418"/>
                    <a:pt x="11782" y="2718"/>
                  </a:cubicBezTo>
                  <a:cubicBezTo>
                    <a:pt x="14727" y="18"/>
                    <a:pt x="16691" y="-266"/>
                    <a:pt x="18164" y="160"/>
                  </a:cubicBezTo>
                  <a:cubicBezTo>
                    <a:pt x="19636" y="587"/>
                    <a:pt x="20618" y="1723"/>
                    <a:pt x="21600" y="286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12059476" y="1702329"/>
              <a:ext cx="116735" cy="10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0664" fill="norm" stroke="1" extrusionOk="0">
                  <a:moveTo>
                    <a:pt x="1601" y="6247"/>
                  </a:moveTo>
                  <a:cubicBezTo>
                    <a:pt x="3529" y="6247"/>
                    <a:pt x="5458" y="6247"/>
                    <a:pt x="6808" y="4977"/>
                  </a:cubicBezTo>
                  <a:cubicBezTo>
                    <a:pt x="8158" y="3706"/>
                    <a:pt x="8929" y="1165"/>
                    <a:pt x="8351" y="318"/>
                  </a:cubicBezTo>
                  <a:cubicBezTo>
                    <a:pt x="7772" y="-529"/>
                    <a:pt x="5843" y="318"/>
                    <a:pt x="4108" y="2859"/>
                  </a:cubicBezTo>
                  <a:cubicBezTo>
                    <a:pt x="2372" y="5400"/>
                    <a:pt x="829" y="9636"/>
                    <a:pt x="251" y="12812"/>
                  </a:cubicBezTo>
                  <a:cubicBezTo>
                    <a:pt x="-328" y="15989"/>
                    <a:pt x="58" y="18106"/>
                    <a:pt x="1793" y="19377"/>
                  </a:cubicBezTo>
                  <a:cubicBezTo>
                    <a:pt x="3529" y="20647"/>
                    <a:pt x="6615" y="21071"/>
                    <a:pt x="10086" y="20224"/>
                  </a:cubicBezTo>
                  <a:cubicBezTo>
                    <a:pt x="13558" y="19377"/>
                    <a:pt x="17415" y="17259"/>
                    <a:pt x="21272" y="1514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12160644" y="1679756"/>
              <a:ext cx="66367" cy="14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063" fill="norm" stroke="1" extrusionOk="0">
                  <a:moveTo>
                    <a:pt x="21164" y="424"/>
                  </a:moveTo>
                  <a:cubicBezTo>
                    <a:pt x="17789" y="124"/>
                    <a:pt x="14414" y="-176"/>
                    <a:pt x="11376" y="124"/>
                  </a:cubicBezTo>
                  <a:cubicBezTo>
                    <a:pt x="8339" y="424"/>
                    <a:pt x="5639" y="1324"/>
                    <a:pt x="4626" y="2524"/>
                  </a:cubicBezTo>
                  <a:cubicBezTo>
                    <a:pt x="3614" y="3724"/>
                    <a:pt x="4289" y="5224"/>
                    <a:pt x="6651" y="7474"/>
                  </a:cubicBezTo>
                  <a:cubicBezTo>
                    <a:pt x="9014" y="9724"/>
                    <a:pt x="13064" y="12724"/>
                    <a:pt x="15089" y="14974"/>
                  </a:cubicBezTo>
                  <a:cubicBezTo>
                    <a:pt x="17114" y="17224"/>
                    <a:pt x="17114" y="18724"/>
                    <a:pt x="14414" y="19774"/>
                  </a:cubicBezTo>
                  <a:cubicBezTo>
                    <a:pt x="11714" y="20824"/>
                    <a:pt x="6314" y="21424"/>
                    <a:pt x="3276" y="20824"/>
                  </a:cubicBezTo>
                  <a:cubicBezTo>
                    <a:pt x="239" y="20224"/>
                    <a:pt x="-436" y="18424"/>
                    <a:pt x="239" y="16774"/>
                  </a:cubicBezTo>
                  <a:cubicBezTo>
                    <a:pt x="914" y="15124"/>
                    <a:pt x="2939" y="13624"/>
                    <a:pt x="4964" y="1212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12260877" y="1587500"/>
              <a:ext cx="184945" cy="21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24" fill="norm" stroke="1" extrusionOk="0">
                  <a:moveTo>
                    <a:pt x="491" y="10907"/>
                  </a:moveTo>
                  <a:cubicBezTo>
                    <a:pt x="245" y="13046"/>
                    <a:pt x="0" y="15184"/>
                    <a:pt x="0" y="16895"/>
                  </a:cubicBezTo>
                  <a:cubicBezTo>
                    <a:pt x="0" y="18606"/>
                    <a:pt x="245" y="19889"/>
                    <a:pt x="982" y="20638"/>
                  </a:cubicBezTo>
                  <a:cubicBezTo>
                    <a:pt x="1718" y="21386"/>
                    <a:pt x="2945" y="21600"/>
                    <a:pt x="4050" y="21279"/>
                  </a:cubicBezTo>
                  <a:cubicBezTo>
                    <a:pt x="5155" y="20958"/>
                    <a:pt x="6136" y="20103"/>
                    <a:pt x="6995" y="19141"/>
                  </a:cubicBezTo>
                  <a:cubicBezTo>
                    <a:pt x="7855" y="18178"/>
                    <a:pt x="8591" y="17109"/>
                    <a:pt x="8959" y="17109"/>
                  </a:cubicBezTo>
                  <a:cubicBezTo>
                    <a:pt x="9327" y="17109"/>
                    <a:pt x="9327" y="18178"/>
                    <a:pt x="9941" y="18606"/>
                  </a:cubicBezTo>
                  <a:cubicBezTo>
                    <a:pt x="10555" y="19034"/>
                    <a:pt x="11782" y="18820"/>
                    <a:pt x="13132" y="17644"/>
                  </a:cubicBezTo>
                  <a:cubicBezTo>
                    <a:pt x="14482" y="16467"/>
                    <a:pt x="15955" y="14329"/>
                    <a:pt x="17305" y="11655"/>
                  </a:cubicBezTo>
                  <a:cubicBezTo>
                    <a:pt x="18655" y="8982"/>
                    <a:pt x="19882" y="5774"/>
                    <a:pt x="20618" y="3529"/>
                  </a:cubicBezTo>
                  <a:cubicBezTo>
                    <a:pt x="21355" y="1283"/>
                    <a:pt x="21600" y="0"/>
                    <a:pt x="21355" y="0"/>
                  </a:cubicBezTo>
                  <a:cubicBezTo>
                    <a:pt x="21109" y="0"/>
                    <a:pt x="20373" y="1283"/>
                    <a:pt x="19636" y="4919"/>
                  </a:cubicBezTo>
                  <a:cubicBezTo>
                    <a:pt x="18900" y="8554"/>
                    <a:pt x="18164" y="14543"/>
                    <a:pt x="17427" y="2053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12513920" y="1504949"/>
              <a:ext cx="6234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600" fill="norm" stroke="1" extrusionOk="0">
                  <a:moveTo>
                    <a:pt x="21206" y="0"/>
                  </a:moveTo>
                  <a:cubicBezTo>
                    <a:pt x="16166" y="1964"/>
                    <a:pt x="11126" y="3927"/>
                    <a:pt x="7526" y="7036"/>
                  </a:cubicBezTo>
                  <a:cubicBezTo>
                    <a:pt x="3926" y="10145"/>
                    <a:pt x="1766" y="14400"/>
                    <a:pt x="686" y="16936"/>
                  </a:cubicBezTo>
                  <a:cubicBezTo>
                    <a:pt x="-394" y="19473"/>
                    <a:pt x="-394" y="20291"/>
                    <a:pt x="2126" y="20782"/>
                  </a:cubicBezTo>
                  <a:cubicBezTo>
                    <a:pt x="4646" y="21273"/>
                    <a:pt x="9686" y="21436"/>
                    <a:pt x="14726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12519110" y="1682750"/>
              <a:ext cx="146051" cy="1"/>
            </a:xfrm>
            <a:prstGeom prst="ellipse">
              <a:avLst/>
            </a:pr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11382460" y="1949450"/>
              <a:ext cx="1193299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0" y="12960"/>
                  </a:moveTo>
                  <a:cubicBezTo>
                    <a:pt x="421" y="17280"/>
                    <a:pt x="841" y="21600"/>
                    <a:pt x="1854" y="21600"/>
                  </a:cubicBezTo>
                  <a:cubicBezTo>
                    <a:pt x="2867" y="21600"/>
                    <a:pt x="4473" y="17280"/>
                    <a:pt x="6040" y="12960"/>
                  </a:cubicBezTo>
                  <a:cubicBezTo>
                    <a:pt x="7608" y="8640"/>
                    <a:pt x="9137" y="4320"/>
                    <a:pt x="10685" y="2160"/>
                  </a:cubicBezTo>
                  <a:cubicBezTo>
                    <a:pt x="12234" y="0"/>
                    <a:pt x="13801" y="0"/>
                    <a:pt x="15292" y="0"/>
                  </a:cubicBezTo>
                  <a:cubicBezTo>
                    <a:pt x="16783" y="0"/>
                    <a:pt x="18198" y="0"/>
                    <a:pt x="19172" y="720"/>
                  </a:cubicBezTo>
                  <a:cubicBezTo>
                    <a:pt x="20147" y="1440"/>
                    <a:pt x="20682" y="2880"/>
                    <a:pt x="21046" y="4320"/>
                  </a:cubicBezTo>
                  <a:cubicBezTo>
                    <a:pt x="21409" y="5760"/>
                    <a:pt x="21600" y="7200"/>
                    <a:pt x="21543" y="9360"/>
                  </a:cubicBezTo>
                  <a:cubicBezTo>
                    <a:pt x="21485" y="11520"/>
                    <a:pt x="21179" y="14400"/>
                    <a:pt x="20874" y="1728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11566610" y="2032000"/>
              <a:ext cx="9652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5" y="18000"/>
                    <a:pt x="3411" y="14400"/>
                    <a:pt x="5068" y="11250"/>
                  </a:cubicBezTo>
                  <a:cubicBezTo>
                    <a:pt x="6726" y="8100"/>
                    <a:pt x="8337" y="5400"/>
                    <a:pt x="10208" y="4050"/>
                  </a:cubicBezTo>
                  <a:cubicBezTo>
                    <a:pt x="12079" y="2700"/>
                    <a:pt x="14211" y="2700"/>
                    <a:pt x="16153" y="2250"/>
                  </a:cubicBezTo>
                  <a:cubicBezTo>
                    <a:pt x="18095" y="1800"/>
                    <a:pt x="1984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4998268" y="4081829"/>
              <a:ext cx="108743" cy="46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370" fill="norm" stroke="1" extrusionOk="0">
                  <a:moveTo>
                    <a:pt x="470" y="8598"/>
                  </a:moveTo>
                  <a:cubicBezTo>
                    <a:pt x="1693" y="11936"/>
                    <a:pt x="2915" y="15274"/>
                    <a:pt x="3527" y="17238"/>
                  </a:cubicBezTo>
                  <a:cubicBezTo>
                    <a:pt x="4138" y="19202"/>
                    <a:pt x="4138" y="19791"/>
                    <a:pt x="4138" y="20380"/>
                  </a:cubicBezTo>
                  <a:cubicBezTo>
                    <a:pt x="4138" y="20969"/>
                    <a:pt x="4138" y="21558"/>
                    <a:pt x="3934" y="21313"/>
                  </a:cubicBezTo>
                  <a:cubicBezTo>
                    <a:pt x="3730" y="21067"/>
                    <a:pt x="3323" y="19987"/>
                    <a:pt x="2712" y="17582"/>
                  </a:cubicBezTo>
                  <a:cubicBezTo>
                    <a:pt x="2100" y="15176"/>
                    <a:pt x="1285" y="11445"/>
                    <a:pt x="878" y="8549"/>
                  </a:cubicBezTo>
                  <a:cubicBezTo>
                    <a:pt x="470" y="5653"/>
                    <a:pt x="470" y="3591"/>
                    <a:pt x="1081" y="2363"/>
                  </a:cubicBezTo>
                  <a:cubicBezTo>
                    <a:pt x="1693" y="1136"/>
                    <a:pt x="2915" y="743"/>
                    <a:pt x="4546" y="449"/>
                  </a:cubicBezTo>
                  <a:cubicBezTo>
                    <a:pt x="6176" y="154"/>
                    <a:pt x="8213" y="-42"/>
                    <a:pt x="10047" y="7"/>
                  </a:cubicBezTo>
                  <a:cubicBezTo>
                    <a:pt x="11881" y="56"/>
                    <a:pt x="13512" y="351"/>
                    <a:pt x="15346" y="1431"/>
                  </a:cubicBezTo>
                  <a:cubicBezTo>
                    <a:pt x="17180" y="2511"/>
                    <a:pt x="19217" y="4376"/>
                    <a:pt x="20236" y="5800"/>
                  </a:cubicBezTo>
                  <a:cubicBezTo>
                    <a:pt x="21255" y="7223"/>
                    <a:pt x="21255" y="8205"/>
                    <a:pt x="19625" y="8991"/>
                  </a:cubicBezTo>
                  <a:cubicBezTo>
                    <a:pt x="17995" y="9776"/>
                    <a:pt x="14734" y="10365"/>
                    <a:pt x="11678" y="10709"/>
                  </a:cubicBezTo>
                  <a:cubicBezTo>
                    <a:pt x="8621" y="11053"/>
                    <a:pt x="5768" y="11151"/>
                    <a:pt x="3527" y="11053"/>
                  </a:cubicBezTo>
                  <a:cubicBezTo>
                    <a:pt x="1285" y="10954"/>
                    <a:pt x="-345" y="10660"/>
                    <a:pt x="63" y="10562"/>
                  </a:cubicBezTo>
                  <a:cubicBezTo>
                    <a:pt x="470" y="10463"/>
                    <a:pt x="2915" y="10562"/>
                    <a:pt x="5361" y="10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5092545" y="4362399"/>
              <a:ext cx="80836" cy="1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0978" fill="norm" stroke="1" extrusionOk="0">
                  <a:moveTo>
                    <a:pt x="17509" y="975"/>
                  </a:moveTo>
                  <a:cubicBezTo>
                    <a:pt x="14740" y="330"/>
                    <a:pt x="11971" y="-315"/>
                    <a:pt x="9478" y="169"/>
                  </a:cubicBezTo>
                  <a:cubicBezTo>
                    <a:pt x="6986" y="652"/>
                    <a:pt x="4771" y="2264"/>
                    <a:pt x="3109" y="5004"/>
                  </a:cubicBezTo>
                  <a:cubicBezTo>
                    <a:pt x="1448" y="7745"/>
                    <a:pt x="340" y="11613"/>
                    <a:pt x="63" y="14515"/>
                  </a:cubicBezTo>
                  <a:cubicBezTo>
                    <a:pt x="-214" y="17416"/>
                    <a:pt x="340" y="19351"/>
                    <a:pt x="3386" y="20318"/>
                  </a:cubicBezTo>
                  <a:cubicBezTo>
                    <a:pt x="6432" y="21285"/>
                    <a:pt x="11971" y="21285"/>
                    <a:pt x="15571" y="19673"/>
                  </a:cubicBezTo>
                  <a:cubicBezTo>
                    <a:pt x="19171" y="18061"/>
                    <a:pt x="20832" y="14837"/>
                    <a:pt x="21109" y="12097"/>
                  </a:cubicBezTo>
                  <a:cubicBezTo>
                    <a:pt x="21386" y="9357"/>
                    <a:pt x="20278" y="7100"/>
                    <a:pt x="18340" y="6133"/>
                  </a:cubicBezTo>
                  <a:cubicBezTo>
                    <a:pt x="16401" y="5166"/>
                    <a:pt x="13632" y="5488"/>
                    <a:pt x="10863" y="5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5210260" y="4352835"/>
              <a:ext cx="66932" cy="15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267" fill="norm" stroke="1" extrusionOk="0">
                  <a:moveTo>
                    <a:pt x="14175" y="2201"/>
                  </a:moveTo>
                  <a:cubicBezTo>
                    <a:pt x="12150" y="1034"/>
                    <a:pt x="10125" y="-134"/>
                    <a:pt x="8437" y="12"/>
                  </a:cubicBezTo>
                  <a:cubicBezTo>
                    <a:pt x="6750" y="158"/>
                    <a:pt x="5400" y="1617"/>
                    <a:pt x="7087" y="3952"/>
                  </a:cubicBezTo>
                  <a:cubicBezTo>
                    <a:pt x="8775" y="6288"/>
                    <a:pt x="13500" y="9498"/>
                    <a:pt x="16538" y="11834"/>
                  </a:cubicBezTo>
                  <a:cubicBezTo>
                    <a:pt x="19575" y="14169"/>
                    <a:pt x="20925" y="15628"/>
                    <a:pt x="21262" y="17088"/>
                  </a:cubicBezTo>
                  <a:cubicBezTo>
                    <a:pt x="21600" y="18547"/>
                    <a:pt x="20925" y="20007"/>
                    <a:pt x="18563" y="20736"/>
                  </a:cubicBezTo>
                  <a:cubicBezTo>
                    <a:pt x="16200" y="21466"/>
                    <a:pt x="12150" y="21466"/>
                    <a:pt x="8775" y="20590"/>
                  </a:cubicBezTo>
                  <a:cubicBezTo>
                    <a:pt x="5400" y="19715"/>
                    <a:pt x="2700" y="17963"/>
                    <a:pt x="0" y="16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5299160" y="437515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5292810" y="4279899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5379594" y="4152899"/>
              <a:ext cx="135203" cy="332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52" fill="norm" stroke="1" extrusionOk="0">
                  <a:moveTo>
                    <a:pt x="10462" y="0"/>
                  </a:moveTo>
                  <a:cubicBezTo>
                    <a:pt x="8100" y="4101"/>
                    <a:pt x="5737" y="8203"/>
                    <a:pt x="4556" y="11415"/>
                  </a:cubicBezTo>
                  <a:cubicBezTo>
                    <a:pt x="3375" y="14628"/>
                    <a:pt x="3375" y="16952"/>
                    <a:pt x="3375" y="18456"/>
                  </a:cubicBezTo>
                  <a:cubicBezTo>
                    <a:pt x="3375" y="19959"/>
                    <a:pt x="3375" y="20643"/>
                    <a:pt x="4219" y="21053"/>
                  </a:cubicBezTo>
                  <a:cubicBezTo>
                    <a:pt x="5062" y="21463"/>
                    <a:pt x="6750" y="21600"/>
                    <a:pt x="7762" y="21258"/>
                  </a:cubicBezTo>
                  <a:cubicBezTo>
                    <a:pt x="8775" y="20916"/>
                    <a:pt x="9112" y="20096"/>
                    <a:pt x="9112" y="19344"/>
                  </a:cubicBezTo>
                  <a:cubicBezTo>
                    <a:pt x="9112" y="18592"/>
                    <a:pt x="8775" y="17909"/>
                    <a:pt x="7762" y="17294"/>
                  </a:cubicBezTo>
                  <a:cubicBezTo>
                    <a:pt x="6750" y="16678"/>
                    <a:pt x="5062" y="16132"/>
                    <a:pt x="3375" y="15858"/>
                  </a:cubicBezTo>
                  <a:cubicBezTo>
                    <a:pt x="1687" y="15585"/>
                    <a:pt x="0" y="15585"/>
                    <a:pt x="0" y="15380"/>
                  </a:cubicBezTo>
                  <a:cubicBezTo>
                    <a:pt x="0" y="15175"/>
                    <a:pt x="1687" y="14765"/>
                    <a:pt x="4219" y="14354"/>
                  </a:cubicBezTo>
                  <a:cubicBezTo>
                    <a:pt x="6750" y="13944"/>
                    <a:pt x="10125" y="13534"/>
                    <a:pt x="12656" y="13329"/>
                  </a:cubicBezTo>
                  <a:cubicBezTo>
                    <a:pt x="15187" y="13124"/>
                    <a:pt x="16875" y="13124"/>
                    <a:pt x="17887" y="13466"/>
                  </a:cubicBezTo>
                  <a:cubicBezTo>
                    <a:pt x="18900" y="13808"/>
                    <a:pt x="19237" y="14491"/>
                    <a:pt x="19575" y="15311"/>
                  </a:cubicBezTo>
                  <a:cubicBezTo>
                    <a:pt x="19912" y="16132"/>
                    <a:pt x="20250" y="17089"/>
                    <a:pt x="20588" y="17909"/>
                  </a:cubicBezTo>
                  <a:cubicBezTo>
                    <a:pt x="20925" y="18729"/>
                    <a:pt x="21262" y="19413"/>
                    <a:pt x="21431" y="19413"/>
                  </a:cubicBezTo>
                  <a:cubicBezTo>
                    <a:pt x="21600" y="19413"/>
                    <a:pt x="21600" y="18729"/>
                    <a:pt x="21431" y="17089"/>
                  </a:cubicBezTo>
                  <a:cubicBezTo>
                    <a:pt x="21262" y="15448"/>
                    <a:pt x="20925" y="12851"/>
                    <a:pt x="20588" y="10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5527760" y="4298950"/>
              <a:ext cx="342901" cy="15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0"/>
                  </a:moveTo>
                  <a:cubicBezTo>
                    <a:pt x="1200" y="6422"/>
                    <a:pt x="2400" y="12843"/>
                    <a:pt x="3200" y="16638"/>
                  </a:cubicBezTo>
                  <a:cubicBezTo>
                    <a:pt x="4000" y="20432"/>
                    <a:pt x="4400" y="21600"/>
                    <a:pt x="4733" y="21454"/>
                  </a:cubicBezTo>
                  <a:cubicBezTo>
                    <a:pt x="5067" y="21308"/>
                    <a:pt x="5333" y="19849"/>
                    <a:pt x="5600" y="17514"/>
                  </a:cubicBezTo>
                  <a:cubicBezTo>
                    <a:pt x="5867" y="15178"/>
                    <a:pt x="6133" y="11968"/>
                    <a:pt x="6400" y="9632"/>
                  </a:cubicBezTo>
                  <a:cubicBezTo>
                    <a:pt x="6667" y="7297"/>
                    <a:pt x="6933" y="5838"/>
                    <a:pt x="7200" y="6422"/>
                  </a:cubicBezTo>
                  <a:cubicBezTo>
                    <a:pt x="7467" y="7005"/>
                    <a:pt x="7733" y="9632"/>
                    <a:pt x="8200" y="11092"/>
                  </a:cubicBezTo>
                  <a:cubicBezTo>
                    <a:pt x="8667" y="12551"/>
                    <a:pt x="9333" y="12843"/>
                    <a:pt x="9933" y="12405"/>
                  </a:cubicBezTo>
                  <a:cubicBezTo>
                    <a:pt x="10533" y="11968"/>
                    <a:pt x="11067" y="10800"/>
                    <a:pt x="11600" y="9341"/>
                  </a:cubicBezTo>
                  <a:cubicBezTo>
                    <a:pt x="12133" y="7881"/>
                    <a:pt x="12667" y="6130"/>
                    <a:pt x="13067" y="4524"/>
                  </a:cubicBezTo>
                  <a:cubicBezTo>
                    <a:pt x="13467" y="2919"/>
                    <a:pt x="13733" y="1459"/>
                    <a:pt x="13533" y="876"/>
                  </a:cubicBezTo>
                  <a:cubicBezTo>
                    <a:pt x="13333" y="292"/>
                    <a:pt x="12667" y="584"/>
                    <a:pt x="11800" y="1897"/>
                  </a:cubicBezTo>
                  <a:cubicBezTo>
                    <a:pt x="10933" y="3211"/>
                    <a:pt x="9867" y="5546"/>
                    <a:pt x="9267" y="7881"/>
                  </a:cubicBezTo>
                  <a:cubicBezTo>
                    <a:pt x="8667" y="10216"/>
                    <a:pt x="8533" y="12551"/>
                    <a:pt x="8800" y="14157"/>
                  </a:cubicBezTo>
                  <a:cubicBezTo>
                    <a:pt x="9067" y="15762"/>
                    <a:pt x="9733" y="16638"/>
                    <a:pt x="11200" y="17222"/>
                  </a:cubicBezTo>
                  <a:cubicBezTo>
                    <a:pt x="12667" y="17805"/>
                    <a:pt x="14933" y="18097"/>
                    <a:pt x="16800" y="17659"/>
                  </a:cubicBezTo>
                  <a:cubicBezTo>
                    <a:pt x="18667" y="17222"/>
                    <a:pt x="20133" y="16054"/>
                    <a:pt x="21600" y="14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4962610" y="5274499"/>
              <a:ext cx="118810" cy="42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34" fill="norm" stroke="1" extrusionOk="0">
                  <a:moveTo>
                    <a:pt x="2274" y="7779"/>
                  </a:moveTo>
                  <a:cubicBezTo>
                    <a:pt x="1895" y="11397"/>
                    <a:pt x="1516" y="15014"/>
                    <a:pt x="1326" y="17089"/>
                  </a:cubicBezTo>
                  <a:cubicBezTo>
                    <a:pt x="1137" y="19164"/>
                    <a:pt x="1137" y="19696"/>
                    <a:pt x="947" y="20281"/>
                  </a:cubicBezTo>
                  <a:cubicBezTo>
                    <a:pt x="758" y="20867"/>
                    <a:pt x="379" y="21505"/>
                    <a:pt x="189" y="21292"/>
                  </a:cubicBezTo>
                  <a:cubicBezTo>
                    <a:pt x="0" y="21079"/>
                    <a:pt x="0" y="20015"/>
                    <a:pt x="379" y="17568"/>
                  </a:cubicBezTo>
                  <a:cubicBezTo>
                    <a:pt x="758" y="15121"/>
                    <a:pt x="1516" y="11290"/>
                    <a:pt x="2653" y="8311"/>
                  </a:cubicBezTo>
                  <a:cubicBezTo>
                    <a:pt x="3789" y="5332"/>
                    <a:pt x="5305" y="3204"/>
                    <a:pt x="6632" y="1927"/>
                  </a:cubicBezTo>
                  <a:cubicBezTo>
                    <a:pt x="7958" y="650"/>
                    <a:pt x="9095" y="224"/>
                    <a:pt x="10800" y="65"/>
                  </a:cubicBezTo>
                  <a:cubicBezTo>
                    <a:pt x="12505" y="-95"/>
                    <a:pt x="14779" y="11"/>
                    <a:pt x="16674" y="703"/>
                  </a:cubicBezTo>
                  <a:cubicBezTo>
                    <a:pt x="18568" y="1395"/>
                    <a:pt x="20084" y="2672"/>
                    <a:pt x="20842" y="3842"/>
                  </a:cubicBezTo>
                  <a:cubicBezTo>
                    <a:pt x="21600" y="5012"/>
                    <a:pt x="21600" y="6076"/>
                    <a:pt x="18758" y="7034"/>
                  </a:cubicBezTo>
                  <a:cubicBezTo>
                    <a:pt x="15916" y="7992"/>
                    <a:pt x="10232" y="8843"/>
                    <a:pt x="6632" y="9428"/>
                  </a:cubicBezTo>
                  <a:cubicBezTo>
                    <a:pt x="3032" y="10013"/>
                    <a:pt x="1516" y="10333"/>
                    <a:pt x="0" y="10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5049071" y="5518944"/>
              <a:ext cx="121670" cy="16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88" fill="norm" stroke="1" extrusionOk="0">
                  <a:moveTo>
                    <a:pt x="14455" y="3900"/>
                  </a:moveTo>
                  <a:cubicBezTo>
                    <a:pt x="13015" y="3100"/>
                    <a:pt x="11575" y="2300"/>
                    <a:pt x="9955" y="2167"/>
                  </a:cubicBezTo>
                  <a:cubicBezTo>
                    <a:pt x="8335" y="2033"/>
                    <a:pt x="6535" y="2567"/>
                    <a:pt x="4555" y="4300"/>
                  </a:cubicBezTo>
                  <a:cubicBezTo>
                    <a:pt x="2575" y="6033"/>
                    <a:pt x="415" y="8967"/>
                    <a:pt x="55" y="12167"/>
                  </a:cubicBezTo>
                  <a:cubicBezTo>
                    <a:pt x="-305" y="15367"/>
                    <a:pt x="1135" y="18833"/>
                    <a:pt x="3475" y="20167"/>
                  </a:cubicBezTo>
                  <a:cubicBezTo>
                    <a:pt x="5815" y="21500"/>
                    <a:pt x="9055" y="20700"/>
                    <a:pt x="12295" y="17633"/>
                  </a:cubicBezTo>
                  <a:cubicBezTo>
                    <a:pt x="15535" y="14567"/>
                    <a:pt x="18775" y="9233"/>
                    <a:pt x="20035" y="5900"/>
                  </a:cubicBezTo>
                  <a:cubicBezTo>
                    <a:pt x="21295" y="2567"/>
                    <a:pt x="20575" y="1233"/>
                    <a:pt x="19315" y="567"/>
                  </a:cubicBezTo>
                  <a:cubicBezTo>
                    <a:pt x="18055" y="-100"/>
                    <a:pt x="16255" y="-100"/>
                    <a:pt x="14455" y="167"/>
                  </a:cubicBezTo>
                  <a:cubicBezTo>
                    <a:pt x="12655" y="433"/>
                    <a:pt x="10855" y="967"/>
                    <a:pt x="9775" y="2033"/>
                  </a:cubicBezTo>
                  <a:cubicBezTo>
                    <a:pt x="8695" y="3100"/>
                    <a:pt x="8335" y="4700"/>
                    <a:pt x="8875" y="6033"/>
                  </a:cubicBezTo>
                  <a:cubicBezTo>
                    <a:pt x="9415" y="7367"/>
                    <a:pt x="10855" y="8433"/>
                    <a:pt x="12295" y="9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5208543" y="5532296"/>
              <a:ext cx="82714" cy="17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258" fill="norm" stroke="1" extrusionOk="0">
                  <a:moveTo>
                    <a:pt x="6750" y="3726"/>
                  </a:moveTo>
                  <a:cubicBezTo>
                    <a:pt x="7276" y="2424"/>
                    <a:pt x="7803" y="1123"/>
                    <a:pt x="6750" y="473"/>
                  </a:cubicBezTo>
                  <a:cubicBezTo>
                    <a:pt x="5696" y="-178"/>
                    <a:pt x="3062" y="-178"/>
                    <a:pt x="1481" y="603"/>
                  </a:cubicBezTo>
                  <a:cubicBezTo>
                    <a:pt x="-99" y="1383"/>
                    <a:pt x="-626" y="2945"/>
                    <a:pt x="954" y="4636"/>
                  </a:cubicBezTo>
                  <a:cubicBezTo>
                    <a:pt x="2535" y="6328"/>
                    <a:pt x="6223" y="8150"/>
                    <a:pt x="9911" y="9971"/>
                  </a:cubicBezTo>
                  <a:cubicBezTo>
                    <a:pt x="13598" y="11793"/>
                    <a:pt x="17286" y="13615"/>
                    <a:pt x="19130" y="15176"/>
                  </a:cubicBezTo>
                  <a:cubicBezTo>
                    <a:pt x="20974" y="16738"/>
                    <a:pt x="20974" y="18039"/>
                    <a:pt x="19657" y="19080"/>
                  </a:cubicBezTo>
                  <a:cubicBezTo>
                    <a:pt x="18340" y="20121"/>
                    <a:pt x="15706" y="20902"/>
                    <a:pt x="12281" y="21162"/>
                  </a:cubicBezTo>
                  <a:cubicBezTo>
                    <a:pt x="8857" y="21422"/>
                    <a:pt x="4642" y="21162"/>
                    <a:pt x="2798" y="20251"/>
                  </a:cubicBezTo>
                  <a:cubicBezTo>
                    <a:pt x="954" y="19340"/>
                    <a:pt x="1481" y="17779"/>
                    <a:pt x="2008" y="16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5311860" y="5565685"/>
              <a:ext cx="35985" cy="92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3702"/>
                  </a:moveTo>
                  <a:cubicBezTo>
                    <a:pt x="6353" y="1739"/>
                    <a:pt x="12706" y="-225"/>
                    <a:pt x="16518" y="20"/>
                  </a:cubicBezTo>
                  <a:cubicBezTo>
                    <a:pt x="20329" y="266"/>
                    <a:pt x="21600" y="2720"/>
                    <a:pt x="21600" y="6648"/>
                  </a:cubicBezTo>
                  <a:cubicBezTo>
                    <a:pt x="21600" y="10575"/>
                    <a:pt x="20329" y="15975"/>
                    <a:pt x="19059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5353317" y="5467350"/>
              <a:ext cx="15694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21600"/>
                  </a:moveTo>
                  <a:cubicBezTo>
                    <a:pt x="1118" y="17280"/>
                    <a:pt x="-1582" y="12960"/>
                    <a:pt x="1118" y="9360"/>
                  </a:cubicBezTo>
                  <a:cubicBezTo>
                    <a:pt x="3818" y="5760"/>
                    <a:pt x="11918" y="2880"/>
                    <a:pt x="200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5431379" y="5334000"/>
              <a:ext cx="126973" cy="35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90" fill="norm" stroke="1" extrusionOk="0">
                  <a:moveTo>
                    <a:pt x="11874" y="0"/>
                  </a:moveTo>
                  <a:cubicBezTo>
                    <a:pt x="9042" y="4010"/>
                    <a:pt x="6209" y="8019"/>
                    <a:pt x="4792" y="11447"/>
                  </a:cubicBezTo>
                  <a:cubicBezTo>
                    <a:pt x="3376" y="14874"/>
                    <a:pt x="3376" y="17720"/>
                    <a:pt x="3907" y="19401"/>
                  </a:cubicBezTo>
                  <a:cubicBezTo>
                    <a:pt x="4438" y="21083"/>
                    <a:pt x="5501" y="21600"/>
                    <a:pt x="6386" y="21471"/>
                  </a:cubicBezTo>
                  <a:cubicBezTo>
                    <a:pt x="7271" y="21341"/>
                    <a:pt x="7979" y="20565"/>
                    <a:pt x="7625" y="19466"/>
                  </a:cubicBezTo>
                  <a:cubicBezTo>
                    <a:pt x="7271" y="18366"/>
                    <a:pt x="5855" y="16944"/>
                    <a:pt x="4084" y="15974"/>
                  </a:cubicBezTo>
                  <a:cubicBezTo>
                    <a:pt x="2314" y="15004"/>
                    <a:pt x="189" y="14486"/>
                    <a:pt x="12" y="14163"/>
                  </a:cubicBezTo>
                  <a:cubicBezTo>
                    <a:pt x="-165" y="13840"/>
                    <a:pt x="1605" y="13710"/>
                    <a:pt x="4261" y="13646"/>
                  </a:cubicBezTo>
                  <a:cubicBezTo>
                    <a:pt x="6917" y="13581"/>
                    <a:pt x="10458" y="13581"/>
                    <a:pt x="13468" y="13581"/>
                  </a:cubicBezTo>
                  <a:cubicBezTo>
                    <a:pt x="16478" y="13581"/>
                    <a:pt x="18956" y="13581"/>
                    <a:pt x="20196" y="13904"/>
                  </a:cubicBezTo>
                  <a:cubicBezTo>
                    <a:pt x="21435" y="14228"/>
                    <a:pt x="21435" y="14874"/>
                    <a:pt x="20904" y="16103"/>
                  </a:cubicBezTo>
                  <a:cubicBezTo>
                    <a:pt x="20373" y="17332"/>
                    <a:pt x="19310" y="19143"/>
                    <a:pt x="18248" y="20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5546810" y="549275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5623010" y="5524500"/>
              <a:ext cx="76201" cy="15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0"/>
                  </a:moveTo>
                  <a:cubicBezTo>
                    <a:pt x="600" y="6130"/>
                    <a:pt x="1200" y="12259"/>
                    <a:pt x="2400" y="16054"/>
                  </a:cubicBezTo>
                  <a:cubicBezTo>
                    <a:pt x="3600" y="19849"/>
                    <a:pt x="5400" y="21308"/>
                    <a:pt x="7200" y="21454"/>
                  </a:cubicBezTo>
                  <a:cubicBezTo>
                    <a:pt x="9000" y="21600"/>
                    <a:pt x="10800" y="20432"/>
                    <a:pt x="13200" y="17076"/>
                  </a:cubicBezTo>
                  <a:cubicBezTo>
                    <a:pt x="15600" y="13719"/>
                    <a:pt x="18600" y="8173"/>
                    <a:pt x="21600" y="2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5730960" y="5520808"/>
              <a:ext cx="177801" cy="14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1" fill="norm" stroke="1" extrusionOk="0">
                  <a:moveTo>
                    <a:pt x="0" y="5094"/>
                  </a:moveTo>
                  <a:cubicBezTo>
                    <a:pt x="0" y="6615"/>
                    <a:pt x="0" y="8136"/>
                    <a:pt x="900" y="9810"/>
                  </a:cubicBezTo>
                  <a:cubicBezTo>
                    <a:pt x="1800" y="11483"/>
                    <a:pt x="3600" y="13308"/>
                    <a:pt x="5143" y="14221"/>
                  </a:cubicBezTo>
                  <a:cubicBezTo>
                    <a:pt x="6686" y="15133"/>
                    <a:pt x="7971" y="15133"/>
                    <a:pt x="9000" y="14525"/>
                  </a:cubicBezTo>
                  <a:cubicBezTo>
                    <a:pt x="10029" y="13917"/>
                    <a:pt x="10800" y="12700"/>
                    <a:pt x="11314" y="10114"/>
                  </a:cubicBezTo>
                  <a:cubicBezTo>
                    <a:pt x="11829" y="7528"/>
                    <a:pt x="12086" y="3573"/>
                    <a:pt x="11443" y="1595"/>
                  </a:cubicBezTo>
                  <a:cubicBezTo>
                    <a:pt x="10800" y="-382"/>
                    <a:pt x="9257" y="-382"/>
                    <a:pt x="7586" y="835"/>
                  </a:cubicBezTo>
                  <a:cubicBezTo>
                    <a:pt x="5914" y="2052"/>
                    <a:pt x="4114" y="4486"/>
                    <a:pt x="3086" y="7376"/>
                  </a:cubicBezTo>
                  <a:cubicBezTo>
                    <a:pt x="2057" y="10266"/>
                    <a:pt x="1800" y="13612"/>
                    <a:pt x="3343" y="16046"/>
                  </a:cubicBezTo>
                  <a:cubicBezTo>
                    <a:pt x="4886" y="18480"/>
                    <a:pt x="8229" y="20001"/>
                    <a:pt x="11571" y="20610"/>
                  </a:cubicBezTo>
                  <a:cubicBezTo>
                    <a:pt x="14914" y="21218"/>
                    <a:pt x="18257" y="20914"/>
                    <a:pt x="21600" y="20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3013802" y="4229099"/>
              <a:ext cx="144904" cy="27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91" fill="norm" stroke="1" extrusionOk="0">
                  <a:moveTo>
                    <a:pt x="844" y="967"/>
                  </a:moveTo>
                  <a:cubicBezTo>
                    <a:pt x="1157" y="4997"/>
                    <a:pt x="1470" y="9027"/>
                    <a:pt x="1783" y="11848"/>
                  </a:cubicBezTo>
                  <a:cubicBezTo>
                    <a:pt x="2096" y="14669"/>
                    <a:pt x="2409" y="16281"/>
                    <a:pt x="2566" y="17893"/>
                  </a:cubicBezTo>
                  <a:cubicBezTo>
                    <a:pt x="2722" y="19505"/>
                    <a:pt x="2722" y="21117"/>
                    <a:pt x="2566" y="21278"/>
                  </a:cubicBezTo>
                  <a:cubicBezTo>
                    <a:pt x="2409" y="21439"/>
                    <a:pt x="2096" y="20149"/>
                    <a:pt x="1627" y="16926"/>
                  </a:cubicBezTo>
                  <a:cubicBezTo>
                    <a:pt x="1157" y="13702"/>
                    <a:pt x="531" y="8543"/>
                    <a:pt x="218" y="5239"/>
                  </a:cubicBezTo>
                  <a:cubicBezTo>
                    <a:pt x="-95" y="1935"/>
                    <a:pt x="-95" y="484"/>
                    <a:pt x="375" y="161"/>
                  </a:cubicBezTo>
                  <a:cubicBezTo>
                    <a:pt x="844" y="-161"/>
                    <a:pt x="1783" y="645"/>
                    <a:pt x="4131" y="3305"/>
                  </a:cubicBezTo>
                  <a:cubicBezTo>
                    <a:pt x="6479" y="5964"/>
                    <a:pt x="10235" y="10478"/>
                    <a:pt x="12583" y="13057"/>
                  </a:cubicBezTo>
                  <a:cubicBezTo>
                    <a:pt x="14931" y="15636"/>
                    <a:pt x="15870" y="16281"/>
                    <a:pt x="17122" y="16523"/>
                  </a:cubicBezTo>
                  <a:cubicBezTo>
                    <a:pt x="18375" y="16764"/>
                    <a:pt x="19940" y="16603"/>
                    <a:pt x="20722" y="15958"/>
                  </a:cubicBezTo>
                  <a:cubicBezTo>
                    <a:pt x="21505" y="15314"/>
                    <a:pt x="21505" y="14185"/>
                    <a:pt x="21348" y="11929"/>
                  </a:cubicBezTo>
                  <a:cubicBezTo>
                    <a:pt x="21192" y="9672"/>
                    <a:pt x="20879" y="6287"/>
                    <a:pt x="20566" y="3869"/>
                  </a:cubicBezTo>
                  <a:cubicBezTo>
                    <a:pt x="20253" y="1451"/>
                    <a:pt x="19940" y="0"/>
                    <a:pt x="19940" y="0"/>
                  </a:cubicBezTo>
                  <a:cubicBezTo>
                    <a:pt x="19940" y="0"/>
                    <a:pt x="20253" y="1451"/>
                    <a:pt x="20566" y="2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3199265" y="4311717"/>
              <a:ext cx="216104" cy="24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178" fill="norm" stroke="1" extrusionOk="0">
                  <a:moveTo>
                    <a:pt x="1054" y="4425"/>
                  </a:moveTo>
                  <a:cubicBezTo>
                    <a:pt x="1262" y="5348"/>
                    <a:pt x="1470" y="6272"/>
                    <a:pt x="2093" y="6825"/>
                  </a:cubicBezTo>
                  <a:cubicBezTo>
                    <a:pt x="2716" y="7379"/>
                    <a:pt x="3754" y="7564"/>
                    <a:pt x="4481" y="7195"/>
                  </a:cubicBezTo>
                  <a:cubicBezTo>
                    <a:pt x="5208" y="6825"/>
                    <a:pt x="5623" y="5902"/>
                    <a:pt x="5935" y="4979"/>
                  </a:cubicBezTo>
                  <a:cubicBezTo>
                    <a:pt x="6246" y="4056"/>
                    <a:pt x="6454" y="3133"/>
                    <a:pt x="6454" y="2210"/>
                  </a:cubicBezTo>
                  <a:cubicBezTo>
                    <a:pt x="6454" y="1287"/>
                    <a:pt x="6246" y="364"/>
                    <a:pt x="5623" y="87"/>
                  </a:cubicBezTo>
                  <a:cubicBezTo>
                    <a:pt x="5000" y="-190"/>
                    <a:pt x="3962" y="179"/>
                    <a:pt x="2923" y="1472"/>
                  </a:cubicBezTo>
                  <a:cubicBezTo>
                    <a:pt x="1885" y="2764"/>
                    <a:pt x="846" y="4979"/>
                    <a:pt x="327" y="6548"/>
                  </a:cubicBezTo>
                  <a:cubicBezTo>
                    <a:pt x="-192" y="8118"/>
                    <a:pt x="-192" y="9041"/>
                    <a:pt x="1054" y="9779"/>
                  </a:cubicBezTo>
                  <a:cubicBezTo>
                    <a:pt x="2300" y="10518"/>
                    <a:pt x="4793" y="11072"/>
                    <a:pt x="7389" y="10333"/>
                  </a:cubicBezTo>
                  <a:cubicBezTo>
                    <a:pt x="9985" y="9595"/>
                    <a:pt x="12685" y="7564"/>
                    <a:pt x="14346" y="6179"/>
                  </a:cubicBezTo>
                  <a:cubicBezTo>
                    <a:pt x="16008" y="4795"/>
                    <a:pt x="16631" y="4056"/>
                    <a:pt x="16423" y="3687"/>
                  </a:cubicBezTo>
                  <a:cubicBezTo>
                    <a:pt x="16216" y="3318"/>
                    <a:pt x="15177" y="3318"/>
                    <a:pt x="14139" y="3779"/>
                  </a:cubicBezTo>
                  <a:cubicBezTo>
                    <a:pt x="13100" y="4241"/>
                    <a:pt x="12062" y="5164"/>
                    <a:pt x="11335" y="6087"/>
                  </a:cubicBezTo>
                  <a:cubicBezTo>
                    <a:pt x="10608" y="7010"/>
                    <a:pt x="10193" y="7933"/>
                    <a:pt x="10504" y="8302"/>
                  </a:cubicBezTo>
                  <a:cubicBezTo>
                    <a:pt x="10816" y="8672"/>
                    <a:pt x="11854" y="8487"/>
                    <a:pt x="12789" y="8118"/>
                  </a:cubicBezTo>
                  <a:cubicBezTo>
                    <a:pt x="13723" y="7748"/>
                    <a:pt x="14554" y="7195"/>
                    <a:pt x="15281" y="7287"/>
                  </a:cubicBezTo>
                  <a:cubicBezTo>
                    <a:pt x="16008" y="7379"/>
                    <a:pt x="16631" y="8118"/>
                    <a:pt x="17566" y="9872"/>
                  </a:cubicBezTo>
                  <a:cubicBezTo>
                    <a:pt x="18500" y="11625"/>
                    <a:pt x="19746" y="14395"/>
                    <a:pt x="20473" y="16425"/>
                  </a:cubicBezTo>
                  <a:cubicBezTo>
                    <a:pt x="21200" y="18456"/>
                    <a:pt x="21408" y="19748"/>
                    <a:pt x="20993" y="20487"/>
                  </a:cubicBezTo>
                  <a:cubicBezTo>
                    <a:pt x="20577" y="21225"/>
                    <a:pt x="19539" y="21410"/>
                    <a:pt x="18293" y="20856"/>
                  </a:cubicBezTo>
                  <a:cubicBezTo>
                    <a:pt x="17046" y="20302"/>
                    <a:pt x="15593" y="19010"/>
                    <a:pt x="14970" y="17441"/>
                  </a:cubicBezTo>
                  <a:cubicBezTo>
                    <a:pt x="14346" y="15872"/>
                    <a:pt x="14554" y="14025"/>
                    <a:pt x="14762" y="12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3442653" y="4127242"/>
              <a:ext cx="256308" cy="33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44" fill="norm" stroke="1" extrusionOk="0">
                  <a:moveTo>
                    <a:pt x="4442" y="16012"/>
                  </a:moveTo>
                  <a:cubicBezTo>
                    <a:pt x="5150" y="15602"/>
                    <a:pt x="5859" y="15191"/>
                    <a:pt x="5859" y="14781"/>
                  </a:cubicBezTo>
                  <a:cubicBezTo>
                    <a:pt x="5859" y="14371"/>
                    <a:pt x="5150" y="13961"/>
                    <a:pt x="4354" y="13893"/>
                  </a:cubicBezTo>
                  <a:cubicBezTo>
                    <a:pt x="3557" y="13824"/>
                    <a:pt x="2672" y="14098"/>
                    <a:pt x="1964" y="14645"/>
                  </a:cubicBezTo>
                  <a:cubicBezTo>
                    <a:pt x="1255" y="15191"/>
                    <a:pt x="724" y="16012"/>
                    <a:pt x="370" y="16900"/>
                  </a:cubicBezTo>
                  <a:cubicBezTo>
                    <a:pt x="16" y="17789"/>
                    <a:pt x="-161" y="18746"/>
                    <a:pt x="193" y="19293"/>
                  </a:cubicBezTo>
                  <a:cubicBezTo>
                    <a:pt x="547" y="19839"/>
                    <a:pt x="1432" y="19976"/>
                    <a:pt x="2229" y="19839"/>
                  </a:cubicBezTo>
                  <a:cubicBezTo>
                    <a:pt x="3026" y="19703"/>
                    <a:pt x="3734" y="19293"/>
                    <a:pt x="4442" y="18814"/>
                  </a:cubicBezTo>
                  <a:cubicBezTo>
                    <a:pt x="5150" y="18336"/>
                    <a:pt x="5859" y="17789"/>
                    <a:pt x="6390" y="17857"/>
                  </a:cubicBezTo>
                  <a:cubicBezTo>
                    <a:pt x="6921" y="17926"/>
                    <a:pt x="7275" y="18609"/>
                    <a:pt x="7629" y="19293"/>
                  </a:cubicBezTo>
                  <a:cubicBezTo>
                    <a:pt x="7983" y="19976"/>
                    <a:pt x="8337" y="20660"/>
                    <a:pt x="8957" y="21002"/>
                  </a:cubicBezTo>
                  <a:cubicBezTo>
                    <a:pt x="9577" y="21343"/>
                    <a:pt x="10462" y="21343"/>
                    <a:pt x="11170" y="21002"/>
                  </a:cubicBezTo>
                  <a:cubicBezTo>
                    <a:pt x="11878" y="20660"/>
                    <a:pt x="12409" y="19976"/>
                    <a:pt x="13383" y="17652"/>
                  </a:cubicBezTo>
                  <a:cubicBezTo>
                    <a:pt x="14357" y="15328"/>
                    <a:pt x="15773" y="11364"/>
                    <a:pt x="16836" y="8493"/>
                  </a:cubicBezTo>
                  <a:cubicBezTo>
                    <a:pt x="17898" y="5622"/>
                    <a:pt x="18606" y="3845"/>
                    <a:pt x="19049" y="2477"/>
                  </a:cubicBezTo>
                  <a:cubicBezTo>
                    <a:pt x="19491" y="1110"/>
                    <a:pt x="19669" y="153"/>
                    <a:pt x="19669" y="17"/>
                  </a:cubicBezTo>
                  <a:cubicBezTo>
                    <a:pt x="19669" y="-120"/>
                    <a:pt x="19491" y="564"/>
                    <a:pt x="18872" y="2956"/>
                  </a:cubicBezTo>
                  <a:cubicBezTo>
                    <a:pt x="18252" y="5348"/>
                    <a:pt x="17190" y="9450"/>
                    <a:pt x="16659" y="12389"/>
                  </a:cubicBezTo>
                  <a:cubicBezTo>
                    <a:pt x="16128" y="15328"/>
                    <a:pt x="16128" y="17105"/>
                    <a:pt x="16216" y="18336"/>
                  </a:cubicBezTo>
                  <a:cubicBezTo>
                    <a:pt x="16305" y="19566"/>
                    <a:pt x="16482" y="20250"/>
                    <a:pt x="17013" y="20728"/>
                  </a:cubicBezTo>
                  <a:cubicBezTo>
                    <a:pt x="17544" y="21207"/>
                    <a:pt x="18429" y="21480"/>
                    <a:pt x="19137" y="21275"/>
                  </a:cubicBezTo>
                  <a:cubicBezTo>
                    <a:pt x="19846" y="21070"/>
                    <a:pt x="20377" y="20386"/>
                    <a:pt x="20731" y="19703"/>
                  </a:cubicBezTo>
                  <a:cubicBezTo>
                    <a:pt x="21085" y="19019"/>
                    <a:pt x="21262" y="18336"/>
                    <a:pt x="21439" y="17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3615279" y="4341029"/>
              <a:ext cx="146649" cy="8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136" fill="norm" stroke="1" extrusionOk="0">
                  <a:moveTo>
                    <a:pt x="2942" y="590"/>
                  </a:moveTo>
                  <a:cubicBezTo>
                    <a:pt x="1399" y="1116"/>
                    <a:pt x="-144" y="1643"/>
                    <a:pt x="10" y="2170"/>
                  </a:cubicBezTo>
                  <a:cubicBezTo>
                    <a:pt x="165" y="2697"/>
                    <a:pt x="2016" y="3224"/>
                    <a:pt x="4947" y="2960"/>
                  </a:cubicBezTo>
                  <a:cubicBezTo>
                    <a:pt x="7879" y="2697"/>
                    <a:pt x="11890" y="1643"/>
                    <a:pt x="14822" y="853"/>
                  </a:cubicBezTo>
                  <a:cubicBezTo>
                    <a:pt x="17753" y="63"/>
                    <a:pt x="19605" y="-464"/>
                    <a:pt x="20530" y="590"/>
                  </a:cubicBezTo>
                  <a:cubicBezTo>
                    <a:pt x="21456" y="1643"/>
                    <a:pt x="21456" y="4277"/>
                    <a:pt x="21302" y="7965"/>
                  </a:cubicBezTo>
                  <a:cubicBezTo>
                    <a:pt x="21147" y="11653"/>
                    <a:pt x="20839" y="16395"/>
                    <a:pt x="20530" y="21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3756110" y="4279900"/>
              <a:ext cx="6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3815377" y="4324350"/>
              <a:ext cx="99484" cy="10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5" fill="norm" stroke="1" extrusionOk="0">
                  <a:moveTo>
                    <a:pt x="919" y="0"/>
                  </a:moveTo>
                  <a:cubicBezTo>
                    <a:pt x="460" y="4891"/>
                    <a:pt x="0" y="9781"/>
                    <a:pt x="0" y="13245"/>
                  </a:cubicBezTo>
                  <a:cubicBezTo>
                    <a:pt x="0" y="16709"/>
                    <a:pt x="460" y="18747"/>
                    <a:pt x="1838" y="19970"/>
                  </a:cubicBezTo>
                  <a:cubicBezTo>
                    <a:pt x="3217" y="21192"/>
                    <a:pt x="5515" y="21600"/>
                    <a:pt x="7813" y="19766"/>
                  </a:cubicBezTo>
                  <a:cubicBezTo>
                    <a:pt x="10111" y="17932"/>
                    <a:pt x="12409" y="13857"/>
                    <a:pt x="14706" y="10189"/>
                  </a:cubicBezTo>
                  <a:cubicBezTo>
                    <a:pt x="17004" y="6521"/>
                    <a:pt x="19302" y="32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3927318" y="4305845"/>
              <a:ext cx="178043" cy="14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063" fill="norm" stroke="1" extrusionOk="0">
                  <a:moveTo>
                    <a:pt x="782" y="8371"/>
                  </a:moveTo>
                  <a:cubicBezTo>
                    <a:pt x="2038" y="8684"/>
                    <a:pt x="3293" y="8997"/>
                    <a:pt x="4549" y="8371"/>
                  </a:cubicBezTo>
                  <a:cubicBezTo>
                    <a:pt x="5805" y="7745"/>
                    <a:pt x="7061" y="6180"/>
                    <a:pt x="7814" y="4458"/>
                  </a:cubicBezTo>
                  <a:cubicBezTo>
                    <a:pt x="8568" y="2736"/>
                    <a:pt x="8819" y="858"/>
                    <a:pt x="8191" y="232"/>
                  </a:cubicBezTo>
                  <a:cubicBezTo>
                    <a:pt x="7563" y="-394"/>
                    <a:pt x="6056" y="232"/>
                    <a:pt x="4549" y="2267"/>
                  </a:cubicBezTo>
                  <a:cubicBezTo>
                    <a:pt x="3042" y="4302"/>
                    <a:pt x="1535" y="7745"/>
                    <a:pt x="656" y="10563"/>
                  </a:cubicBezTo>
                  <a:cubicBezTo>
                    <a:pt x="-223" y="13380"/>
                    <a:pt x="-474" y="15571"/>
                    <a:pt x="1535" y="17449"/>
                  </a:cubicBezTo>
                  <a:cubicBezTo>
                    <a:pt x="3545" y="19328"/>
                    <a:pt x="7814" y="20893"/>
                    <a:pt x="11456" y="21049"/>
                  </a:cubicBezTo>
                  <a:cubicBezTo>
                    <a:pt x="15098" y="21206"/>
                    <a:pt x="18112" y="19954"/>
                    <a:pt x="21126" y="18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3130360" y="5330001"/>
              <a:ext cx="193951" cy="31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74" fill="norm" stroke="1" extrusionOk="0">
                  <a:moveTo>
                    <a:pt x="383" y="7566"/>
                  </a:moveTo>
                  <a:cubicBezTo>
                    <a:pt x="852" y="11571"/>
                    <a:pt x="1322" y="15576"/>
                    <a:pt x="1439" y="18008"/>
                  </a:cubicBezTo>
                  <a:cubicBezTo>
                    <a:pt x="1556" y="20440"/>
                    <a:pt x="1322" y="21298"/>
                    <a:pt x="970" y="21369"/>
                  </a:cubicBezTo>
                  <a:cubicBezTo>
                    <a:pt x="617" y="21441"/>
                    <a:pt x="148" y="20726"/>
                    <a:pt x="30" y="17793"/>
                  </a:cubicBezTo>
                  <a:cubicBezTo>
                    <a:pt x="-87" y="14861"/>
                    <a:pt x="148" y="9711"/>
                    <a:pt x="500" y="6707"/>
                  </a:cubicBezTo>
                  <a:cubicBezTo>
                    <a:pt x="852" y="3703"/>
                    <a:pt x="1322" y="2845"/>
                    <a:pt x="1674" y="2058"/>
                  </a:cubicBezTo>
                  <a:cubicBezTo>
                    <a:pt x="2026" y="1271"/>
                    <a:pt x="2261" y="556"/>
                    <a:pt x="2965" y="199"/>
                  </a:cubicBezTo>
                  <a:cubicBezTo>
                    <a:pt x="3670" y="-159"/>
                    <a:pt x="4843" y="-159"/>
                    <a:pt x="6017" y="1271"/>
                  </a:cubicBezTo>
                  <a:cubicBezTo>
                    <a:pt x="7191" y="2702"/>
                    <a:pt x="8365" y="5563"/>
                    <a:pt x="9774" y="8781"/>
                  </a:cubicBezTo>
                  <a:cubicBezTo>
                    <a:pt x="11183" y="12000"/>
                    <a:pt x="12826" y="15576"/>
                    <a:pt x="14117" y="17793"/>
                  </a:cubicBezTo>
                  <a:cubicBezTo>
                    <a:pt x="15409" y="20011"/>
                    <a:pt x="16348" y="20869"/>
                    <a:pt x="17287" y="21083"/>
                  </a:cubicBezTo>
                  <a:cubicBezTo>
                    <a:pt x="18226" y="21298"/>
                    <a:pt x="19165" y="20869"/>
                    <a:pt x="19752" y="19295"/>
                  </a:cubicBezTo>
                  <a:cubicBezTo>
                    <a:pt x="20339" y="17722"/>
                    <a:pt x="20574" y="15004"/>
                    <a:pt x="20691" y="12572"/>
                  </a:cubicBezTo>
                  <a:cubicBezTo>
                    <a:pt x="20809" y="10140"/>
                    <a:pt x="20809" y="7995"/>
                    <a:pt x="20574" y="6135"/>
                  </a:cubicBezTo>
                  <a:cubicBezTo>
                    <a:pt x="20339" y="4275"/>
                    <a:pt x="19870" y="2702"/>
                    <a:pt x="19987" y="2201"/>
                  </a:cubicBezTo>
                  <a:cubicBezTo>
                    <a:pt x="20104" y="1701"/>
                    <a:pt x="20809" y="2273"/>
                    <a:pt x="21513" y="2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3376481" y="5449746"/>
              <a:ext cx="191300" cy="31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11" fill="norm" stroke="1" extrusionOk="0">
                  <a:moveTo>
                    <a:pt x="1961" y="2945"/>
                  </a:moveTo>
                  <a:cubicBezTo>
                    <a:pt x="3135" y="2800"/>
                    <a:pt x="4309" y="2655"/>
                    <a:pt x="4896" y="2148"/>
                  </a:cubicBezTo>
                  <a:cubicBezTo>
                    <a:pt x="5483" y="1641"/>
                    <a:pt x="5483" y="771"/>
                    <a:pt x="4896" y="336"/>
                  </a:cubicBezTo>
                  <a:cubicBezTo>
                    <a:pt x="4309" y="-99"/>
                    <a:pt x="3135" y="-99"/>
                    <a:pt x="2196" y="263"/>
                  </a:cubicBezTo>
                  <a:cubicBezTo>
                    <a:pt x="1257" y="626"/>
                    <a:pt x="552" y="1351"/>
                    <a:pt x="200" y="2438"/>
                  </a:cubicBezTo>
                  <a:cubicBezTo>
                    <a:pt x="-152" y="3525"/>
                    <a:pt x="-152" y="4975"/>
                    <a:pt x="1139" y="5990"/>
                  </a:cubicBezTo>
                  <a:cubicBezTo>
                    <a:pt x="2431" y="7004"/>
                    <a:pt x="5013" y="7584"/>
                    <a:pt x="7713" y="7222"/>
                  </a:cubicBezTo>
                  <a:cubicBezTo>
                    <a:pt x="10413" y="6859"/>
                    <a:pt x="13231" y="5555"/>
                    <a:pt x="14757" y="4395"/>
                  </a:cubicBezTo>
                  <a:cubicBezTo>
                    <a:pt x="16283" y="3235"/>
                    <a:pt x="16518" y="2220"/>
                    <a:pt x="15931" y="1713"/>
                  </a:cubicBezTo>
                  <a:cubicBezTo>
                    <a:pt x="15344" y="1206"/>
                    <a:pt x="13935" y="1206"/>
                    <a:pt x="12761" y="1423"/>
                  </a:cubicBezTo>
                  <a:cubicBezTo>
                    <a:pt x="11587" y="1641"/>
                    <a:pt x="10648" y="2075"/>
                    <a:pt x="9826" y="2583"/>
                  </a:cubicBezTo>
                  <a:cubicBezTo>
                    <a:pt x="9005" y="3090"/>
                    <a:pt x="8300" y="3670"/>
                    <a:pt x="9005" y="4395"/>
                  </a:cubicBezTo>
                  <a:cubicBezTo>
                    <a:pt x="9709" y="5120"/>
                    <a:pt x="11822" y="5990"/>
                    <a:pt x="13465" y="6280"/>
                  </a:cubicBezTo>
                  <a:cubicBezTo>
                    <a:pt x="15109" y="6569"/>
                    <a:pt x="16283" y="6280"/>
                    <a:pt x="17457" y="5990"/>
                  </a:cubicBezTo>
                  <a:cubicBezTo>
                    <a:pt x="18631" y="5700"/>
                    <a:pt x="19805" y="5410"/>
                    <a:pt x="20391" y="5627"/>
                  </a:cubicBezTo>
                  <a:cubicBezTo>
                    <a:pt x="20978" y="5845"/>
                    <a:pt x="20978" y="6569"/>
                    <a:pt x="21096" y="8671"/>
                  </a:cubicBezTo>
                  <a:cubicBezTo>
                    <a:pt x="21213" y="10773"/>
                    <a:pt x="21448" y="14253"/>
                    <a:pt x="20626" y="16645"/>
                  </a:cubicBezTo>
                  <a:cubicBezTo>
                    <a:pt x="19805" y="19037"/>
                    <a:pt x="17926" y="20341"/>
                    <a:pt x="15696" y="20921"/>
                  </a:cubicBezTo>
                  <a:cubicBezTo>
                    <a:pt x="13465" y="21501"/>
                    <a:pt x="10883" y="21356"/>
                    <a:pt x="9239" y="20994"/>
                  </a:cubicBezTo>
                  <a:cubicBezTo>
                    <a:pt x="7596" y="20631"/>
                    <a:pt x="6891" y="20051"/>
                    <a:pt x="7831" y="18674"/>
                  </a:cubicBezTo>
                  <a:cubicBezTo>
                    <a:pt x="8770" y="17297"/>
                    <a:pt x="11352" y="15122"/>
                    <a:pt x="13935" y="12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3571445" y="5251193"/>
              <a:ext cx="298966" cy="33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01" fill="norm" stroke="1" extrusionOk="0">
                  <a:moveTo>
                    <a:pt x="8251" y="17216"/>
                  </a:moveTo>
                  <a:cubicBezTo>
                    <a:pt x="8708" y="16683"/>
                    <a:pt x="9164" y="16150"/>
                    <a:pt x="9088" y="15683"/>
                  </a:cubicBezTo>
                  <a:cubicBezTo>
                    <a:pt x="9012" y="15216"/>
                    <a:pt x="8403" y="14816"/>
                    <a:pt x="7719" y="14616"/>
                  </a:cubicBezTo>
                  <a:cubicBezTo>
                    <a:pt x="7034" y="14416"/>
                    <a:pt x="6274" y="14416"/>
                    <a:pt x="5057" y="15083"/>
                  </a:cubicBezTo>
                  <a:cubicBezTo>
                    <a:pt x="3840" y="15750"/>
                    <a:pt x="2167" y="17083"/>
                    <a:pt x="1178" y="18083"/>
                  </a:cubicBezTo>
                  <a:cubicBezTo>
                    <a:pt x="189" y="19083"/>
                    <a:pt x="-115" y="19750"/>
                    <a:pt x="37" y="20283"/>
                  </a:cubicBezTo>
                  <a:cubicBezTo>
                    <a:pt x="189" y="20816"/>
                    <a:pt x="798" y="21216"/>
                    <a:pt x="1482" y="21350"/>
                  </a:cubicBezTo>
                  <a:cubicBezTo>
                    <a:pt x="2167" y="21483"/>
                    <a:pt x="2927" y="21350"/>
                    <a:pt x="3612" y="21016"/>
                  </a:cubicBezTo>
                  <a:cubicBezTo>
                    <a:pt x="4296" y="20683"/>
                    <a:pt x="4905" y="20150"/>
                    <a:pt x="5741" y="19350"/>
                  </a:cubicBezTo>
                  <a:cubicBezTo>
                    <a:pt x="6578" y="18550"/>
                    <a:pt x="7643" y="17483"/>
                    <a:pt x="8175" y="17283"/>
                  </a:cubicBezTo>
                  <a:cubicBezTo>
                    <a:pt x="8708" y="17083"/>
                    <a:pt x="8708" y="17750"/>
                    <a:pt x="8708" y="18416"/>
                  </a:cubicBezTo>
                  <a:cubicBezTo>
                    <a:pt x="8708" y="19083"/>
                    <a:pt x="8708" y="19750"/>
                    <a:pt x="9088" y="19950"/>
                  </a:cubicBezTo>
                  <a:cubicBezTo>
                    <a:pt x="9468" y="20150"/>
                    <a:pt x="10229" y="19883"/>
                    <a:pt x="11141" y="18550"/>
                  </a:cubicBezTo>
                  <a:cubicBezTo>
                    <a:pt x="12054" y="17216"/>
                    <a:pt x="13119" y="14816"/>
                    <a:pt x="14108" y="11883"/>
                  </a:cubicBezTo>
                  <a:cubicBezTo>
                    <a:pt x="15096" y="8950"/>
                    <a:pt x="16009" y="5483"/>
                    <a:pt x="16541" y="3283"/>
                  </a:cubicBezTo>
                  <a:cubicBezTo>
                    <a:pt x="17074" y="1083"/>
                    <a:pt x="17226" y="150"/>
                    <a:pt x="17150" y="16"/>
                  </a:cubicBezTo>
                  <a:cubicBezTo>
                    <a:pt x="17074" y="-117"/>
                    <a:pt x="16770" y="550"/>
                    <a:pt x="16161" y="2950"/>
                  </a:cubicBezTo>
                  <a:cubicBezTo>
                    <a:pt x="15553" y="5350"/>
                    <a:pt x="14640" y="9483"/>
                    <a:pt x="14108" y="12350"/>
                  </a:cubicBezTo>
                  <a:cubicBezTo>
                    <a:pt x="13575" y="15216"/>
                    <a:pt x="13423" y="16816"/>
                    <a:pt x="13423" y="17950"/>
                  </a:cubicBezTo>
                  <a:cubicBezTo>
                    <a:pt x="13423" y="19083"/>
                    <a:pt x="13575" y="19750"/>
                    <a:pt x="14031" y="20216"/>
                  </a:cubicBezTo>
                  <a:cubicBezTo>
                    <a:pt x="14488" y="20683"/>
                    <a:pt x="15248" y="20950"/>
                    <a:pt x="15781" y="20683"/>
                  </a:cubicBezTo>
                  <a:cubicBezTo>
                    <a:pt x="16313" y="20416"/>
                    <a:pt x="16617" y="19616"/>
                    <a:pt x="16541" y="18483"/>
                  </a:cubicBezTo>
                  <a:cubicBezTo>
                    <a:pt x="16465" y="17350"/>
                    <a:pt x="16009" y="15883"/>
                    <a:pt x="15400" y="14950"/>
                  </a:cubicBezTo>
                  <a:cubicBezTo>
                    <a:pt x="14792" y="14016"/>
                    <a:pt x="14031" y="13616"/>
                    <a:pt x="14031" y="13283"/>
                  </a:cubicBezTo>
                  <a:cubicBezTo>
                    <a:pt x="14031" y="12950"/>
                    <a:pt x="14792" y="12683"/>
                    <a:pt x="15629" y="12550"/>
                  </a:cubicBezTo>
                  <a:cubicBezTo>
                    <a:pt x="16465" y="12416"/>
                    <a:pt x="17378" y="12416"/>
                    <a:pt x="18367" y="13350"/>
                  </a:cubicBezTo>
                  <a:cubicBezTo>
                    <a:pt x="19355" y="14283"/>
                    <a:pt x="20420" y="16150"/>
                    <a:pt x="21485" y="18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3845010" y="5372100"/>
              <a:ext cx="127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3902160" y="5397500"/>
              <a:ext cx="95251" cy="13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0"/>
                  </a:moveTo>
                  <a:cubicBezTo>
                    <a:pt x="480" y="4191"/>
                    <a:pt x="960" y="8382"/>
                    <a:pt x="1920" y="11767"/>
                  </a:cubicBezTo>
                  <a:cubicBezTo>
                    <a:pt x="2880" y="15152"/>
                    <a:pt x="4320" y="17731"/>
                    <a:pt x="6240" y="19343"/>
                  </a:cubicBezTo>
                  <a:cubicBezTo>
                    <a:pt x="8160" y="20955"/>
                    <a:pt x="10560" y="21600"/>
                    <a:pt x="12240" y="21116"/>
                  </a:cubicBezTo>
                  <a:cubicBezTo>
                    <a:pt x="13920" y="20633"/>
                    <a:pt x="14880" y="19021"/>
                    <a:pt x="16320" y="15797"/>
                  </a:cubicBezTo>
                  <a:cubicBezTo>
                    <a:pt x="17760" y="12573"/>
                    <a:pt x="19680" y="7737"/>
                    <a:pt x="21600" y="2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4016460" y="5357546"/>
              <a:ext cx="152401" cy="16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296" fill="norm" stroke="1" extrusionOk="0">
                  <a:moveTo>
                    <a:pt x="0" y="9146"/>
                  </a:moveTo>
                  <a:cubicBezTo>
                    <a:pt x="584" y="10496"/>
                    <a:pt x="1167" y="11846"/>
                    <a:pt x="2481" y="12521"/>
                  </a:cubicBezTo>
                  <a:cubicBezTo>
                    <a:pt x="3794" y="13196"/>
                    <a:pt x="5838" y="13196"/>
                    <a:pt x="8173" y="11576"/>
                  </a:cubicBezTo>
                  <a:cubicBezTo>
                    <a:pt x="10508" y="9956"/>
                    <a:pt x="13135" y="6716"/>
                    <a:pt x="14302" y="4421"/>
                  </a:cubicBezTo>
                  <a:cubicBezTo>
                    <a:pt x="15470" y="2126"/>
                    <a:pt x="15178" y="776"/>
                    <a:pt x="14302" y="236"/>
                  </a:cubicBezTo>
                  <a:cubicBezTo>
                    <a:pt x="13427" y="-304"/>
                    <a:pt x="11967" y="-34"/>
                    <a:pt x="9486" y="2261"/>
                  </a:cubicBezTo>
                  <a:cubicBezTo>
                    <a:pt x="7005" y="4556"/>
                    <a:pt x="3502" y="8876"/>
                    <a:pt x="1605" y="11981"/>
                  </a:cubicBezTo>
                  <a:cubicBezTo>
                    <a:pt x="-292" y="15086"/>
                    <a:pt x="-584" y="16976"/>
                    <a:pt x="2919" y="18326"/>
                  </a:cubicBezTo>
                  <a:cubicBezTo>
                    <a:pt x="6421" y="19676"/>
                    <a:pt x="13719" y="20486"/>
                    <a:pt x="21016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5184860" y="4819650"/>
              <a:ext cx="12701" cy="296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0"/>
                  </a:moveTo>
                  <a:cubicBezTo>
                    <a:pt x="3600" y="4259"/>
                    <a:pt x="7200" y="8518"/>
                    <a:pt x="7200" y="11408"/>
                  </a:cubicBezTo>
                  <a:cubicBezTo>
                    <a:pt x="7200" y="14299"/>
                    <a:pt x="3600" y="15820"/>
                    <a:pt x="1800" y="17417"/>
                  </a:cubicBezTo>
                  <a:cubicBezTo>
                    <a:pt x="0" y="19014"/>
                    <a:pt x="0" y="20687"/>
                    <a:pt x="3600" y="21144"/>
                  </a:cubicBezTo>
                  <a:cubicBezTo>
                    <a:pt x="7200" y="21600"/>
                    <a:pt x="14400" y="20839"/>
                    <a:pt x="21600" y="2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4973194" y="4776522"/>
              <a:ext cx="399305" cy="8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54" fill="norm" stroke="1" extrusionOk="0">
                  <a:moveTo>
                    <a:pt x="1137" y="21254"/>
                  </a:moveTo>
                  <a:cubicBezTo>
                    <a:pt x="568" y="21254"/>
                    <a:pt x="0" y="21254"/>
                    <a:pt x="0" y="20700"/>
                  </a:cubicBezTo>
                  <a:cubicBezTo>
                    <a:pt x="0" y="20146"/>
                    <a:pt x="568" y="19039"/>
                    <a:pt x="2558" y="16823"/>
                  </a:cubicBezTo>
                  <a:cubicBezTo>
                    <a:pt x="4547" y="14608"/>
                    <a:pt x="7958" y="11285"/>
                    <a:pt x="11027" y="8239"/>
                  </a:cubicBezTo>
                  <a:cubicBezTo>
                    <a:pt x="14097" y="5192"/>
                    <a:pt x="16825" y="2423"/>
                    <a:pt x="18587" y="1039"/>
                  </a:cubicBezTo>
                  <a:cubicBezTo>
                    <a:pt x="20349" y="-346"/>
                    <a:pt x="21145" y="-346"/>
                    <a:pt x="21373" y="1039"/>
                  </a:cubicBezTo>
                  <a:cubicBezTo>
                    <a:pt x="21600" y="2423"/>
                    <a:pt x="21259" y="5192"/>
                    <a:pt x="20918" y="7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5305510" y="4916637"/>
              <a:ext cx="571501" cy="19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6" fill="norm" stroke="1" extrusionOk="0">
                  <a:moveTo>
                    <a:pt x="0" y="2515"/>
                  </a:moveTo>
                  <a:cubicBezTo>
                    <a:pt x="400" y="2740"/>
                    <a:pt x="800" y="2965"/>
                    <a:pt x="1200" y="5328"/>
                  </a:cubicBezTo>
                  <a:cubicBezTo>
                    <a:pt x="1600" y="7690"/>
                    <a:pt x="2000" y="12190"/>
                    <a:pt x="2200" y="15002"/>
                  </a:cubicBezTo>
                  <a:cubicBezTo>
                    <a:pt x="2400" y="17815"/>
                    <a:pt x="2400" y="18940"/>
                    <a:pt x="2240" y="19840"/>
                  </a:cubicBezTo>
                  <a:cubicBezTo>
                    <a:pt x="2080" y="20740"/>
                    <a:pt x="1760" y="21415"/>
                    <a:pt x="1520" y="21077"/>
                  </a:cubicBezTo>
                  <a:cubicBezTo>
                    <a:pt x="1280" y="20740"/>
                    <a:pt x="1120" y="19390"/>
                    <a:pt x="1160" y="16690"/>
                  </a:cubicBezTo>
                  <a:cubicBezTo>
                    <a:pt x="1200" y="13990"/>
                    <a:pt x="1440" y="9940"/>
                    <a:pt x="1800" y="6903"/>
                  </a:cubicBezTo>
                  <a:cubicBezTo>
                    <a:pt x="2160" y="3865"/>
                    <a:pt x="2640" y="1840"/>
                    <a:pt x="3120" y="828"/>
                  </a:cubicBezTo>
                  <a:cubicBezTo>
                    <a:pt x="3600" y="-185"/>
                    <a:pt x="4080" y="-185"/>
                    <a:pt x="4280" y="378"/>
                  </a:cubicBezTo>
                  <a:cubicBezTo>
                    <a:pt x="4480" y="940"/>
                    <a:pt x="4400" y="2065"/>
                    <a:pt x="4400" y="4315"/>
                  </a:cubicBezTo>
                  <a:cubicBezTo>
                    <a:pt x="4400" y="6565"/>
                    <a:pt x="4480" y="9940"/>
                    <a:pt x="4600" y="12415"/>
                  </a:cubicBezTo>
                  <a:cubicBezTo>
                    <a:pt x="4720" y="14890"/>
                    <a:pt x="4880" y="16465"/>
                    <a:pt x="5160" y="17365"/>
                  </a:cubicBezTo>
                  <a:cubicBezTo>
                    <a:pt x="5440" y="18265"/>
                    <a:pt x="5840" y="18490"/>
                    <a:pt x="6200" y="18153"/>
                  </a:cubicBezTo>
                  <a:cubicBezTo>
                    <a:pt x="6560" y="17815"/>
                    <a:pt x="6880" y="16915"/>
                    <a:pt x="7200" y="15340"/>
                  </a:cubicBezTo>
                  <a:cubicBezTo>
                    <a:pt x="7520" y="13765"/>
                    <a:pt x="7840" y="11515"/>
                    <a:pt x="8040" y="9828"/>
                  </a:cubicBezTo>
                  <a:cubicBezTo>
                    <a:pt x="8240" y="8140"/>
                    <a:pt x="8320" y="7015"/>
                    <a:pt x="8320" y="7015"/>
                  </a:cubicBezTo>
                  <a:cubicBezTo>
                    <a:pt x="8320" y="7015"/>
                    <a:pt x="8240" y="8140"/>
                    <a:pt x="8280" y="9940"/>
                  </a:cubicBezTo>
                  <a:cubicBezTo>
                    <a:pt x="8320" y="11740"/>
                    <a:pt x="8480" y="14215"/>
                    <a:pt x="8720" y="15790"/>
                  </a:cubicBezTo>
                  <a:cubicBezTo>
                    <a:pt x="8960" y="17365"/>
                    <a:pt x="9280" y="18040"/>
                    <a:pt x="9640" y="18153"/>
                  </a:cubicBezTo>
                  <a:cubicBezTo>
                    <a:pt x="10000" y="18265"/>
                    <a:pt x="10400" y="17815"/>
                    <a:pt x="10960" y="16128"/>
                  </a:cubicBezTo>
                  <a:cubicBezTo>
                    <a:pt x="11520" y="14440"/>
                    <a:pt x="12240" y="11515"/>
                    <a:pt x="12680" y="9490"/>
                  </a:cubicBezTo>
                  <a:cubicBezTo>
                    <a:pt x="13120" y="7465"/>
                    <a:pt x="13280" y="6340"/>
                    <a:pt x="13440" y="4990"/>
                  </a:cubicBezTo>
                  <a:cubicBezTo>
                    <a:pt x="13600" y="3640"/>
                    <a:pt x="13760" y="2065"/>
                    <a:pt x="13600" y="1953"/>
                  </a:cubicBezTo>
                  <a:cubicBezTo>
                    <a:pt x="13440" y="1840"/>
                    <a:pt x="12960" y="3190"/>
                    <a:pt x="12600" y="4990"/>
                  </a:cubicBezTo>
                  <a:cubicBezTo>
                    <a:pt x="12240" y="6790"/>
                    <a:pt x="12000" y="9040"/>
                    <a:pt x="11880" y="11178"/>
                  </a:cubicBezTo>
                  <a:cubicBezTo>
                    <a:pt x="11760" y="13315"/>
                    <a:pt x="11760" y="15340"/>
                    <a:pt x="12000" y="16578"/>
                  </a:cubicBezTo>
                  <a:cubicBezTo>
                    <a:pt x="12240" y="17815"/>
                    <a:pt x="12720" y="18265"/>
                    <a:pt x="14360" y="17590"/>
                  </a:cubicBezTo>
                  <a:cubicBezTo>
                    <a:pt x="16000" y="16915"/>
                    <a:pt x="18800" y="15115"/>
                    <a:pt x="21600" y="13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5098860" y="3536950"/>
              <a:ext cx="2885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21029" y="0"/>
                  </a:moveTo>
                  <a:cubicBezTo>
                    <a:pt x="17943" y="4846"/>
                    <a:pt x="14858" y="9692"/>
                    <a:pt x="11772" y="12877"/>
                  </a:cubicBezTo>
                  <a:cubicBezTo>
                    <a:pt x="8686" y="16062"/>
                    <a:pt x="5600" y="17585"/>
                    <a:pt x="3286" y="18969"/>
                  </a:cubicBezTo>
                  <a:cubicBezTo>
                    <a:pt x="972" y="20354"/>
                    <a:pt x="-571" y="21600"/>
                    <a:pt x="200" y="21600"/>
                  </a:cubicBezTo>
                  <a:cubicBezTo>
                    <a:pt x="972" y="21600"/>
                    <a:pt x="4058" y="20354"/>
                    <a:pt x="7143" y="1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5089610" y="3498850"/>
              <a:ext cx="1968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1277" y="13015"/>
                  </a:cubicBezTo>
                  <a:cubicBezTo>
                    <a:pt x="2555" y="9969"/>
                    <a:pt x="5110" y="6646"/>
                    <a:pt x="8710" y="4431"/>
                  </a:cubicBezTo>
                  <a:cubicBezTo>
                    <a:pt x="12310" y="2215"/>
                    <a:pt x="16955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5121360" y="3695699"/>
              <a:ext cx="127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7486"/>
                    <a:pt x="2160" y="13371"/>
                    <a:pt x="5760" y="9771"/>
                  </a:cubicBezTo>
                  <a:cubicBezTo>
                    <a:pt x="9360" y="6171"/>
                    <a:pt x="1548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5237362" y="3504070"/>
              <a:ext cx="207849" cy="32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226" fill="norm" stroke="1" extrusionOk="0">
                  <a:moveTo>
                    <a:pt x="10952" y="15345"/>
                  </a:moveTo>
                  <a:cubicBezTo>
                    <a:pt x="10080" y="14795"/>
                    <a:pt x="9207" y="14244"/>
                    <a:pt x="8225" y="13832"/>
                  </a:cubicBezTo>
                  <a:cubicBezTo>
                    <a:pt x="7243" y="13419"/>
                    <a:pt x="6152" y="13144"/>
                    <a:pt x="5280" y="13281"/>
                  </a:cubicBezTo>
                  <a:cubicBezTo>
                    <a:pt x="4407" y="13419"/>
                    <a:pt x="3752" y="13969"/>
                    <a:pt x="3098" y="14657"/>
                  </a:cubicBezTo>
                  <a:cubicBezTo>
                    <a:pt x="2443" y="15345"/>
                    <a:pt x="1789" y="16170"/>
                    <a:pt x="1134" y="17409"/>
                  </a:cubicBezTo>
                  <a:cubicBezTo>
                    <a:pt x="480" y="18647"/>
                    <a:pt x="-175" y="20298"/>
                    <a:pt x="43" y="20917"/>
                  </a:cubicBezTo>
                  <a:cubicBezTo>
                    <a:pt x="261" y="21536"/>
                    <a:pt x="1352" y="21123"/>
                    <a:pt x="2334" y="20573"/>
                  </a:cubicBezTo>
                  <a:cubicBezTo>
                    <a:pt x="3316" y="20023"/>
                    <a:pt x="4189" y="19335"/>
                    <a:pt x="4952" y="18716"/>
                  </a:cubicBezTo>
                  <a:cubicBezTo>
                    <a:pt x="5716" y="18097"/>
                    <a:pt x="6370" y="17546"/>
                    <a:pt x="7025" y="17615"/>
                  </a:cubicBezTo>
                  <a:cubicBezTo>
                    <a:pt x="7680" y="17684"/>
                    <a:pt x="8334" y="18372"/>
                    <a:pt x="9098" y="18991"/>
                  </a:cubicBezTo>
                  <a:cubicBezTo>
                    <a:pt x="9861" y="19610"/>
                    <a:pt x="10734" y="20160"/>
                    <a:pt x="11607" y="20160"/>
                  </a:cubicBezTo>
                  <a:cubicBezTo>
                    <a:pt x="12480" y="20160"/>
                    <a:pt x="13352" y="19610"/>
                    <a:pt x="14552" y="17202"/>
                  </a:cubicBezTo>
                  <a:cubicBezTo>
                    <a:pt x="15752" y="14795"/>
                    <a:pt x="17280" y="10530"/>
                    <a:pt x="18261" y="7640"/>
                  </a:cubicBezTo>
                  <a:cubicBezTo>
                    <a:pt x="19243" y="4751"/>
                    <a:pt x="19680" y="3238"/>
                    <a:pt x="19898" y="2068"/>
                  </a:cubicBezTo>
                  <a:cubicBezTo>
                    <a:pt x="20116" y="899"/>
                    <a:pt x="20116" y="74"/>
                    <a:pt x="19898" y="5"/>
                  </a:cubicBezTo>
                  <a:cubicBezTo>
                    <a:pt x="19680" y="-64"/>
                    <a:pt x="19243" y="624"/>
                    <a:pt x="18698" y="2894"/>
                  </a:cubicBezTo>
                  <a:cubicBezTo>
                    <a:pt x="18152" y="5164"/>
                    <a:pt x="17498" y="9016"/>
                    <a:pt x="17170" y="11424"/>
                  </a:cubicBezTo>
                  <a:cubicBezTo>
                    <a:pt x="16843" y="13832"/>
                    <a:pt x="16843" y="14795"/>
                    <a:pt x="17061" y="15758"/>
                  </a:cubicBezTo>
                  <a:cubicBezTo>
                    <a:pt x="17280" y="16721"/>
                    <a:pt x="17716" y="17684"/>
                    <a:pt x="18480" y="18097"/>
                  </a:cubicBezTo>
                  <a:cubicBezTo>
                    <a:pt x="19243" y="18509"/>
                    <a:pt x="20334" y="18372"/>
                    <a:pt x="21425" y="18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5468165" y="3630482"/>
              <a:ext cx="61713" cy="18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150" fill="norm" stroke="1" extrusionOk="0">
                  <a:moveTo>
                    <a:pt x="20272" y="3881"/>
                  </a:moveTo>
                  <a:cubicBezTo>
                    <a:pt x="20272" y="2653"/>
                    <a:pt x="20272" y="1426"/>
                    <a:pt x="18472" y="690"/>
                  </a:cubicBezTo>
                  <a:cubicBezTo>
                    <a:pt x="16672" y="-47"/>
                    <a:pt x="13072" y="-292"/>
                    <a:pt x="9112" y="444"/>
                  </a:cubicBezTo>
                  <a:cubicBezTo>
                    <a:pt x="5152" y="1181"/>
                    <a:pt x="832" y="2899"/>
                    <a:pt x="112" y="5108"/>
                  </a:cubicBezTo>
                  <a:cubicBezTo>
                    <a:pt x="-608" y="7317"/>
                    <a:pt x="2272" y="10017"/>
                    <a:pt x="5152" y="11735"/>
                  </a:cubicBezTo>
                  <a:cubicBezTo>
                    <a:pt x="8032" y="13453"/>
                    <a:pt x="10912" y="14190"/>
                    <a:pt x="14152" y="15540"/>
                  </a:cubicBezTo>
                  <a:cubicBezTo>
                    <a:pt x="17392" y="16890"/>
                    <a:pt x="20992" y="18853"/>
                    <a:pt x="20992" y="19958"/>
                  </a:cubicBezTo>
                  <a:cubicBezTo>
                    <a:pt x="20992" y="21063"/>
                    <a:pt x="17392" y="21308"/>
                    <a:pt x="14152" y="21063"/>
                  </a:cubicBezTo>
                  <a:cubicBezTo>
                    <a:pt x="10912" y="20817"/>
                    <a:pt x="8032" y="20081"/>
                    <a:pt x="5872" y="19099"/>
                  </a:cubicBezTo>
                  <a:cubicBezTo>
                    <a:pt x="3712" y="18117"/>
                    <a:pt x="2272" y="16890"/>
                    <a:pt x="832" y="15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5515060" y="3641637"/>
              <a:ext cx="177801" cy="21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10595"/>
                  </a:moveTo>
                  <a:cubicBezTo>
                    <a:pt x="2829" y="10381"/>
                    <a:pt x="5657" y="10167"/>
                    <a:pt x="8100" y="9312"/>
                  </a:cubicBezTo>
                  <a:cubicBezTo>
                    <a:pt x="10543" y="8456"/>
                    <a:pt x="12600" y="6959"/>
                    <a:pt x="13757" y="5676"/>
                  </a:cubicBezTo>
                  <a:cubicBezTo>
                    <a:pt x="14914" y="4393"/>
                    <a:pt x="15171" y="3324"/>
                    <a:pt x="15043" y="2254"/>
                  </a:cubicBezTo>
                  <a:cubicBezTo>
                    <a:pt x="14914" y="1185"/>
                    <a:pt x="14400" y="116"/>
                    <a:pt x="13371" y="9"/>
                  </a:cubicBezTo>
                  <a:cubicBezTo>
                    <a:pt x="12343" y="-98"/>
                    <a:pt x="10800" y="757"/>
                    <a:pt x="9129" y="3217"/>
                  </a:cubicBezTo>
                  <a:cubicBezTo>
                    <a:pt x="7457" y="5676"/>
                    <a:pt x="5657" y="9740"/>
                    <a:pt x="4886" y="12841"/>
                  </a:cubicBezTo>
                  <a:cubicBezTo>
                    <a:pt x="4114" y="15942"/>
                    <a:pt x="4371" y="18080"/>
                    <a:pt x="7329" y="19363"/>
                  </a:cubicBezTo>
                  <a:cubicBezTo>
                    <a:pt x="10286" y="20647"/>
                    <a:pt x="15943" y="21074"/>
                    <a:pt x="216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3190960" y="3664435"/>
              <a:ext cx="19051" cy="329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1207"/>
                  </a:moveTo>
                  <a:cubicBezTo>
                    <a:pt x="2400" y="519"/>
                    <a:pt x="4800" y="-169"/>
                    <a:pt x="6000" y="37"/>
                  </a:cubicBezTo>
                  <a:cubicBezTo>
                    <a:pt x="7200" y="244"/>
                    <a:pt x="7200" y="1344"/>
                    <a:pt x="7200" y="4577"/>
                  </a:cubicBezTo>
                  <a:cubicBezTo>
                    <a:pt x="7200" y="7811"/>
                    <a:pt x="7200" y="13176"/>
                    <a:pt x="9600" y="16341"/>
                  </a:cubicBezTo>
                  <a:cubicBezTo>
                    <a:pt x="12000" y="19505"/>
                    <a:pt x="16800" y="20468"/>
                    <a:pt x="2160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2978965" y="3600450"/>
              <a:ext cx="434246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750" y="21600"/>
                  </a:moveTo>
                  <a:cubicBezTo>
                    <a:pt x="330" y="20855"/>
                    <a:pt x="-89" y="20110"/>
                    <a:pt x="16" y="19366"/>
                  </a:cubicBezTo>
                  <a:cubicBezTo>
                    <a:pt x="121" y="18621"/>
                    <a:pt x="750" y="17876"/>
                    <a:pt x="2428" y="16138"/>
                  </a:cubicBezTo>
                  <a:cubicBezTo>
                    <a:pt x="4105" y="14400"/>
                    <a:pt x="6831" y="11669"/>
                    <a:pt x="9925" y="8814"/>
                  </a:cubicBezTo>
                  <a:cubicBezTo>
                    <a:pt x="13018" y="5959"/>
                    <a:pt x="16478" y="2979"/>
                    <a:pt x="18470" y="1490"/>
                  </a:cubicBezTo>
                  <a:cubicBezTo>
                    <a:pt x="20462" y="0"/>
                    <a:pt x="20987" y="0"/>
                    <a:pt x="21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3305260" y="3726048"/>
              <a:ext cx="565151" cy="25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fill="norm" stroke="1" extrusionOk="0">
                  <a:moveTo>
                    <a:pt x="0" y="7616"/>
                  </a:moveTo>
                  <a:cubicBezTo>
                    <a:pt x="890" y="7259"/>
                    <a:pt x="1780" y="6901"/>
                    <a:pt x="2508" y="7794"/>
                  </a:cubicBezTo>
                  <a:cubicBezTo>
                    <a:pt x="3236" y="8687"/>
                    <a:pt x="3802" y="10829"/>
                    <a:pt x="4085" y="12882"/>
                  </a:cubicBezTo>
                  <a:cubicBezTo>
                    <a:pt x="4369" y="14935"/>
                    <a:pt x="4369" y="16898"/>
                    <a:pt x="4207" y="18237"/>
                  </a:cubicBezTo>
                  <a:cubicBezTo>
                    <a:pt x="4045" y="19576"/>
                    <a:pt x="3721" y="20290"/>
                    <a:pt x="3357" y="20736"/>
                  </a:cubicBezTo>
                  <a:cubicBezTo>
                    <a:pt x="2993" y="21182"/>
                    <a:pt x="2589" y="21361"/>
                    <a:pt x="2306" y="21004"/>
                  </a:cubicBezTo>
                  <a:cubicBezTo>
                    <a:pt x="2022" y="20647"/>
                    <a:pt x="1861" y="19754"/>
                    <a:pt x="2184" y="17434"/>
                  </a:cubicBezTo>
                  <a:cubicBezTo>
                    <a:pt x="2508" y="15113"/>
                    <a:pt x="3317" y="11364"/>
                    <a:pt x="4045" y="8954"/>
                  </a:cubicBezTo>
                  <a:cubicBezTo>
                    <a:pt x="4773" y="6544"/>
                    <a:pt x="5420" y="5473"/>
                    <a:pt x="5946" y="4670"/>
                  </a:cubicBezTo>
                  <a:cubicBezTo>
                    <a:pt x="6472" y="3867"/>
                    <a:pt x="6876" y="3331"/>
                    <a:pt x="7200" y="3421"/>
                  </a:cubicBezTo>
                  <a:cubicBezTo>
                    <a:pt x="7524" y="3510"/>
                    <a:pt x="7766" y="4224"/>
                    <a:pt x="7807" y="5116"/>
                  </a:cubicBezTo>
                  <a:cubicBezTo>
                    <a:pt x="7847" y="6009"/>
                    <a:pt x="7685" y="7080"/>
                    <a:pt x="7604" y="8062"/>
                  </a:cubicBezTo>
                  <a:cubicBezTo>
                    <a:pt x="7524" y="9044"/>
                    <a:pt x="7524" y="9936"/>
                    <a:pt x="7524" y="10829"/>
                  </a:cubicBezTo>
                  <a:cubicBezTo>
                    <a:pt x="7524" y="11721"/>
                    <a:pt x="7524" y="12614"/>
                    <a:pt x="7726" y="13239"/>
                  </a:cubicBezTo>
                  <a:cubicBezTo>
                    <a:pt x="7928" y="13863"/>
                    <a:pt x="8333" y="14221"/>
                    <a:pt x="8656" y="13953"/>
                  </a:cubicBezTo>
                  <a:cubicBezTo>
                    <a:pt x="8980" y="13685"/>
                    <a:pt x="9222" y="12792"/>
                    <a:pt x="9465" y="11900"/>
                  </a:cubicBezTo>
                  <a:cubicBezTo>
                    <a:pt x="9708" y="11007"/>
                    <a:pt x="9951" y="10115"/>
                    <a:pt x="10153" y="9222"/>
                  </a:cubicBezTo>
                  <a:cubicBezTo>
                    <a:pt x="10355" y="8330"/>
                    <a:pt x="10517" y="7437"/>
                    <a:pt x="10598" y="7526"/>
                  </a:cubicBezTo>
                  <a:cubicBezTo>
                    <a:pt x="10679" y="7616"/>
                    <a:pt x="10679" y="8687"/>
                    <a:pt x="10679" y="9668"/>
                  </a:cubicBezTo>
                  <a:cubicBezTo>
                    <a:pt x="10679" y="10650"/>
                    <a:pt x="10679" y="11543"/>
                    <a:pt x="10840" y="12346"/>
                  </a:cubicBezTo>
                  <a:cubicBezTo>
                    <a:pt x="11002" y="13149"/>
                    <a:pt x="11326" y="13863"/>
                    <a:pt x="11730" y="14131"/>
                  </a:cubicBezTo>
                  <a:cubicBezTo>
                    <a:pt x="12135" y="14399"/>
                    <a:pt x="12620" y="14221"/>
                    <a:pt x="13308" y="13060"/>
                  </a:cubicBezTo>
                  <a:cubicBezTo>
                    <a:pt x="13996" y="11900"/>
                    <a:pt x="14885" y="9758"/>
                    <a:pt x="15492" y="7973"/>
                  </a:cubicBezTo>
                  <a:cubicBezTo>
                    <a:pt x="16099" y="6187"/>
                    <a:pt x="16422" y="4759"/>
                    <a:pt x="16625" y="3421"/>
                  </a:cubicBezTo>
                  <a:cubicBezTo>
                    <a:pt x="16827" y="2082"/>
                    <a:pt x="16908" y="832"/>
                    <a:pt x="16746" y="297"/>
                  </a:cubicBezTo>
                  <a:cubicBezTo>
                    <a:pt x="16584" y="-239"/>
                    <a:pt x="16180" y="-60"/>
                    <a:pt x="15694" y="921"/>
                  </a:cubicBezTo>
                  <a:cubicBezTo>
                    <a:pt x="15209" y="1903"/>
                    <a:pt x="14643" y="3688"/>
                    <a:pt x="14319" y="5027"/>
                  </a:cubicBezTo>
                  <a:cubicBezTo>
                    <a:pt x="13996" y="6366"/>
                    <a:pt x="13915" y="7259"/>
                    <a:pt x="14117" y="8597"/>
                  </a:cubicBezTo>
                  <a:cubicBezTo>
                    <a:pt x="14319" y="9936"/>
                    <a:pt x="14804" y="11721"/>
                    <a:pt x="16099" y="12168"/>
                  </a:cubicBezTo>
                  <a:cubicBezTo>
                    <a:pt x="17393" y="12614"/>
                    <a:pt x="19497" y="11721"/>
                    <a:pt x="21600" y="1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3152860" y="4864099"/>
              <a:ext cx="190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80"/>
                    <a:pt x="0" y="10560"/>
                    <a:pt x="3600" y="14160"/>
                  </a:cubicBezTo>
                  <a:cubicBezTo>
                    <a:pt x="7200" y="17760"/>
                    <a:pt x="1440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3111496" y="4838700"/>
              <a:ext cx="219165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567" y="21600"/>
                  </a:moveTo>
                  <a:cubicBezTo>
                    <a:pt x="736" y="20160"/>
                    <a:pt x="-95" y="18720"/>
                    <a:pt x="9" y="17280"/>
                  </a:cubicBezTo>
                  <a:cubicBezTo>
                    <a:pt x="113" y="15840"/>
                    <a:pt x="1151" y="14400"/>
                    <a:pt x="4890" y="11520"/>
                  </a:cubicBezTo>
                  <a:cubicBezTo>
                    <a:pt x="8628" y="8640"/>
                    <a:pt x="15067" y="432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3184610" y="5010150"/>
              <a:ext cx="1270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3364747" y="4813123"/>
              <a:ext cx="512014" cy="30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97" fill="norm" stroke="1" extrusionOk="0">
                  <a:moveTo>
                    <a:pt x="4702" y="13419"/>
                  </a:moveTo>
                  <a:cubicBezTo>
                    <a:pt x="4346" y="12823"/>
                    <a:pt x="3991" y="12227"/>
                    <a:pt x="3413" y="12153"/>
                  </a:cubicBezTo>
                  <a:cubicBezTo>
                    <a:pt x="2835" y="12078"/>
                    <a:pt x="2035" y="12525"/>
                    <a:pt x="1369" y="13940"/>
                  </a:cubicBezTo>
                  <a:cubicBezTo>
                    <a:pt x="702" y="15355"/>
                    <a:pt x="169" y="17739"/>
                    <a:pt x="35" y="19229"/>
                  </a:cubicBezTo>
                  <a:cubicBezTo>
                    <a:pt x="-98" y="20718"/>
                    <a:pt x="169" y="21314"/>
                    <a:pt x="480" y="21389"/>
                  </a:cubicBezTo>
                  <a:cubicBezTo>
                    <a:pt x="791" y="21463"/>
                    <a:pt x="1146" y="21016"/>
                    <a:pt x="1458" y="20495"/>
                  </a:cubicBezTo>
                  <a:cubicBezTo>
                    <a:pt x="1769" y="19973"/>
                    <a:pt x="2035" y="19377"/>
                    <a:pt x="2658" y="18856"/>
                  </a:cubicBezTo>
                  <a:cubicBezTo>
                    <a:pt x="3280" y="18335"/>
                    <a:pt x="4258" y="17888"/>
                    <a:pt x="5058" y="16920"/>
                  </a:cubicBezTo>
                  <a:cubicBezTo>
                    <a:pt x="5858" y="15951"/>
                    <a:pt x="6480" y="14462"/>
                    <a:pt x="7013" y="12078"/>
                  </a:cubicBezTo>
                  <a:cubicBezTo>
                    <a:pt x="7546" y="9695"/>
                    <a:pt x="7991" y="6417"/>
                    <a:pt x="8213" y="4034"/>
                  </a:cubicBezTo>
                  <a:cubicBezTo>
                    <a:pt x="8435" y="1651"/>
                    <a:pt x="8435" y="161"/>
                    <a:pt x="8302" y="12"/>
                  </a:cubicBezTo>
                  <a:cubicBezTo>
                    <a:pt x="8169" y="-137"/>
                    <a:pt x="7902" y="1055"/>
                    <a:pt x="7724" y="3587"/>
                  </a:cubicBezTo>
                  <a:cubicBezTo>
                    <a:pt x="7546" y="6120"/>
                    <a:pt x="7458" y="9993"/>
                    <a:pt x="7413" y="12302"/>
                  </a:cubicBezTo>
                  <a:cubicBezTo>
                    <a:pt x="7369" y="14611"/>
                    <a:pt x="7369" y="15355"/>
                    <a:pt x="7546" y="16026"/>
                  </a:cubicBezTo>
                  <a:cubicBezTo>
                    <a:pt x="7724" y="16696"/>
                    <a:pt x="8080" y="17292"/>
                    <a:pt x="8435" y="17366"/>
                  </a:cubicBezTo>
                  <a:cubicBezTo>
                    <a:pt x="8791" y="17441"/>
                    <a:pt x="9146" y="16994"/>
                    <a:pt x="9769" y="15653"/>
                  </a:cubicBezTo>
                  <a:cubicBezTo>
                    <a:pt x="10391" y="14313"/>
                    <a:pt x="11280" y="12078"/>
                    <a:pt x="11858" y="10663"/>
                  </a:cubicBezTo>
                  <a:cubicBezTo>
                    <a:pt x="12435" y="9248"/>
                    <a:pt x="12702" y="8652"/>
                    <a:pt x="12613" y="8205"/>
                  </a:cubicBezTo>
                  <a:cubicBezTo>
                    <a:pt x="12524" y="7758"/>
                    <a:pt x="12080" y="7460"/>
                    <a:pt x="11680" y="7535"/>
                  </a:cubicBezTo>
                  <a:cubicBezTo>
                    <a:pt x="11280" y="7609"/>
                    <a:pt x="10924" y="8056"/>
                    <a:pt x="10702" y="8726"/>
                  </a:cubicBezTo>
                  <a:cubicBezTo>
                    <a:pt x="10480" y="9397"/>
                    <a:pt x="10391" y="10291"/>
                    <a:pt x="10702" y="11259"/>
                  </a:cubicBezTo>
                  <a:cubicBezTo>
                    <a:pt x="11013" y="12227"/>
                    <a:pt x="11724" y="13270"/>
                    <a:pt x="12258" y="14015"/>
                  </a:cubicBezTo>
                  <a:cubicBezTo>
                    <a:pt x="12791" y="14760"/>
                    <a:pt x="13146" y="15206"/>
                    <a:pt x="13369" y="15877"/>
                  </a:cubicBezTo>
                  <a:cubicBezTo>
                    <a:pt x="13591" y="16547"/>
                    <a:pt x="13680" y="17441"/>
                    <a:pt x="13502" y="17888"/>
                  </a:cubicBezTo>
                  <a:cubicBezTo>
                    <a:pt x="13324" y="18335"/>
                    <a:pt x="12880" y="18335"/>
                    <a:pt x="12613" y="17962"/>
                  </a:cubicBezTo>
                  <a:cubicBezTo>
                    <a:pt x="12346" y="17590"/>
                    <a:pt x="12258" y="16845"/>
                    <a:pt x="12302" y="16100"/>
                  </a:cubicBezTo>
                  <a:cubicBezTo>
                    <a:pt x="12346" y="15355"/>
                    <a:pt x="12524" y="14611"/>
                    <a:pt x="13013" y="13940"/>
                  </a:cubicBezTo>
                  <a:cubicBezTo>
                    <a:pt x="13502" y="13270"/>
                    <a:pt x="14302" y="12674"/>
                    <a:pt x="15058" y="11929"/>
                  </a:cubicBezTo>
                  <a:cubicBezTo>
                    <a:pt x="15813" y="11184"/>
                    <a:pt x="16524" y="10291"/>
                    <a:pt x="17013" y="9546"/>
                  </a:cubicBezTo>
                  <a:cubicBezTo>
                    <a:pt x="17502" y="8801"/>
                    <a:pt x="17769" y="8205"/>
                    <a:pt x="17946" y="7460"/>
                  </a:cubicBezTo>
                  <a:cubicBezTo>
                    <a:pt x="18124" y="6715"/>
                    <a:pt x="18213" y="5822"/>
                    <a:pt x="18035" y="5524"/>
                  </a:cubicBezTo>
                  <a:cubicBezTo>
                    <a:pt x="17858" y="5226"/>
                    <a:pt x="17413" y="5524"/>
                    <a:pt x="16924" y="6343"/>
                  </a:cubicBezTo>
                  <a:cubicBezTo>
                    <a:pt x="16435" y="7162"/>
                    <a:pt x="15902" y="8503"/>
                    <a:pt x="15769" y="9993"/>
                  </a:cubicBezTo>
                  <a:cubicBezTo>
                    <a:pt x="15635" y="11482"/>
                    <a:pt x="15902" y="13121"/>
                    <a:pt x="16746" y="14015"/>
                  </a:cubicBezTo>
                  <a:cubicBezTo>
                    <a:pt x="17591" y="14909"/>
                    <a:pt x="19013" y="15057"/>
                    <a:pt x="19902" y="14909"/>
                  </a:cubicBezTo>
                  <a:cubicBezTo>
                    <a:pt x="20791" y="14760"/>
                    <a:pt x="21146" y="14313"/>
                    <a:pt x="21502" y="13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3470360" y="5016499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5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70960" y="2298700"/>
              <a:ext cx="4514851" cy="146050"/>
            </a:xfrm>
            <a:prstGeom prst="rect">
              <a:avLst/>
            </a:prstGeom>
            <a:effectLst/>
          </p:spPr>
        </p:pic>
        <p:pic>
          <p:nvPicPr>
            <p:cNvPr id="235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391610" y="2660650"/>
              <a:ext cx="63501" cy="336550"/>
            </a:xfrm>
            <a:prstGeom prst="rect">
              <a:avLst/>
            </a:prstGeom>
            <a:effectLst/>
          </p:spPr>
        </p:pic>
        <p:pic>
          <p:nvPicPr>
            <p:cNvPr id="235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359860" y="2622550"/>
              <a:ext cx="279401" cy="114300"/>
            </a:xfrm>
            <a:prstGeom prst="rect">
              <a:avLst/>
            </a:prstGeom>
            <a:effectLst/>
          </p:spPr>
        </p:pic>
        <p:pic>
          <p:nvPicPr>
            <p:cNvPr id="235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366210" y="2825750"/>
              <a:ext cx="196851" cy="69850"/>
            </a:xfrm>
            <a:prstGeom prst="rect">
              <a:avLst/>
            </a:prstGeom>
            <a:effectLst/>
          </p:spPr>
        </p:pic>
        <p:pic>
          <p:nvPicPr>
            <p:cNvPr id="235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01448" y="2661814"/>
              <a:ext cx="252113" cy="349730"/>
            </a:xfrm>
            <a:prstGeom prst="rect">
              <a:avLst/>
            </a:prstGeom>
            <a:effectLst/>
          </p:spPr>
        </p:pic>
        <p:pic>
          <p:nvPicPr>
            <p:cNvPr id="236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619002" y="2895116"/>
              <a:ext cx="71059" cy="102084"/>
            </a:xfrm>
            <a:prstGeom prst="rect">
              <a:avLst/>
            </a:prstGeom>
            <a:effectLst/>
          </p:spPr>
        </p:pic>
        <p:pic>
          <p:nvPicPr>
            <p:cNvPr id="236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780776" y="2823633"/>
              <a:ext cx="89097" cy="172013"/>
            </a:xfrm>
            <a:prstGeom prst="rect">
              <a:avLst/>
            </a:prstGeom>
            <a:effectLst/>
          </p:spPr>
        </p:pic>
        <p:pic>
          <p:nvPicPr>
            <p:cNvPr id="236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874210" y="2810139"/>
              <a:ext cx="203201" cy="179769"/>
            </a:xfrm>
            <a:prstGeom prst="rect">
              <a:avLst/>
            </a:prstGeom>
            <a:effectLst/>
          </p:spPr>
        </p:pic>
        <p:pic>
          <p:nvPicPr>
            <p:cNvPr id="236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327177" y="2592512"/>
              <a:ext cx="124450" cy="422740"/>
            </a:xfrm>
            <a:prstGeom prst="rect">
              <a:avLst/>
            </a:prstGeom>
            <a:effectLst/>
          </p:spPr>
        </p:pic>
        <p:pic>
          <p:nvPicPr>
            <p:cNvPr id="236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394366" y="2852851"/>
              <a:ext cx="94853" cy="136176"/>
            </a:xfrm>
            <a:prstGeom prst="rect">
              <a:avLst/>
            </a:prstGeom>
            <a:effectLst/>
          </p:spPr>
        </p:pic>
        <p:pic>
          <p:nvPicPr>
            <p:cNvPr id="237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510663" y="2846506"/>
              <a:ext cx="81098" cy="140439"/>
            </a:xfrm>
            <a:prstGeom prst="rect">
              <a:avLst/>
            </a:prstGeom>
            <a:effectLst/>
          </p:spPr>
        </p:pic>
        <p:pic>
          <p:nvPicPr>
            <p:cNvPr id="2373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585410" y="2889250"/>
              <a:ext cx="44451" cy="76200"/>
            </a:xfrm>
            <a:prstGeom prst="rect">
              <a:avLst/>
            </a:prstGeom>
            <a:effectLst/>
          </p:spPr>
        </p:pic>
        <p:pic>
          <p:nvPicPr>
            <p:cNvPr id="2375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623510" y="2743200"/>
              <a:ext cx="44451" cy="50800"/>
            </a:xfrm>
            <a:prstGeom prst="rect">
              <a:avLst/>
            </a:prstGeom>
            <a:effectLst/>
          </p:spPr>
        </p:pic>
        <p:pic>
          <p:nvPicPr>
            <p:cNvPr id="237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713354" y="2668712"/>
              <a:ext cx="66577" cy="328489"/>
            </a:xfrm>
            <a:prstGeom prst="rect">
              <a:avLst/>
            </a:prstGeom>
            <a:effectLst/>
          </p:spPr>
        </p:pic>
        <p:pic>
          <p:nvPicPr>
            <p:cNvPr id="237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693360" y="2768600"/>
              <a:ext cx="120651" cy="178932"/>
            </a:xfrm>
            <a:prstGeom prst="rect">
              <a:avLst/>
            </a:prstGeom>
            <a:effectLst/>
          </p:spPr>
        </p:pic>
        <p:pic>
          <p:nvPicPr>
            <p:cNvPr id="238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820360" y="2774949"/>
              <a:ext cx="196851" cy="167097"/>
            </a:xfrm>
            <a:prstGeom prst="rect">
              <a:avLst/>
            </a:prstGeom>
            <a:effectLst/>
          </p:spPr>
        </p:pic>
        <p:pic>
          <p:nvPicPr>
            <p:cNvPr id="238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074360" y="2844800"/>
              <a:ext cx="95251" cy="25401"/>
            </a:xfrm>
            <a:prstGeom prst="rect">
              <a:avLst/>
            </a:prstGeom>
            <a:effectLst/>
          </p:spPr>
        </p:pic>
        <p:pic>
          <p:nvPicPr>
            <p:cNvPr id="2385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131510" y="2921000"/>
              <a:ext cx="76201" cy="31750"/>
            </a:xfrm>
            <a:prstGeom prst="rect">
              <a:avLst/>
            </a:prstGeom>
            <a:effectLst/>
          </p:spPr>
        </p:pic>
        <p:pic>
          <p:nvPicPr>
            <p:cNvPr id="238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563310" y="2696633"/>
              <a:ext cx="101601" cy="285984"/>
            </a:xfrm>
            <a:prstGeom prst="rect">
              <a:avLst/>
            </a:prstGeom>
            <a:effectLst/>
          </p:spPr>
        </p:pic>
        <p:pic>
          <p:nvPicPr>
            <p:cNvPr id="238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409784" y="2660650"/>
              <a:ext cx="286877" cy="120650"/>
            </a:xfrm>
            <a:prstGeom prst="rect">
              <a:avLst/>
            </a:prstGeom>
            <a:effectLst/>
          </p:spPr>
        </p:pic>
        <p:pic>
          <p:nvPicPr>
            <p:cNvPr id="239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667297" y="2769876"/>
              <a:ext cx="143664" cy="215175"/>
            </a:xfrm>
            <a:prstGeom prst="rect">
              <a:avLst/>
            </a:prstGeom>
            <a:effectLst/>
          </p:spPr>
        </p:pic>
        <p:pic>
          <p:nvPicPr>
            <p:cNvPr id="239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806684" y="2800350"/>
              <a:ext cx="114128" cy="193332"/>
            </a:xfrm>
            <a:prstGeom prst="rect">
              <a:avLst/>
            </a:prstGeom>
            <a:effectLst/>
          </p:spPr>
        </p:pic>
        <p:pic>
          <p:nvPicPr>
            <p:cNvPr id="239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957481" y="2622550"/>
              <a:ext cx="63030" cy="352515"/>
            </a:xfrm>
            <a:prstGeom prst="rect">
              <a:avLst/>
            </a:prstGeom>
            <a:effectLst/>
          </p:spPr>
        </p:pic>
        <p:pic>
          <p:nvPicPr>
            <p:cNvPr id="239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905948" y="2806700"/>
              <a:ext cx="178063" cy="76200"/>
            </a:xfrm>
            <a:prstGeom prst="rect">
              <a:avLst/>
            </a:prstGeom>
            <a:effectLst/>
          </p:spPr>
        </p:pic>
        <p:pic>
          <p:nvPicPr>
            <p:cNvPr id="239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198310" y="2822839"/>
              <a:ext cx="343452" cy="334043"/>
            </a:xfrm>
            <a:prstGeom prst="rect">
              <a:avLst/>
            </a:prstGeom>
            <a:effectLst/>
          </p:spPr>
        </p:pic>
        <p:pic>
          <p:nvPicPr>
            <p:cNvPr id="2401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484060" y="2755900"/>
              <a:ext cx="57151" cy="38100"/>
            </a:xfrm>
            <a:prstGeom prst="rect">
              <a:avLst/>
            </a:prstGeom>
            <a:effectLst/>
          </p:spPr>
        </p:pic>
        <p:pic>
          <p:nvPicPr>
            <p:cNvPr id="240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566610" y="2792223"/>
              <a:ext cx="139701" cy="147828"/>
            </a:xfrm>
            <a:prstGeom prst="rect">
              <a:avLst/>
            </a:prstGeom>
            <a:effectLst/>
          </p:spPr>
        </p:pic>
        <p:pic>
          <p:nvPicPr>
            <p:cNvPr id="240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678970" y="2800350"/>
              <a:ext cx="167041" cy="140759"/>
            </a:xfrm>
            <a:prstGeom prst="rect">
              <a:avLst/>
            </a:prstGeom>
            <a:effectLst/>
          </p:spPr>
        </p:pic>
        <p:pic>
          <p:nvPicPr>
            <p:cNvPr id="240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829077" y="2623495"/>
              <a:ext cx="105834" cy="361006"/>
            </a:xfrm>
            <a:prstGeom prst="rect">
              <a:avLst/>
            </a:prstGeom>
            <a:effectLst/>
          </p:spPr>
        </p:pic>
        <p:pic>
          <p:nvPicPr>
            <p:cNvPr id="240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775029" y="2813050"/>
              <a:ext cx="204332" cy="38100"/>
            </a:xfrm>
            <a:prstGeom prst="rect">
              <a:avLst/>
            </a:prstGeom>
            <a:effectLst/>
          </p:spPr>
        </p:pic>
        <p:pic>
          <p:nvPicPr>
            <p:cNvPr id="241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905085" y="2784215"/>
              <a:ext cx="131426" cy="193209"/>
            </a:xfrm>
            <a:prstGeom prst="rect">
              <a:avLst/>
            </a:prstGeom>
            <a:effectLst/>
          </p:spPr>
        </p:pic>
        <p:pic>
          <p:nvPicPr>
            <p:cNvPr id="241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239710" y="2692400"/>
              <a:ext cx="82551" cy="298450"/>
            </a:xfrm>
            <a:prstGeom prst="rect">
              <a:avLst/>
            </a:prstGeom>
            <a:effectLst/>
          </p:spPr>
        </p:pic>
        <p:pic>
          <p:nvPicPr>
            <p:cNvPr id="241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2230916" y="2722572"/>
              <a:ext cx="227229" cy="274629"/>
            </a:xfrm>
            <a:prstGeom prst="rect">
              <a:avLst/>
            </a:prstGeom>
            <a:effectLst/>
          </p:spPr>
        </p:pic>
        <p:pic>
          <p:nvPicPr>
            <p:cNvPr id="241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2432554" y="2908300"/>
              <a:ext cx="88638" cy="106892"/>
            </a:xfrm>
            <a:prstGeom prst="rect">
              <a:avLst/>
            </a:prstGeom>
            <a:effectLst/>
          </p:spPr>
        </p:pic>
        <p:pic>
          <p:nvPicPr>
            <p:cNvPr id="241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485891" y="3307148"/>
              <a:ext cx="185370" cy="364372"/>
            </a:xfrm>
            <a:prstGeom prst="rect">
              <a:avLst/>
            </a:prstGeom>
            <a:effectLst/>
          </p:spPr>
        </p:pic>
        <p:pic>
          <p:nvPicPr>
            <p:cNvPr id="2421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677610" y="3549649"/>
              <a:ext cx="38101" cy="120651"/>
            </a:xfrm>
            <a:prstGeom prst="rect">
              <a:avLst/>
            </a:prstGeom>
            <a:effectLst/>
          </p:spPr>
        </p:pic>
        <p:pic>
          <p:nvPicPr>
            <p:cNvPr id="2423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677610" y="3473450"/>
              <a:ext cx="57151" cy="50800"/>
            </a:xfrm>
            <a:prstGeom prst="rect">
              <a:avLst/>
            </a:prstGeom>
            <a:effectLst/>
          </p:spPr>
        </p:pic>
        <p:pic>
          <p:nvPicPr>
            <p:cNvPr id="242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734760" y="3467137"/>
              <a:ext cx="323851" cy="154345"/>
            </a:xfrm>
            <a:prstGeom prst="rect">
              <a:avLst/>
            </a:prstGeom>
            <a:effectLst/>
          </p:spPr>
        </p:pic>
        <p:pic>
          <p:nvPicPr>
            <p:cNvPr id="242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418190" y="3346449"/>
              <a:ext cx="230971" cy="302458"/>
            </a:xfrm>
            <a:prstGeom prst="rect">
              <a:avLst/>
            </a:prstGeom>
            <a:effectLst/>
          </p:spPr>
        </p:pic>
        <p:pic>
          <p:nvPicPr>
            <p:cNvPr id="242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654048" y="3536949"/>
              <a:ext cx="110472" cy="107517"/>
            </a:xfrm>
            <a:prstGeom prst="rect">
              <a:avLst/>
            </a:prstGeom>
            <a:effectLst/>
          </p:spPr>
        </p:pic>
        <p:pic>
          <p:nvPicPr>
            <p:cNvPr id="243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2030738" y="3346449"/>
              <a:ext cx="113723" cy="349791"/>
            </a:xfrm>
            <a:prstGeom prst="rect">
              <a:avLst/>
            </a:prstGeom>
            <a:effectLst/>
          </p:spPr>
        </p:pic>
        <p:pic>
          <p:nvPicPr>
            <p:cNvPr id="2433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994177" y="3485066"/>
              <a:ext cx="645584" cy="191585"/>
            </a:xfrm>
            <a:prstGeom prst="rect">
              <a:avLst/>
            </a:prstGeom>
            <a:effectLst/>
          </p:spPr>
        </p:pic>
        <p:pic>
          <p:nvPicPr>
            <p:cNvPr id="2435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194760" y="4279899"/>
              <a:ext cx="61385" cy="396778"/>
            </a:xfrm>
            <a:prstGeom prst="rect">
              <a:avLst/>
            </a:prstGeom>
            <a:effectLst/>
          </p:spPr>
        </p:pic>
        <p:pic>
          <p:nvPicPr>
            <p:cNvPr id="243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014844" y="4231962"/>
              <a:ext cx="376767" cy="149538"/>
            </a:xfrm>
            <a:prstGeom prst="rect">
              <a:avLst/>
            </a:prstGeom>
            <a:effectLst/>
          </p:spPr>
        </p:pic>
        <p:pic>
          <p:nvPicPr>
            <p:cNvPr id="243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264610" y="4431755"/>
              <a:ext cx="431801" cy="194308"/>
            </a:xfrm>
            <a:prstGeom prst="rect">
              <a:avLst/>
            </a:prstGeom>
            <a:effectLst/>
          </p:spPr>
        </p:pic>
        <p:pic>
          <p:nvPicPr>
            <p:cNvPr id="244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007560" y="4216437"/>
              <a:ext cx="129321" cy="426542"/>
            </a:xfrm>
            <a:prstGeom prst="rect">
              <a:avLst/>
            </a:prstGeom>
            <a:effectLst/>
          </p:spPr>
        </p:pic>
        <p:pic>
          <p:nvPicPr>
            <p:cNvPr id="244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110171" y="4432299"/>
              <a:ext cx="107497" cy="165768"/>
            </a:xfrm>
            <a:prstGeom prst="rect">
              <a:avLst/>
            </a:prstGeom>
            <a:effectLst/>
          </p:spPr>
        </p:pic>
        <p:pic>
          <p:nvPicPr>
            <p:cNvPr id="244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230305" y="4411133"/>
              <a:ext cx="99781" cy="167218"/>
            </a:xfrm>
            <a:prstGeom prst="rect">
              <a:avLst/>
            </a:prstGeom>
            <a:effectLst/>
          </p:spPr>
        </p:pic>
        <p:pic>
          <p:nvPicPr>
            <p:cNvPr id="2447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344110" y="4425950"/>
              <a:ext cx="31751" cy="50800"/>
            </a:xfrm>
            <a:prstGeom prst="rect">
              <a:avLst/>
            </a:prstGeom>
            <a:effectLst/>
          </p:spPr>
        </p:pic>
        <p:pic>
          <p:nvPicPr>
            <p:cNvPr id="2449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350460" y="4292599"/>
              <a:ext cx="44451" cy="120651"/>
            </a:xfrm>
            <a:prstGeom prst="rect">
              <a:avLst/>
            </a:prstGeom>
            <a:effectLst/>
          </p:spPr>
        </p:pic>
        <p:pic>
          <p:nvPicPr>
            <p:cNvPr id="245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437244" y="4229100"/>
              <a:ext cx="167217" cy="350382"/>
            </a:xfrm>
            <a:prstGeom prst="rect">
              <a:avLst/>
            </a:prstGeom>
            <a:effectLst/>
          </p:spPr>
        </p:pic>
        <p:pic>
          <p:nvPicPr>
            <p:cNvPr id="2453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350886" y="4433296"/>
              <a:ext cx="75775" cy="170454"/>
            </a:xfrm>
            <a:prstGeom prst="rect">
              <a:avLst/>
            </a:prstGeom>
            <a:effectLst/>
          </p:spPr>
        </p:pic>
        <p:pic>
          <p:nvPicPr>
            <p:cNvPr id="2455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655260" y="4432299"/>
              <a:ext cx="114301" cy="140495"/>
            </a:xfrm>
            <a:prstGeom prst="rect">
              <a:avLst/>
            </a:prstGeom>
            <a:effectLst/>
          </p:spPr>
        </p:pic>
        <p:pic>
          <p:nvPicPr>
            <p:cNvPr id="2457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763210" y="4413317"/>
              <a:ext cx="158751" cy="152334"/>
            </a:xfrm>
            <a:prstGeom prst="rect">
              <a:avLst/>
            </a:prstGeom>
            <a:effectLst/>
          </p:spPr>
        </p:pic>
        <p:pic>
          <p:nvPicPr>
            <p:cNvPr id="2459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055310" y="4413249"/>
              <a:ext cx="114301" cy="25401"/>
            </a:xfrm>
            <a:prstGeom prst="rect">
              <a:avLst/>
            </a:prstGeom>
            <a:effectLst/>
          </p:spPr>
        </p:pic>
        <p:pic>
          <p:nvPicPr>
            <p:cNvPr id="2461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061660" y="4533900"/>
              <a:ext cx="152401" cy="50800"/>
            </a:xfrm>
            <a:prstGeom prst="rect">
              <a:avLst/>
            </a:prstGeom>
            <a:effectLst/>
          </p:spPr>
        </p:pic>
        <p:pic>
          <p:nvPicPr>
            <p:cNvPr id="246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537910" y="4279900"/>
              <a:ext cx="82551" cy="335553"/>
            </a:xfrm>
            <a:prstGeom prst="rect">
              <a:avLst/>
            </a:prstGeom>
            <a:effectLst/>
          </p:spPr>
        </p:pic>
        <p:pic>
          <p:nvPicPr>
            <p:cNvPr id="2465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407013" y="4248150"/>
              <a:ext cx="378548" cy="146050"/>
            </a:xfrm>
            <a:prstGeom prst="rect">
              <a:avLst/>
            </a:prstGeom>
            <a:effectLst/>
          </p:spPr>
        </p:pic>
        <p:pic>
          <p:nvPicPr>
            <p:cNvPr id="2467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644795" y="4383315"/>
              <a:ext cx="250728" cy="208954"/>
            </a:xfrm>
            <a:prstGeom prst="rect">
              <a:avLst/>
            </a:prstGeom>
            <a:effectLst/>
          </p:spPr>
        </p:pic>
        <p:pic>
          <p:nvPicPr>
            <p:cNvPr id="2469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937029" y="4235450"/>
              <a:ext cx="108882" cy="339010"/>
            </a:xfrm>
            <a:prstGeom prst="rect">
              <a:avLst/>
            </a:prstGeom>
            <a:effectLst/>
          </p:spPr>
        </p:pic>
        <p:pic>
          <p:nvPicPr>
            <p:cNvPr id="2471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925787" y="4381499"/>
              <a:ext cx="234424" cy="95251"/>
            </a:xfrm>
            <a:prstGeom prst="rect">
              <a:avLst/>
            </a:prstGeom>
            <a:effectLst/>
          </p:spPr>
        </p:pic>
        <p:pic>
          <p:nvPicPr>
            <p:cNvPr id="2473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293560" y="4367426"/>
              <a:ext cx="296642" cy="328629"/>
            </a:xfrm>
            <a:prstGeom prst="rect">
              <a:avLst/>
            </a:prstGeom>
            <a:effectLst/>
          </p:spPr>
        </p:pic>
        <p:pic>
          <p:nvPicPr>
            <p:cNvPr id="2475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1522160" y="4305300"/>
              <a:ext cx="82551" cy="63500"/>
            </a:xfrm>
            <a:prstGeom prst="rect">
              <a:avLst/>
            </a:prstGeom>
            <a:effectLst/>
          </p:spPr>
        </p:pic>
        <p:pic>
          <p:nvPicPr>
            <p:cNvPr id="2477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1619909" y="4354453"/>
              <a:ext cx="130852" cy="154048"/>
            </a:xfrm>
            <a:prstGeom prst="rect">
              <a:avLst/>
            </a:prstGeom>
            <a:effectLst/>
          </p:spPr>
        </p:pic>
        <p:pic>
          <p:nvPicPr>
            <p:cNvPr id="2479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1720383" y="4368799"/>
              <a:ext cx="131978" cy="135233"/>
            </a:xfrm>
            <a:prstGeom prst="rect">
              <a:avLst/>
            </a:prstGeom>
            <a:effectLst/>
          </p:spPr>
        </p:pic>
        <p:pic>
          <p:nvPicPr>
            <p:cNvPr id="2481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1857276" y="4174389"/>
              <a:ext cx="100125" cy="312945"/>
            </a:xfrm>
            <a:prstGeom prst="rect">
              <a:avLst/>
            </a:prstGeom>
            <a:effectLst/>
          </p:spPr>
        </p:pic>
        <p:pic>
          <p:nvPicPr>
            <p:cNvPr id="2483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826960" y="4331063"/>
              <a:ext cx="133351" cy="37737"/>
            </a:xfrm>
            <a:prstGeom prst="rect">
              <a:avLst/>
            </a:prstGeom>
            <a:effectLst/>
          </p:spPr>
        </p:pic>
        <p:pic>
          <p:nvPicPr>
            <p:cNvPr id="2485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2183066" y="4197350"/>
              <a:ext cx="215925" cy="295365"/>
            </a:xfrm>
            <a:prstGeom prst="rect">
              <a:avLst/>
            </a:prstGeom>
            <a:effectLst/>
          </p:spPr>
        </p:pic>
        <p:pic>
          <p:nvPicPr>
            <p:cNvPr id="2487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2368131" y="4425950"/>
              <a:ext cx="114463" cy="135762"/>
            </a:xfrm>
            <a:prstGeom prst="rect">
              <a:avLst/>
            </a:prstGeom>
            <a:effectLst/>
          </p:spPr>
        </p:pic>
        <p:pic>
          <p:nvPicPr>
            <p:cNvPr id="2489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447795" y="4958220"/>
              <a:ext cx="130333" cy="355207"/>
            </a:xfrm>
            <a:prstGeom prst="rect">
              <a:avLst/>
            </a:prstGeom>
            <a:effectLst/>
          </p:spPr>
        </p:pic>
        <p:pic>
          <p:nvPicPr>
            <p:cNvPr id="2491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620460" y="5162550"/>
              <a:ext cx="38101" cy="76200"/>
            </a:xfrm>
            <a:prstGeom prst="rect">
              <a:avLst/>
            </a:prstGeom>
            <a:effectLst/>
          </p:spPr>
        </p:pic>
        <p:pic>
          <p:nvPicPr>
            <p:cNvPr id="2493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620460" y="5099049"/>
              <a:ext cx="69851" cy="44451"/>
            </a:xfrm>
            <a:prstGeom prst="rect">
              <a:avLst/>
            </a:prstGeom>
            <a:effectLst/>
          </p:spPr>
        </p:pic>
        <p:pic>
          <p:nvPicPr>
            <p:cNvPr id="2495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683960" y="5105400"/>
              <a:ext cx="127001" cy="142616"/>
            </a:xfrm>
            <a:prstGeom prst="rect">
              <a:avLst/>
            </a:prstGeom>
            <a:effectLst/>
          </p:spPr>
        </p:pic>
        <p:pic>
          <p:nvPicPr>
            <p:cNvPr id="2497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804610" y="5064782"/>
              <a:ext cx="256912" cy="224768"/>
            </a:xfrm>
            <a:prstGeom prst="rect">
              <a:avLst/>
            </a:prstGeom>
            <a:effectLst/>
          </p:spPr>
        </p:pic>
        <p:pic>
          <p:nvPicPr>
            <p:cNvPr id="2499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461710" y="5391150"/>
              <a:ext cx="457201" cy="107950"/>
            </a:xfrm>
            <a:prstGeom prst="rect">
              <a:avLst/>
            </a:prstGeom>
            <a:effectLst/>
          </p:spPr>
        </p:pic>
        <p:pic>
          <p:nvPicPr>
            <p:cNvPr id="2501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690310" y="5391150"/>
              <a:ext cx="457201" cy="93597"/>
            </a:xfrm>
            <a:prstGeom prst="rect">
              <a:avLst/>
            </a:prstGeom>
            <a:effectLst/>
          </p:spPr>
        </p:pic>
        <p:pic>
          <p:nvPicPr>
            <p:cNvPr id="2503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1566610" y="5055126"/>
              <a:ext cx="269189" cy="354078"/>
            </a:xfrm>
            <a:prstGeom prst="rect">
              <a:avLst/>
            </a:prstGeom>
            <a:effectLst/>
          </p:spPr>
        </p:pic>
        <p:pic>
          <p:nvPicPr>
            <p:cNvPr id="2505" name="Shape Shape" descr="Shap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1840603" y="5306155"/>
              <a:ext cx="105562" cy="83987"/>
            </a:xfrm>
            <a:prstGeom prst="rect">
              <a:avLst/>
            </a:prstGeom>
            <a:effectLst/>
          </p:spPr>
        </p:pic>
        <p:pic>
          <p:nvPicPr>
            <p:cNvPr id="2507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2072151" y="5031361"/>
              <a:ext cx="426902" cy="385189"/>
            </a:xfrm>
            <a:prstGeom prst="rect">
              <a:avLst/>
            </a:prstGeom>
            <a:effectLst/>
          </p:spPr>
        </p:pic>
        <p:pic>
          <p:nvPicPr>
            <p:cNvPr id="2509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2516968" y="5196477"/>
              <a:ext cx="179943" cy="194674"/>
            </a:xfrm>
            <a:prstGeom prst="rect">
              <a:avLst/>
            </a:prstGeom>
            <a:effectLst/>
          </p:spPr>
        </p:pic>
        <p:pic>
          <p:nvPicPr>
            <p:cNvPr id="2511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194760" y="5780024"/>
              <a:ext cx="172005" cy="591143"/>
            </a:xfrm>
            <a:prstGeom prst="rect">
              <a:avLst/>
            </a:prstGeom>
            <a:effectLst/>
          </p:spPr>
        </p:pic>
        <p:pic>
          <p:nvPicPr>
            <p:cNvPr id="2513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321760" y="6032500"/>
              <a:ext cx="190501" cy="228609"/>
            </a:xfrm>
            <a:prstGeom prst="rect">
              <a:avLst/>
            </a:prstGeom>
            <a:effectLst/>
          </p:spPr>
        </p:pic>
        <p:pic>
          <p:nvPicPr>
            <p:cNvPr id="2515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672719" y="5821443"/>
              <a:ext cx="144342" cy="484380"/>
            </a:xfrm>
            <a:prstGeom prst="rect">
              <a:avLst/>
            </a:prstGeom>
            <a:effectLst/>
          </p:spPr>
        </p:pic>
        <p:pic>
          <p:nvPicPr>
            <p:cNvPr id="2517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810710" y="5930900"/>
              <a:ext cx="88901" cy="339815"/>
            </a:xfrm>
            <a:prstGeom prst="rect">
              <a:avLst/>
            </a:prstGeom>
            <a:effectLst/>
          </p:spPr>
        </p:pic>
        <p:pic>
          <p:nvPicPr>
            <p:cNvPr id="2519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804360" y="5946493"/>
              <a:ext cx="241301" cy="92357"/>
            </a:xfrm>
            <a:prstGeom prst="rect">
              <a:avLst/>
            </a:prstGeom>
            <a:effectLst/>
          </p:spPr>
        </p:pic>
        <p:pic>
          <p:nvPicPr>
            <p:cNvPr id="2521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848810" y="6083300"/>
              <a:ext cx="196851" cy="57150"/>
            </a:xfrm>
            <a:prstGeom prst="rect">
              <a:avLst/>
            </a:prstGeom>
            <a:effectLst/>
          </p:spPr>
        </p:pic>
        <p:pic>
          <p:nvPicPr>
            <p:cNvPr id="2523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179010" y="5975350"/>
              <a:ext cx="44451" cy="311150"/>
            </a:xfrm>
            <a:prstGeom prst="rect">
              <a:avLst/>
            </a:prstGeom>
            <a:effectLst/>
          </p:spPr>
        </p:pic>
        <p:pic>
          <p:nvPicPr>
            <p:cNvPr id="2525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166310" y="5898083"/>
              <a:ext cx="181211" cy="221324"/>
            </a:xfrm>
            <a:prstGeom prst="rect">
              <a:avLst/>
            </a:prstGeom>
            <a:effectLst/>
          </p:spPr>
        </p:pic>
        <p:pic>
          <p:nvPicPr>
            <p:cNvPr id="2527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344110" y="5778500"/>
              <a:ext cx="209551" cy="539750"/>
            </a:xfrm>
            <a:prstGeom prst="rect">
              <a:avLst/>
            </a:prstGeom>
            <a:effectLst/>
          </p:spPr>
        </p:pic>
        <p:pic>
          <p:nvPicPr>
            <p:cNvPr id="2529" name="Line Line" descr="Line 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763210" y="6064250"/>
              <a:ext cx="165101" cy="38100"/>
            </a:xfrm>
            <a:prstGeom prst="rect">
              <a:avLst/>
            </a:prstGeom>
            <a:effectLst/>
          </p:spPr>
        </p:pic>
        <p:pic>
          <p:nvPicPr>
            <p:cNvPr id="2531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824594" y="6159500"/>
              <a:ext cx="173567" cy="44450"/>
            </a:xfrm>
            <a:prstGeom prst="rect">
              <a:avLst/>
            </a:prstGeom>
            <a:effectLst/>
          </p:spPr>
        </p:pic>
        <p:pic>
          <p:nvPicPr>
            <p:cNvPr id="2533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126976" y="5806583"/>
              <a:ext cx="169900" cy="510651"/>
            </a:xfrm>
            <a:prstGeom prst="rect">
              <a:avLst/>
            </a:prstGeom>
            <a:effectLst/>
          </p:spPr>
        </p:pic>
        <p:pic>
          <p:nvPicPr>
            <p:cNvPr id="2535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226760" y="6013450"/>
              <a:ext cx="196851" cy="258099"/>
            </a:xfrm>
            <a:prstGeom prst="rect">
              <a:avLst/>
            </a:prstGeom>
            <a:effectLst/>
          </p:spPr>
        </p:pic>
        <p:pic>
          <p:nvPicPr>
            <p:cNvPr id="2537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495259" y="5895817"/>
              <a:ext cx="169652" cy="417457"/>
            </a:xfrm>
            <a:prstGeom prst="rect">
              <a:avLst/>
            </a:prstGeom>
            <a:effectLst/>
          </p:spPr>
        </p:pic>
        <p:pic>
          <p:nvPicPr>
            <p:cNvPr id="2539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709360" y="5962650"/>
              <a:ext cx="44451" cy="267832"/>
            </a:xfrm>
            <a:prstGeom prst="rect">
              <a:avLst/>
            </a:prstGeom>
            <a:effectLst/>
          </p:spPr>
        </p:pic>
        <p:pic>
          <p:nvPicPr>
            <p:cNvPr id="2541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600209" y="5963645"/>
              <a:ext cx="255202" cy="126006"/>
            </a:xfrm>
            <a:prstGeom prst="rect">
              <a:avLst/>
            </a:prstGeom>
            <a:effectLst/>
          </p:spPr>
        </p:pic>
        <p:pic>
          <p:nvPicPr>
            <p:cNvPr id="2543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0772860" y="6060366"/>
              <a:ext cx="227466" cy="190237"/>
            </a:xfrm>
            <a:prstGeom prst="rect">
              <a:avLst/>
            </a:prstGeom>
            <a:effectLst/>
          </p:spPr>
        </p:pic>
        <p:pic>
          <p:nvPicPr>
            <p:cNvPr id="2545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1084010" y="5918200"/>
              <a:ext cx="69851" cy="279400"/>
            </a:xfrm>
            <a:prstGeom prst="rect">
              <a:avLst/>
            </a:prstGeom>
            <a:effectLst/>
          </p:spPr>
        </p:pic>
        <p:pic>
          <p:nvPicPr>
            <p:cNvPr id="2547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1043794" y="6038850"/>
              <a:ext cx="173567" cy="88900"/>
            </a:xfrm>
            <a:prstGeom prst="rect">
              <a:avLst/>
            </a:prstGeom>
            <a:effectLst/>
          </p:spPr>
        </p:pic>
        <p:pic>
          <p:nvPicPr>
            <p:cNvPr id="2549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1369760" y="6017755"/>
              <a:ext cx="294561" cy="318603"/>
            </a:xfrm>
            <a:prstGeom prst="rect">
              <a:avLst/>
            </a:prstGeom>
            <a:effectLst/>
          </p:spPr>
        </p:pic>
        <p:pic>
          <p:nvPicPr>
            <p:cNvPr id="2551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1579310" y="5933985"/>
              <a:ext cx="88901" cy="47716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1689352" y="5995347"/>
              <a:ext cx="118559" cy="190776"/>
            </a:xfrm>
            <a:prstGeom prst="rect">
              <a:avLst/>
            </a:prstGeom>
            <a:effectLst/>
          </p:spPr>
        </p:pic>
        <p:pic>
          <p:nvPicPr>
            <p:cNvPr id="2555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1806180" y="6013450"/>
              <a:ext cx="116031" cy="158275"/>
            </a:xfrm>
            <a:prstGeom prst="rect">
              <a:avLst/>
            </a:prstGeom>
            <a:effectLst/>
          </p:spPr>
        </p:pic>
        <p:pic>
          <p:nvPicPr>
            <p:cNvPr id="2557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1930448" y="5822950"/>
              <a:ext cx="106063" cy="336550"/>
            </a:xfrm>
            <a:prstGeom prst="rect">
              <a:avLst/>
            </a:prstGeom>
            <a:effectLst/>
          </p:spPr>
        </p:pic>
        <p:pic>
          <p:nvPicPr>
            <p:cNvPr id="2559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1885107" y="6013450"/>
              <a:ext cx="132354" cy="50800"/>
            </a:xfrm>
            <a:prstGeom prst="rect">
              <a:avLst/>
            </a:prstGeom>
            <a:effectLst/>
          </p:spPr>
        </p:pic>
        <p:pic>
          <p:nvPicPr>
            <p:cNvPr id="2561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2028949" y="5981691"/>
              <a:ext cx="116488" cy="210094"/>
            </a:xfrm>
            <a:prstGeom prst="rect">
              <a:avLst/>
            </a:prstGeom>
            <a:effectLst/>
          </p:spPr>
        </p:pic>
        <p:pic>
          <p:nvPicPr>
            <p:cNvPr id="2563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2271966" y="5835650"/>
              <a:ext cx="253974" cy="309444"/>
            </a:xfrm>
            <a:prstGeom prst="rect">
              <a:avLst/>
            </a:prstGeom>
            <a:effectLst/>
          </p:spPr>
        </p:pic>
        <p:pic>
          <p:nvPicPr>
            <p:cNvPr id="2565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2455602" y="6070599"/>
              <a:ext cx="106258" cy="126090"/>
            </a:xfrm>
            <a:prstGeom prst="rect">
              <a:avLst/>
            </a:prstGeom>
            <a:effectLst/>
          </p:spPr>
        </p:pic>
        <p:pic>
          <p:nvPicPr>
            <p:cNvPr id="2567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2627566" y="5715000"/>
              <a:ext cx="60080" cy="838200"/>
            </a:xfrm>
            <a:prstGeom prst="rect">
              <a:avLst/>
            </a:prstGeom>
            <a:effectLst/>
          </p:spPr>
        </p:pic>
        <p:pic>
          <p:nvPicPr>
            <p:cNvPr id="2569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1097136" y="6540500"/>
              <a:ext cx="295115" cy="400050"/>
            </a:xfrm>
            <a:prstGeom prst="rect">
              <a:avLst/>
            </a:prstGeom>
            <a:effectLst/>
          </p:spPr>
        </p:pic>
        <p:pic>
          <p:nvPicPr>
            <p:cNvPr id="2571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1655981" y="6534150"/>
              <a:ext cx="94780" cy="333111"/>
            </a:xfrm>
            <a:prstGeom prst="rect">
              <a:avLst/>
            </a:prstGeom>
            <a:effectLst/>
          </p:spPr>
        </p:pic>
        <p:pic>
          <p:nvPicPr>
            <p:cNvPr id="2573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1612058" y="6679068"/>
              <a:ext cx="500653" cy="147191"/>
            </a:xfrm>
            <a:prstGeom prst="rect">
              <a:avLst/>
            </a:prstGeom>
            <a:effectLst/>
          </p:spPr>
        </p:pic>
        <p:pic>
          <p:nvPicPr>
            <p:cNvPr id="2575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2061910" y="6426200"/>
              <a:ext cx="232440" cy="615950"/>
            </a:xfrm>
            <a:prstGeom prst="rect">
              <a:avLst/>
            </a:prstGeom>
            <a:effectLst/>
          </p:spPr>
        </p:pic>
        <p:pic>
          <p:nvPicPr>
            <p:cNvPr id="2577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2693544" y="4704128"/>
              <a:ext cx="1662383" cy="1044739"/>
            </a:xfrm>
            <a:prstGeom prst="rect">
              <a:avLst/>
            </a:prstGeom>
            <a:effectLst/>
          </p:spPr>
        </p:pic>
        <p:pic>
          <p:nvPicPr>
            <p:cNvPr id="2579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2841710" y="5568950"/>
              <a:ext cx="247651" cy="641350"/>
            </a:xfrm>
            <a:prstGeom prst="rect">
              <a:avLst/>
            </a:prstGeom>
            <a:effectLst/>
          </p:spPr>
        </p:pic>
        <p:pic>
          <p:nvPicPr>
            <p:cNvPr id="2581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2756716" y="6074997"/>
              <a:ext cx="173895" cy="103554"/>
            </a:xfrm>
            <a:prstGeom prst="rect">
              <a:avLst/>
            </a:prstGeom>
            <a:effectLst/>
          </p:spPr>
        </p:pic>
        <p:pic>
          <p:nvPicPr>
            <p:cNvPr id="2583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2778210" y="6089650"/>
              <a:ext cx="247651" cy="171450"/>
            </a:xfrm>
            <a:prstGeom prst="rect">
              <a:avLst/>
            </a:prstGeom>
            <a:effectLst/>
          </p:spPr>
        </p:pic>
        <p:pic>
          <p:nvPicPr>
            <p:cNvPr id="2585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2236197" y="6233447"/>
              <a:ext cx="169567" cy="394956"/>
            </a:xfrm>
            <a:prstGeom prst="rect">
              <a:avLst/>
            </a:prstGeom>
            <a:effectLst/>
          </p:spPr>
        </p:pic>
        <p:pic>
          <p:nvPicPr>
            <p:cNvPr id="2587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2282910" y="6413500"/>
              <a:ext cx="190501" cy="150980"/>
            </a:xfrm>
            <a:prstGeom prst="rect">
              <a:avLst/>
            </a:prstGeom>
            <a:effectLst/>
          </p:spPr>
        </p:pic>
        <p:pic>
          <p:nvPicPr>
            <p:cNvPr id="2589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2505125" y="6331892"/>
              <a:ext cx="107986" cy="277088"/>
            </a:xfrm>
            <a:prstGeom prst="rect">
              <a:avLst/>
            </a:prstGeom>
            <a:effectLst/>
          </p:spPr>
        </p:pic>
        <p:pic>
          <p:nvPicPr>
            <p:cNvPr id="2591" name="Line Line" descr="Line 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2657560" y="6381750"/>
              <a:ext cx="38101" cy="228600"/>
            </a:xfrm>
            <a:prstGeom prst="rect">
              <a:avLst/>
            </a:prstGeom>
            <a:effectLst/>
          </p:spPr>
        </p:pic>
        <p:pic>
          <p:nvPicPr>
            <p:cNvPr id="2593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2670260" y="6325542"/>
              <a:ext cx="184151" cy="107008"/>
            </a:xfrm>
            <a:prstGeom prst="rect">
              <a:avLst/>
            </a:prstGeom>
            <a:effectLst/>
          </p:spPr>
        </p:pic>
        <p:pic>
          <p:nvPicPr>
            <p:cNvPr id="2595" name="Line Line" descr="Line 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2708360" y="6470650"/>
              <a:ext cx="114301" cy="50800"/>
            </a:xfrm>
            <a:prstGeom prst="rect">
              <a:avLst/>
            </a:prstGeom>
            <a:effectLst/>
          </p:spPr>
        </p:pic>
        <p:pic>
          <p:nvPicPr>
            <p:cNvPr id="2597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2905210" y="6343650"/>
              <a:ext cx="203201" cy="234437"/>
            </a:xfrm>
            <a:prstGeom prst="rect">
              <a:avLst/>
            </a:prstGeom>
            <a:effectLst/>
          </p:spPr>
        </p:pic>
        <p:pic>
          <p:nvPicPr>
            <p:cNvPr id="2599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3102060" y="6269188"/>
              <a:ext cx="163025" cy="315762"/>
            </a:xfrm>
            <a:prstGeom prst="rect">
              <a:avLst/>
            </a:prstGeom>
            <a:effectLst/>
          </p:spPr>
        </p:pic>
        <p:pic>
          <p:nvPicPr>
            <p:cNvPr id="2601" name="Line Line" descr="Line 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3438610" y="6381750"/>
              <a:ext cx="139701" cy="50800"/>
            </a:xfrm>
            <a:prstGeom prst="rect">
              <a:avLst/>
            </a:prstGeom>
            <a:effectLst/>
          </p:spPr>
        </p:pic>
        <p:pic>
          <p:nvPicPr>
            <p:cNvPr id="2603" name="Line Line" descr="Line 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3432260" y="6489699"/>
              <a:ext cx="127001" cy="44451"/>
            </a:xfrm>
            <a:prstGeom prst="rect">
              <a:avLst/>
            </a:prstGeom>
            <a:effectLst/>
          </p:spPr>
        </p:pic>
        <p:pic>
          <p:nvPicPr>
            <p:cNvPr id="2605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3819610" y="6112195"/>
              <a:ext cx="141012" cy="525672"/>
            </a:xfrm>
            <a:prstGeom prst="rect">
              <a:avLst/>
            </a:prstGeom>
            <a:effectLst/>
          </p:spPr>
        </p:pic>
        <p:pic>
          <p:nvPicPr>
            <p:cNvPr id="2607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3908510" y="6356350"/>
              <a:ext cx="133351" cy="186032"/>
            </a:xfrm>
            <a:prstGeom prst="rect">
              <a:avLst/>
            </a:prstGeom>
            <a:effectLst/>
          </p:spPr>
        </p:pic>
        <p:pic>
          <p:nvPicPr>
            <p:cNvPr id="2609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4071171" y="6211247"/>
              <a:ext cx="154840" cy="367353"/>
            </a:xfrm>
            <a:prstGeom prst="rect">
              <a:avLst/>
            </a:prstGeom>
            <a:effectLst/>
          </p:spPr>
        </p:pic>
        <p:pic>
          <p:nvPicPr>
            <p:cNvPr id="2611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4212781" y="6350047"/>
              <a:ext cx="178330" cy="180191"/>
            </a:xfrm>
            <a:prstGeom prst="rect">
              <a:avLst/>
            </a:prstGeom>
            <a:effectLst/>
          </p:spPr>
        </p:pic>
        <p:pic>
          <p:nvPicPr>
            <p:cNvPr id="2613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4369944" y="6349949"/>
              <a:ext cx="103717" cy="170996"/>
            </a:xfrm>
            <a:prstGeom prst="rect">
              <a:avLst/>
            </a:prstGeom>
            <a:effectLst/>
          </p:spPr>
        </p:pic>
        <p:pic>
          <p:nvPicPr>
            <p:cNvPr id="2615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4472226" y="6348106"/>
              <a:ext cx="122085" cy="150207"/>
            </a:xfrm>
            <a:prstGeom prst="rect">
              <a:avLst/>
            </a:prstGeom>
            <a:effectLst/>
          </p:spPr>
        </p:pic>
        <p:pic>
          <p:nvPicPr>
            <p:cNvPr id="2617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4568910" y="6357725"/>
              <a:ext cx="107951" cy="162024"/>
            </a:xfrm>
            <a:prstGeom prst="rect">
              <a:avLst/>
            </a:prstGeom>
            <a:effectLst/>
          </p:spPr>
        </p:pic>
        <p:pic>
          <p:nvPicPr>
            <p:cNvPr id="2619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4664524" y="6281965"/>
              <a:ext cx="121507" cy="381302"/>
            </a:xfrm>
            <a:prstGeom prst="rect">
              <a:avLst/>
            </a:prstGeom>
            <a:effectLst/>
          </p:spPr>
        </p:pic>
        <p:pic>
          <p:nvPicPr>
            <p:cNvPr id="2621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4823705" y="6121400"/>
              <a:ext cx="88106" cy="318045"/>
            </a:xfrm>
            <a:prstGeom prst="rect">
              <a:avLst/>
            </a:prstGeom>
            <a:effectLst/>
          </p:spPr>
        </p:pic>
        <p:pic>
          <p:nvPicPr>
            <p:cNvPr id="2623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4796405" y="6261100"/>
              <a:ext cx="197956" cy="57150"/>
            </a:xfrm>
            <a:prstGeom prst="rect">
              <a:avLst/>
            </a:prstGeom>
            <a:effectLst/>
          </p:spPr>
        </p:pic>
        <p:pic>
          <p:nvPicPr>
            <p:cNvPr id="2625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5132765" y="6172200"/>
              <a:ext cx="191796" cy="275167"/>
            </a:xfrm>
            <a:prstGeom prst="rect">
              <a:avLst/>
            </a:prstGeom>
            <a:effectLst/>
          </p:spPr>
        </p:pic>
        <p:pic>
          <p:nvPicPr>
            <p:cNvPr id="2627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5287469" y="6375400"/>
              <a:ext cx="74829" cy="89435"/>
            </a:xfrm>
            <a:prstGeom prst="rect">
              <a:avLst/>
            </a:prstGeom>
            <a:effectLst/>
          </p:spPr>
        </p:pic>
        <p:pic>
          <p:nvPicPr>
            <p:cNvPr id="2629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5532889" y="5962650"/>
              <a:ext cx="90122" cy="654050"/>
            </a:xfrm>
            <a:prstGeom prst="rect">
              <a:avLst/>
            </a:prstGeom>
            <a:effectLst/>
          </p:spPr>
        </p:pic>
        <p:pic>
          <p:nvPicPr>
            <p:cNvPr id="2631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5700432" y="6156272"/>
              <a:ext cx="216837" cy="303795"/>
            </a:xfrm>
            <a:prstGeom prst="rect">
              <a:avLst/>
            </a:prstGeom>
            <a:effectLst/>
          </p:spPr>
        </p:pic>
        <p:pic>
          <p:nvPicPr>
            <p:cNvPr id="2633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5913891" y="6356350"/>
              <a:ext cx="86448" cy="106426"/>
            </a:xfrm>
            <a:prstGeom prst="rect">
              <a:avLst/>
            </a:prstGeom>
            <a:effectLst/>
          </p:spPr>
        </p:pic>
        <p:pic>
          <p:nvPicPr>
            <p:cNvPr id="2635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6200860" y="6113603"/>
              <a:ext cx="196851" cy="387855"/>
            </a:xfrm>
            <a:prstGeom prst="rect">
              <a:avLst/>
            </a:prstGeom>
            <a:effectLst/>
          </p:spPr>
        </p:pic>
        <p:pic>
          <p:nvPicPr>
            <p:cNvPr id="2637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6156410" y="6080039"/>
              <a:ext cx="406423" cy="391156"/>
            </a:xfrm>
            <a:prstGeom prst="rect">
              <a:avLst/>
            </a:prstGeom>
            <a:effectLst/>
          </p:spPr>
        </p:pic>
        <p:pic>
          <p:nvPicPr>
            <p:cNvPr id="2639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6505660" y="6316047"/>
              <a:ext cx="95251" cy="170738"/>
            </a:xfrm>
            <a:prstGeom prst="rect">
              <a:avLst/>
            </a:prstGeom>
            <a:effectLst/>
          </p:spPr>
        </p:pic>
        <p:pic>
          <p:nvPicPr>
            <p:cNvPr id="2641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6562810" y="6325779"/>
              <a:ext cx="241301" cy="127817"/>
            </a:xfrm>
            <a:prstGeom prst="rect">
              <a:avLst/>
            </a:prstGeom>
            <a:effectLst/>
          </p:spPr>
        </p:pic>
        <p:pic>
          <p:nvPicPr>
            <p:cNvPr id="2643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6778710" y="6075727"/>
              <a:ext cx="182125" cy="540974"/>
            </a:xfrm>
            <a:prstGeom prst="rect">
              <a:avLst/>
            </a:prstGeom>
            <a:effectLst/>
          </p:spPr>
        </p:pic>
        <p:pic>
          <p:nvPicPr>
            <p:cNvPr id="2645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2638510" y="6731000"/>
              <a:ext cx="374651" cy="50800"/>
            </a:xfrm>
            <a:prstGeom prst="rect">
              <a:avLst/>
            </a:prstGeom>
            <a:effectLst/>
          </p:spPr>
        </p:pic>
        <p:pic>
          <p:nvPicPr>
            <p:cNvPr id="2647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2670792" y="6769100"/>
              <a:ext cx="450319" cy="97246"/>
            </a:xfrm>
            <a:prstGeom prst="rect">
              <a:avLst/>
            </a:prstGeom>
            <a:effectLst/>
          </p:spPr>
        </p:pic>
        <p:pic>
          <p:nvPicPr>
            <p:cNvPr id="2649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2670260" y="7061200"/>
              <a:ext cx="52918" cy="228858"/>
            </a:xfrm>
            <a:prstGeom prst="rect">
              <a:avLst/>
            </a:prstGeom>
            <a:effectLst/>
          </p:spPr>
        </p:pic>
        <p:pic>
          <p:nvPicPr>
            <p:cNvPr id="2651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2505160" y="6984999"/>
              <a:ext cx="298451" cy="120651"/>
            </a:xfrm>
            <a:prstGeom prst="rect">
              <a:avLst/>
            </a:prstGeom>
            <a:effectLst/>
          </p:spPr>
        </p:pic>
        <p:pic>
          <p:nvPicPr>
            <p:cNvPr id="2653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2721060" y="7112000"/>
              <a:ext cx="209551" cy="249767"/>
            </a:xfrm>
            <a:prstGeom prst="rect">
              <a:avLst/>
            </a:prstGeom>
            <a:effectLst/>
          </p:spPr>
        </p:pic>
        <p:pic>
          <p:nvPicPr>
            <p:cNvPr id="2655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2911289" y="7081044"/>
              <a:ext cx="118296" cy="281868"/>
            </a:xfrm>
            <a:prstGeom prst="rect">
              <a:avLst/>
            </a:prstGeom>
            <a:effectLst/>
          </p:spPr>
        </p:pic>
        <p:pic>
          <p:nvPicPr>
            <p:cNvPr id="2657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3017066" y="7026990"/>
              <a:ext cx="135795" cy="145617"/>
            </a:xfrm>
            <a:prstGeom prst="rect">
              <a:avLst/>
            </a:prstGeom>
            <a:effectLst/>
          </p:spPr>
        </p:pic>
        <p:pic>
          <p:nvPicPr>
            <p:cNvPr id="2659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3356060" y="6921500"/>
              <a:ext cx="57151" cy="214668"/>
            </a:xfrm>
            <a:prstGeom prst="rect">
              <a:avLst/>
            </a:prstGeom>
            <a:effectLst/>
          </p:spPr>
        </p:pic>
        <p:pic>
          <p:nvPicPr>
            <p:cNvPr id="2661" name="Line Line" descr="Line 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3413210" y="6921500"/>
              <a:ext cx="50801" cy="209550"/>
            </a:xfrm>
            <a:prstGeom prst="rect">
              <a:avLst/>
            </a:prstGeom>
            <a:effectLst/>
          </p:spPr>
        </p:pic>
        <p:pic>
          <p:nvPicPr>
            <p:cNvPr id="2663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3256791" y="6873562"/>
              <a:ext cx="296120" cy="124139"/>
            </a:xfrm>
            <a:prstGeom prst="rect">
              <a:avLst/>
            </a:prstGeom>
            <a:effectLst/>
          </p:spPr>
        </p:pic>
        <p:pic>
          <p:nvPicPr>
            <p:cNvPr id="2665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3311610" y="7092950"/>
              <a:ext cx="222251" cy="69850"/>
            </a:xfrm>
            <a:prstGeom prst="rect">
              <a:avLst/>
            </a:prstGeom>
            <a:effectLst/>
          </p:spPr>
        </p:pic>
        <p:pic>
          <p:nvPicPr>
            <p:cNvPr id="2667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3634485" y="6967966"/>
              <a:ext cx="178776" cy="138902"/>
            </a:xfrm>
            <a:prstGeom prst="rect">
              <a:avLst/>
            </a:prstGeom>
            <a:effectLst/>
          </p:spPr>
        </p:pic>
        <p:pic>
          <p:nvPicPr>
            <p:cNvPr id="2669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3775160" y="6896100"/>
              <a:ext cx="311151" cy="225513"/>
            </a:xfrm>
            <a:prstGeom prst="rect">
              <a:avLst/>
            </a:prstGeom>
            <a:effectLst/>
          </p:spPr>
        </p:pic>
        <p:pic>
          <p:nvPicPr>
            <p:cNvPr id="2671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4066716" y="6937872"/>
              <a:ext cx="97736" cy="177970"/>
            </a:xfrm>
            <a:prstGeom prst="rect">
              <a:avLst/>
            </a:prstGeom>
            <a:effectLst/>
          </p:spPr>
        </p:pic>
        <p:pic>
          <p:nvPicPr>
            <p:cNvPr id="2673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4124410" y="6915150"/>
              <a:ext cx="222251" cy="214454"/>
            </a:xfrm>
            <a:prstGeom prst="rect">
              <a:avLst/>
            </a:prstGeom>
            <a:effectLst/>
          </p:spPr>
        </p:pic>
        <p:pic>
          <p:nvPicPr>
            <p:cNvPr id="2675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4845921" y="3297741"/>
              <a:ext cx="1204254" cy="1393965"/>
            </a:xfrm>
            <a:prstGeom prst="rect">
              <a:avLst/>
            </a:prstGeom>
            <a:effectLst/>
          </p:spPr>
        </p:pic>
        <p:pic>
          <p:nvPicPr>
            <p:cNvPr id="2677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5832560" y="3302000"/>
              <a:ext cx="971551" cy="469900"/>
            </a:xfrm>
            <a:prstGeom prst="rect">
              <a:avLst/>
            </a:prstGeom>
            <a:effectLst/>
          </p:spPr>
        </p:pic>
        <p:pic>
          <p:nvPicPr>
            <p:cNvPr id="2679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6677110" y="3244849"/>
              <a:ext cx="183676" cy="188793"/>
            </a:xfrm>
            <a:prstGeom prst="rect">
              <a:avLst/>
            </a:prstGeom>
            <a:effectLst/>
          </p:spPr>
        </p:pic>
        <p:pic>
          <p:nvPicPr>
            <p:cNvPr id="2681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6994610" y="3028950"/>
              <a:ext cx="98220" cy="355600"/>
            </a:xfrm>
            <a:prstGeom prst="rect">
              <a:avLst/>
            </a:prstGeom>
            <a:effectLst/>
          </p:spPr>
        </p:pic>
        <p:pic>
          <p:nvPicPr>
            <p:cNvPr id="2683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6853780" y="2996068"/>
              <a:ext cx="261481" cy="236083"/>
            </a:xfrm>
            <a:prstGeom prst="rect">
              <a:avLst/>
            </a:prstGeom>
            <a:effectLst/>
          </p:spPr>
        </p:pic>
        <p:pic>
          <p:nvPicPr>
            <p:cNvPr id="2685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7096210" y="3206750"/>
              <a:ext cx="146051" cy="281653"/>
            </a:xfrm>
            <a:prstGeom prst="rect">
              <a:avLst/>
            </a:prstGeom>
            <a:effectLst/>
          </p:spPr>
        </p:pic>
        <p:pic>
          <p:nvPicPr>
            <p:cNvPr id="2687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7204160" y="3163854"/>
              <a:ext cx="113293" cy="353534"/>
            </a:xfrm>
            <a:prstGeom prst="rect">
              <a:avLst/>
            </a:prstGeom>
            <a:effectLst/>
          </p:spPr>
        </p:pic>
        <p:pic>
          <p:nvPicPr>
            <p:cNvPr id="2689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7275851" y="3122083"/>
              <a:ext cx="188660" cy="171859"/>
            </a:xfrm>
            <a:prstGeom prst="rect">
              <a:avLst/>
            </a:prstGeom>
            <a:effectLst/>
          </p:spPr>
        </p:pic>
        <p:pic>
          <p:nvPicPr>
            <p:cNvPr id="2691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7610560" y="2899833"/>
              <a:ext cx="63501" cy="313267"/>
            </a:xfrm>
            <a:prstGeom prst="rect">
              <a:avLst/>
            </a:prstGeom>
            <a:effectLst/>
          </p:spPr>
        </p:pic>
        <p:pic>
          <p:nvPicPr>
            <p:cNvPr id="2693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7559760" y="2908300"/>
              <a:ext cx="184151" cy="101600"/>
            </a:xfrm>
            <a:prstGeom prst="rect">
              <a:avLst/>
            </a:prstGeom>
            <a:effectLst/>
          </p:spPr>
        </p:pic>
        <p:pic>
          <p:nvPicPr>
            <p:cNvPr id="2695" name="Line Shape" descr="Line Shap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7534360" y="3136900"/>
              <a:ext cx="209551" cy="107950"/>
            </a:xfrm>
            <a:prstGeom prst="rect">
              <a:avLst/>
            </a:prstGeom>
            <a:effectLst/>
          </p:spPr>
        </p:pic>
        <p:pic>
          <p:nvPicPr>
            <p:cNvPr id="2697" name="Line Shape" descr="Line Shap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7775158" y="3002393"/>
              <a:ext cx="121153" cy="134508"/>
            </a:xfrm>
            <a:prstGeom prst="rect">
              <a:avLst/>
            </a:prstGeom>
            <a:effectLst/>
          </p:spPr>
        </p:pic>
        <p:pic>
          <p:nvPicPr>
            <p:cNvPr id="2699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7877260" y="2963333"/>
              <a:ext cx="95251" cy="137584"/>
            </a:xfrm>
            <a:prstGeom prst="rect">
              <a:avLst/>
            </a:prstGeom>
            <a:effectLst/>
          </p:spPr>
        </p:pic>
        <p:pic>
          <p:nvPicPr>
            <p:cNvPr id="2701" name="Line Shape" descr="Line Shap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7947110" y="2933700"/>
              <a:ext cx="158751" cy="135085"/>
            </a:xfrm>
            <a:prstGeom prst="rect">
              <a:avLst/>
            </a:prstGeom>
            <a:effectLst/>
          </p:spPr>
        </p:pic>
        <p:pic>
          <p:nvPicPr>
            <p:cNvPr id="2703" name="Line Shape" descr="Line Shap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8074110" y="2901950"/>
              <a:ext cx="95251" cy="154517"/>
            </a:xfrm>
            <a:prstGeom prst="rect">
              <a:avLst/>
            </a:prstGeom>
            <a:effectLst/>
          </p:spPr>
        </p:pic>
        <p:pic>
          <p:nvPicPr>
            <p:cNvPr id="2705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6373222" y="3803110"/>
              <a:ext cx="114741" cy="376320"/>
            </a:xfrm>
            <a:prstGeom prst="rect">
              <a:avLst/>
            </a:prstGeom>
            <a:effectLst/>
          </p:spPr>
        </p:pic>
        <p:pic>
          <p:nvPicPr>
            <p:cNvPr id="2707" name="Line Shape" descr="Line Shap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6467560" y="3936999"/>
              <a:ext cx="146051" cy="195904"/>
            </a:xfrm>
            <a:prstGeom prst="rect">
              <a:avLst/>
            </a:prstGeom>
            <a:effectLst/>
          </p:spPr>
        </p:pic>
        <p:pic>
          <p:nvPicPr>
            <p:cNvPr id="2709" name="Line Shape" descr="Line Shap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6671703" y="3760940"/>
              <a:ext cx="113358" cy="350028"/>
            </a:xfrm>
            <a:prstGeom prst="rect">
              <a:avLst/>
            </a:prstGeom>
            <a:effectLst/>
          </p:spPr>
        </p:pic>
        <p:pic>
          <p:nvPicPr>
            <p:cNvPr id="2711" name="Line Line" descr="Line 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6791410" y="3822699"/>
              <a:ext cx="57151" cy="260351"/>
            </a:xfrm>
            <a:prstGeom prst="rect">
              <a:avLst/>
            </a:prstGeom>
            <a:effectLst/>
          </p:spPr>
        </p:pic>
        <p:pic>
          <p:nvPicPr>
            <p:cNvPr id="2713" name="Line Shape" descr="Line Shap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6764704" y="3746499"/>
              <a:ext cx="147357" cy="133351"/>
            </a:xfrm>
            <a:prstGeom prst="rect">
              <a:avLst/>
            </a:prstGeom>
            <a:effectLst/>
          </p:spPr>
        </p:pic>
        <p:pic>
          <p:nvPicPr>
            <p:cNvPr id="2715" name="Line Line" descr="Line Lin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6791410" y="3867149"/>
              <a:ext cx="120651" cy="76201"/>
            </a:xfrm>
            <a:prstGeom prst="rect">
              <a:avLst/>
            </a:prstGeom>
            <a:effectLst/>
          </p:spPr>
        </p:pic>
        <p:pic>
          <p:nvPicPr>
            <p:cNvPr id="2717" name="Line Shape" descr="Line Shap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6989172" y="3725247"/>
              <a:ext cx="99896" cy="294562"/>
            </a:xfrm>
            <a:prstGeom prst="rect">
              <a:avLst/>
            </a:prstGeom>
            <a:effectLst/>
          </p:spPr>
        </p:pic>
        <p:pic>
          <p:nvPicPr>
            <p:cNvPr id="2719" name="Line Shape" descr="Line Shap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7007310" y="3645895"/>
              <a:ext cx="175485" cy="392705"/>
            </a:xfrm>
            <a:prstGeom prst="rect">
              <a:avLst/>
            </a:prstGeom>
            <a:effectLst/>
          </p:spPr>
        </p:pic>
        <p:pic>
          <p:nvPicPr>
            <p:cNvPr id="2721" name="Line Line" descr="Line Lin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7242260" y="3740150"/>
              <a:ext cx="165101" cy="69850"/>
            </a:xfrm>
            <a:prstGeom prst="rect">
              <a:avLst/>
            </a:prstGeom>
            <a:effectLst/>
          </p:spPr>
        </p:pic>
        <p:pic>
          <p:nvPicPr>
            <p:cNvPr id="2723" name="Line Line" descr="Line Lin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7286710" y="3867150"/>
              <a:ext cx="152401" cy="82550"/>
            </a:xfrm>
            <a:prstGeom prst="rect">
              <a:avLst/>
            </a:prstGeom>
            <a:effectLst/>
          </p:spPr>
        </p:pic>
        <p:pic>
          <p:nvPicPr>
            <p:cNvPr id="2725" name="Line Shape" descr="Line Shap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6398216" y="4327235"/>
              <a:ext cx="87970" cy="429183"/>
            </a:xfrm>
            <a:prstGeom prst="rect">
              <a:avLst/>
            </a:prstGeom>
            <a:effectLst/>
          </p:spPr>
        </p:pic>
        <p:pic>
          <p:nvPicPr>
            <p:cNvPr id="2727" name="Line Shape" descr="Line Shap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6448510" y="4457700"/>
              <a:ext cx="165101" cy="214955"/>
            </a:xfrm>
            <a:prstGeom prst="rect">
              <a:avLst/>
            </a:prstGeom>
            <a:effectLst/>
          </p:spPr>
        </p:pic>
        <p:pic>
          <p:nvPicPr>
            <p:cNvPr id="2729" name="Line Shape" descr="Line Shap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6629818" y="4270285"/>
              <a:ext cx="129843" cy="326120"/>
            </a:xfrm>
            <a:prstGeom prst="rect">
              <a:avLst/>
            </a:prstGeom>
            <a:effectLst/>
          </p:spPr>
        </p:pic>
        <p:pic>
          <p:nvPicPr>
            <p:cNvPr id="2731" name="Line Shape" descr="Line Shap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6727910" y="4349749"/>
              <a:ext cx="107951" cy="171935"/>
            </a:xfrm>
            <a:prstGeom prst="rect">
              <a:avLst/>
            </a:prstGeom>
            <a:effectLst/>
          </p:spPr>
        </p:pic>
        <p:pic>
          <p:nvPicPr>
            <p:cNvPr id="2733" name="Line Shape" descr="Line Shap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6853694" y="4339986"/>
              <a:ext cx="128217" cy="135344"/>
            </a:xfrm>
            <a:prstGeom prst="rect">
              <a:avLst/>
            </a:prstGeom>
            <a:effectLst/>
          </p:spPr>
        </p:pic>
        <p:pic>
          <p:nvPicPr>
            <p:cNvPr id="2735" name="Line Shape" descr="Line Shap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6962860" y="4337049"/>
              <a:ext cx="75261" cy="273051"/>
            </a:xfrm>
            <a:prstGeom prst="rect">
              <a:avLst/>
            </a:prstGeom>
            <a:effectLst/>
          </p:spPr>
        </p:pic>
        <p:pic>
          <p:nvPicPr>
            <p:cNvPr id="2737" name="Line Line" descr="Line Lin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6962860" y="4254500"/>
              <a:ext cx="76201" cy="38100"/>
            </a:xfrm>
            <a:prstGeom prst="rect">
              <a:avLst/>
            </a:prstGeom>
            <a:effectLst/>
          </p:spPr>
        </p:pic>
        <p:pic>
          <p:nvPicPr>
            <p:cNvPr id="2739" name="Line Shape" descr="Line Shap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7029848" y="4249142"/>
              <a:ext cx="123513" cy="154039"/>
            </a:xfrm>
            <a:prstGeom prst="rect">
              <a:avLst/>
            </a:prstGeom>
            <a:effectLst/>
          </p:spPr>
        </p:pic>
        <p:pic>
          <p:nvPicPr>
            <p:cNvPr id="2741" name="Line Shape" descr="Line Shap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7134310" y="4264170"/>
              <a:ext cx="133351" cy="133913"/>
            </a:xfrm>
            <a:prstGeom prst="rect">
              <a:avLst/>
            </a:prstGeom>
            <a:effectLst/>
          </p:spPr>
        </p:pic>
        <p:pic>
          <p:nvPicPr>
            <p:cNvPr id="2743" name="Line Shape" descr="Line Shap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7236919" y="4051299"/>
              <a:ext cx="94242" cy="312928"/>
            </a:xfrm>
            <a:prstGeom prst="rect">
              <a:avLst/>
            </a:prstGeom>
            <a:effectLst/>
          </p:spPr>
        </p:pic>
        <p:pic>
          <p:nvPicPr>
            <p:cNvPr id="2745" name="Line Shape" descr="Line Shap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7203029" y="4133850"/>
              <a:ext cx="185282" cy="127000"/>
            </a:xfrm>
            <a:prstGeom prst="rect">
              <a:avLst/>
            </a:prstGeom>
            <a:effectLst/>
          </p:spPr>
        </p:pic>
        <p:pic>
          <p:nvPicPr>
            <p:cNvPr id="2747" name="Line Shape" descr="Line Shap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7470860" y="4013199"/>
              <a:ext cx="50801" cy="266701"/>
            </a:xfrm>
            <a:prstGeom prst="rect">
              <a:avLst/>
            </a:prstGeom>
            <a:effectLst/>
          </p:spPr>
        </p:pic>
        <p:pic>
          <p:nvPicPr>
            <p:cNvPr id="2749" name="Line Shape" descr="Line Shape"/>
            <p:cNvPicPr>
              <a:picLocks noChangeAspect="0"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7432760" y="3979333"/>
              <a:ext cx="215901" cy="237067"/>
            </a:xfrm>
            <a:prstGeom prst="rect">
              <a:avLst/>
            </a:prstGeom>
            <a:effectLst/>
          </p:spPr>
        </p:pic>
        <p:pic>
          <p:nvPicPr>
            <p:cNvPr id="2751" name="Line Shape" descr="Line Shape"/>
            <p:cNvPicPr>
              <a:picLocks noChangeAspect="0"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7639416" y="4089399"/>
              <a:ext cx="86015" cy="125822"/>
            </a:xfrm>
            <a:prstGeom prst="rect">
              <a:avLst/>
            </a:prstGeom>
            <a:effectLst/>
          </p:spPr>
        </p:pic>
        <p:pic>
          <p:nvPicPr>
            <p:cNvPr id="2753" name="Line Shape" descr="Line Shape"/>
            <p:cNvPicPr>
              <a:picLocks noChangeAspect="0"/>
            </p:cNvPicPr>
            <p:nvPr/>
          </p:nvPicPr>
          <p:blipFill>
            <a:blip r:embed="rId203">
              <a:extLst/>
            </a:blip>
            <a:stretch>
              <a:fillRect/>
            </a:stretch>
          </p:blipFill>
          <p:spPr>
            <a:xfrm>
              <a:off x="7750260" y="3784599"/>
              <a:ext cx="114301" cy="539751"/>
            </a:xfrm>
            <a:prstGeom prst="rect">
              <a:avLst/>
            </a:prstGeom>
            <a:effectLst/>
          </p:spPr>
        </p:pic>
        <p:pic>
          <p:nvPicPr>
            <p:cNvPr id="2755" name="Line Shape" descr="Line Shape"/>
            <p:cNvPicPr>
              <a:picLocks noChangeAspect="0"/>
            </p:cNvPicPr>
            <p:nvPr/>
          </p:nvPicPr>
          <p:blipFill>
            <a:blip r:embed="rId204">
              <a:extLst/>
            </a:blip>
            <a:stretch>
              <a:fillRect/>
            </a:stretch>
          </p:blipFill>
          <p:spPr>
            <a:xfrm>
              <a:off x="6893010" y="4705350"/>
              <a:ext cx="101601" cy="254000"/>
            </a:xfrm>
            <a:prstGeom prst="rect">
              <a:avLst/>
            </a:prstGeom>
            <a:effectLst/>
          </p:spPr>
        </p:pic>
        <p:pic>
          <p:nvPicPr>
            <p:cNvPr id="2757" name="Line Shape" descr="Line Shape"/>
            <p:cNvPicPr>
              <a:picLocks noChangeAspect="0"/>
            </p:cNvPicPr>
            <p:nvPr/>
          </p:nvPicPr>
          <p:blipFill>
            <a:blip r:embed="rId205">
              <a:extLst/>
            </a:blip>
            <a:stretch>
              <a:fillRect/>
            </a:stretch>
          </p:blipFill>
          <p:spPr>
            <a:xfrm>
              <a:off x="6912060" y="4639946"/>
              <a:ext cx="190501" cy="236855"/>
            </a:xfrm>
            <a:prstGeom prst="rect">
              <a:avLst/>
            </a:prstGeom>
            <a:effectLst/>
          </p:spPr>
        </p:pic>
        <p:pic>
          <p:nvPicPr>
            <p:cNvPr id="2759" name="Line Shape" descr="Line Shape"/>
            <p:cNvPicPr>
              <a:picLocks noChangeAspect="0"/>
            </p:cNvPicPr>
            <p:nvPr/>
          </p:nvPicPr>
          <p:blipFill>
            <a:blip r:embed="rId206">
              <a:extLst/>
            </a:blip>
            <a:stretch>
              <a:fillRect/>
            </a:stretch>
          </p:blipFill>
          <p:spPr>
            <a:xfrm>
              <a:off x="7115260" y="4756150"/>
              <a:ext cx="81099" cy="101600"/>
            </a:xfrm>
            <a:prstGeom prst="rect">
              <a:avLst/>
            </a:prstGeom>
            <a:effectLst/>
          </p:spPr>
        </p:pic>
        <p:pic>
          <p:nvPicPr>
            <p:cNvPr id="2761" name="Line Shape" descr="Line Shape"/>
            <p:cNvPicPr>
              <a:picLocks noChangeAspect="0"/>
            </p:cNvPicPr>
            <p:nvPr/>
          </p:nvPicPr>
          <p:blipFill>
            <a:blip r:embed="rId207">
              <a:extLst/>
            </a:blip>
            <a:stretch>
              <a:fillRect/>
            </a:stretch>
          </p:blipFill>
          <p:spPr>
            <a:xfrm>
              <a:off x="7267660" y="4539144"/>
              <a:ext cx="94746" cy="234734"/>
            </a:xfrm>
            <a:prstGeom prst="rect">
              <a:avLst/>
            </a:prstGeom>
            <a:effectLst/>
          </p:spPr>
        </p:pic>
        <p:pic>
          <p:nvPicPr>
            <p:cNvPr id="2763" name="Line Shape" descr="Line Shape"/>
            <p:cNvPicPr>
              <a:picLocks noChangeAspect="0"/>
            </p:cNvPicPr>
            <p:nvPr/>
          </p:nvPicPr>
          <p:blipFill>
            <a:blip r:embed="rId208">
              <a:extLst/>
            </a:blip>
            <a:stretch>
              <a:fillRect/>
            </a:stretch>
          </p:blipFill>
          <p:spPr>
            <a:xfrm>
              <a:off x="7245347" y="4546604"/>
              <a:ext cx="435064" cy="133347"/>
            </a:xfrm>
            <a:prstGeom prst="rect">
              <a:avLst/>
            </a:prstGeom>
            <a:effectLst/>
          </p:spPr>
        </p:pic>
        <p:pic>
          <p:nvPicPr>
            <p:cNvPr id="2765" name="Line Shape" descr="Line Shape"/>
            <p:cNvPicPr>
              <a:picLocks noChangeAspect="0"/>
            </p:cNvPicPr>
            <p:nvPr/>
          </p:nvPicPr>
          <p:blipFill>
            <a:blip r:embed="rId209">
              <a:extLst/>
            </a:blip>
            <a:stretch>
              <a:fillRect/>
            </a:stretch>
          </p:blipFill>
          <p:spPr>
            <a:xfrm>
              <a:off x="7572460" y="4343400"/>
              <a:ext cx="192618" cy="469900"/>
            </a:xfrm>
            <a:prstGeom prst="rect">
              <a:avLst/>
            </a:prstGeom>
            <a:effectLst/>
          </p:spPr>
        </p:pic>
        <p:pic>
          <p:nvPicPr>
            <p:cNvPr id="2767" name="Line Shape" descr="Line Shape"/>
            <p:cNvPicPr>
              <a:picLocks noChangeAspect="0"/>
            </p:cNvPicPr>
            <p:nvPr/>
          </p:nvPicPr>
          <p:blipFill>
            <a:blip r:embed="rId210">
              <a:extLst/>
            </a:blip>
            <a:stretch>
              <a:fillRect/>
            </a:stretch>
          </p:blipFill>
          <p:spPr>
            <a:xfrm>
              <a:off x="2648416" y="3250680"/>
              <a:ext cx="1813060" cy="1377559"/>
            </a:xfrm>
            <a:prstGeom prst="rect">
              <a:avLst/>
            </a:prstGeom>
            <a:effectLst/>
          </p:spPr>
        </p:pic>
        <p:pic>
          <p:nvPicPr>
            <p:cNvPr id="2769" name="Line Shape" descr="Line Shape"/>
            <p:cNvPicPr>
              <a:picLocks noChangeAspect="0"/>
            </p:cNvPicPr>
            <p:nvPr/>
          </p:nvPicPr>
          <p:blipFill>
            <a:blip r:embed="rId211">
              <a:extLst/>
            </a:blip>
            <a:stretch>
              <a:fillRect/>
            </a:stretch>
          </p:blipFill>
          <p:spPr>
            <a:xfrm>
              <a:off x="4168860" y="3298045"/>
              <a:ext cx="762001" cy="441620"/>
            </a:xfrm>
            <a:prstGeom prst="rect">
              <a:avLst/>
            </a:prstGeom>
            <a:effectLst/>
          </p:spPr>
        </p:pic>
        <p:pic>
          <p:nvPicPr>
            <p:cNvPr id="2771" name="Line Shape" descr="Line Shape"/>
            <p:cNvPicPr>
              <a:picLocks noChangeAspect="0"/>
            </p:cNvPicPr>
            <p:nvPr/>
          </p:nvPicPr>
          <p:blipFill>
            <a:blip r:embed="rId212">
              <a:extLst/>
            </a:blip>
            <a:stretch>
              <a:fillRect/>
            </a:stretch>
          </p:blipFill>
          <p:spPr>
            <a:xfrm>
              <a:off x="4773757" y="4652234"/>
              <a:ext cx="1525907" cy="963283"/>
            </a:xfrm>
            <a:prstGeom prst="rect">
              <a:avLst/>
            </a:prstGeom>
            <a:effectLst/>
          </p:spPr>
        </p:pic>
        <p:pic>
          <p:nvPicPr>
            <p:cNvPr id="2773" name="Line Shape" descr="Line Shape"/>
            <p:cNvPicPr>
              <a:picLocks noChangeAspect="0"/>
            </p:cNvPicPr>
            <p:nvPr/>
          </p:nvPicPr>
          <p:blipFill>
            <a:blip r:embed="rId213">
              <a:extLst/>
            </a:blip>
            <a:stretch>
              <a:fillRect/>
            </a:stretch>
          </p:blipFill>
          <p:spPr>
            <a:xfrm>
              <a:off x="6131010" y="5097332"/>
              <a:ext cx="838201" cy="440329"/>
            </a:xfrm>
            <a:prstGeom prst="rect">
              <a:avLst/>
            </a:prstGeom>
            <a:effectLst/>
          </p:spPr>
        </p:pic>
        <p:pic>
          <p:nvPicPr>
            <p:cNvPr id="2775" name="Line Shape" descr="Line Shape"/>
            <p:cNvPicPr>
              <a:picLocks noChangeAspect="0"/>
            </p:cNvPicPr>
            <p:nvPr/>
          </p:nvPicPr>
          <p:blipFill>
            <a:blip r:embed="rId214">
              <a:extLst/>
            </a:blip>
            <a:stretch>
              <a:fillRect/>
            </a:stretch>
          </p:blipFill>
          <p:spPr>
            <a:xfrm>
              <a:off x="2503685" y="1929843"/>
              <a:ext cx="2157037" cy="1279395"/>
            </a:xfrm>
            <a:prstGeom prst="rect">
              <a:avLst/>
            </a:prstGeom>
            <a:effectLst/>
          </p:spPr>
        </p:pic>
        <p:pic>
          <p:nvPicPr>
            <p:cNvPr id="2777" name="Line Shape" descr="Line Shape"/>
            <p:cNvPicPr>
              <a:picLocks noChangeAspect="0"/>
            </p:cNvPicPr>
            <p:nvPr/>
          </p:nvPicPr>
          <p:blipFill>
            <a:blip r:embed="rId215">
              <a:extLst/>
            </a:blip>
            <a:stretch>
              <a:fillRect/>
            </a:stretch>
          </p:blipFill>
          <p:spPr>
            <a:xfrm>
              <a:off x="5180906" y="2005521"/>
              <a:ext cx="1921922" cy="1311344"/>
            </a:xfrm>
            <a:prstGeom prst="rect">
              <a:avLst/>
            </a:prstGeom>
            <a:effectLst/>
          </p:spPr>
        </p:pic>
        <p:pic>
          <p:nvPicPr>
            <p:cNvPr id="2779" name="Line Shape" descr="Line Shape"/>
            <p:cNvPicPr>
              <a:picLocks noChangeAspect="0"/>
            </p:cNvPicPr>
            <p:nvPr/>
          </p:nvPicPr>
          <p:blipFill>
            <a:blip r:embed="rId216">
              <a:extLst/>
            </a:blip>
            <a:stretch>
              <a:fillRect/>
            </a:stretch>
          </p:blipFill>
          <p:spPr>
            <a:xfrm>
              <a:off x="901697" y="3352800"/>
              <a:ext cx="1518497" cy="978990"/>
            </a:xfrm>
            <a:prstGeom prst="rect">
              <a:avLst/>
            </a:prstGeom>
            <a:effectLst/>
          </p:spPr>
        </p:pic>
        <p:pic>
          <p:nvPicPr>
            <p:cNvPr id="2781" name="Line Shape" descr="Line Shape"/>
            <p:cNvPicPr>
              <a:picLocks noChangeAspect="0"/>
            </p:cNvPicPr>
            <p:nvPr/>
          </p:nvPicPr>
          <p:blipFill>
            <a:blip r:embed="rId217">
              <a:extLst/>
            </a:blip>
            <a:stretch>
              <a:fillRect/>
            </a:stretch>
          </p:blipFill>
          <p:spPr>
            <a:xfrm>
              <a:off x="930466" y="4733069"/>
              <a:ext cx="1821712" cy="106912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4" name="Drawing"/>
          <p:cNvGrpSpPr/>
          <p:nvPr/>
        </p:nvGrpSpPr>
        <p:grpSpPr>
          <a:xfrm>
            <a:off x="270419" y="1352549"/>
            <a:ext cx="12677231" cy="7213094"/>
            <a:chOff x="0" y="0"/>
            <a:chExt cx="12677230" cy="7213092"/>
          </a:xfrm>
        </p:grpSpPr>
        <p:sp>
          <p:nvSpPr>
            <p:cNvPr id="2785" name="Line"/>
            <p:cNvSpPr/>
            <p:nvPr/>
          </p:nvSpPr>
          <p:spPr>
            <a:xfrm>
              <a:off x="1744646" y="944409"/>
              <a:ext cx="135468" cy="253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3713" y="123"/>
                  </a:moveTo>
                  <a:cubicBezTo>
                    <a:pt x="2700" y="51"/>
                    <a:pt x="1688" y="-21"/>
                    <a:pt x="1013" y="6"/>
                  </a:cubicBezTo>
                  <a:cubicBezTo>
                    <a:pt x="337" y="33"/>
                    <a:pt x="0" y="159"/>
                    <a:pt x="0" y="465"/>
                  </a:cubicBezTo>
                  <a:cubicBezTo>
                    <a:pt x="0" y="772"/>
                    <a:pt x="337" y="1258"/>
                    <a:pt x="675" y="1826"/>
                  </a:cubicBezTo>
                  <a:cubicBezTo>
                    <a:pt x="1013" y="2393"/>
                    <a:pt x="1350" y="3042"/>
                    <a:pt x="1856" y="3699"/>
                  </a:cubicBezTo>
                  <a:cubicBezTo>
                    <a:pt x="2362" y="4357"/>
                    <a:pt x="3038" y="5023"/>
                    <a:pt x="3544" y="5699"/>
                  </a:cubicBezTo>
                  <a:cubicBezTo>
                    <a:pt x="4050" y="6374"/>
                    <a:pt x="4387" y="7059"/>
                    <a:pt x="5063" y="7725"/>
                  </a:cubicBezTo>
                  <a:cubicBezTo>
                    <a:pt x="5738" y="8392"/>
                    <a:pt x="6750" y="9041"/>
                    <a:pt x="7763" y="9653"/>
                  </a:cubicBezTo>
                  <a:cubicBezTo>
                    <a:pt x="8775" y="10266"/>
                    <a:pt x="9788" y="10842"/>
                    <a:pt x="10969" y="11419"/>
                  </a:cubicBezTo>
                  <a:cubicBezTo>
                    <a:pt x="12150" y="11995"/>
                    <a:pt x="13500" y="12571"/>
                    <a:pt x="14850" y="13166"/>
                  </a:cubicBezTo>
                  <a:cubicBezTo>
                    <a:pt x="16200" y="13760"/>
                    <a:pt x="17550" y="14373"/>
                    <a:pt x="18562" y="14949"/>
                  </a:cubicBezTo>
                  <a:cubicBezTo>
                    <a:pt x="19575" y="15526"/>
                    <a:pt x="20250" y="16066"/>
                    <a:pt x="20587" y="16652"/>
                  </a:cubicBezTo>
                  <a:cubicBezTo>
                    <a:pt x="20925" y="17237"/>
                    <a:pt x="20925" y="17868"/>
                    <a:pt x="21094" y="18480"/>
                  </a:cubicBezTo>
                  <a:cubicBezTo>
                    <a:pt x="21263" y="19093"/>
                    <a:pt x="21600" y="19687"/>
                    <a:pt x="21600" y="20201"/>
                  </a:cubicBezTo>
                  <a:cubicBezTo>
                    <a:pt x="21600" y="20714"/>
                    <a:pt x="21263" y="21147"/>
                    <a:pt x="20925" y="2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1774280" y="914825"/>
              <a:ext cx="2895175" cy="275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83" fill="norm" stroke="1" extrusionOk="0">
                  <a:moveTo>
                    <a:pt x="0" y="395"/>
                  </a:moveTo>
                  <a:cubicBezTo>
                    <a:pt x="316" y="328"/>
                    <a:pt x="632" y="262"/>
                    <a:pt x="1011" y="196"/>
                  </a:cubicBezTo>
                  <a:cubicBezTo>
                    <a:pt x="1389" y="130"/>
                    <a:pt x="1832" y="63"/>
                    <a:pt x="2313" y="38"/>
                  </a:cubicBezTo>
                  <a:cubicBezTo>
                    <a:pt x="2795" y="14"/>
                    <a:pt x="3316" y="30"/>
                    <a:pt x="3821" y="63"/>
                  </a:cubicBezTo>
                  <a:cubicBezTo>
                    <a:pt x="4326" y="96"/>
                    <a:pt x="4816" y="146"/>
                    <a:pt x="5234" y="196"/>
                  </a:cubicBezTo>
                  <a:cubicBezTo>
                    <a:pt x="5653" y="245"/>
                    <a:pt x="6000" y="295"/>
                    <a:pt x="6426" y="303"/>
                  </a:cubicBezTo>
                  <a:cubicBezTo>
                    <a:pt x="6853" y="312"/>
                    <a:pt x="7358" y="279"/>
                    <a:pt x="7895" y="229"/>
                  </a:cubicBezTo>
                  <a:cubicBezTo>
                    <a:pt x="8432" y="179"/>
                    <a:pt x="9000" y="113"/>
                    <a:pt x="9608" y="72"/>
                  </a:cubicBezTo>
                  <a:cubicBezTo>
                    <a:pt x="10216" y="30"/>
                    <a:pt x="10863" y="14"/>
                    <a:pt x="11463" y="5"/>
                  </a:cubicBezTo>
                  <a:cubicBezTo>
                    <a:pt x="12063" y="-3"/>
                    <a:pt x="12616" y="-3"/>
                    <a:pt x="13200" y="22"/>
                  </a:cubicBezTo>
                  <a:cubicBezTo>
                    <a:pt x="13784" y="47"/>
                    <a:pt x="14400" y="96"/>
                    <a:pt x="15000" y="130"/>
                  </a:cubicBezTo>
                  <a:cubicBezTo>
                    <a:pt x="15600" y="163"/>
                    <a:pt x="16184" y="179"/>
                    <a:pt x="16808" y="187"/>
                  </a:cubicBezTo>
                  <a:cubicBezTo>
                    <a:pt x="17432" y="196"/>
                    <a:pt x="18095" y="196"/>
                    <a:pt x="18687" y="187"/>
                  </a:cubicBezTo>
                  <a:cubicBezTo>
                    <a:pt x="19279" y="179"/>
                    <a:pt x="19800" y="163"/>
                    <a:pt x="20226" y="196"/>
                  </a:cubicBezTo>
                  <a:cubicBezTo>
                    <a:pt x="20653" y="229"/>
                    <a:pt x="20984" y="312"/>
                    <a:pt x="21189" y="370"/>
                  </a:cubicBezTo>
                  <a:cubicBezTo>
                    <a:pt x="21395" y="428"/>
                    <a:pt x="21474" y="461"/>
                    <a:pt x="21521" y="519"/>
                  </a:cubicBezTo>
                  <a:cubicBezTo>
                    <a:pt x="21568" y="577"/>
                    <a:pt x="21584" y="660"/>
                    <a:pt x="21592" y="991"/>
                  </a:cubicBezTo>
                  <a:cubicBezTo>
                    <a:pt x="21600" y="1322"/>
                    <a:pt x="21600" y="1902"/>
                    <a:pt x="21576" y="2440"/>
                  </a:cubicBezTo>
                  <a:cubicBezTo>
                    <a:pt x="21553" y="2979"/>
                    <a:pt x="21505" y="3476"/>
                    <a:pt x="21474" y="4022"/>
                  </a:cubicBezTo>
                  <a:cubicBezTo>
                    <a:pt x="21442" y="4569"/>
                    <a:pt x="21426" y="5165"/>
                    <a:pt x="21395" y="5753"/>
                  </a:cubicBezTo>
                  <a:cubicBezTo>
                    <a:pt x="21363" y="6341"/>
                    <a:pt x="21316" y="6921"/>
                    <a:pt x="21268" y="7492"/>
                  </a:cubicBezTo>
                  <a:cubicBezTo>
                    <a:pt x="21221" y="8064"/>
                    <a:pt x="21174" y="8627"/>
                    <a:pt x="21142" y="9240"/>
                  </a:cubicBezTo>
                  <a:cubicBezTo>
                    <a:pt x="21111" y="9853"/>
                    <a:pt x="21095" y="10515"/>
                    <a:pt x="21071" y="11103"/>
                  </a:cubicBezTo>
                  <a:cubicBezTo>
                    <a:pt x="21047" y="11691"/>
                    <a:pt x="21016" y="12205"/>
                    <a:pt x="20976" y="12752"/>
                  </a:cubicBezTo>
                  <a:cubicBezTo>
                    <a:pt x="20937" y="13298"/>
                    <a:pt x="20889" y="13878"/>
                    <a:pt x="20842" y="14474"/>
                  </a:cubicBezTo>
                  <a:cubicBezTo>
                    <a:pt x="20795" y="15071"/>
                    <a:pt x="20747" y="15684"/>
                    <a:pt x="20700" y="16330"/>
                  </a:cubicBezTo>
                  <a:cubicBezTo>
                    <a:pt x="20653" y="16976"/>
                    <a:pt x="20605" y="17655"/>
                    <a:pt x="20550" y="18284"/>
                  </a:cubicBezTo>
                  <a:cubicBezTo>
                    <a:pt x="20495" y="18914"/>
                    <a:pt x="20432" y="19493"/>
                    <a:pt x="20392" y="19957"/>
                  </a:cubicBezTo>
                  <a:cubicBezTo>
                    <a:pt x="20353" y="20421"/>
                    <a:pt x="20337" y="20769"/>
                    <a:pt x="20329" y="20984"/>
                  </a:cubicBezTo>
                  <a:cubicBezTo>
                    <a:pt x="20321" y="21199"/>
                    <a:pt x="20321" y="21282"/>
                    <a:pt x="20282" y="21373"/>
                  </a:cubicBezTo>
                  <a:cubicBezTo>
                    <a:pt x="20242" y="21464"/>
                    <a:pt x="20163" y="21564"/>
                    <a:pt x="20076" y="21580"/>
                  </a:cubicBezTo>
                  <a:cubicBezTo>
                    <a:pt x="19989" y="21597"/>
                    <a:pt x="19895" y="21531"/>
                    <a:pt x="1980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1913980" y="3384549"/>
              <a:ext cx="2876551" cy="8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9" y="1137"/>
                    <a:pt x="1017" y="2274"/>
                    <a:pt x="1621" y="2558"/>
                  </a:cubicBezTo>
                  <a:cubicBezTo>
                    <a:pt x="2225" y="2842"/>
                    <a:pt x="2925" y="2274"/>
                    <a:pt x="3608" y="1989"/>
                  </a:cubicBezTo>
                  <a:cubicBezTo>
                    <a:pt x="4291" y="1705"/>
                    <a:pt x="4959" y="1705"/>
                    <a:pt x="5579" y="1989"/>
                  </a:cubicBezTo>
                  <a:cubicBezTo>
                    <a:pt x="6199" y="2274"/>
                    <a:pt x="6771" y="2842"/>
                    <a:pt x="7319" y="3695"/>
                  </a:cubicBezTo>
                  <a:cubicBezTo>
                    <a:pt x="7868" y="4547"/>
                    <a:pt x="8392" y="5684"/>
                    <a:pt x="8925" y="6821"/>
                  </a:cubicBezTo>
                  <a:cubicBezTo>
                    <a:pt x="9457" y="7958"/>
                    <a:pt x="9997" y="9095"/>
                    <a:pt x="10570" y="9947"/>
                  </a:cubicBezTo>
                  <a:cubicBezTo>
                    <a:pt x="11142" y="10800"/>
                    <a:pt x="11746" y="11368"/>
                    <a:pt x="12302" y="11653"/>
                  </a:cubicBezTo>
                  <a:cubicBezTo>
                    <a:pt x="12858" y="11937"/>
                    <a:pt x="13367" y="11937"/>
                    <a:pt x="13947" y="11368"/>
                  </a:cubicBezTo>
                  <a:cubicBezTo>
                    <a:pt x="14527" y="10800"/>
                    <a:pt x="15179" y="9663"/>
                    <a:pt x="15767" y="9947"/>
                  </a:cubicBezTo>
                  <a:cubicBezTo>
                    <a:pt x="16355" y="10232"/>
                    <a:pt x="16879" y="11937"/>
                    <a:pt x="17372" y="13926"/>
                  </a:cubicBezTo>
                  <a:cubicBezTo>
                    <a:pt x="17865" y="15916"/>
                    <a:pt x="18326" y="18189"/>
                    <a:pt x="18858" y="19611"/>
                  </a:cubicBezTo>
                  <a:cubicBezTo>
                    <a:pt x="19391" y="21032"/>
                    <a:pt x="19995" y="21600"/>
                    <a:pt x="20440" y="21600"/>
                  </a:cubicBezTo>
                  <a:cubicBezTo>
                    <a:pt x="20885" y="21600"/>
                    <a:pt x="21171" y="21032"/>
                    <a:pt x="21338" y="19611"/>
                  </a:cubicBezTo>
                  <a:cubicBezTo>
                    <a:pt x="21505" y="18189"/>
                    <a:pt x="21552" y="15916"/>
                    <a:pt x="21600" y="13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1831430" y="2231749"/>
              <a:ext cx="2794051" cy="34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0971" fill="norm" stroke="1" extrusionOk="0">
                  <a:moveTo>
                    <a:pt x="0" y="9695"/>
                  </a:moveTo>
                  <a:cubicBezTo>
                    <a:pt x="474" y="13506"/>
                    <a:pt x="948" y="17318"/>
                    <a:pt x="1529" y="19224"/>
                  </a:cubicBezTo>
                  <a:cubicBezTo>
                    <a:pt x="2109" y="21130"/>
                    <a:pt x="2796" y="21130"/>
                    <a:pt x="3434" y="20495"/>
                  </a:cubicBezTo>
                  <a:cubicBezTo>
                    <a:pt x="4071" y="19859"/>
                    <a:pt x="4660" y="18589"/>
                    <a:pt x="5314" y="17954"/>
                  </a:cubicBezTo>
                  <a:cubicBezTo>
                    <a:pt x="5968" y="17318"/>
                    <a:pt x="6688" y="17318"/>
                    <a:pt x="7366" y="17954"/>
                  </a:cubicBezTo>
                  <a:cubicBezTo>
                    <a:pt x="8045" y="18589"/>
                    <a:pt x="8683" y="19859"/>
                    <a:pt x="9328" y="20495"/>
                  </a:cubicBezTo>
                  <a:cubicBezTo>
                    <a:pt x="9974" y="21130"/>
                    <a:pt x="10628" y="21130"/>
                    <a:pt x="11241" y="20495"/>
                  </a:cubicBezTo>
                  <a:cubicBezTo>
                    <a:pt x="11855" y="19859"/>
                    <a:pt x="12427" y="18589"/>
                    <a:pt x="12975" y="16683"/>
                  </a:cubicBezTo>
                  <a:cubicBezTo>
                    <a:pt x="13522" y="14777"/>
                    <a:pt x="14046" y="12236"/>
                    <a:pt x="14634" y="9695"/>
                  </a:cubicBezTo>
                  <a:cubicBezTo>
                    <a:pt x="15223" y="7154"/>
                    <a:pt x="15877" y="4612"/>
                    <a:pt x="16515" y="2706"/>
                  </a:cubicBezTo>
                  <a:cubicBezTo>
                    <a:pt x="17152" y="801"/>
                    <a:pt x="17774" y="-470"/>
                    <a:pt x="18289" y="165"/>
                  </a:cubicBezTo>
                  <a:cubicBezTo>
                    <a:pt x="18804" y="801"/>
                    <a:pt x="19213" y="3342"/>
                    <a:pt x="19589" y="5883"/>
                  </a:cubicBezTo>
                  <a:cubicBezTo>
                    <a:pt x="19965" y="8424"/>
                    <a:pt x="20308" y="10965"/>
                    <a:pt x="20603" y="12236"/>
                  </a:cubicBezTo>
                  <a:cubicBezTo>
                    <a:pt x="20897" y="13506"/>
                    <a:pt x="21142" y="13506"/>
                    <a:pt x="21306" y="14142"/>
                  </a:cubicBezTo>
                  <a:cubicBezTo>
                    <a:pt x="21469" y="14777"/>
                    <a:pt x="21551" y="16048"/>
                    <a:pt x="21575" y="16048"/>
                  </a:cubicBezTo>
                  <a:cubicBezTo>
                    <a:pt x="21600" y="16048"/>
                    <a:pt x="21567" y="14777"/>
                    <a:pt x="21535" y="13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3279230" y="965200"/>
              <a:ext cx="44451" cy="25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362"/>
                    <a:pt x="4114" y="724"/>
                    <a:pt x="5657" y="1248"/>
                  </a:cubicBezTo>
                  <a:cubicBezTo>
                    <a:pt x="7200" y="1773"/>
                    <a:pt x="8229" y="2460"/>
                    <a:pt x="9257" y="3130"/>
                  </a:cubicBezTo>
                  <a:cubicBezTo>
                    <a:pt x="10286" y="3799"/>
                    <a:pt x="11314" y="4450"/>
                    <a:pt x="11314" y="5074"/>
                  </a:cubicBezTo>
                  <a:cubicBezTo>
                    <a:pt x="11314" y="5698"/>
                    <a:pt x="10286" y="6295"/>
                    <a:pt x="9257" y="6938"/>
                  </a:cubicBezTo>
                  <a:cubicBezTo>
                    <a:pt x="8229" y="7580"/>
                    <a:pt x="7200" y="8267"/>
                    <a:pt x="8229" y="8964"/>
                  </a:cubicBezTo>
                  <a:cubicBezTo>
                    <a:pt x="9257" y="9660"/>
                    <a:pt x="12343" y="10366"/>
                    <a:pt x="13886" y="11080"/>
                  </a:cubicBezTo>
                  <a:cubicBezTo>
                    <a:pt x="15429" y="11795"/>
                    <a:pt x="15429" y="12519"/>
                    <a:pt x="15429" y="13242"/>
                  </a:cubicBezTo>
                  <a:cubicBezTo>
                    <a:pt x="15429" y="13966"/>
                    <a:pt x="15429" y="14689"/>
                    <a:pt x="15429" y="15440"/>
                  </a:cubicBezTo>
                  <a:cubicBezTo>
                    <a:pt x="15429" y="16191"/>
                    <a:pt x="15429" y="16969"/>
                    <a:pt x="15429" y="17738"/>
                  </a:cubicBezTo>
                  <a:cubicBezTo>
                    <a:pt x="15429" y="18507"/>
                    <a:pt x="15429" y="19266"/>
                    <a:pt x="16457" y="19909"/>
                  </a:cubicBezTo>
                  <a:cubicBezTo>
                    <a:pt x="17486" y="20551"/>
                    <a:pt x="19543" y="210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745844" y="2025650"/>
              <a:ext cx="50537" cy="104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80" fill="norm" stroke="1" extrusionOk="0">
                  <a:moveTo>
                    <a:pt x="21488" y="21165"/>
                  </a:moveTo>
                  <a:cubicBezTo>
                    <a:pt x="20588" y="21382"/>
                    <a:pt x="19688" y="21600"/>
                    <a:pt x="19238" y="21578"/>
                  </a:cubicBezTo>
                  <a:cubicBezTo>
                    <a:pt x="18788" y="21556"/>
                    <a:pt x="18788" y="21295"/>
                    <a:pt x="16988" y="20359"/>
                  </a:cubicBezTo>
                  <a:cubicBezTo>
                    <a:pt x="15188" y="19423"/>
                    <a:pt x="11588" y="17811"/>
                    <a:pt x="8888" y="16178"/>
                  </a:cubicBezTo>
                  <a:cubicBezTo>
                    <a:pt x="6188" y="14545"/>
                    <a:pt x="4388" y="12890"/>
                    <a:pt x="3038" y="11170"/>
                  </a:cubicBezTo>
                  <a:cubicBezTo>
                    <a:pt x="1688" y="9450"/>
                    <a:pt x="788" y="7665"/>
                    <a:pt x="338" y="6010"/>
                  </a:cubicBezTo>
                  <a:cubicBezTo>
                    <a:pt x="-112" y="4355"/>
                    <a:pt x="-112" y="2831"/>
                    <a:pt x="338" y="1851"/>
                  </a:cubicBezTo>
                  <a:cubicBezTo>
                    <a:pt x="788" y="871"/>
                    <a:pt x="1688" y="435"/>
                    <a:pt x="25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612230" y="2834216"/>
              <a:ext cx="285751" cy="28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960" y="1261"/>
                  </a:moveTo>
                  <a:cubicBezTo>
                    <a:pt x="480" y="631"/>
                    <a:pt x="0" y="0"/>
                    <a:pt x="0" y="0"/>
                  </a:cubicBezTo>
                  <a:cubicBezTo>
                    <a:pt x="0" y="0"/>
                    <a:pt x="480" y="631"/>
                    <a:pt x="1680" y="2917"/>
                  </a:cubicBezTo>
                  <a:cubicBezTo>
                    <a:pt x="2880" y="5203"/>
                    <a:pt x="4800" y="9145"/>
                    <a:pt x="6160" y="12140"/>
                  </a:cubicBezTo>
                  <a:cubicBezTo>
                    <a:pt x="7520" y="15136"/>
                    <a:pt x="8320" y="17185"/>
                    <a:pt x="8960" y="18604"/>
                  </a:cubicBezTo>
                  <a:cubicBezTo>
                    <a:pt x="9600" y="20023"/>
                    <a:pt x="10080" y="20812"/>
                    <a:pt x="10720" y="21206"/>
                  </a:cubicBezTo>
                  <a:cubicBezTo>
                    <a:pt x="11360" y="21600"/>
                    <a:pt x="12160" y="21600"/>
                    <a:pt x="12960" y="20733"/>
                  </a:cubicBezTo>
                  <a:cubicBezTo>
                    <a:pt x="13760" y="19866"/>
                    <a:pt x="14560" y="18131"/>
                    <a:pt x="16000" y="15215"/>
                  </a:cubicBezTo>
                  <a:cubicBezTo>
                    <a:pt x="17440" y="12298"/>
                    <a:pt x="19520" y="8199"/>
                    <a:pt x="21600" y="4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-1" y="2787650"/>
              <a:ext cx="362873" cy="27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34" fill="norm" stroke="1" extrusionOk="0">
                  <a:moveTo>
                    <a:pt x="527" y="0"/>
                  </a:moveTo>
                  <a:cubicBezTo>
                    <a:pt x="154" y="665"/>
                    <a:pt x="-218" y="1329"/>
                    <a:pt x="154" y="2658"/>
                  </a:cubicBezTo>
                  <a:cubicBezTo>
                    <a:pt x="527" y="3988"/>
                    <a:pt x="1644" y="5982"/>
                    <a:pt x="3879" y="8889"/>
                  </a:cubicBezTo>
                  <a:cubicBezTo>
                    <a:pt x="6113" y="11797"/>
                    <a:pt x="9465" y="15618"/>
                    <a:pt x="12072" y="17945"/>
                  </a:cubicBezTo>
                  <a:cubicBezTo>
                    <a:pt x="14679" y="20271"/>
                    <a:pt x="16541" y="21102"/>
                    <a:pt x="17844" y="21351"/>
                  </a:cubicBezTo>
                  <a:cubicBezTo>
                    <a:pt x="19148" y="21600"/>
                    <a:pt x="19892" y="21268"/>
                    <a:pt x="20451" y="20686"/>
                  </a:cubicBezTo>
                  <a:cubicBezTo>
                    <a:pt x="21010" y="20105"/>
                    <a:pt x="21382" y="19274"/>
                    <a:pt x="21258" y="17280"/>
                  </a:cubicBezTo>
                  <a:cubicBezTo>
                    <a:pt x="21134" y="15286"/>
                    <a:pt x="20513" y="12129"/>
                    <a:pt x="19520" y="9637"/>
                  </a:cubicBezTo>
                  <a:cubicBezTo>
                    <a:pt x="18527" y="7145"/>
                    <a:pt x="17161" y="5317"/>
                    <a:pt x="16168" y="4403"/>
                  </a:cubicBezTo>
                  <a:cubicBezTo>
                    <a:pt x="15175" y="3489"/>
                    <a:pt x="14554" y="3489"/>
                    <a:pt x="14120" y="3905"/>
                  </a:cubicBezTo>
                  <a:cubicBezTo>
                    <a:pt x="13685" y="4320"/>
                    <a:pt x="13437" y="5151"/>
                    <a:pt x="13313" y="5982"/>
                  </a:cubicBezTo>
                  <a:cubicBezTo>
                    <a:pt x="13189" y="6812"/>
                    <a:pt x="13189" y="7643"/>
                    <a:pt x="13499" y="8723"/>
                  </a:cubicBezTo>
                  <a:cubicBezTo>
                    <a:pt x="13810" y="9803"/>
                    <a:pt x="14430" y="11132"/>
                    <a:pt x="15051" y="11631"/>
                  </a:cubicBezTo>
                  <a:cubicBezTo>
                    <a:pt x="15672" y="12129"/>
                    <a:pt x="16292" y="11797"/>
                    <a:pt x="16913" y="1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211664" y="2628900"/>
              <a:ext cx="163969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2527" y="21600"/>
                  </a:moveTo>
                  <a:cubicBezTo>
                    <a:pt x="1434" y="20736"/>
                    <a:pt x="340" y="19872"/>
                    <a:pt x="66" y="18720"/>
                  </a:cubicBezTo>
                  <a:cubicBezTo>
                    <a:pt x="-207" y="17568"/>
                    <a:pt x="340" y="16128"/>
                    <a:pt x="2117" y="14688"/>
                  </a:cubicBezTo>
                  <a:cubicBezTo>
                    <a:pt x="3894" y="13248"/>
                    <a:pt x="6902" y="11808"/>
                    <a:pt x="9773" y="11088"/>
                  </a:cubicBezTo>
                  <a:cubicBezTo>
                    <a:pt x="12644" y="10368"/>
                    <a:pt x="15378" y="10368"/>
                    <a:pt x="17292" y="10944"/>
                  </a:cubicBezTo>
                  <a:cubicBezTo>
                    <a:pt x="19206" y="11520"/>
                    <a:pt x="20299" y="12672"/>
                    <a:pt x="20846" y="14112"/>
                  </a:cubicBezTo>
                  <a:cubicBezTo>
                    <a:pt x="21393" y="15552"/>
                    <a:pt x="21393" y="17280"/>
                    <a:pt x="19889" y="18288"/>
                  </a:cubicBezTo>
                  <a:cubicBezTo>
                    <a:pt x="18385" y="19296"/>
                    <a:pt x="15378" y="19584"/>
                    <a:pt x="11960" y="17136"/>
                  </a:cubicBezTo>
                  <a:cubicBezTo>
                    <a:pt x="8542" y="14688"/>
                    <a:pt x="4715" y="9504"/>
                    <a:pt x="2937" y="6192"/>
                  </a:cubicBezTo>
                  <a:cubicBezTo>
                    <a:pt x="1160" y="2880"/>
                    <a:pt x="1434" y="1440"/>
                    <a:pt x="17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245849" y="2523812"/>
              <a:ext cx="151601" cy="8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0436" fill="norm" stroke="1" extrusionOk="0">
                  <a:moveTo>
                    <a:pt x="3238" y="809"/>
                  </a:moveTo>
                  <a:cubicBezTo>
                    <a:pt x="2070" y="2281"/>
                    <a:pt x="903" y="3754"/>
                    <a:pt x="319" y="5963"/>
                  </a:cubicBezTo>
                  <a:cubicBezTo>
                    <a:pt x="-265" y="8172"/>
                    <a:pt x="-265" y="11118"/>
                    <a:pt x="2216" y="13818"/>
                  </a:cubicBezTo>
                  <a:cubicBezTo>
                    <a:pt x="4697" y="16518"/>
                    <a:pt x="9659" y="18972"/>
                    <a:pt x="12870" y="19954"/>
                  </a:cubicBezTo>
                  <a:cubicBezTo>
                    <a:pt x="16081" y="20936"/>
                    <a:pt x="17540" y="20445"/>
                    <a:pt x="18854" y="18236"/>
                  </a:cubicBezTo>
                  <a:cubicBezTo>
                    <a:pt x="20167" y="16027"/>
                    <a:pt x="21335" y="12100"/>
                    <a:pt x="20751" y="8418"/>
                  </a:cubicBezTo>
                  <a:cubicBezTo>
                    <a:pt x="20167" y="4736"/>
                    <a:pt x="17832" y="1300"/>
                    <a:pt x="15351" y="318"/>
                  </a:cubicBezTo>
                  <a:cubicBezTo>
                    <a:pt x="12870" y="-664"/>
                    <a:pt x="10243" y="809"/>
                    <a:pt x="7616" y="2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275630" y="2368550"/>
              <a:ext cx="158801" cy="11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46" fill="norm" stroke="1" extrusionOk="0">
                  <a:moveTo>
                    <a:pt x="860" y="11004"/>
                  </a:moveTo>
                  <a:cubicBezTo>
                    <a:pt x="291" y="13042"/>
                    <a:pt x="-277" y="15079"/>
                    <a:pt x="149" y="16506"/>
                  </a:cubicBezTo>
                  <a:cubicBezTo>
                    <a:pt x="576" y="17932"/>
                    <a:pt x="1997" y="18747"/>
                    <a:pt x="4270" y="19562"/>
                  </a:cubicBezTo>
                  <a:cubicBezTo>
                    <a:pt x="6544" y="20377"/>
                    <a:pt x="9670" y="21192"/>
                    <a:pt x="11944" y="21396"/>
                  </a:cubicBezTo>
                  <a:cubicBezTo>
                    <a:pt x="14218" y="21600"/>
                    <a:pt x="15639" y="21192"/>
                    <a:pt x="16491" y="19970"/>
                  </a:cubicBezTo>
                  <a:cubicBezTo>
                    <a:pt x="17344" y="18747"/>
                    <a:pt x="17628" y="16709"/>
                    <a:pt x="16776" y="14264"/>
                  </a:cubicBezTo>
                  <a:cubicBezTo>
                    <a:pt x="15923" y="11819"/>
                    <a:pt x="13934" y="8966"/>
                    <a:pt x="12086" y="6928"/>
                  </a:cubicBezTo>
                  <a:cubicBezTo>
                    <a:pt x="10239" y="4891"/>
                    <a:pt x="8534" y="3668"/>
                    <a:pt x="8534" y="3464"/>
                  </a:cubicBezTo>
                  <a:cubicBezTo>
                    <a:pt x="8534" y="3260"/>
                    <a:pt x="10239" y="4075"/>
                    <a:pt x="11944" y="4687"/>
                  </a:cubicBezTo>
                  <a:cubicBezTo>
                    <a:pt x="13649" y="5298"/>
                    <a:pt x="15355" y="5706"/>
                    <a:pt x="16918" y="5909"/>
                  </a:cubicBezTo>
                  <a:cubicBezTo>
                    <a:pt x="18481" y="6113"/>
                    <a:pt x="19902" y="6113"/>
                    <a:pt x="20612" y="5094"/>
                  </a:cubicBezTo>
                  <a:cubicBezTo>
                    <a:pt x="21323" y="4075"/>
                    <a:pt x="21323" y="2038"/>
                    <a:pt x="213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309156" y="2248370"/>
              <a:ext cx="117731" cy="9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498" fill="norm" stroke="1" extrusionOk="0">
                  <a:moveTo>
                    <a:pt x="3048" y="10928"/>
                  </a:moveTo>
                  <a:cubicBezTo>
                    <a:pt x="6399" y="14145"/>
                    <a:pt x="9751" y="17362"/>
                    <a:pt x="13103" y="19200"/>
                  </a:cubicBezTo>
                  <a:cubicBezTo>
                    <a:pt x="16455" y="21038"/>
                    <a:pt x="19806" y="21498"/>
                    <a:pt x="20551" y="21498"/>
                  </a:cubicBezTo>
                  <a:cubicBezTo>
                    <a:pt x="21296" y="21498"/>
                    <a:pt x="19434" y="21038"/>
                    <a:pt x="15896" y="18281"/>
                  </a:cubicBezTo>
                  <a:cubicBezTo>
                    <a:pt x="12358" y="15524"/>
                    <a:pt x="7144" y="10468"/>
                    <a:pt x="3979" y="7021"/>
                  </a:cubicBezTo>
                  <a:cubicBezTo>
                    <a:pt x="813" y="3575"/>
                    <a:pt x="-304" y="1736"/>
                    <a:pt x="68" y="817"/>
                  </a:cubicBezTo>
                  <a:cubicBezTo>
                    <a:pt x="441" y="-102"/>
                    <a:pt x="2303" y="-102"/>
                    <a:pt x="5841" y="128"/>
                  </a:cubicBezTo>
                  <a:cubicBezTo>
                    <a:pt x="9379" y="358"/>
                    <a:pt x="14593" y="817"/>
                    <a:pt x="19806" y="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181934" y="2054882"/>
              <a:ext cx="280768" cy="15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0953" fill="norm" stroke="1" extrusionOk="0">
                  <a:moveTo>
                    <a:pt x="14181" y="17622"/>
                  </a:moveTo>
                  <a:cubicBezTo>
                    <a:pt x="13704" y="16470"/>
                    <a:pt x="13228" y="15318"/>
                    <a:pt x="12513" y="13734"/>
                  </a:cubicBezTo>
                  <a:cubicBezTo>
                    <a:pt x="11799" y="12150"/>
                    <a:pt x="10846" y="10134"/>
                    <a:pt x="10528" y="9846"/>
                  </a:cubicBezTo>
                  <a:cubicBezTo>
                    <a:pt x="10210" y="9558"/>
                    <a:pt x="10528" y="10998"/>
                    <a:pt x="11719" y="13014"/>
                  </a:cubicBezTo>
                  <a:cubicBezTo>
                    <a:pt x="12910" y="15030"/>
                    <a:pt x="14975" y="17622"/>
                    <a:pt x="16722" y="19206"/>
                  </a:cubicBezTo>
                  <a:cubicBezTo>
                    <a:pt x="18469" y="20790"/>
                    <a:pt x="19899" y="21366"/>
                    <a:pt x="20613" y="20646"/>
                  </a:cubicBezTo>
                  <a:cubicBezTo>
                    <a:pt x="21328" y="19926"/>
                    <a:pt x="21328" y="17910"/>
                    <a:pt x="19660" y="14742"/>
                  </a:cubicBezTo>
                  <a:cubicBezTo>
                    <a:pt x="17993" y="11574"/>
                    <a:pt x="14657" y="7254"/>
                    <a:pt x="11640" y="4518"/>
                  </a:cubicBezTo>
                  <a:cubicBezTo>
                    <a:pt x="8622" y="1782"/>
                    <a:pt x="5922" y="630"/>
                    <a:pt x="3937" y="198"/>
                  </a:cubicBezTo>
                  <a:cubicBezTo>
                    <a:pt x="1952" y="-234"/>
                    <a:pt x="681" y="54"/>
                    <a:pt x="204" y="918"/>
                  </a:cubicBezTo>
                  <a:cubicBezTo>
                    <a:pt x="-272" y="1782"/>
                    <a:pt x="46" y="3222"/>
                    <a:pt x="1554" y="5382"/>
                  </a:cubicBezTo>
                  <a:cubicBezTo>
                    <a:pt x="3063" y="7542"/>
                    <a:pt x="5763" y="10422"/>
                    <a:pt x="8543" y="11286"/>
                  </a:cubicBezTo>
                  <a:cubicBezTo>
                    <a:pt x="11322" y="12150"/>
                    <a:pt x="14181" y="10998"/>
                    <a:pt x="17040" y="9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161380" y="1720849"/>
              <a:ext cx="339038" cy="128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139" fill="norm" stroke="1" extrusionOk="0">
                  <a:moveTo>
                    <a:pt x="0" y="0"/>
                  </a:moveTo>
                  <a:cubicBezTo>
                    <a:pt x="2549" y="4529"/>
                    <a:pt x="5098" y="9058"/>
                    <a:pt x="8251" y="12716"/>
                  </a:cubicBezTo>
                  <a:cubicBezTo>
                    <a:pt x="11404" y="16374"/>
                    <a:pt x="15160" y="19161"/>
                    <a:pt x="17441" y="20381"/>
                  </a:cubicBezTo>
                  <a:cubicBezTo>
                    <a:pt x="19722" y="21600"/>
                    <a:pt x="20527" y="21252"/>
                    <a:pt x="20996" y="20032"/>
                  </a:cubicBezTo>
                  <a:cubicBezTo>
                    <a:pt x="21466" y="18813"/>
                    <a:pt x="21600" y="16723"/>
                    <a:pt x="21399" y="15155"/>
                  </a:cubicBezTo>
                  <a:cubicBezTo>
                    <a:pt x="21198" y="13587"/>
                    <a:pt x="20661" y="12542"/>
                    <a:pt x="20124" y="1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345530" y="1682749"/>
              <a:ext cx="110067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2" y="21600"/>
                  </a:moveTo>
                  <a:cubicBezTo>
                    <a:pt x="1246" y="20571"/>
                    <a:pt x="0" y="19543"/>
                    <a:pt x="1246" y="17100"/>
                  </a:cubicBezTo>
                  <a:cubicBezTo>
                    <a:pt x="2492" y="14657"/>
                    <a:pt x="6231" y="10800"/>
                    <a:pt x="9346" y="8871"/>
                  </a:cubicBezTo>
                  <a:cubicBezTo>
                    <a:pt x="12462" y="6943"/>
                    <a:pt x="14954" y="6943"/>
                    <a:pt x="17238" y="7071"/>
                  </a:cubicBezTo>
                  <a:cubicBezTo>
                    <a:pt x="19523" y="7200"/>
                    <a:pt x="21600" y="7457"/>
                    <a:pt x="21600" y="7843"/>
                  </a:cubicBezTo>
                  <a:cubicBezTo>
                    <a:pt x="21600" y="8229"/>
                    <a:pt x="19523" y="8743"/>
                    <a:pt x="16200" y="8229"/>
                  </a:cubicBezTo>
                  <a:cubicBezTo>
                    <a:pt x="12877" y="7714"/>
                    <a:pt x="8308" y="6171"/>
                    <a:pt x="5400" y="4629"/>
                  </a:cubicBezTo>
                  <a:cubicBezTo>
                    <a:pt x="2492" y="3086"/>
                    <a:pt x="1246" y="154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190831" y="1301750"/>
              <a:ext cx="402350" cy="37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98" fill="norm" stroke="1" extrusionOk="0">
                  <a:moveTo>
                    <a:pt x="8223" y="20997"/>
                  </a:moveTo>
                  <a:cubicBezTo>
                    <a:pt x="9348" y="21117"/>
                    <a:pt x="10472" y="21238"/>
                    <a:pt x="11485" y="21359"/>
                  </a:cubicBezTo>
                  <a:cubicBezTo>
                    <a:pt x="12498" y="21479"/>
                    <a:pt x="13397" y="21600"/>
                    <a:pt x="13848" y="21359"/>
                  </a:cubicBezTo>
                  <a:cubicBezTo>
                    <a:pt x="14298" y="21117"/>
                    <a:pt x="14298" y="20514"/>
                    <a:pt x="14072" y="19971"/>
                  </a:cubicBezTo>
                  <a:cubicBezTo>
                    <a:pt x="13848" y="19428"/>
                    <a:pt x="13397" y="18945"/>
                    <a:pt x="12891" y="18583"/>
                  </a:cubicBezTo>
                  <a:cubicBezTo>
                    <a:pt x="12385" y="18221"/>
                    <a:pt x="11823" y="17980"/>
                    <a:pt x="11710" y="18101"/>
                  </a:cubicBezTo>
                  <a:cubicBezTo>
                    <a:pt x="11598" y="18221"/>
                    <a:pt x="11935" y="18704"/>
                    <a:pt x="12385" y="19066"/>
                  </a:cubicBezTo>
                  <a:cubicBezTo>
                    <a:pt x="12835" y="19428"/>
                    <a:pt x="13397" y="19669"/>
                    <a:pt x="14072" y="19850"/>
                  </a:cubicBezTo>
                  <a:cubicBezTo>
                    <a:pt x="14747" y="20031"/>
                    <a:pt x="15535" y="20152"/>
                    <a:pt x="15985" y="19850"/>
                  </a:cubicBezTo>
                  <a:cubicBezTo>
                    <a:pt x="16435" y="19549"/>
                    <a:pt x="16548" y="18825"/>
                    <a:pt x="15985" y="17739"/>
                  </a:cubicBezTo>
                  <a:cubicBezTo>
                    <a:pt x="15422" y="16653"/>
                    <a:pt x="14185" y="15204"/>
                    <a:pt x="11710" y="13455"/>
                  </a:cubicBezTo>
                  <a:cubicBezTo>
                    <a:pt x="9235" y="11705"/>
                    <a:pt x="5523" y="9654"/>
                    <a:pt x="3272" y="8447"/>
                  </a:cubicBezTo>
                  <a:cubicBezTo>
                    <a:pt x="1022" y="7240"/>
                    <a:pt x="235" y="6878"/>
                    <a:pt x="66" y="6939"/>
                  </a:cubicBezTo>
                  <a:cubicBezTo>
                    <a:pt x="-103" y="6999"/>
                    <a:pt x="347" y="7482"/>
                    <a:pt x="1810" y="8387"/>
                  </a:cubicBezTo>
                  <a:cubicBezTo>
                    <a:pt x="3272" y="9292"/>
                    <a:pt x="5747" y="10619"/>
                    <a:pt x="7998" y="11403"/>
                  </a:cubicBezTo>
                  <a:cubicBezTo>
                    <a:pt x="10248" y="12188"/>
                    <a:pt x="12273" y="12429"/>
                    <a:pt x="13566" y="12429"/>
                  </a:cubicBezTo>
                  <a:cubicBezTo>
                    <a:pt x="14860" y="12429"/>
                    <a:pt x="15422" y="12188"/>
                    <a:pt x="15704" y="11765"/>
                  </a:cubicBezTo>
                  <a:cubicBezTo>
                    <a:pt x="15985" y="11343"/>
                    <a:pt x="15985" y="10740"/>
                    <a:pt x="15704" y="10317"/>
                  </a:cubicBezTo>
                  <a:cubicBezTo>
                    <a:pt x="15422" y="9895"/>
                    <a:pt x="14860" y="9654"/>
                    <a:pt x="13960" y="9593"/>
                  </a:cubicBezTo>
                  <a:cubicBezTo>
                    <a:pt x="13060" y="9533"/>
                    <a:pt x="11823" y="9654"/>
                    <a:pt x="10979" y="9895"/>
                  </a:cubicBezTo>
                  <a:cubicBezTo>
                    <a:pt x="10135" y="10136"/>
                    <a:pt x="9685" y="10498"/>
                    <a:pt x="9235" y="11041"/>
                  </a:cubicBezTo>
                  <a:cubicBezTo>
                    <a:pt x="8785" y="11584"/>
                    <a:pt x="8335" y="12308"/>
                    <a:pt x="8110" y="12308"/>
                  </a:cubicBezTo>
                  <a:cubicBezTo>
                    <a:pt x="7885" y="12308"/>
                    <a:pt x="7885" y="11584"/>
                    <a:pt x="6985" y="10076"/>
                  </a:cubicBezTo>
                  <a:cubicBezTo>
                    <a:pt x="6085" y="8568"/>
                    <a:pt x="4285" y="6275"/>
                    <a:pt x="3160" y="4887"/>
                  </a:cubicBezTo>
                  <a:cubicBezTo>
                    <a:pt x="2035" y="3499"/>
                    <a:pt x="1585" y="3017"/>
                    <a:pt x="1022" y="2474"/>
                  </a:cubicBezTo>
                  <a:cubicBezTo>
                    <a:pt x="460" y="1931"/>
                    <a:pt x="-215" y="1327"/>
                    <a:pt x="66" y="1388"/>
                  </a:cubicBezTo>
                  <a:cubicBezTo>
                    <a:pt x="347" y="1448"/>
                    <a:pt x="1585" y="2172"/>
                    <a:pt x="3723" y="3077"/>
                  </a:cubicBezTo>
                  <a:cubicBezTo>
                    <a:pt x="5860" y="3982"/>
                    <a:pt x="8898" y="5068"/>
                    <a:pt x="10698" y="5611"/>
                  </a:cubicBezTo>
                  <a:cubicBezTo>
                    <a:pt x="12498" y="6154"/>
                    <a:pt x="13060" y="6154"/>
                    <a:pt x="13173" y="5853"/>
                  </a:cubicBezTo>
                  <a:cubicBezTo>
                    <a:pt x="13285" y="5551"/>
                    <a:pt x="12948" y="4947"/>
                    <a:pt x="12385" y="4284"/>
                  </a:cubicBezTo>
                  <a:cubicBezTo>
                    <a:pt x="11823" y="3620"/>
                    <a:pt x="11035" y="2896"/>
                    <a:pt x="10360" y="2172"/>
                  </a:cubicBezTo>
                  <a:cubicBezTo>
                    <a:pt x="9685" y="1448"/>
                    <a:pt x="9122" y="724"/>
                    <a:pt x="9179" y="362"/>
                  </a:cubicBezTo>
                  <a:cubicBezTo>
                    <a:pt x="9235" y="0"/>
                    <a:pt x="9910" y="0"/>
                    <a:pt x="11710" y="121"/>
                  </a:cubicBezTo>
                  <a:cubicBezTo>
                    <a:pt x="13510" y="241"/>
                    <a:pt x="16435" y="483"/>
                    <a:pt x="18235" y="483"/>
                  </a:cubicBezTo>
                  <a:cubicBezTo>
                    <a:pt x="20035" y="483"/>
                    <a:pt x="20710" y="241"/>
                    <a:pt x="213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3225201" y="42333"/>
              <a:ext cx="620057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990" y="13500"/>
                  </a:moveTo>
                  <a:cubicBezTo>
                    <a:pt x="478" y="14079"/>
                    <a:pt x="-35" y="14657"/>
                    <a:pt x="2" y="14946"/>
                  </a:cubicBezTo>
                  <a:cubicBezTo>
                    <a:pt x="38" y="15236"/>
                    <a:pt x="624" y="15236"/>
                    <a:pt x="1979" y="14850"/>
                  </a:cubicBezTo>
                  <a:cubicBezTo>
                    <a:pt x="3333" y="14464"/>
                    <a:pt x="5457" y="13693"/>
                    <a:pt x="7873" y="12921"/>
                  </a:cubicBezTo>
                  <a:cubicBezTo>
                    <a:pt x="10289" y="12150"/>
                    <a:pt x="12998" y="11379"/>
                    <a:pt x="14865" y="10993"/>
                  </a:cubicBezTo>
                  <a:cubicBezTo>
                    <a:pt x="16732" y="10607"/>
                    <a:pt x="17758" y="10607"/>
                    <a:pt x="18600" y="10511"/>
                  </a:cubicBezTo>
                  <a:cubicBezTo>
                    <a:pt x="19442" y="10414"/>
                    <a:pt x="20101" y="10221"/>
                    <a:pt x="20247" y="9836"/>
                  </a:cubicBezTo>
                  <a:cubicBezTo>
                    <a:pt x="20393" y="9450"/>
                    <a:pt x="20027" y="8871"/>
                    <a:pt x="19222" y="8004"/>
                  </a:cubicBezTo>
                  <a:cubicBezTo>
                    <a:pt x="18417" y="7136"/>
                    <a:pt x="17172" y="5979"/>
                    <a:pt x="16330" y="5111"/>
                  </a:cubicBezTo>
                  <a:cubicBezTo>
                    <a:pt x="15488" y="4243"/>
                    <a:pt x="15048" y="3664"/>
                    <a:pt x="14719" y="2989"/>
                  </a:cubicBezTo>
                  <a:cubicBezTo>
                    <a:pt x="14389" y="2314"/>
                    <a:pt x="14170" y="1543"/>
                    <a:pt x="14353" y="964"/>
                  </a:cubicBezTo>
                  <a:cubicBezTo>
                    <a:pt x="14536" y="386"/>
                    <a:pt x="15122" y="0"/>
                    <a:pt x="16110" y="0"/>
                  </a:cubicBezTo>
                  <a:cubicBezTo>
                    <a:pt x="17099" y="0"/>
                    <a:pt x="18490" y="386"/>
                    <a:pt x="19478" y="1254"/>
                  </a:cubicBezTo>
                  <a:cubicBezTo>
                    <a:pt x="20467" y="2121"/>
                    <a:pt x="21052" y="3471"/>
                    <a:pt x="21309" y="5304"/>
                  </a:cubicBezTo>
                  <a:cubicBezTo>
                    <a:pt x="21565" y="7136"/>
                    <a:pt x="21492" y="9450"/>
                    <a:pt x="20906" y="12246"/>
                  </a:cubicBezTo>
                  <a:cubicBezTo>
                    <a:pt x="20320" y="15043"/>
                    <a:pt x="19222" y="18321"/>
                    <a:pt x="181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4111080" y="44450"/>
              <a:ext cx="1" cy="2540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3984080" y="31750"/>
              <a:ext cx="2349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1557" y="13114"/>
                  </a:cubicBezTo>
                  <a:cubicBezTo>
                    <a:pt x="3114" y="9771"/>
                    <a:pt x="6227" y="5657"/>
                    <a:pt x="9827" y="3343"/>
                  </a:cubicBezTo>
                  <a:cubicBezTo>
                    <a:pt x="13427" y="1029"/>
                    <a:pt x="17514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4168230" y="136265"/>
              <a:ext cx="195671" cy="14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17" fill="norm" stroke="1" extrusionOk="0">
                  <a:moveTo>
                    <a:pt x="0" y="9758"/>
                  </a:moveTo>
                  <a:cubicBezTo>
                    <a:pt x="1161" y="9758"/>
                    <a:pt x="2323" y="9758"/>
                    <a:pt x="3484" y="9141"/>
                  </a:cubicBezTo>
                  <a:cubicBezTo>
                    <a:pt x="4645" y="8524"/>
                    <a:pt x="5806" y="7290"/>
                    <a:pt x="6735" y="6055"/>
                  </a:cubicBezTo>
                  <a:cubicBezTo>
                    <a:pt x="7665" y="4821"/>
                    <a:pt x="8361" y="3587"/>
                    <a:pt x="8129" y="2970"/>
                  </a:cubicBezTo>
                  <a:cubicBezTo>
                    <a:pt x="7897" y="2353"/>
                    <a:pt x="6735" y="2353"/>
                    <a:pt x="5342" y="3433"/>
                  </a:cubicBezTo>
                  <a:cubicBezTo>
                    <a:pt x="3948" y="4513"/>
                    <a:pt x="2323" y="6673"/>
                    <a:pt x="1394" y="8524"/>
                  </a:cubicBezTo>
                  <a:cubicBezTo>
                    <a:pt x="465" y="10375"/>
                    <a:pt x="232" y="11918"/>
                    <a:pt x="1161" y="13307"/>
                  </a:cubicBezTo>
                  <a:cubicBezTo>
                    <a:pt x="2090" y="14695"/>
                    <a:pt x="4181" y="15930"/>
                    <a:pt x="7316" y="15158"/>
                  </a:cubicBezTo>
                  <a:cubicBezTo>
                    <a:pt x="10452" y="14387"/>
                    <a:pt x="14632" y="11610"/>
                    <a:pt x="17187" y="9604"/>
                  </a:cubicBezTo>
                  <a:cubicBezTo>
                    <a:pt x="19742" y="7598"/>
                    <a:pt x="20671" y="6364"/>
                    <a:pt x="21135" y="4975"/>
                  </a:cubicBezTo>
                  <a:cubicBezTo>
                    <a:pt x="21600" y="3587"/>
                    <a:pt x="21600" y="2044"/>
                    <a:pt x="21019" y="1118"/>
                  </a:cubicBezTo>
                  <a:cubicBezTo>
                    <a:pt x="20439" y="193"/>
                    <a:pt x="19277" y="-116"/>
                    <a:pt x="18116" y="38"/>
                  </a:cubicBezTo>
                  <a:cubicBezTo>
                    <a:pt x="16955" y="193"/>
                    <a:pt x="15794" y="810"/>
                    <a:pt x="15445" y="2353"/>
                  </a:cubicBezTo>
                  <a:cubicBezTo>
                    <a:pt x="15097" y="3895"/>
                    <a:pt x="15561" y="6364"/>
                    <a:pt x="16606" y="8833"/>
                  </a:cubicBezTo>
                  <a:cubicBezTo>
                    <a:pt x="17652" y="11301"/>
                    <a:pt x="19277" y="13770"/>
                    <a:pt x="20090" y="15775"/>
                  </a:cubicBezTo>
                  <a:cubicBezTo>
                    <a:pt x="20903" y="17781"/>
                    <a:pt x="20903" y="19324"/>
                    <a:pt x="20323" y="20250"/>
                  </a:cubicBezTo>
                  <a:cubicBezTo>
                    <a:pt x="19742" y="21175"/>
                    <a:pt x="18581" y="21484"/>
                    <a:pt x="17652" y="20558"/>
                  </a:cubicBezTo>
                  <a:cubicBezTo>
                    <a:pt x="16723" y="19633"/>
                    <a:pt x="16026" y="17473"/>
                    <a:pt x="15329" y="15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4429175" y="0"/>
              <a:ext cx="56556" cy="28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29" fill="norm" stroke="1" extrusionOk="0">
                  <a:moveTo>
                    <a:pt x="21375" y="0"/>
                  </a:moveTo>
                  <a:cubicBezTo>
                    <a:pt x="14175" y="5280"/>
                    <a:pt x="6975" y="10560"/>
                    <a:pt x="3375" y="13600"/>
                  </a:cubicBezTo>
                  <a:cubicBezTo>
                    <a:pt x="-225" y="16640"/>
                    <a:pt x="-225" y="17440"/>
                    <a:pt x="175" y="18240"/>
                  </a:cubicBezTo>
                  <a:cubicBezTo>
                    <a:pt x="575" y="19040"/>
                    <a:pt x="1375" y="19840"/>
                    <a:pt x="3375" y="20480"/>
                  </a:cubicBezTo>
                  <a:cubicBezTo>
                    <a:pt x="5375" y="21120"/>
                    <a:pt x="8575" y="21600"/>
                    <a:pt x="11375" y="21520"/>
                  </a:cubicBezTo>
                  <a:cubicBezTo>
                    <a:pt x="14175" y="21440"/>
                    <a:pt x="16575" y="20800"/>
                    <a:pt x="18975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4396557" y="146049"/>
              <a:ext cx="15902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6005" y="21600"/>
                  </a:moveTo>
                  <a:cubicBezTo>
                    <a:pt x="4868" y="19800"/>
                    <a:pt x="3731" y="18000"/>
                    <a:pt x="2452" y="15600"/>
                  </a:cubicBezTo>
                  <a:cubicBezTo>
                    <a:pt x="1173" y="13200"/>
                    <a:pt x="-248" y="10200"/>
                    <a:pt x="36" y="7800"/>
                  </a:cubicBezTo>
                  <a:cubicBezTo>
                    <a:pt x="320" y="5400"/>
                    <a:pt x="2310" y="3600"/>
                    <a:pt x="6147" y="2400"/>
                  </a:cubicBezTo>
                  <a:cubicBezTo>
                    <a:pt x="9984" y="1200"/>
                    <a:pt x="15668" y="600"/>
                    <a:pt x="213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4691867" y="28488"/>
              <a:ext cx="428864" cy="27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297" fill="norm" stroke="1" extrusionOk="0">
                  <a:moveTo>
                    <a:pt x="6556" y="10226"/>
                  </a:moveTo>
                  <a:cubicBezTo>
                    <a:pt x="5386" y="10392"/>
                    <a:pt x="4215" y="10558"/>
                    <a:pt x="3204" y="11472"/>
                  </a:cubicBezTo>
                  <a:cubicBezTo>
                    <a:pt x="2193" y="12386"/>
                    <a:pt x="1342" y="14047"/>
                    <a:pt x="810" y="15376"/>
                  </a:cubicBezTo>
                  <a:cubicBezTo>
                    <a:pt x="278" y="16706"/>
                    <a:pt x="65" y="17702"/>
                    <a:pt x="12" y="18616"/>
                  </a:cubicBezTo>
                  <a:cubicBezTo>
                    <a:pt x="-41" y="19530"/>
                    <a:pt x="65" y="20361"/>
                    <a:pt x="704" y="20859"/>
                  </a:cubicBezTo>
                  <a:cubicBezTo>
                    <a:pt x="1342" y="21358"/>
                    <a:pt x="2513" y="21524"/>
                    <a:pt x="3417" y="20859"/>
                  </a:cubicBezTo>
                  <a:cubicBezTo>
                    <a:pt x="4322" y="20195"/>
                    <a:pt x="4960" y="18699"/>
                    <a:pt x="5066" y="17038"/>
                  </a:cubicBezTo>
                  <a:cubicBezTo>
                    <a:pt x="5173" y="15376"/>
                    <a:pt x="4747" y="13549"/>
                    <a:pt x="4268" y="12552"/>
                  </a:cubicBezTo>
                  <a:cubicBezTo>
                    <a:pt x="3790" y="11555"/>
                    <a:pt x="3258" y="11389"/>
                    <a:pt x="3151" y="11638"/>
                  </a:cubicBezTo>
                  <a:cubicBezTo>
                    <a:pt x="3045" y="11887"/>
                    <a:pt x="3364" y="12552"/>
                    <a:pt x="3790" y="12884"/>
                  </a:cubicBezTo>
                  <a:cubicBezTo>
                    <a:pt x="4215" y="13216"/>
                    <a:pt x="4747" y="13216"/>
                    <a:pt x="5279" y="13133"/>
                  </a:cubicBezTo>
                  <a:cubicBezTo>
                    <a:pt x="5811" y="13050"/>
                    <a:pt x="6343" y="12884"/>
                    <a:pt x="6716" y="13216"/>
                  </a:cubicBezTo>
                  <a:cubicBezTo>
                    <a:pt x="7088" y="13549"/>
                    <a:pt x="7301" y="14379"/>
                    <a:pt x="7407" y="15210"/>
                  </a:cubicBezTo>
                  <a:cubicBezTo>
                    <a:pt x="7514" y="16041"/>
                    <a:pt x="7514" y="16872"/>
                    <a:pt x="7780" y="17453"/>
                  </a:cubicBezTo>
                  <a:cubicBezTo>
                    <a:pt x="8046" y="18035"/>
                    <a:pt x="8578" y="18367"/>
                    <a:pt x="9216" y="18118"/>
                  </a:cubicBezTo>
                  <a:cubicBezTo>
                    <a:pt x="9855" y="17869"/>
                    <a:pt x="10599" y="17038"/>
                    <a:pt x="11131" y="16955"/>
                  </a:cubicBezTo>
                  <a:cubicBezTo>
                    <a:pt x="11663" y="16872"/>
                    <a:pt x="11983" y="17536"/>
                    <a:pt x="12408" y="17869"/>
                  </a:cubicBezTo>
                  <a:cubicBezTo>
                    <a:pt x="12834" y="18201"/>
                    <a:pt x="13366" y="18201"/>
                    <a:pt x="14058" y="17370"/>
                  </a:cubicBezTo>
                  <a:cubicBezTo>
                    <a:pt x="14749" y="16539"/>
                    <a:pt x="15600" y="14878"/>
                    <a:pt x="16558" y="12136"/>
                  </a:cubicBezTo>
                  <a:cubicBezTo>
                    <a:pt x="17516" y="9395"/>
                    <a:pt x="18580" y="5573"/>
                    <a:pt x="19218" y="3247"/>
                  </a:cubicBezTo>
                  <a:cubicBezTo>
                    <a:pt x="19857" y="921"/>
                    <a:pt x="20069" y="90"/>
                    <a:pt x="20016" y="7"/>
                  </a:cubicBezTo>
                  <a:cubicBezTo>
                    <a:pt x="19963" y="-76"/>
                    <a:pt x="19644" y="589"/>
                    <a:pt x="19112" y="2749"/>
                  </a:cubicBezTo>
                  <a:cubicBezTo>
                    <a:pt x="18580" y="4909"/>
                    <a:pt x="17835" y="8564"/>
                    <a:pt x="17462" y="10973"/>
                  </a:cubicBezTo>
                  <a:cubicBezTo>
                    <a:pt x="17090" y="13382"/>
                    <a:pt x="17090" y="14546"/>
                    <a:pt x="17143" y="15542"/>
                  </a:cubicBezTo>
                  <a:cubicBezTo>
                    <a:pt x="17196" y="16539"/>
                    <a:pt x="17303" y="17370"/>
                    <a:pt x="17622" y="17952"/>
                  </a:cubicBezTo>
                  <a:cubicBezTo>
                    <a:pt x="17941" y="18533"/>
                    <a:pt x="18473" y="18866"/>
                    <a:pt x="19165" y="18533"/>
                  </a:cubicBezTo>
                  <a:cubicBezTo>
                    <a:pt x="19857" y="18201"/>
                    <a:pt x="20708" y="17204"/>
                    <a:pt x="21559" y="16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5019634" y="116029"/>
              <a:ext cx="173875" cy="33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26" fill="norm" stroke="1" extrusionOk="0">
                  <a:moveTo>
                    <a:pt x="4568" y="3169"/>
                  </a:moveTo>
                  <a:cubicBezTo>
                    <a:pt x="2511" y="3032"/>
                    <a:pt x="453" y="2896"/>
                    <a:pt x="68" y="2759"/>
                  </a:cubicBezTo>
                  <a:cubicBezTo>
                    <a:pt x="-318" y="2622"/>
                    <a:pt x="968" y="2485"/>
                    <a:pt x="3539" y="2417"/>
                  </a:cubicBezTo>
                  <a:cubicBezTo>
                    <a:pt x="6111" y="2349"/>
                    <a:pt x="9968" y="2349"/>
                    <a:pt x="12411" y="2554"/>
                  </a:cubicBezTo>
                  <a:cubicBezTo>
                    <a:pt x="14853" y="2759"/>
                    <a:pt x="15882" y="3169"/>
                    <a:pt x="16396" y="3716"/>
                  </a:cubicBezTo>
                  <a:cubicBezTo>
                    <a:pt x="16911" y="4263"/>
                    <a:pt x="16911" y="4946"/>
                    <a:pt x="16396" y="6997"/>
                  </a:cubicBezTo>
                  <a:cubicBezTo>
                    <a:pt x="15882" y="9047"/>
                    <a:pt x="14853" y="12465"/>
                    <a:pt x="14082" y="14926"/>
                  </a:cubicBezTo>
                  <a:cubicBezTo>
                    <a:pt x="13311" y="17387"/>
                    <a:pt x="12796" y="18891"/>
                    <a:pt x="12153" y="19916"/>
                  </a:cubicBezTo>
                  <a:cubicBezTo>
                    <a:pt x="11511" y="20941"/>
                    <a:pt x="10739" y="21488"/>
                    <a:pt x="10353" y="21420"/>
                  </a:cubicBezTo>
                  <a:cubicBezTo>
                    <a:pt x="9968" y="21351"/>
                    <a:pt x="9968" y="20668"/>
                    <a:pt x="10482" y="18207"/>
                  </a:cubicBezTo>
                  <a:cubicBezTo>
                    <a:pt x="10996" y="15746"/>
                    <a:pt x="12025" y="11508"/>
                    <a:pt x="13311" y="8296"/>
                  </a:cubicBezTo>
                  <a:cubicBezTo>
                    <a:pt x="14596" y="5083"/>
                    <a:pt x="16139" y="2896"/>
                    <a:pt x="17425" y="1597"/>
                  </a:cubicBezTo>
                  <a:cubicBezTo>
                    <a:pt x="18711" y="298"/>
                    <a:pt x="19739" y="-112"/>
                    <a:pt x="20382" y="25"/>
                  </a:cubicBezTo>
                  <a:cubicBezTo>
                    <a:pt x="21025" y="161"/>
                    <a:pt x="21282" y="845"/>
                    <a:pt x="21025" y="2075"/>
                  </a:cubicBezTo>
                  <a:cubicBezTo>
                    <a:pt x="20768" y="3306"/>
                    <a:pt x="19996" y="5083"/>
                    <a:pt x="18453" y="6108"/>
                  </a:cubicBezTo>
                  <a:cubicBezTo>
                    <a:pt x="16911" y="7134"/>
                    <a:pt x="14596" y="7407"/>
                    <a:pt x="12282" y="7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5196930" y="10276"/>
              <a:ext cx="266701" cy="237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12722"/>
                  </a:moveTo>
                  <a:cubicBezTo>
                    <a:pt x="171" y="14617"/>
                    <a:pt x="343" y="16512"/>
                    <a:pt x="429" y="17933"/>
                  </a:cubicBezTo>
                  <a:cubicBezTo>
                    <a:pt x="514" y="19354"/>
                    <a:pt x="514" y="20301"/>
                    <a:pt x="943" y="20680"/>
                  </a:cubicBezTo>
                  <a:cubicBezTo>
                    <a:pt x="1371" y="21059"/>
                    <a:pt x="2229" y="20870"/>
                    <a:pt x="2914" y="20396"/>
                  </a:cubicBezTo>
                  <a:cubicBezTo>
                    <a:pt x="3600" y="19922"/>
                    <a:pt x="4114" y="19164"/>
                    <a:pt x="4714" y="18406"/>
                  </a:cubicBezTo>
                  <a:cubicBezTo>
                    <a:pt x="5314" y="17649"/>
                    <a:pt x="6000" y="16891"/>
                    <a:pt x="6343" y="16985"/>
                  </a:cubicBezTo>
                  <a:cubicBezTo>
                    <a:pt x="6686" y="17080"/>
                    <a:pt x="6686" y="18027"/>
                    <a:pt x="6943" y="18975"/>
                  </a:cubicBezTo>
                  <a:cubicBezTo>
                    <a:pt x="7200" y="19922"/>
                    <a:pt x="7714" y="20870"/>
                    <a:pt x="8400" y="21154"/>
                  </a:cubicBezTo>
                  <a:cubicBezTo>
                    <a:pt x="9086" y="21438"/>
                    <a:pt x="9943" y="21059"/>
                    <a:pt x="11314" y="18501"/>
                  </a:cubicBezTo>
                  <a:cubicBezTo>
                    <a:pt x="12686" y="15943"/>
                    <a:pt x="14571" y="11206"/>
                    <a:pt x="15686" y="8175"/>
                  </a:cubicBezTo>
                  <a:cubicBezTo>
                    <a:pt x="16800" y="5143"/>
                    <a:pt x="17143" y="3817"/>
                    <a:pt x="17486" y="2585"/>
                  </a:cubicBezTo>
                  <a:cubicBezTo>
                    <a:pt x="17829" y="1354"/>
                    <a:pt x="18171" y="217"/>
                    <a:pt x="18000" y="27"/>
                  </a:cubicBezTo>
                  <a:cubicBezTo>
                    <a:pt x="17829" y="-162"/>
                    <a:pt x="17143" y="596"/>
                    <a:pt x="16286" y="3343"/>
                  </a:cubicBezTo>
                  <a:cubicBezTo>
                    <a:pt x="15429" y="6091"/>
                    <a:pt x="14400" y="10827"/>
                    <a:pt x="13971" y="13670"/>
                  </a:cubicBezTo>
                  <a:cubicBezTo>
                    <a:pt x="13543" y="16512"/>
                    <a:pt x="13714" y="17459"/>
                    <a:pt x="14143" y="18217"/>
                  </a:cubicBezTo>
                  <a:cubicBezTo>
                    <a:pt x="14571" y="18975"/>
                    <a:pt x="15257" y="19543"/>
                    <a:pt x="16543" y="19733"/>
                  </a:cubicBezTo>
                  <a:cubicBezTo>
                    <a:pt x="17829" y="19922"/>
                    <a:pt x="19714" y="19733"/>
                    <a:pt x="21600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5301652" y="126999"/>
              <a:ext cx="18737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4011" y="21600"/>
                  </a:moveTo>
                  <a:cubicBezTo>
                    <a:pt x="2069" y="21600"/>
                    <a:pt x="128" y="21600"/>
                    <a:pt x="6" y="19800"/>
                  </a:cubicBezTo>
                  <a:cubicBezTo>
                    <a:pt x="-115" y="18000"/>
                    <a:pt x="1584" y="14400"/>
                    <a:pt x="5467" y="10800"/>
                  </a:cubicBezTo>
                  <a:cubicBezTo>
                    <a:pt x="9350" y="7200"/>
                    <a:pt x="15418" y="3600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1031330" y="1263649"/>
              <a:ext cx="234039" cy="32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6" fill="norm" stroke="1" extrusionOk="0">
                  <a:moveTo>
                    <a:pt x="0" y="0"/>
                  </a:moveTo>
                  <a:cubicBezTo>
                    <a:pt x="584" y="4488"/>
                    <a:pt x="1168" y="8977"/>
                    <a:pt x="1654" y="12343"/>
                  </a:cubicBezTo>
                  <a:cubicBezTo>
                    <a:pt x="2141" y="15709"/>
                    <a:pt x="2530" y="17953"/>
                    <a:pt x="2822" y="19426"/>
                  </a:cubicBezTo>
                  <a:cubicBezTo>
                    <a:pt x="3114" y="20899"/>
                    <a:pt x="3308" y="21600"/>
                    <a:pt x="3211" y="21390"/>
                  </a:cubicBezTo>
                  <a:cubicBezTo>
                    <a:pt x="3114" y="21179"/>
                    <a:pt x="2724" y="20057"/>
                    <a:pt x="2432" y="19075"/>
                  </a:cubicBezTo>
                  <a:cubicBezTo>
                    <a:pt x="2141" y="18094"/>
                    <a:pt x="1946" y="17252"/>
                    <a:pt x="1654" y="16410"/>
                  </a:cubicBezTo>
                  <a:cubicBezTo>
                    <a:pt x="1362" y="15569"/>
                    <a:pt x="973" y="14727"/>
                    <a:pt x="1070" y="14587"/>
                  </a:cubicBezTo>
                  <a:cubicBezTo>
                    <a:pt x="1168" y="14447"/>
                    <a:pt x="1751" y="15008"/>
                    <a:pt x="2627" y="15288"/>
                  </a:cubicBezTo>
                  <a:cubicBezTo>
                    <a:pt x="3503" y="15569"/>
                    <a:pt x="4670" y="15569"/>
                    <a:pt x="6324" y="14236"/>
                  </a:cubicBezTo>
                  <a:cubicBezTo>
                    <a:pt x="7978" y="12904"/>
                    <a:pt x="10119" y="10239"/>
                    <a:pt x="11384" y="8486"/>
                  </a:cubicBezTo>
                  <a:cubicBezTo>
                    <a:pt x="12649" y="6732"/>
                    <a:pt x="13038" y="5891"/>
                    <a:pt x="13330" y="4979"/>
                  </a:cubicBezTo>
                  <a:cubicBezTo>
                    <a:pt x="13622" y="4068"/>
                    <a:pt x="13816" y="3086"/>
                    <a:pt x="13914" y="3016"/>
                  </a:cubicBezTo>
                  <a:cubicBezTo>
                    <a:pt x="14011" y="2945"/>
                    <a:pt x="14011" y="3787"/>
                    <a:pt x="13719" y="6242"/>
                  </a:cubicBezTo>
                  <a:cubicBezTo>
                    <a:pt x="13427" y="8696"/>
                    <a:pt x="12843" y="12764"/>
                    <a:pt x="12649" y="15148"/>
                  </a:cubicBezTo>
                  <a:cubicBezTo>
                    <a:pt x="12454" y="17532"/>
                    <a:pt x="12649" y="18234"/>
                    <a:pt x="13038" y="18865"/>
                  </a:cubicBezTo>
                  <a:cubicBezTo>
                    <a:pt x="13427" y="19496"/>
                    <a:pt x="14011" y="20057"/>
                    <a:pt x="14692" y="20127"/>
                  </a:cubicBezTo>
                  <a:cubicBezTo>
                    <a:pt x="15373" y="20197"/>
                    <a:pt x="16151" y="19777"/>
                    <a:pt x="16638" y="19216"/>
                  </a:cubicBezTo>
                  <a:cubicBezTo>
                    <a:pt x="17124" y="18655"/>
                    <a:pt x="17319" y="17953"/>
                    <a:pt x="17319" y="17953"/>
                  </a:cubicBezTo>
                  <a:cubicBezTo>
                    <a:pt x="17319" y="17953"/>
                    <a:pt x="17124" y="18655"/>
                    <a:pt x="17514" y="19075"/>
                  </a:cubicBezTo>
                  <a:cubicBezTo>
                    <a:pt x="17903" y="19496"/>
                    <a:pt x="18876" y="19636"/>
                    <a:pt x="19654" y="19426"/>
                  </a:cubicBezTo>
                  <a:cubicBezTo>
                    <a:pt x="20432" y="19216"/>
                    <a:pt x="21016" y="18655"/>
                    <a:pt x="21308" y="17883"/>
                  </a:cubicBezTo>
                  <a:cubicBezTo>
                    <a:pt x="21600" y="17112"/>
                    <a:pt x="21600" y="16130"/>
                    <a:pt x="21211" y="15849"/>
                  </a:cubicBezTo>
                  <a:cubicBezTo>
                    <a:pt x="20822" y="15569"/>
                    <a:pt x="20043" y="15990"/>
                    <a:pt x="19265" y="16761"/>
                  </a:cubicBezTo>
                  <a:cubicBezTo>
                    <a:pt x="18486" y="17532"/>
                    <a:pt x="17708" y="18655"/>
                    <a:pt x="16930" y="19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1067940" y="1689100"/>
              <a:ext cx="471391" cy="24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05" fill="norm" stroke="1" extrusionOk="0">
                  <a:moveTo>
                    <a:pt x="2671" y="3323"/>
                  </a:moveTo>
                  <a:cubicBezTo>
                    <a:pt x="2671" y="1662"/>
                    <a:pt x="2671" y="0"/>
                    <a:pt x="2671" y="0"/>
                  </a:cubicBezTo>
                  <a:cubicBezTo>
                    <a:pt x="2671" y="0"/>
                    <a:pt x="2671" y="1662"/>
                    <a:pt x="2623" y="4431"/>
                  </a:cubicBezTo>
                  <a:cubicBezTo>
                    <a:pt x="2575" y="7200"/>
                    <a:pt x="2479" y="11077"/>
                    <a:pt x="2527" y="13662"/>
                  </a:cubicBezTo>
                  <a:cubicBezTo>
                    <a:pt x="2575" y="16246"/>
                    <a:pt x="2768" y="17538"/>
                    <a:pt x="3009" y="18554"/>
                  </a:cubicBezTo>
                  <a:cubicBezTo>
                    <a:pt x="3250" y="19569"/>
                    <a:pt x="3539" y="20308"/>
                    <a:pt x="3877" y="20308"/>
                  </a:cubicBezTo>
                  <a:cubicBezTo>
                    <a:pt x="4214" y="20308"/>
                    <a:pt x="4600" y="19569"/>
                    <a:pt x="4648" y="18646"/>
                  </a:cubicBezTo>
                  <a:cubicBezTo>
                    <a:pt x="4696" y="17723"/>
                    <a:pt x="4407" y="16615"/>
                    <a:pt x="3780" y="15600"/>
                  </a:cubicBezTo>
                  <a:cubicBezTo>
                    <a:pt x="3154" y="14585"/>
                    <a:pt x="2189" y="13662"/>
                    <a:pt x="1370" y="13200"/>
                  </a:cubicBezTo>
                  <a:cubicBezTo>
                    <a:pt x="550" y="12738"/>
                    <a:pt x="-125" y="12738"/>
                    <a:pt x="20" y="12646"/>
                  </a:cubicBezTo>
                  <a:cubicBezTo>
                    <a:pt x="164" y="12554"/>
                    <a:pt x="1129" y="12369"/>
                    <a:pt x="2093" y="12369"/>
                  </a:cubicBezTo>
                  <a:cubicBezTo>
                    <a:pt x="3057" y="12369"/>
                    <a:pt x="4021" y="12554"/>
                    <a:pt x="4696" y="12923"/>
                  </a:cubicBezTo>
                  <a:cubicBezTo>
                    <a:pt x="5371" y="13292"/>
                    <a:pt x="5757" y="13846"/>
                    <a:pt x="6046" y="14677"/>
                  </a:cubicBezTo>
                  <a:cubicBezTo>
                    <a:pt x="6336" y="15508"/>
                    <a:pt x="6529" y="16615"/>
                    <a:pt x="6480" y="17538"/>
                  </a:cubicBezTo>
                  <a:cubicBezTo>
                    <a:pt x="6432" y="18462"/>
                    <a:pt x="6143" y="19200"/>
                    <a:pt x="5950" y="18923"/>
                  </a:cubicBezTo>
                  <a:cubicBezTo>
                    <a:pt x="5757" y="18646"/>
                    <a:pt x="5661" y="17354"/>
                    <a:pt x="5757" y="16246"/>
                  </a:cubicBezTo>
                  <a:cubicBezTo>
                    <a:pt x="5854" y="15138"/>
                    <a:pt x="6143" y="14215"/>
                    <a:pt x="6480" y="13477"/>
                  </a:cubicBezTo>
                  <a:cubicBezTo>
                    <a:pt x="6818" y="12738"/>
                    <a:pt x="7204" y="12185"/>
                    <a:pt x="7493" y="12369"/>
                  </a:cubicBezTo>
                  <a:cubicBezTo>
                    <a:pt x="7782" y="12554"/>
                    <a:pt x="7975" y="13477"/>
                    <a:pt x="8071" y="14492"/>
                  </a:cubicBezTo>
                  <a:cubicBezTo>
                    <a:pt x="8168" y="15508"/>
                    <a:pt x="8168" y="16615"/>
                    <a:pt x="8312" y="17538"/>
                  </a:cubicBezTo>
                  <a:cubicBezTo>
                    <a:pt x="8457" y="18462"/>
                    <a:pt x="8746" y="19200"/>
                    <a:pt x="9132" y="19662"/>
                  </a:cubicBezTo>
                  <a:cubicBezTo>
                    <a:pt x="9518" y="20123"/>
                    <a:pt x="10000" y="20308"/>
                    <a:pt x="10337" y="19846"/>
                  </a:cubicBezTo>
                  <a:cubicBezTo>
                    <a:pt x="10675" y="19385"/>
                    <a:pt x="10868" y="18277"/>
                    <a:pt x="11012" y="17262"/>
                  </a:cubicBezTo>
                  <a:cubicBezTo>
                    <a:pt x="11157" y="16246"/>
                    <a:pt x="11254" y="15323"/>
                    <a:pt x="11302" y="15323"/>
                  </a:cubicBezTo>
                  <a:cubicBezTo>
                    <a:pt x="11350" y="15323"/>
                    <a:pt x="11350" y="16246"/>
                    <a:pt x="11446" y="17169"/>
                  </a:cubicBezTo>
                  <a:cubicBezTo>
                    <a:pt x="11543" y="18092"/>
                    <a:pt x="11736" y="19015"/>
                    <a:pt x="12025" y="19754"/>
                  </a:cubicBezTo>
                  <a:cubicBezTo>
                    <a:pt x="12314" y="20492"/>
                    <a:pt x="12700" y="21046"/>
                    <a:pt x="13134" y="21323"/>
                  </a:cubicBezTo>
                  <a:cubicBezTo>
                    <a:pt x="13568" y="21600"/>
                    <a:pt x="14050" y="21600"/>
                    <a:pt x="14532" y="21046"/>
                  </a:cubicBezTo>
                  <a:cubicBezTo>
                    <a:pt x="15014" y="20492"/>
                    <a:pt x="15496" y="19385"/>
                    <a:pt x="15834" y="18277"/>
                  </a:cubicBezTo>
                  <a:cubicBezTo>
                    <a:pt x="16171" y="17169"/>
                    <a:pt x="16364" y="16062"/>
                    <a:pt x="16461" y="15046"/>
                  </a:cubicBezTo>
                  <a:cubicBezTo>
                    <a:pt x="16557" y="14031"/>
                    <a:pt x="16557" y="13108"/>
                    <a:pt x="16316" y="12923"/>
                  </a:cubicBezTo>
                  <a:cubicBezTo>
                    <a:pt x="16075" y="12738"/>
                    <a:pt x="15593" y="13292"/>
                    <a:pt x="15304" y="14123"/>
                  </a:cubicBezTo>
                  <a:cubicBezTo>
                    <a:pt x="15014" y="14954"/>
                    <a:pt x="14918" y="16062"/>
                    <a:pt x="14870" y="17077"/>
                  </a:cubicBezTo>
                  <a:cubicBezTo>
                    <a:pt x="14821" y="18092"/>
                    <a:pt x="14821" y="19015"/>
                    <a:pt x="15014" y="19754"/>
                  </a:cubicBezTo>
                  <a:cubicBezTo>
                    <a:pt x="15207" y="20492"/>
                    <a:pt x="15593" y="21046"/>
                    <a:pt x="16702" y="21138"/>
                  </a:cubicBezTo>
                  <a:cubicBezTo>
                    <a:pt x="17811" y="21231"/>
                    <a:pt x="19643" y="20862"/>
                    <a:pt x="21475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1215480" y="2413000"/>
              <a:ext cx="152401" cy="26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0"/>
                  </a:moveTo>
                  <a:cubicBezTo>
                    <a:pt x="600" y="4521"/>
                    <a:pt x="1200" y="9042"/>
                    <a:pt x="1800" y="11972"/>
                  </a:cubicBezTo>
                  <a:cubicBezTo>
                    <a:pt x="2400" y="14902"/>
                    <a:pt x="3000" y="16242"/>
                    <a:pt x="3450" y="17749"/>
                  </a:cubicBezTo>
                  <a:cubicBezTo>
                    <a:pt x="3900" y="19256"/>
                    <a:pt x="4200" y="20930"/>
                    <a:pt x="4200" y="21265"/>
                  </a:cubicBezTo>
                  <a:cubicBezTo>
                    <a:pt x="4200" y="21600"/>
                    <a:pt x="3900" y="20595"/>
                    <a:pt x="3600" y="19674"/>
                  </a:cubicBezTo>
                  <a:cubicBezTo>
                    <a:pt x="3300" y="18753"/>
                    <a:pt x="3000" y="17916"/>
                    <a:pt x="2700" y="17079"/>
                  </a:cubicBezTo>
                  <a:cubicBezTo>
                    <a:pt x="2400" y="16242"/>
                    <a:pt x="2100" y="15405"/>
                    <a:pt x="2850" y="14819"/>
                  </a:cubicBezTo>
                  <a:cubicBezTo>
                    <a:pt x="3600" y="14233"/>
                    <a:pt x="5400" y="13898"/>
                    <a:pt x="7650" y="12642"/>
                  </a:cubicBezTo>
                  <a:cubicBezTo>
                    <a:pt x="9900" y="11386"/>
                    <a:pt x="12600" y="9209"/>
                    <a:pt x="14700" y="6949"/>
                  </a:cubicBezTo>
                  <a:cubicBezTo>
                    <a:pt x="16800" y="4688"/>
                    <a:pt x="18300" y="2344"/>
                    <a:pt x="19050" y="1674"/>
                  </a:cubicBezTo>
                  <a:cubicBezTo>
                    <a:pt x="19800" y="1005"/>
                    <a:pt x="19800" y="2009"/>
                    <a:pt x="19650" y="4605"/>
                  </a:cubicBezTo>
                  <a:cubicBezTo>
                    <a:pt x="19500" y="7200"/>
                    <a:pt x="19200" y="11386"/>
                    <a:pt x="19500" y="14149"/>
                  </a:cubicBezTo>
                  <a:cubicBezTo>
                    <a:pt x="19800" y="16912"/>
                    <a:pt x="20700" y="18251"/>
                    <a:pt x="21600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1403148" y="2584450"/>
              <a:ext cx="97024" cy="6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083" fill="norm" stroke="1" extrusionOk="0">
                  <a:moveTo>
                    <a:pt x="3373" y="0"/>
                  </a:moveTo>
                  <a:cubicBezTo>
                    <a:pt x="1994" y="2787"/>
                    <a:pt x="615" y="5574"/>
                    <a:pt x="156" y="8710"/>
                  </a:cubicBezTo>
                  <a:cubicBezTo>
                    <a:pt x="-304" y="11845"/>
                    <a:pt x="156" y="15329"/>
                    <a:pt x="2913" y="17768"/>
                  </a:cubicBezTo>
                  <a:cubicBezTo>
                    <a:pt x="5670" y="20206"/>
                    <a:pt x="10726" y="21600"/>
                    <a:pt x="14173" y="20903"/>
                  </a:cubicBezTo>
                  <a:cubicBezTo>
                    <a:pt x="17619" y="20206"/>
                    <a:pt x="19458" y="17419"/>
                    <a:pt x="20377" y="14284"/>
                  </a:cubicBezTo>
                  <a:cubicBezTo>
                    <a:pt x="21296" y="11148"/>
                    <a:pt x="21296" y="7665"/>
                    <a:pt x="20377" y="4877"/>
                  </a:cubicBezTo>
                  <a:cubicBezTo>
                    <a:pt x="19458" y="2090"/>
                    <a:pt x="17619" y="0"/>
                    <a:pt x="14632" y="348"/>
                  </a:cubicBezTo>
                  <a:cubicBezTo>
                    <a:pt x="11645" y="697"/>
                    <a:pt x="7509" y="3484"/>
                    <a:pt x="3373" y="6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1289563" y="2815027"/>
              <a:ext cx="52918" cy="34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2675"/>
                  </a:moveTo>
                  <a:cubicBezTo>
                    <a:pt x="19872" y="1742"/>
                    <a:pt x="18144" y="808"/>
                    <a:pt x="15120" y="342"/>
                  </a:cubicBezTo>
                  <a:cubicBezTo>
                    <a:pt x="12096" y="-125"/>
                    <a:pt x="7776" y="-125"/>
                    <a:pt x="4752" y="408"/>
                  </a:cubicBezTo>
                  <a:cubicBezTo>
                    <a:pt x="1728" y="942"/>
                    <a:pt x="0" y="2008"/>
                    <a:pt x="0" y="4808"/>
                  </a:cubicBezTo>
                  <a:cubicBezTo>
                    <a:pt x="0" y="7608"/>
                    <a:pt x="1728" y="12142"/>
                    <a:pt x="3888" y="15208"/>
                  </a:cubicBezTo>
                  <a:cubicBezTo>
                    <a:pt x="6048" y="18275"/>
                    <a:pt x="8640" y="19875"/>
                    <a:pt x="11232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1234530" y="2831839"/>
              <a:ext cx="374651" cy="27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18047"/>
                  </a:moveTo>
                  <a:cubicBezTo>
                    <a:pt x="366" y="17398"/>
                    <a:pt x="732" y="16748"/>
                    <a:pt x="1831" y="16423"/>
                  </a:cubicBezTo>
                  <a:cubicBezTo>
                    <a:pt x="2929" y="16099"/>
                    <a:pt x="4759" y="16099"/>
                    <a:pt x="5980" y="16099"/>
                  </a:cubicBezTo>
                  <a:cubicBezTo>
                    <a:pt x="7200" y="16099"/>
                    <a:pt x="7810" y="16099"/>
                    <a:pt x="8359" y="15855"/>
                  </a:cubicBezTo>
                  <a:cubicBezTo>
                    <a:pt x="8908" y="15611"/>
                    <a:pt x="9397" y="15124"/>
                    <a:pt x="9336" y="14881"/>
                  </a:cubicBezTo>
                  <a:cubicBezTo>
                    <a:pt x="9275" y="14637"/>
                    <a:pt x="8664" y="14637"/>
                    <a:pt x="8054" y="14881"/>
                  </a:cubicBezTo>
                  <a:cubicBezTo>
                    <a:pt x="7444" y="15124"/>
                    <a:pt x="6834" y="15611"/>
                    <a:pt x="6346" y="16261"/>
                  </a:cubicBezTo>
                  <a:cubicBezTo>
                    <a:pt x="5858" y="16911"/>
                    <a:pt x="5492" y="17723"/>
                    <a:pt x="5369" y="18616"/>
                  </a:cubicBezTo>
                  <a:cubicBezTo>
                    <a:pt x="5247" y="19509"/>
                    <a:pt x="5369" y="20484"/>
                    <a:pt x="5736" y="20890"/>
                  </a:cubicBezTo>
                  <a:cubicBezTo>
                    <a:pt x="6102" y="21296"/>
                    <a:pt x="6712" y="21133"/>
                    <a:pt x="7200" y="20727"/>
                  </a:cubicBezTo>
                  <a:cubicBezTo>
                    <a:pt x="7688" y="20321"/>
                    <a:pt x="8054" y="19672"/>
                    <a:pt x="8359" y="18941"/>
                  </a:cubicBezTo>
                  <a:cubicBezTo>
                    <a:pt x="8664" y="18210"/>
                    <a:pt x="8908" y="17398"/>
                    <a:pt x="9092" y="17398"/>
                  </a:cubicBezTo>
                  <a:cubicBezTo>
                    <a:pt x="9275" y="17398"/>
                    <a:pt x="9397" y="18210"/>
                    <a:pt x="9824" y="18778"/>
                  </a:cubicBezTo>
                  <a:cubicBezTo>
                    <a:pt x="10251" y="19347"/>
                    <a:pt x="10983" y="19672"/>
                    <a:pt x="11654" y="19266"/>
                  </a:cubicBezTo>
                  <a:cubicBezTo>
                    <a:pt x="12325" y="18860"/>
                    <a:pt x="12936" y="17723"/>
                    <a:pt x="13424" y="14799"/>
                  </a:cubicBezTo>
                  <a:cubicBezTo>
                    <a:pt x="13912" y="11876"/>
                    <a:pt x="14278" y="7166"/>
                    <a:pt x="14522" y="4243"/>
                  </a:cubicBezTo>
                  <a:cubicBezTo>
                    <a:pt x="14766" y="1320"/>
                    <a:pt x="14888" y="183"/>
                    <a:pt x="14888" y="20"/>
                  </a:cubicBezTo>
                  <a:cubicBezTo>
                    <a:pt x="14888" y="-142"/>
                    <a:pt x="14766" y="670"/>
                    <a:pt x="14522" y="3025"/>
                  </a:cubicBezTo>
                  <a:cubicBezTo>
                    <a:pt x="14278" y="5380"/>
                    <a:pt x="13912" y="9278"/>
                    <a:pt x="13729" y="11795"/>
                  </a:cubicBezTo>
                  <a:cubicBezTo>
                    <a:pt x="13546" y="14312"/>
                    <a:pt x="13546" y="15449"/>
                    <a:pt x="13668" y="16423"/>
                  </a:cubicBezTo>
                  <a:cubicBezTo>
                    <a:pt x="13790" y="17398"/>
                    <a:pt x="14034" y="18210"/>
                    <a:pt x="14461" y="18778"/>
                  </a:cubicBezTo>
                  <a:cubicBezTo>
                    <a:pt x="14888" y="19347"/>
                    <a:pt x="15498" y="19672"/>
                    <a:pt x="16108" y="19509"/>
                  </a:cubicBezTo>
                  <a:cubicBezTo>
                    <a:pt x="16719" y="19347"/>
                    <a:pt x="17329" y="18697"/>
                    <a:pt x="17817" y="16992"/>
                  </a:cubicBezTo>
                  <a:cubicBezTo>
                    <a:pt x="18305" y="15287"/>
                    <a:pt x="18671" y="12526"/>
                    <a:pt x="18854" y="10658"/>
                  </a:cubicBezTo>
                  <a:cubicBezTo>
                    <a:pt x="19037" y="8790"/>
                    <a:pt x="19037" y="7816"/>
                    <a:pt x="18732" y="7329"/>
                  </a:cubicBezTo>
                  <a:cubicBezTo>
                    <a:pt x="18427" y="6841"/>
                    <a:pt x="17817" y="6841"/>
                    <a:pt x="17390" y="7329"/>
                  </a:cubicBezTo>
                  <a:cubicBezTo>
                    <a:pt x="16963" y="7816"/>
                    <a:pt x="16719" y="8790"/>
                    <a:pt x="17024" y="10090"/>
                  </a:cubicBezTo>
                  <a:cubicBezTo>
                    <a:pt x="17329" y="11389"/>
                    <a:pt x="18183" y="13013"/>
                    <a:pt x="19037" y="14962"/>
                  </a:cubicBezTo>
                  <a:cubicBezTo>
                    <a:pt x="19892" y="16911"/>
                    <a:pt x="20746" y="19184"/>
                    <a:pt x="2160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1615530" y="2935716"/>
              <a:ext cx="165101" cy="13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0" y="7658"/>
                  </a:moveTo>
                  <a:cubicBezTo>
                    <a:pt x="2769" y="6994"/>
                    <a:pt x="5538" y="6329"/>
                    <a:pt x="7754" y="5000"/>
                  </a:cubicBezTo>
                  <a:cubicBezTo>
                    <a:pt x="9969" y="3671"/>
                    <a:pt x="11631" y="1677"/>
                    <a:pt x="11769" y="680"/>
                  </a:cubicBezTo>
                  <a:cubicBezTo>
                    <a:pt x="11908" y="-317"/>
                    <a:pt x="10523" y="-317"/>
                    <a:pt x="9000" y="1345"/>
                  </a:cubicBezTo>
                  <a:cubicBezTo>
                    <a:pt x="7477" y="3006"/>
                    <a:pt x="5815" y="6329"/>
                    <a:pt x="4985" y="9320"/>
                  </a:cubicBezTo>
                  <a:cubicBezTo>
                    <a:pt x="4154" y="12311"/>
                    <a:pt x="4154" y="14969"/>
                    <a:pt x="5954" y="17129"/>
                  </a:cubicBezTo>
                  <a:cubicBezTo>
                    <a:pt x="7754" y="19289"/>
                    <a:pt x="11354" y="20951"/>
                    <a:pt x="14262" y="21117"/>
                  </a:cubicBezTo>
                  <a:cubicBezTo>
                    <a:pt x="17169" y="21283"/>
                    <a:pt x="19385" y="19954"/>
                    <a:pt x="21600" y="18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2167980" y="462448"/>
              <a:ext cx="152401" cy="420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21440"/>
                  </a:moveTo>
                  <a:cubicBezTo>
                    <a:pt x="1500" y="18632"/>
                    <a:pt x="3000" y="15824"/>
                    <a:pt x="4800" y="12800"/>
                  </a:cubicBezTo>
                  <a:cubicBezTo>
                    <a:pt x="6600" y="9776"/>
                    <a:pt x="8700" y="6536"/>
                    <a:pt x="10200" y="4484"/>
                  </a:cubicBezTo>
                  <a:cubicBezTo>
                    <a:pt x="11700" y="2432"/>
                    <a:pt x="12600" y="1568"/>
                    <a:pt x="13500" y="920"/>
                  </a:cubicBezTo>
                  <a:cubicBezTo>
                    <a:pt x="14400" y="272"/>
                    <a:pt x="15300" y="-160"/>
                    <a:pt x="15900" y="56"/>
                  </a:cubicBezTo>
                  <a:cubicBezTo>
                    <a:pt x="16500" y="272"/>
                    <a:pt x="16800" y="1136"/>
                    <a:pt x="17550" y="3350"/>
                  </a:cubicBezTo>
                  <a:cubicBezTo>
                    <a:pt x="18300" y="5564"/>
                    <a:pt x="19500" y="9128"/>
                    <a:pt x="20250" y="11990"/>
                  </a:cubicBezTo>
                  <a:cubicBezTo>
                    <a:pt x="21000" y="14852"/>
                    <a:pt x="21300" y="17012"/>
                    <a:pt x="21600" y="19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2217649" y="730250"/>
              <a:ext cx="128132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4438" y="21600"/>
                  </a:moveTo>
                  <a:cubicBezTo>
                    <a:pt x="2314" y="16200"/>
                    <a:pt x="189" y="10800"/>
                    <a:pt x="12" y="7650"/>
                  </a:cubicBezTo>
                  <a:cubicBezTo>
                    <a:pt x="-165" y="4500"/>
                    <a:pt x="1605" y="3600"/>
                    <a:pt x="5501" y="2700"/>
                  </a:cubicBezTo>
                  <a:cubicBezTo>
                    <a:pt x="9396" y="1800"/>
                    <a:pt x="15415" y="900"/>
                    <a:pt x="2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2416627" y="679449"/>
              <a:ext cx="94254" cy="16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113" fill="norm" stroke="1" extrusionOk="0">
                  <a:moveTo>
                    <a:pt x="21374" y="0"/>
                  </a:moveTo>
                  <a:cubicBezTo>
                    <a:pt x="16574" y="0"/>
                    <a:pt x="11774" y="0"/>
                    <a:pt x="7694" y="2492"/>
                  </a:cubicBezTo>
                  <a:cubicBezTo>
                    <a:pt x="3614" y="4985"/>
                    <a:pt x="254" y="9969"/>
                    <a:pt x="14" y="13708"/>
                  </a:cubicBezTo>
                  <a:cubicBezTo>
                    <a:pt x="-226" y="17446"/>
                    <a:pt x="2654" y="19938"/>
                    <a:pt x="6734" y="20769"/>
                  </a:cubicBezTo>
                  <a:cubicBezTo>
                    <a:pt x="10814" y="21600"/>
                    <a:pt x="16094" y="20769"/>
                    <a:pt x="21374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2526088" y="680974"/>
              <a:ext cx="118143" cy="14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0924" fill="norm" stroke="1" extrusionOk="0">
                  <a:moveTo>
                    <a:pt x="12965" y="8109"/>
                  </a:moveTo>
                  <a:cubicBezTo>
                    <a:pt x="12593" y="5332"/>
                    <a:pt x="12220" y="2555"/>
                    <a:pt x="10917" y="1167"/>
                  </a:cubicBezTo>
                  <a:cubicBezTo>
                    <a:pt x="9614" y="-222"/>
                    <a:pt x="7379" y="-222"/>
                    <a:pt x="5517" y="395"/>
                  </a:cubicBezTo>
                  <a:cubicBezTo>
                    <a:pt x="3655" y="1012"/>
                    <a:pt x="2165" y="2247"/>
                    <a:pt x="1048" y="4715"/>
                  </a:cubicBezTo>
                  <a:cubicBezTo>
                    <a:pt x="-69" y="7184"/>
                    <a:pt x="-814" y="10887"/>
                    <a:pt x="1607" y="13972"/>
                  </a:cubicBezTo>
                  <a:cubicBezTo>
                    <a:pt x="4027" y="17058"/>
                    <a:pt x="9614" y="19527"/>
                    <a:pt x="13338" y="20452"/>
                  </a:cubicBezTo>
                  <a:cubicBezTo>
                    <a:pt x="17062" y="21378"/>
                    <a:pt x="18924" y="20761"/>
                    <a:pt x="20786" y="20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2688680" y="642672"/>
              <a:ext cx="246739" cy="355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61" fill="norm" stroke="1" extrusionOk="0">
                  <a:moveTo>
                    <a:pt x="0" y="5671"/>
                  </a:moveTo>
                  <a:cubicBezTo>
                    <a:pt x="923" y="5671"/>
                    <a:pt x="1846" y="5671"/>
                    <a:pt x="2677" y="5096"/>
                  </a:cubicBezTo>
                  <a:cubicBezTo>
                    <a:pt x="3508" y="4521"/>
                    <a:pt x="4246" y="3371"/>
                    <a:pt x="4062" y="2987"/>
                  </a:cubicBezTo>
                  <a:cubicBezTo>
                    <a:pt x="3877" y="2604"/>
                    <a:pt x="2769" y="2987"/>
                    <a:pt x="2031" y="3499"/>
                  </a:cubicBezTo>
                  <a:cubicBezTo>
                    <a:pt x="1292" y="4010"/>
                    <a:pt x="923" y="4649"/>
                    <a:pt x="1015" y="5671"/>
                  </a:cubicBezTo>
                  <a:cubicBezTo>
                    <a:pt x="1108" y="6694"/>
                    <a:pt x="1662" y="8100"/>
                    <a:pt x="2862" y="8931"/>
                  </a:cubicBezTo>
                  <a:cubicBezTo>
                    <a:pt x="4062" y="9761"/>
                    <a:pt x="5908" y="10017"/>
                    <a:pt x="7292" y="9953"/>
                  </a:cubicBezTo>
                  <a:cubicBezTo>
                    <a:pt x="8677" y="9889"/>
                    <a:pt x="9600" y="9506"/>
                    <a:pt x="10523" y="8995"/>
                  </a:cubicBezTo>
                  <a:cubicBezTo>
                    <a:pt x="11446" y="8483"/>
                    <a:pt x="12369" y="7844"/>
                    <a:pt x="12646" y="8036"/>
                  </a:cubicBezTo>
                  <a:cubicBezTo>
                    <a:pt x="12923" y="8228"/>
                    <a:pt x="12554" y="9250"/>
                    <a:pt x="12185" y="11423"/>
                  </a:cubicBezTo>
                  <a:cubicBezTo>
                    <a:pt x="11815" y="13596"/>
                    <a:pt x="11446" y="16919"/>
                    <a:pt x="11538" y="18900"/>
                  </a:cubicBezTo>
                  <a:cubicBezTo>
                    <a:pt x="11631" y="20881"/>
                    <a:pt x="12185" y="21520"/>
                    <a:pt x="12646" y="21456"/>
                  </a:cubicBezTo>
                  <a:cubicBezTo>
                    <a:pt x="13108" y="21392"/>
                    <a:pt x="13477" y="20625"/>
                    <a:pt x="13754" y="18197"/>
                  </a:cubicBezTo>
                  <a:cubicBezTo>
                    <a:pt x="14031" y="15769"/>
                    <a:pt x="14215" y="11679"/>
                    <a:pt x="14400" y="8675"/>
                  </a:cubicBezTo>
                  <a:cubicBezTo>
                    <a:pt x="14585" y="5671"/>
                    <a:pt x="14769" y="3754"/>
                    <a:pt x="15138" y="2476"/>
                  </a:cubicBezTo>
                  <a:cubicBezTo>
                    <a:pt x="15508" y="1198"/>
                    <a:pt x="16062" y="559"/>
                    <a:pt x="16892" y="240"/>
                  </a:cubicBezTo>
                  <a:cubicBezTo>
                    <a:pt x="17723" y="-80"/>
                    <a:pt x="18831" y="-80"/>
                    <a:pt x="19662" y="240"/>
                  </a:cubicBezTo>
                  <a:cubicBezTo>
                    <a:pt x="20492" y="559"/>
                    <a:pt x="21046" y="1198"/>
                    <a:pt x="21323" y="2348"/>
                  </a:cubicBezTo>
                  <a:cubicBezTo>
                    <a:pt x="21600" y="3499"/>
                    <a:pt x="21600" y="5160"/>
                    <a:pt x="21231" y="6502"/>
                  </a:cubicBezTo>
                  <a:cubicBezTo>
                    <a:pt x="20862" y="7844"/>
                    <a:pt x="20123" y="8867"/>
                    <a:pt x="19292" y="9570"/>
                  </a:cubicBezTo>
                  <a:cubicBezTo>
                    <a:pt x="18462" y="10273"/>
                    <a:pt x="17538" y="10656"/>
                    <a:pt x="17077" y="10464"/>
                  </a:cubicBezTo>
                  <a:cubicBezTo>
                    <a:pt x="16615" y="10273"/>
                    <a:pt x="16615" y="9506"/>
                    <a:pt x="16800" y="8739"/>
                  </a:cubicBezTo>
                  <a:cubicBezTo>
                    <a:pt x="16985" y="7972"/>
                    <a:pt x="17354" y="7205"/>
                    <a:pt x="17723" y="6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2987094" y="488949"/>
              <a:ext cx="69887" cy="3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468" fill="norm" stroke="1" extrusionOk="0">
                  <a:moveTo>
                    <a:pt x="7634" y="0"/>
                  </a:moveTo>
                  <a:cubicBezTo>
                    <a:pt x="4457" y="4741"/>
                    <a:pt x="1281" y="9483"/>
                    <a:pt x="328" y="12578"/>
                  </a:cubicBezTo>
                  <a:cubicBezTo>
                    <a:pt x="-625" y="15673"/>
                    <a:pt x="646" y="17122"/>
                    <a:pt x="2234" y="18307"/>
                  </a:cubicBezTo>
                  <a:cubicBezTo>
                    <a:pt x="3822" y="19493"/>
                    <a:pt x="5728" y="20415"/>
                    <a:pt x="8269" y="20941"/>
                  </a:cubicBezTo>
                  <a:cubicBezTo>
                    <a:pt x="10810" y="21468"/>
                    <a:pt x="13987" y="21600"/>
                    <a:pt x="16210" y="21337"/>
                  </a:cubicBezTo>
                  <a:cubicBezTo>
                    <a:pt x="18434" y="21073"/>
                    <a:pt x="19704" y="20415"/>
                    <a:pt x="20340" y="19756"/>
                  </a:cubicBezTo>
                  <a:cubicBezTo>
                    <a:pt x="20975" y="19098"/>
                    <a:pt x="20975" y="18439"/>
                    <a:pt x="20975" y="17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2974430" y="654050"/>
              <a:ext cx="190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80" y="21600"/>
                  </a:moveTo>
                  <a:cubicBezTo>
                    <a:pt x="1440" y="21600"/>
                    <a:pt x="0" y="21600"/>
                    <a:pt x="0" y="21600"/>
                  </a:cubicBezTo>
                  <a:cubicBezTo>
                    <a:pt x="0" y="21600"/>
                    <a:pt x="1440" y="21600"/>
                    <a:pt x="5280" y="18000"/>
                  </a:cubicBezTo>
                  <a:cubicBezTo>
                    <a:pt x="9120" y="14400"/>
                    <a:pt x="1536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3878789" y="512094"/>
              <a:ext cx="137042" cy="36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25" fill="norm" stroke="1" extrusionOk="0">
                  <a:moveTo>
                    <a:pt x="5480" y="7208"/>
                  </a:moveTo>
                  <a:cubicBezTo>
                    <a:pt x="4825" y="10560"/>
                    <a:pt x="4171" y="13912"/>
                    <a:pt x="3844" y="15898"/>
                  </a:cubicBezTo>
                  <a:cubicBezTo>
                    <a:pt x="3516" y="17884"/>
                    <a:pt x="3516" y="18505"/>
                    <a:pt x="3516" y="19374"/>
                  </a:cubicBezTo>
                  <a:cubicBezTo>
                    <a:pt x="3516" y="20243"/>
                    <a:pt x="3516" y="21360"/>
                    <a:pt x="3189" y="21422"/>
                  </a:cubicBezTo>
                  <a:cubicBezTo>
                    <a:pt x="2862" y="21484"/>
                    <a:pt x="2207" y="20491"/>
                    <a:pt x="2044" y="17884"/>
                  </a:cubicBezTo>
                  <a:cubicBezTo>
                    <a:pt x="1880" y="15277"/>
                    <a:pt x="2207" y="11056"/>
                    <a:pt x="3516" y="7829"/>
                  </a:cubicBezTo>
                  <a:cubicBezTo>
                    <a:pt x="4825" y="4601"/>
                    <a:pt x="7116" y="2367"/>
                    <a:pt x="9080" y="1187"/>
                  </a:cubicBezTo>
                  <a:cubicBezTo>
                    <a:pt x="11044" y="8"/>
                    <a:pt x="12680" y="-116"/>
                    <a:pt x="14153" y="70"/>
                  </a:cubicBezTo>
                  <a:cubicBezTo>
                    <a:pt x="15625" y="256"/>
                    <a:pt x="16934" y="753"/>
                    <a:pt x="17753" y="1746"/>
                  </a:cubicBezTo>
                  <a:cubicBezTo>
                    <a:pt x="18571" y="2739"/>
                    <a:pt x="18898" y="4229"/>
                    <a:pt x="17916" y="5532"/>
                  </a:cubicBezTo>
                  <a:cubicBezTo>
                    <a:pt x="16934" y="6836"/>
                    <a:pt x="14644" y="7953"/>
                    <a:pt x="12680" y="8636"/>
                  </a:cubicBezTo>
                  <a:cubicBezTo>
                    <a:pt x="10716" y="9318"/>
                    <a:pt x="9080" y="9567"/>
                    <a:pt x="6953" y="9753"/>
                  </a:cubicBezTo>
                  <a:cubicBezTo>
                    <a:pt x="4825" y="9939"/>
                    <a:pt x="2207" y="10063"/>
                    <a:pt x="898" y="10436"/>
                  </a:cubicBezTo>
                  <a:cubicBezTo>
                    <a:pt x="-411" y="10808"/>
                    <a:pt x="-411" y="11429"/>
                    <a:pt x="1716" y="12236"/>
                  </a:cubicBezTo>
                  <a:cubicBezTo>
                    <a:pt x="3844" y="13043"/>
                    <a:pt x="8098" y="14036"/>
                    <a:pt x="11698" y="14905"/>
                  </a:cubicBezTo>
                  <a:cubicBezTo>
                    <a:pt x="15298" y="15774"/>
                    <a:pt x="18244" y="16518"/>
                    <a:pt x="21189" y="17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4028530" y="701856"/>
              <a:ext cx="136807" cy="21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105" fill="norm" stroke="1" extrusionOk="0">
                  <a:moveTo>
                    <a:pt x="0" y="8931"/>
                  </a:moveTo>
                  <a:cubicBezTo>
                    <a:pt x="1994" y="7285"/>
                    <a:pt x="3988" y="5640"/>
                    <a:pt x="5483" y="3994"/>
                  </a:cubicBezTo>
                  <a:cubicBezTo>
                    <a:pt x="6978" y="2348"/>
                    <a:pt x="7975" y="703"/>
                    <a:pt x="7643" y="188"/>
                  </a:cubicBezTo>
                  <a:cubicBezTo>
                    <a:pt x="7311" y="-326"/>
                    <a:pt x="5649" y="291"/>
                    <a:pt x="4154" y="1114"/>
                  </a:cubicBezTo>
                  <a:cubicBezTo>
                    <a:pt x="2658" y="1937"/>
                    <a:pt x="1329" y="2965"/>
                    <a:pt x="665" y="3994"/>
                  </a:cubicBezTo>
                  <a:cubicBezTo>
                    <a:pt x="0" y="5023"/>
                    <a:pt x="0" y="6051"/>
                    <a:pt x="831" y="6771"/>
                  </a:cubicBezTo>
                  <a:cubicBezTo>
                    <a:pt x="1662" y="7491"/>
                    <a:pt x="3323" y="7903"/>
                    <a:pt x="5982" y="7697"/>
                  </a:cubicBezTo>
                  <a:cubicBezTo>
                    <a:pt x="8640" y="7491"/>
                    <a:pt x="12295" y="6668"/>
                    <a:pt x="14954" y="5640"/>
                  </a:cubicBezTo>
                  <a:cubicBezTo>
                    <a:pt x="17612" y="4611"/>
                    <a:pt x="19274" y="3377"/>
                    <a:pt x="19938" y="3274"/>
                  </a:cubicBezTo>
                  <a:cubicBezTo>
                    <a:pt x="20603" y="3171"/>
                    <a:pt x="20271" y="4200"/>
                    <a:pt x="20271" y="6463"/>
                  </a:cubicBezTo>
                  <a:cubicBezTo>
                    <a:pt x="20271" y="8725"/>
                    <a:pt x="20603" y="12223"/>
                    <a:pt x="20935" y="14485"/>
                  </a:cubicBezTo>
                  <a:cubicBezTo>
                    <a:pt x="21268" y="16748"/>
                    <a:pt x="21600" y="17777"/>
                    <a:pt x="21434" y="18805"/>
                  </a:cubicBezTo>
                  <a:cubicBezTo>
                    <a:pt x="21268" y="19834"/>
                    <a:pt x="20603" y="20863"/>
                    <a:pt x="19440" y="21068"/>
                  </a:cubicBezTo>
                  <a:cubicBezTo>
                    <a:pt x="18277" y="21274"/>
                    <a:pt x="16615" y="20657"/>
                    <a:pt x="15120" y="18394"/>
                  </a:cubicBezTo>
                  <a:cubicBezTo>
                    <a:pt x="13625" y="16131"/>
                    <a:pt x="12295" y="12223"/>
                    <a:pt x="10966" y="8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4155530" y="647700"/>
              <a:ext cx="38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4231730" y="679979"/>
              <a:ext cx="107951" cy="12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6" fill="norm" stroke="1" extrusionOk="0">
                  <a:moveTo>
                    <a:pt x="0" y="12455"/>
                  </a:moveTo>
                  <a:cubicBezTo>
                    <a:pt x="4235" y="10017"/>
                    <a:pt x="8471" y="7578"/>
                    <a:pt x="11012" y="5313"/>
                  </a:cubicBezTo>
                  <a:cubicBezTo>
                    <a:pt x="13553" y="3049"/>
                    <a:pt x="14400" y="959"/>
                    <a:pt x="13765" y="262"/>
                  </a:cubicBezTo>
                  <a:cubicBezTo>
                    <a:pt x="13129" y="-435"/>
                    <a:pt x="11012" y="262"/>
                    <a:pt x="8682" y="2352"/>
                  </a:cubicBezTo>
                  <a:cubicBezTo>
                    <a:pt x="6353" y="4442"/>
                    <a:pt x="3812" y="7926"/>
                    <a:pt x="2965" y="11410"/>
                  </a:cubicBezTo>
                  <a:cubicBezTo>
                    <a:pt x="2118" y="14894"/>
                    <a:pt x="2965" y="18378"/>
                    <a:pt x="6353" y="19771"/>
                  </a:cubicBezTo>
                  <a:cubicBezTo>
                    <a:pt x="9741" y="21165"/>
                    <a:pt x="15671" y="20468"/>
                    <a:pt x="21600" y="19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4372407" y="685800"/>
              <a:ext cx="113324" cy="138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101" fill="norm" stroke="1" extrusionOk="0">
                  <a:moveTo>
                    <a:pt x="17815" y="0"/>
                  </a:moveTo>
                  <a:cubicBezTo>
                    <a:pt x="15415" y="0"/>
                    <a:pt x="13015" y="0"/>
                    <a:pt x="10015" y="2257"/>
                  </a:cubicBezTo>
                  <a:cubicBezTo>
                    <a:pt x="7015" y="4513"/>
                    <a:pt x="3415" y="9027"/>
                    <a:pt x="1615" y="12090"/>
                  </a:cubicBezTo>
                  <a:cubicBezTo>
                    <a:pt x="-185" y="15152"/>
                    <a:pt x="-185" y="16764"/>
                    <a:pt x="215" y="18376"/>
                  </a:cubicBezTo>
                  <a:cubicBezTo>
                    <a:pt x="615" y="19988"/>
                    <a:pt x="1415" y="21600"/>
                    <a:pt x="5015" y="20955"/>
                  </a:cubicBezTo>
                  <a:cubicBezTo>
                    <a:pt x="8615" y="20310"/>
                    <a:pt x="15015" y="17409"/>
                    <a:pt x="21415" y="14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4531897" y="515347"/>
              <a:ext cx="74484" cy="32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533" fill="norm" stroke="1" extrusionOk="0">
                  <a:moveTo>
                    <a:pt x="10313" y="4168"/>
                  </a:moveTo>
                  <a:cubicBezTo>
                    <a:pt x="10913" y="3462"/>
                    <a:pt x="11513" y="2757"/>
                    <a:pt x="11813" y="1909"/>
                  </a:cubicBezTo>
                  <a:cubicBezTo>
                    <a:pt x="12113" y="1062"/>
                    <a:pt x="12113" y="74"/>
                    <a:pt x="11213" y="4"/>
                  </a:cubicBezTo>
                  <a:cubicBezTo>
                    <a:pt x="10313" y="-67"/>
                    <a:pt x="8513" y="780"/>
                    <a:pt x="6113" y="3392"/>
                  </a:cubicBezTo>
                  <a:cubicBezTo>
                    <a:pt x="3713" y="6004"/>
                    <a:pt x="713" y="10380"/>
                    <a:pt x="113" y="13698"/>
                  </a:cubicBezTo>
                  <a:cubicBezTo>
                    <a:pt x="-487" y="17015"/>
                    <a:pt x="1313" y="19274"/>
                    <a:pt x="5213" y="20404"/>
                  </a:cubicBezTo>
                  <a:cubicBezTo>
                    <a:pt x="9113" y="21533"/>
                    <a:pt x="15113" y="21533"/>
                    <a:pt x="21113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4485730" y="666750"/>
              <a:ext cx="158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3520530" y="1981464"/>
              <a:ext cx="203201" cy="56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21500"/>
                  </a:moveTo>
                  <a:cubicBezTo>
                    <a:pt x="2025" y="15100"/>
                    <a:pt x="4050" y="8700"/>
                    <a:pt x="7088" y="5100"/>
                  </a:cubicBezTo>
                  <a:cubicBezTo>
                    <a:pt x="10125" y="1500"/>
                    <a:pt x="14175" y="700"/>
                    <a:pt x="16763" y="300"/>
                  </a:cubicBezTo>
                  <a:cubicBezTo>
                    <a:pt x="19350" y="-100"/>
                    <a:pt x="20475" y="-100"/>
                    <a:pt x="21037" y="300"/>
                  </a:cubicBezTo>
                  <a:cubicBezTo>
                    <a:pt x="21600" y="700"/>
                    <a:pt x="21600" y="1500"/>
                    <a:pt x="21600" y="2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3615780" y="1917700"/>
              <a:ext cx="635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6327"/>
                    <a:pt x="10080" y="12655"/>
                    <a:pt x="13680" y="16255"/>
                  </a:cubicBezTo>
                  <a:cubicBezTo>
                    <a:pt x="17280" y="19855"/>
                    <a:pt x="19440" y="207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3793580" y="1930400"/>
              <a:ext cx="146051" cy="15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0"/>
                  </a:moveTo>
                  <a:cubicBezTo>
                    <a:pt x="1252" y="4800"/>
                    <a:pt x="2504" y="9600"/>
                    <a:pt x="3443" y="12750"/>
                  </a:cubicBezTo>
                  <a:cubicBezTo>
                    <a:pt x="4383" y="15900"/>
                    <a:pt x="5009" y="17400"/>
                    <a:pt x="5948" y="18750"/>
                  </a:cubicBezTo>
                  <a:cubicBezTo>
                    <a:pt x="6887" y="20100"/>
                    <a:pt x="8139" y="21300"/>
                    <a:pt x="9391" y="21450"/>
                  </a:cubicBezTo>
                  <a:cubicBezTo>
                    <a:pt x="10643" y="21600"/>
                    <a:pt x="11896" y="20700"/>
                    <a:pt x="13930" y="16950"/>
                  </a:cubicBezTo>
                  <a:cubicBezTo>
                    <a:pt x="15965" y="13200"/>
                    <a:pt x="18783" y="6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3965030" y="1888698"/>
              <a:ext cx="254001" cy="202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0909" fill="norm" stroke="1" extrusionOk="0">
                  <a:moveTo>
                    <a:pt x="0" y="9535"/>
                  </a:moveTo>
                  <a:cubicBezTo>
                    <a:pt x="2125" y="8662"/>
                    <a:pt x="4249" y="7790"/>
                    <a:pt x="5577" y="6917"/>
                  </a:cubicBezTo>
                  <a:cubicBezTo>
                    <a:pt x="6905" y="6044"/>
                    <a:pt x="7436" y="5172"/>
                    <a:pt x="7790" y="3972"/>
                  </a:cubicBezTo>
                  <a:cubicBezTo>
                    <a:pt x="8144" y="2772"/>
                    <a:pt x="8321" y="1244"/>
                    <a:pt x="7967" y="481"/>
                  </a:cubicBezTo>
                  <a:cubicBezTo>
                    <a:pt x="7613" y="-283"/>
                    <a:pt x="6728" y="-283"/>
                    <a:pt x="5223" y="1572"/>
                  </a:cubicBezTo>
                  <a:cubicBezTo>
                    <a:pt x="3718" y="3426"/>
                    <a:pt x="1594" y="7135"/>
                    <a:pt x="620" y="10517"/>
                  </a:cubicBezTo>
                  <a:cubicBezTo>
                    <a:pt x="-354" y="13899"/>
                    <a:pt x="-177" y="16953"/>
                    <a:pt x="1505" y="18808"/>
                  </a:cubicBezTo>
                  <a:cubicBezTo>
                    <a:pt x="3187" y="20662"/>
                    <a:pt x="6374" y="21317"/>
                    <a:pt x="9915" y="20662"/>
                  </a:cubicBezTo>
                  <a:cubicBezTo>
                    <a:pt x="13456" y="20008"/>
                    <a:pt x="17351" y="18044"/>
                    <a:pt x="21246" y="16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3584030" y="2971800"/>
              <a:ext cx="203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9200"/>
                    <a:pt x="8550" y="16800"/>
                    <a:pt x="12150" y="13200"/>
                  </a:cubicBezTo>
                  <a:cubicBezTo>
                    <a:pt x="15750" y="9600"/>
                    <a:pt x="1867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3672930" y="2921000"/>
              <a:ext cx="508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4114"/>
                    <a:pt x="1800" y="8229"/>
                    <a:pt x="5400" y="11829"/>
                  </a:cubicBezTo>
                  <a:cubicBezTo>
                    <a:pt x="9000" y="15429"/>
                    <a:pt x="153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3838030" y="2921000"/>
              <a:ext cx="152401" cy="19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1500" y="5110"/>
                    <a:pt x="3000" y="10219"/>
                    <a:pt x="4050" y="13471"/>
                  </a:cubicBezTo>
                  <a:cubicBezTo>
                    <a:pt x="5100" y="16723"/>
                    <a:pt x="5700" y="18116"/>
                    <a:pt x="6600" y="19277"/>
                  </a:cubicBezTo>
                  <a:cubicBezTo>
                    <a:pt x="7500" y="20439"/>
                    <a:pt x="8700" y="21368"/>
                    <a:pt x="9900" y="21484"/>
                  </a:cubicBezTo>
                  <a:cubicBezTo>
                    <a:pt x="11100" y="21600"/>
                    <a:pt x="12300" y="20903"/>
                    <a:pt x="14250" y="17419"/>
                  </a:cubicBezTo>
                  <a:cubicBezTo>
                    <a:pt x="16200" y="13935"/>
                    <a:pt x="18900" y="7665"/>
                    <a:pt x="21600" y="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4053930" y="2916627"/>
              <a:ext cx="215901" cy="178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0" y="11067"/>
                  </a:moveTo>
                  <a:cubicBezTo>
                    <a:pt x="1059" y="11570"/>
                    <a:pt x="2118" y="12072"/>
                    <a:pt x="3812" y="11067"/>
                  </a:cubicBezTo>
                  <a:cubicBezTo>
                    <a:pt x="5506" y="10063"/>
                    <a:pt x="7835" y="7551"/>
                    <a:pt x="9106" y="5416"/>
                  </a:cubicBezTo>
                  <a:cubicBezTo>
                    <a:pt x="10376" y="3281"/>
                    <a:pt x="10588" y="1523"/>
                    <a:pt x="10165" y="644"/>
                  </a:cubicBezTo>
                  <a:cubicBezTo>
                    <a:pt x="9741" y="-235"/>
                    <a:pt x="8682" y="-235"/>
                    <a:pt x="7306" y="770"/>
                  </a:cubicBezTo>
                  <a:cubicBezTo>
                    <a:pt x="5929" y="1774"/>
                    <a:pt x="4235" y="3784"/>
                    <a:pt x="2965" y="6295"/>
                  </a:cubicBezTo>
                  <a:cubicBezTo>
                    <a:pt x="1694" y="8807"/>
                    <a:pt x="847" y="11821"/>
                    <a:pt x="847" y="14332"/>
                  </a:cubicBezTo>
                  <a:cubicBezTo>
                    <a:pt x="847" y="16844"/>
                    <a:pt x="1694" y="18853"/>
                    <a:pt x="4447" y="19984"/>
                  </a:cubicBezTo>
                  <a:cubicBezTo>
                    <a:pt x="7200" y="21114"/>
                    <a:pt x="11859" y="21365"/>
                    <a:pt x="15035" y="21114"/>
                  </a:cubicBezTo>
                  <a:cubicBezTo>
                    <a:pt x="18212" y="20863"/>
                    <a:pt x="19906" y="20109"/>
                    <a:pt x="21600" y="19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2085430" y="2073185"/>
              <a:ext cx="1651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831" y="6957"/>
                    <a:pt x="1662" y="-898"/>
                    <a:pt x="5262" y="84"/>
                  </a:cubicBezTo>
                  <a:cubicBezTo>
                    <a:pt x="8862" y="1066"/>
                    <a:pt x="15231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2314030" y="1993900"/>
              <a:ext cx="158751" cy="117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0" y="5684"/>
                  </a:moveTo>
                  <a:cubicBezTo>
                    <a:pt x="2304" y="9474"/>
                    <a:pt x="4608" y="13263"/>
                    <a:pt x="6768" y="16295"/>
                  </a:cubicBezTo>
                  <a:cubicBezTo>
                    <a:pt x="8928" y="19326"/>
                    <a:pt x="10944" y="21600"/>
                    <a:pt x="12384" y="21032"/>
                  </a:cubicBezTo>
                  <a:cubicBezTo>
                    <a:pt x="13824" y="20463"/>
                    <a:pt x="14688" y="17053"/>
                    <a:pt x="16128" y="13074"/>
                  </a:cubicBezTo>
                  <a:cubicBezTo>
                    <a:pt x="17568" y="9095"/>
                    <a:pt x="19584" y="45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2504530" y="1953946"/>
              <a:ext cx="215901" cy="192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0" y="7868"/>
                  </a:moveTo>
                  <a:cubicBezTo>
                    <a:pt x="847" y="8565"/>
                    <a:pt x="1694" y="9262"/>
                    <a:pt x="3176" y="9029"/>
                  </a:cubicBezTo>
                  <a:cubicBezTo>
                    <a:pt x="4659" y="8797"/>
                    <a:pt x="6776" y="7636"/>
                    <a:pt x="8153" y="6474"/>
                  </a:cubicBezTo>
                  <a:cubicBezTo>
                    <a:pt x="9529" y="5313"/>
                    <a:pt x="10165" y="4152"/>
                    <a:pt x="10482" y="2991"/>
                  </a:cubicBezTo>
                  <a:cubicBezTo>
                    <a:pt x="10800" y="1829"/>
                    <a:pt x="10800" y="668"/>
                    <a:pt x="10271" y="204"/>
                  </a:cubicBezTo>
                  <a:cubicBezTo>
                    <a:pt x="9741" y="-261"/>
                    <a:pt x="8682" y="-29"/>
                    <a:pt x="7094" y="1945"/>
                  </a:cubicBezTo>
                  <a:cubicBezTo>
                    <a:pt x="5506" y="3920"/>
                    <a:pt x="3388" y="7636"/>
                    <a:pt x="2753" y="11004"/>
                  </a:cubicBezTo>
                  <a:cubicBezTo>
                    <a:pt x="2118" y="14371"/>
                    <a:pt x="2965" y="17391"/>
                    <a:pt x="5400" y="19133"/>
                  </a:cubicBezTo>
                  <a:cubicBezTo>
                    <a:pt x="7835" y="20874"/>
                    <a:pt x="11859" y="21339"/>
                    <a:pt x="14824" y="21107"/>
                  </a:cubicBezTo>
                  <a:cubicBezTo>
                    <a:pt x="17788" y="20874"/>
                    <a:pt x="19694" y="19945"/>
                    <a:pt x="21600" y="19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2136230" y="3105150"/>
              <a:ext cx="2159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8000"/>
                    <a:pt x="9741" y="14400"/>
                    <a:pt x="13341" y="10800"/>
                  </a:cubicBezTo>
                  <a:cubicBezTo>
                    <a:pt x="16941" y="7200"/>
                    <a:pt x="192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2453730" y="2990850"/>
              <a:ext cx="165101" cy="14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1851"/>
                  </a:moveTo>
                  <a:cubicBezTo>
                    <a:pt x="2215" y="8023"/>
                    <a:pt x="4431" y="14194"/>
                    <a:pt x="6231" y="17589"/>
                  </a:cubicBezTo>
                  <a:cubicBezTo>
                    <a:pt x="8031" y="20983"/>
                    <a:pt x="9415" y="21600"/>
                    <a:pt x="10385" y="21137"/>
                  </a:cubicBezTo>
                  <a:cubicBezTo>
                    <a:pt x="11354" y="20674"/>
                    <a:pt x="11908" y="19131"/>
                    <a:pt x="13015" y="15891"/>
                  </a:cubicBezTo>
                  <a:cubicBezTo>
                    <a:pt x="14123" y="12651"/>
                    <a:pt x="15785" y="7714"/>
                    <a:pt x="17308" y="4783"/>
                  </a:cubicBezTo>
                  <a:cubicBezTo>
                    <a:pt x="18831" y="1851"/>
                    <a:pt x="20215" y="9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2656930" y="2954477"/>
              <a:ext cx="184151" cy="16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11553"/>
                  </a:moveTo>
                  <a:cubicBezTo>
                    <a:pt x="2234" y="10431"/>
                    <a:pt x="4469" y="9309"/>
                    <a:pt x="6207" y="7906"/>
                  </a:cubicBezTo>
                  <a:cubicBezTo>
                    <a:pt x="7945" y="6503"/>
                    <a:pt x="9186" y="4820"/>
                    <a:pt x="9931" y="3277"/>
                  </a:cubicBezTo>
                  <a:cubicBezTo>
                    <a:pt x="10676" y="1735"/>
                    <a:pt x="10924" y="332"/>
                    <a:pt x="10303" y="52"/>
                  </a:cubicBezTo>
                  <a:cubicBezTo>
                    <a:pt x="9683" y="-229"/>
                    <a:pt x="8193" y="613"/>
                    <a:pt x="6331" y="3137"/>
                  </a:cubicBezTo>
                  <a:cubicBezTo>
                    <a:pt x="4469" y="5662"/>
                    <a:pt x="2234" y="9870"/>
                    <a:pt x="1117" y="12815"/>
                  </a:cubicBezTo>
                  <a:cubicBezTo>
                    <a:pt x="0" y="15761"/>
                    <a:pt x="0" y="17444"/>
                    <a:pt x="2234" y="18846"/>
                  </a:cubicBezTo>
                  <a:cubicBezTo>
                    <a:pt x="4469" y="20249"/>
                    <a:pt x="8938" y="21371"/>
                    <a:pt x="12538" y="21231"/>
                  </a:cubicBezTo>
                  <a:cubicBezTo>
                    <a:pt x="16138" y="21090"/>
                    <a:pt x="18869" y="19688"/>
                    <a:pt x="21600" y="18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2231480" y="910166"/>
              <a:ext cx="710345" cy="12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504" fill="norm" stroke="1" extrusionOk="0">
                  <a:moveTo>
                    <a:pt x="0" y="8420"/>
                  </a:moveTo>
                  <a:cubicBezTo>
                    <a:pt x="1906" y="6956"/>
                    <a:pt x="3812" y="5492"/>
                    <a:pt x="5908" y="4210"/>
                  </a:cubicBezTo>
                  <a:cubicBezTo>
                    <a:pt x="8005" y="2929"/>
                    <a:pt x="10292" y="1831"/>
                    <a:pt x="12134" y="1098"/>
                  </a:cubicBezTo>
                  <a:cubicBezTo>
                    <a:pt x="13976" y="366"/>
                    <a:pt x="15374" y="0"/>
                    <a:pt x="16232" y="0"/>
                  </a:cubicBezTo>
                  <a:cubicBezTo>
                    <a:pt x="17089" y="0"/>
                    <a:pt x="17407" y="366"/>
                    <a:pt x="17407" y="732"/>
                  </a:cubicBezTo>
                  <a:cubicBezTo>
                    <a:pt x="17407" y="1098"/>
                    <a:pt x="17089" y="1464"/>
                    <a:pt x="15724" y="1831"/>
                  </a:cubicBezTo>
                  <a:cubicBezTo>
                    <a:pt x="14358" y="2197"/>
                    <a:pt x="11944" y="2563"/>
                    <a:pt x="9720" y="2746"/>
                  </a:cubicBezTo>
                  <a:cubicBezTo>
                    <a:pt x="7496" y="2929"/>
                    <a:pt x="5464" y="2929"/>
                    <a:pt x="4256" y="2929"/>
                  </a:cubicBezTo>
                  <a:cubicBezTo>
                    <a:pt x="3049" y="2929"/>
                    <a:pt x="2668" y="2929"/>
                    <a:pt x="2668" y="3112"/>
                  </a:cubicBezTo>
                  <a:cubicBezTo>
                    <a:pt x="2668" y="3295"/>
                    <a:pt x="3049" y="3661"/>
                    <a:pt x="4479" y="3844"/>
                  </a:cubicBezTo>
                  <a:cubicBezTo>
                    <a:pt x="5908" y="4027"/>
                    <a:pt x="8386" y="4027"/>
                    <a:pt x="10927" y="4027"/>
                  </a:cubicBezTo>
                  <a:cubicBezTo>
                    <a:pt x="13468" y="4027"/>
                    <a:pt x="16073" y="4027"/>
                    <a:pt x="16931" y="4210"/>
                  </a:cubicBezTo>
                  <a:cubicBezTo>
                    <a:pt x="17788" y="4393"/>
                    <a:pt x="16899" y="4759"/>
                    <a:pt x="15533" y="5308"/>
                  </a:cubicBezTo>
                  <a:cubicBezTo>
                    <a:pt x="14167" y="5858"/>
                    <a:pt x="12325" y="6590"/>
                    <a:pt x="11181" y="6956"/>
                  </a:cubicBezTo>
                  <a:cubicBezTo>
                    <a:pt x="10038" y="7322"/>
                    <a:pt x="9593" y="7322"/>
                    <a:pt x="10482" y="6773"/>
                  </a:cubicBezTo>
                  <a:cubicBezTo>
                    <a:pt x="11372" y="6224"/>
                    <a:pt x="13595" y="5125"/>
                    <a:pt x="15565" y="4210"/>
                  </a:cubicBezTo>
                  <a:cubicBezTo>
                    <a:pt x="17534" y="3295"/>
                    <a:pt x="19249" y="2563"/>
                    <a:pt x="20266" y="2197"/>
                  </a:cubicBezTo>
                  <a:cubicBezTo>
                    <a:pt x="21282" y="1831"/>
                    <a:pt x="21600" y="1831"/>
                    <a:pt x="21060" y="2197"/>
                  </a:cubicBezTo>
                  <a:cubicBezTo>
                    <a:pt x="20520" y="2563"/>
                    <a:pt x="19122" y="3295"/>
                    <a:pt x="17407" y="4027"/>
                  </a:cubicBezTo>
                  <a:cubicBezTo>
                    <a:pt x="15692" y="4759"/>
                    <a:pt x="13659" y="5492"/>
                    <a:pt x="12484" y="5858"/>
                  </a:cubicBezTo>
                  <a:cubicBezTo>
                    <a:pt x="11308" y="6224"/>
                    <a:pt x="10991" y="6224"/>
                    <a:pt x="10578" y="6590"/>
                  </a:cubicBezTo>
                  <a:cubicBezTo>
                    <a:pt x="10165" y="6956"/>
                    <a:pt x="9656" y="7688"/>
                    <a:pt x="9561" y="8420"/>
                  </a:cubicBezTo>
                  <a:cubicBezTo>
                    <a:pt x="9466" y="9153"/>
                    <a:pt x="9784" y="9885"/>
                    <a:pt x="10927" y="10068"/>
                  </a:cubicBezTo>
                  <a:cubicBezTo>
                    <a:pt x="12071" y="10251"/>
                    <a:pt x="14040" y="9885"/>
                    <a:pt x="15755" y="9519"/>
                  </a:cubicBezTo>
                  <a:cubicBezTo>
                    <a:pt x="17471" y="9153"/>
                    <a:pt x="18932" y="8786"/>
                    <a:pt x="19821" y="8420"/>
                  </a:cubicBezTo>
                  <a:cubicBezTo>
                    <a:pt x="20711" y="8054"/>
                    <a:pt x="21028" y="7688"/>
                    <a:pt x="21028" y="7505"/>
                  </a:cubicBezTo>
                  <a:cubicBezTo>
                    <a:pt x="21028" y="7322"/>
                    <a:pt x="20711" y="7322"/>
                    <a:pt x="19472" y="7871"/>
                  </a:cubicBezTo>
                  <a:cubicBezTo>
                    <a:pt x="18233" y="8420"/>
                    <a:pt x="16073" y="9519"/>
                    <a:pt x="14612" y="10617"/>
                  </a:cubicBezTo>
                  <a:cubicBezTo>
                    <a:pt x="13151" y="11715"/>
                    <a:pt x="12388" y="12814"/>
                    <a:pt x="11848" y="14095"/>
                  </a:cubicBezTo>
                  <a:cubicBezTo>
                    <a:pt x="11308" y="15376"/>
                    <a:pt x="10991" y="16841"/>
                    <a:pt x="10991" y="17573"/>
                  </a:cubicBezTo>
                  <a:cubicBezTo>
                    <a:pt x="10991" y="18305"/>
                    <a:pt x="11308" y="18305"/>
                    <a:pt x="12388" y="17207"/>
                  </a:cubicBezTo>
                  <a:cubicBezTo>
                    <a:pt x="13468" y="16108"/>
                    <a:pt x="15311" y="13912"/>
                    <a:pt x="16581" y="12447"/>
                  </a:cubicBezTo>
                  <a:cubicBezTo>
                    <a:pt x="17852" y="10983"/>
                    <a:pt x="18551" y="10251"/>
                    <a:pt x="19059" y="9885"/>
                  </a:cubicBezTo>
                  <a:cubicBezTo>
                    <a:pt x="19567" y="9519"/>
                    <a:pt x="19885" y="9519"/>
                    <a:pt x="19853" y="9702"/>
                  </a:cubicBezTo>
                  <a:cubicBezTo>
                    <a:pt x="19821" y="9885"/>
                    <a:pt x="19440" y="10251"/>
                    <a:pt x="18296" y="10983"/>
                  </a:cubicBezTo>
                  <a:cubicBezTo>
                    <a:pt x="17153" y="11715"/>
                    <a:pt x="15247" y="12814"/>
                    <a:pt x="14072" y="13729"/>
                  </a:cubicBezTo>
                  <a:cubicBezTo>
                    <a:pt x="12896" y="14644"/>
                    <a:pt x="12452" y="15376"/>
                    <a:pt x="12388" y="15925"/>
                  </a:cubicBezTo>
                  <a:cubicBezTo>
                    <a:pt x="12325" y="16475"/>
                    <a:pt x="12642" y="16841"/>
                    <a:pt x="13754" y="16292"/>
                  </a:cubicBezTo>
                  <a:cubicBezTo>
                    <a:pt x="14866" y="15742"/>
                    <a:pt x="16772" y="14278"/>
                    <a:pt x="17915" y="13546"/>
                  </a:cubicBezTo>
                  <a:cubicBezTo>
                    <a:pt x="19059" y="12814"/>
                    <a:pt x="19440" y="12814"/>
                    <a:pt x="19789" y="12814"/>
                  </a:cubicBezTo>
                  <a:cubicBezTo>
                    <a:pt x="20139" y="12814"/>
                    <a:pt x="20456" y="12814"/>
                    <a:pt x="20298" y="13363"/>
                  </a:cubicBezTo>
                  <a:cubicBezTo>
                    <a:pt x="20139" y="13912"/>
                    <a:pt x="19504" y="15010"/>
                    <a:pt x="18360" y="16292"/>
                  </a:cubicBezTo>
                  <a:cubicBezTo>
                    <a:pt x="17216" y="17573"/>
                    <a:pt x="15565" y="19037"/>
                    <a:pt x="14453" y="19953"/>
                  </a:cubicBezTo>
                  <a:cubicBezTo>
                    <a:pt x="13341" y="20868"/>
                    <a:pt x="12769" y="21234"/>
                    <a:pt x="12674" y="21417"/>
                  </a:cubicBezTo>
                  <a:cubicBezTo>
                    <a:pt x="12579" y="21600"/>
                    <a:pt x="12960" y="21600"/>
                    <a:pt x="14199" y="20319"/>
                  </a:cubicBezTo>
                  <a:cubicBezTo>
                    <a:pt x="15438" y="19037"/>
                    <a:pt x="17534" y="16475"/>
                    <a:pt x="18836" y="14827"/>
                  </a:cubicBezTo>
                  <a:cubicBezTo>
                    <a:pt x="20139" y="13180"/>
                    <a:pt x="20647" y="12447"/>
                    <a:pt x="21155" y="11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836596" y="1097843"/>
              <a:ext cx="847771" cy="107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7" fill="norm" stroke="1" extrusionOk="0">
                  <a:moveTo>
                    <a:pt x="14776" y="2804"/>
                  </a:moveTo>
                  <a:cubicBezTo>
                    <a:pt x="14185" y="2297"/>
                    <a:pt x="13594" y="1790"/>
                    <a:pt x="12922" y="1325"/>
                  </a:cubicBezTo>
                  <a:cubicBezTo>
                    <a:pt x="12251" y="860"/>
                    <a:pt x="11499" y="437"/>
                    <a:pt x="10639" y="205"/>
                  </a:cubicBezTo>
                  <a:cubicBezTo>
                    <a:pt x="9779" y="-28"/>
                    <a:pt x="8812" y="-70"/>
                    <a:pt x="7872" y="120"/>
                  </a:cubicBezTo>
                  <a:cubicBezTo>
                    <a:pt x="6931" y="310"/>
                    <a:pt x="6018" y="733"/>
                    <a:pt x="5078" y="1388"/>
                  </a:cubicBezTo>
                  <a:cubicBezTo>
                    <a:pt x="4137" y="2044"/>
                    <a:pt x="3170" y="2931"/>
                    <a:pt x="2391" y="3946"/>
                  </a:cubicBezTo>
                  <a:cubicBezTo>
                    <a:pt x="1612" y="4960"/>
                    <a:pt x="1021" y="6101"/>
                    <a:pt x="618" y="7370"/>
                  </a:cubicBezTo>
                  <a:cubicBezTo>
                    <a:pt x="215" y="8638"/>
                    <a:pt x="0" y="10033"/>
                    <a:pt x="0" y="11258"/>
                  </a:cubicBezTo>
                  <a:cubicBezTo>
                    <a:pt x="0" y="12484"/>
                    <a:pt x="215" y="13541"/>
                    <a:pt x="537" y="14555"/>
                  </a:cubicBezTo>
                  <a:cubicBezTo>
                    <a:pt x="860" y="15570"/>
                    <a:pt x="1290" y="16542"/>
                    <a:pt x="2096" y="17388"/>
                  </a:cubicBezTo>
                  <a:cubicBezTo>
                    <a:pt x="2901" y="18233"/>
                    <a:pt x="4084" y="18952"/>
                    <a:pt x="5293" y="19607"/>
                  </a:cubicBezTo>
                  <a:cubicBezTo>
                    <a:pt x="6501" y="20262"/>
                    <a:pt x="7737" y="20854"/>
                    <a:pt x="8839" y="21171"/>
                  </a:cubicBezTo>
                  <a:cubicBezTo>
                    <a:pt x="9940" y="21488"/>
                    <a:pt x="10907" y="21530"/>
                    <a:pt x="11928" y="21255"/>
                  </a:cubicBezTo>
                  <a:cubicBezTo>
                    <a:pt x="12949" y="20980"/>
                    <a:pt x="14024" y="20389"/>
                    <a:pt x="15018" y="19670"/>
                  </a:cubicBezTo>
                  <a:cubicBezTo>
                    <a:pt x="16012" y="18952"/>
                    <a:pt x="16925" y="18106"/>
                    <a:pt x="17839" y="17134"/>
                  </a:cubicBezTo>
                  <a:cubicBezTo>
                    <a:pt x="18752" y="16162"/>
                    <a:pt x="19666" y="15063"/>
                    <a:pt x="20310" y="13858"/>
                  </a:cubicBezTo>
                  <a:cubicBezTo>
                    <a:pt x="20955" y="12653"/>
                    <a:pt x="21331" y="11343"/>
                    <a:pt x="21466" y="10054"/>
                  </a:cubicBezTo>
                  <a:cubicBezTo>
                    <a:pt x="21600" y="8764"/>
                    <a:pt x="21493" y="7496"/>
                    <a:pt x="21090" y="6334"/>
                  </a:cubicBezTo>
                  <a:cubicBezTo>
                    <a:pt x="20687" y="5171"/>
                    <a:pt x="19988" y="4115"/>
                    <a:pt x="19048" y="3164"/>
                  </a:cubicBezTo>
                  <a:cubicBezTo>
                    <a:pt x="18107" y="2213"/>
                    <a:pt x="16925" y="1367"/>
                    <a:pt x="15690" y="1135"/>
                  </a:cubicBezTo>
                  <a:cubicBezTo>
                    <a:pt x="14454" y="902"/>
                    <a:pt x="13164" y="1283"/>
                    <a:pt x="11875" y="1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2199167" y="1384300"/>
              <a:ext cx="19614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877"/>
                    <a:pt x="-1585" y="7754"/>
                    <a:pt x="575" y="11354"/>
                  </a:cubicBezTo>
                  <a:cubicBezTo>
                    <a:pt x="2735" y="14954"/>
                    <a:pt x="11375" y="18277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1977480" y="1312454"/>
              <a:ext cx="419101" cy="19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1309" y="21360"/>
                  </a:moveTo>
                  <a:cubicBezTo>
                    <a:pt x="655" y="20678"/>
                    <a:pt x="0" y="19996"/>
                    <a:pt x="0" y="18973"/>
                  </a:cubicBezTo>
                  <a:cubicBezTo>
                    <a:pt x="0" y="17949"/>
                    <a:pt x="655" y="16585"/>
                    <a:pt x="2673" y="14198"/>
                  </a:cubicBezTo>
                  <a:cubicBezTo>
                    <a:pt x="4691" y="11811"/>
                    <a:pt x="8073" y="8400"/>
                    <a:pt x="11182" y="5785"/>
                  </a:cubicBezTo>
                  <a:cubicBezTo>
                    <a:pt x="14291" y="3171"/>
                    <a:pt x="17127" y="1352"/>
                    <a:pt x="18818" y="556"/>
                  </a:cubicBezTo>
                  <a:cubicBezTo>
                    <a:pt x="20509" y="-240"/>
                    <a:pt x="21055" y="-13"/>
                    <a:pt x="21600" y="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2345780" y="1446731"/>
              <a:ext cx="546101" cy="21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3" fill="norm" stroke="1" extrusionOk="0">
                  <a:moveTo>
                    <a:pt x="0" y="3189"/>
                  </a:moveTo>
                  <a:cubicBezTo>
                    <a:pt x="1088" y="5863"/>
                    <a:pt x="2177" y="8538"/>
                    <a:pt x="2763" y="11212"/>
                  </a:cubicBezTo>
                  <a:cubicBezTo>
                    <a:pt x="3349" y="13886"/>
                    <a:pt x="3433" y="16561"/>
                    <a:pt x="3349" y="18309"/>
                  </a:cubicBezTo>
                  <a:cubicBezTo>
                    <a:pt x="3265" y="20058"/>
                    <a:pt x="3014" y="20881"/>
                    <a:pt x="2679" y="21086"/>
                  </a:cubicBezTo>
                  <a:cubicBezTo>
                    <a:pt x="2344" y="21292"/>
                    <a:pt x="1926" y="20881"/>
                    <a:pt x="1716" y="18618"/>
                  </a:cubicBezTo>
                  <a:cubicBezTo>
                    <a:pt x="1507" y="16355"/>
                    <a:pt x="1507" y="12241"/>
                    <a:pt x="1884" y="8949"/>
                  </a:cubicBezTo>
                  <a:cubicBezTo>
                    <a:pt x="2260" y="5658"/>
                    <a:pt x="3014" y="3189"/>
                    <a:pt x="3600" y="1852"/>
                  </a:cubicBezTo>
                  <a:cubicBezTo>
                    <a:pt x="4186" y="515"/>
                    <a:pt x="4605" y="309"/>
                    <a:pt x="4898" y="823"/>
                  </a:cubicBezTo>
                  <a:cubicBezTo>
                    <a:pt x="5191" y="1338"/>
                    <a:pt x="5358" y="2572"/>
                    <a:pt x="5484" y="4218"/>
                  </a:cubicBezTo>
                  <a:cubicBezTo>
                    <a:pt x="5609" y="5863"/>
                    <a:pt x="5693" y="7921"/>
                    <a:pt x="5860" y="9361"/>
                  </a:cubicBezTo>
                  <a:cubicBezTo>
                    <a:pt x="6028" y="10801"/>
                    <a:pt x="6279" y="11623"/>
                    <a:pt x="6572" y="11623"/>
                  </a:cubicBezTo>
                  <a:cubicBezTo>
                    <a:pt x="6865" y="11623"/>
                    <a:pt x="7200" y="10801"/>
                    <a:pt x="7535" y="9566"/>
                  </a:cubicBezTo>
                  <a:cubicBezTo>
                    <a:pt x="7870" y="8332"/>
                    <a:pt x="8205" y="6686"/>
                    <a:pt x="8414" y="6378"/>
                  </a:cubicBezTo>
                  <a:cubicBezTo>
                    <a:pt x="8623" y="6069"/>
                    <a:pt x="8707" y="7098"/>
                    <a:pt x="8833" y="8126"/>
                  </a:cubicBezTo>
                  <a:cubicBezTo>
                    <a:pt x="8958" y="9155"/>
                    <a:pt x="9126" y="10183"/>
                    <a:pt x="9377" y="11212"/>
                  </a:cubicBezTo>
                  <a:cubicBezTo>
                    <a:pt x="9628" y="12241"/>
                    <a:pt x="9963" y="13269"/>
                    <a:pt x="10340" y="13783"/>
                  </a:cubicBezTo>
                  <a:cubicBezTo>
                    <a:pt x="10716" y="14298"/>
                    <a:pt x="11135" y="14298"/>
                    <a:pt x="11721" y="13166"/>
                  </a:cubicBezTo>
                  <a:cubicBezTo>
                    <a:pt x="12307" y="12035"/>
                    <a:pt x="13060" y="9772"/>
                    <a:pt x="13563" y="8023"/>
                  </a:cubicBezTo>
                  <a:cubicBezTo>
                    <a:pt x="14065" y="6275"/>
                    <a:pt x="14316" y="5041"/>
                    <a:pt x="14442" y="3601"/>
                  </a:cubicBezTo>
                  <a:cubicBezTo>
                    <a:pt x="14567" y="2161"/>
                    <a:pt x="14567" y="515"/>
                    <a:pt x="14442" y="103"/>
                  </a:cubicBezTo>
                  <a:cubicBezTo>
                    <a:pt x="14316" y="-308"/>
                    <a:pt x="14065" y="515"/>
                    <a:pt x="13730" y="2366"/>
                  </a:cubicBezTo>
                  <a:cubicBezTo>
                    <a:pt x="13395" y="4218"/>
                    <a:pt x="12977" y="7098"/>
                    <a:pt x="12767" y="9052"/>
                  </a:cubicBezTo>
                  <a:cubicBezTo>
                    <a:pt x="12558" y="11006"/>
                    <a:pt x="12558" y="12035"/>
                    <a:pt x="12726" y="12961"/>
                  </a:cubicBezTo>
                  <a:cubicBezTo>
                    <a:pt x="12893" y="13886"/>
                    <a:pt x="13228" y="14709"/>
                    <a:pt x="14735" y="14401"/>
                  </a:cubicBezTo>
                  <a:cubicBezTo>
                    <a:pt x="16242" y="14092"/>
                    <a:pt x="18921" y="12652"/>
                    <a:pt x="21600" y="1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2212430" y="2489200"/>
              <a:ext cx="63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150"/>
                    <a:pt x="0" y="12300"/>
                    <a:pt x="3600" y="15900"/>
                  </a:cubicBezTo>
                  <a:cubicBezTo>
                    <a:pt x="7200" y="19500"/>
                    <a:pt x="14400" y="205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2174330" y="2432050"/>
              <a:ext cx="1905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400"/>
                    <a:pt x="2880" y="11200"/>
                    <a:pt x="6480" y="7600"/>
                  </a:cubicBezTo>
                  <a:cubicBezTo>
                    <a:pt x="10080" y="4000"/>
                    <a:pt x="15840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2244180" y="2597150"/>
              <a:ext cx="196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2391129" y="2418220"/>
              <a:ext cx="259452" cy="29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48" fill="norm" stroke="1" extrusionOk="0">
                  <a:moveTo>
                    <a:pt x="8354" y="12950"/>
                  </a:moveTo>
                  <a:cubicBezTo>
                    <a:pt x="5896" y="14176"/>
                    <a:pt x="3437" y="15401"/>
                    <a:pt x="2032" y="16397"/>
                  </a:cubicBezTo>
                  <a:cubicBezTo>
                    <a:pt x="627" y="17393"/>
                    <a:pt x="276" y="18159"/>
                    <a:pt x="101" y="19078"/>
                  </a:cubicBezTo>
                  <a:cubicBezTo>
                    <a:pt x="-75" y="19997"/>
                    <a:pt x="-75" y="21069"/>
                    <a:pt x="540" y="21299"/>
                  </a:cubicBezTo>
                  <a:cubicBezTo>
                    <a:pt x="1154" y="21529"/>
                    <a:pt x="2384" y="20916"/>
                    <a:pt x="3262" y="20303"/>
                  </a:cubicBezTo>
                  <a:cubicBezTo>
                    <a:pt x="4140" y="19691"/>
                    <a:pt x="4666" y="19078"/>
                    <a:pt x="5105" y="18389"/>
                  </a:cubicBezTo>
                  <a:cubicBezTo>
                    <a:pt x="5545" y="17699"/>
                    <a:pt x="5896" y="16933"/>
                    <a:pt x="6159" y="16933"/>
                  </a:cubicBezTo>
                  <a:cubicBezTo>
                    <a:pt x="6423" y="16933"/>
                    <a:pt x="6598" y="17699"/>
                    <a:pt x="6949" y="18389"/>
                  </a:cubicBezTo>
                  <a:cubicBezTo>
                    <a:pt x="7301" y="19078"/>
                    <a:pt x="7827" y="19691"/>
                    <a:pt x="8530" y="19997"/>
                  </a:cubicBezTo>
                  <a:cubicBezTo>
                    <a:pt x="9232" y="20303"/>
                    <a:pt x="10110" y="20303"/>
                    <a:pt x="11340" y="18695"/>
                  </a:cubicBezTo>
                  <a:cubicBezTo>
                    <a:pt x="12569" y="17086"/>
                    <a:pt x="14149" y="13869"/>
                    <a:pt x="15291" y="10806"/>
                  </a:cubicBezTo>
                  <a:cubicBezTo>
                    <a:pt x="16432" y="7742"/>
                    <a:pt x="17135" y="4831"/>
                    <a:pt x="17574" y="2916"/>
                  </a:cubicBezTo>
                  <a:cubicBezTo>
                    <a:pt x="18013" y="1001"/>
                    <a:pt x="18188" y="82"/>
                    <a:pt x="18188" y="6"/>
                  </a:cubicBezTo>
                  <a:cubicBezTo>
                    <a:pt x="18188" y="-71"/>
                    <a:pt x="18013" y="695"/>
                    <a:pt x="17662" y="3146"/>
                  </a:cubicBezTo>
                  <a:cubicBezTo>
                    <a:pt x="17310" y="5597"/>
                    <a:pt x="16784" y="9733"/>
                    <a:pt x="16520" y="12261"/>
                  </a:cubicBezTo>
                  <a:cubicBezTo>
                    <a:pt x="16257" y="14789"/>
                    <a:pt x="16257" y="15708"/>
                    <a:pt x="16520" y="16474"/>
                  </a:cubicBezTo>
                  <a:cubicBezTo>
                    <a:pt x="16784" y="17240"/>
                    <a:pt x="17310" y="17852"/>
                    <a:pt x="18188" y="17929"/>
                  </a:cubicBezTo>
                  <a:cubicBezTo>
                    <a:pt x="19066" y="18006"/>
                    <a:pt x="20296" y="17546"/>
                    <a:pt x="21525" y="17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2656930" y="2525304"/>
              <a:ext cx="57151" cy="19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21600" y="222"/>
                  </a:moveTo>
                  <a:cubicBezTo>
                    <a:pt x="17600" y="-13"/>
                    <a:pt x="13600" y="-248"/>
                    <a:pt x="9200" y="574"/>
                  </a:cubicBezTo>
                  <a:cubicBezTo>
                    <a:pt x="4800" y="1395"/>
                    <a:pt x="0" y="3274"/>
                    <a:pt x="0" y="5152"/>
                  </a:cubicBezTo>
                  <a:cubicBezTo>
                    <a:pt x="0" y="7030"/>
                    <a:pt x="4800" y="8909"/>
                    <a:pt x="9600" y="11256"/>
                  </a:cubicBezTo>
                  <a:cubicBezTo>
                    <a:pt x="14400" y="13604"/>
                    <a:pt x="19200" y="16422"/>
                    <a:pt x="20000" y="18182"/>
                  </a:cubicBezTo>
                  <a:cubicBezTo>
                    <a:pt x="20800" y="19943"/>
                    <a:pt x="17600" y="20648"/>
                    <a:pt x="1440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2755663" y="2531773"/>
              <a:ext cx="237818" cy="172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06" fill="norm" stroke="1" extrusionOk="0">
                  <a:moveTo>
                    <a:pt x="1406" y="7943"/>
                  </a:moveTo>
                  <a:cubicBezTo>
                    <a:pt x="2362" y="7685"/>
                    <a:pt x="3318" y="7428"/>
                    <a:pt x="4273" y="6657"/>
                  </a:cubicBezTo>
                  <a:cubicBezTo>
                    <a:pt x="5229" y="5885"/>
                    <a:pt x="6185" y="4600"/>
                    <a:pt x="6758" y="3314"/>
                  </a:cubicBezTo>
                  <a:cubicBezTo>
                    <a:pt x="7332" y="2028"/>
                    <a:pt x="7523" y="743"/>
                    <a:pt x="7141" y="228"/>
                  </a:cubicBezTo>
                  <a:cubicBezTo>
                    <a:pt x="6758" y="-286"/>
                    <a:pt x="5803" y="-29"/>
                    <a:pt x="4560" y="2028"/>
                  </a:cubicBezTo>
                  <a:cubicBezTo>
                    <a:pt x="3318" y="4085"/>
                    <a:pt x="1789" y="7943"/>
                    <a:pt x="928" y="10771"/>
                  </a:cubicBezTo>
                  <a:cubicBezTo>
                    <a:pt x="68" y="13600"/>
                    <a:pt x="-123" y="15400"/>
                    <a:pt x="68" y="16814"/>
                  </a:cubicBezTo>
                  <a:cubicBezTo>
                    <a:pt x="259" y="18228"/>
                    <a:pt x="833" y="19257"/>
                    <a:pt x="2744" y="20028"/>
                  </a:cubicBezTo>
                  <a:cubicBezTo>
                    <a:pt x="4656" y="20800"/>
                    <a:pt x="7905" y="21314"/>
                    <a:pt x="11250" y="20800"/>
                  </a:cubicBezTo>
                  <a:cubicBezTo>
                    <a:pt x="14596" y="20285"/>
                    <a:pt x="18036" y="18743"/>
                    <a:pt x="21477" y="1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3931163" y="933450"/>
              <a:ext cx="639234" cy="10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286" y="1271"/>
                  </a:moveTo>
                  <a:cubicBezTo>
                    <a:pt x="1216" y="3388"/>
                    <a:pt x="2146" y="5506"/>
                    <a:pt x="3791" y="5929"/>
                  </a:cubicBezTo>
                  <a:cubicBezTo>
                    <a:pt x="5436" y="6353"/>
                    <a:pt x="7796" y="5082"/>
                    <a:pt x="10371" y="3812"/>
                  </a:cubicBezTo>
                  <a:cubicBezTo>
                    <a:pt x="12946" y="2541"/>
                    <a:pt x="15735" y="1271"/>
                    <a:pt x="17523" y="635"/>
                  </a:cubicBezTo>
                  <a:cubicBezTo>
                    <a:pt x="19311" y="0"/>
                    <a:pt x="20098" y="0"/>
                    <a:pt x="20670" y="0"/>
                  </a:cubicBezTo>
                  <a:cubicBezTo>
                    <a:pt x="21242" y="0"/>
                    <a:pt x="21600" y="0"/>
                    <a:pt x="21600" y="212"/>
                  </a:cubicBezTo>
                  <a:cubicBezTo>
                    <a:pt x="21600" y="424"/>
                    <a:pt x="21242" y="847"/>
                    <a:pt x="19812" y="2753"/>
                  </a:cubicBezTo>
                  <a:cubicBezTo>
                    <a:pt x="18381" y="4659"/>
                    <a:pt x="15878" y="8047"/>
                    <a:pt x="13482" y="10588"/>
                  </a:cubicBezTo>
                  <a:cubicBezTo>
                    <a:pt x="11086" y="13129"/>
                    <a:pt x="8797" y="14824"/>
                    <a:pt x="6866" y="16094"/>
                  </a:cubicBezTo>
                  <a:cubicBezTo>
                    <a:pt x="4935" y="17365"/>
                    <a:pt x="3362" y="18212"/>
                    <a:pt x="2325" y="18635"/>
                  </a:cubicBezTo>
                  <a:cubicBezTo>
                    <a:pt x="1287" y="19059"/>
                    <a:pt x="787" y="19059"/>
                    <a:pt x="787" y="18635"/>
                  </a:cubicBezTo>
                  <a:cubicBezTo>
                    <a:pt x="787" y="18212"/>
                    <a:pt x="1287" y="17365"/>
                    <a:pt x="2682" y="15882"/>
                  </a:cubicBezTo>
                  <a:cubicBezTo>
                    <a:pt x="4077" y="14400"/>
                    <a:pt x="6366" y="12282"/>
                    <a:pt x="8583" y="10165"/>
                  </a:cubicBezTo>
                  <a:cubicBezTo>
                    <a:pt x="10800" y="8047"/>
                    <a:pt x="12946" y="5929"/>
                    <a:pt x="14770" y="4659"/>
                  </a:cubicBezTo>
                  <a:cubicBezTo>
                    <a:pt x="16593" y="3388"/>
                    <a:pt x="18095" y="2965"/>
                    <a:pt x="19025" y="2965"/>
                  </a:cubicBezTo>
                  <a:cubicBezTo>
                    <a:pt x="19955" y="2965"/>
                    <a:pt x="20313" y="3388"/>
                    <a:pt x="20241" y="4024"/>
                  </a:cubicBezTo>
                  <a:cubicBezTo>
                    <a:pt x="20170" y="4659"/>
                    <a:pt x="19669" y="5506"/>
                    <a:pt x="18310" y="6353"/>
                  </a:cubicBezTo>
                  <a:cubicBezTo>
                    <a:pt x="16951" y="7200"/>
                    <a:pt x="14734" y="8047"/>
                    <a:pt x="12695" y="8894"/>
                  </a:cubicBezTo>
                  <a:cubicBezTo>
                    <a:pt x="10657" y="9741"/>
                    <a:pt x="8797" y="10588"/>
                    <a:pt x="7438" y="11224"/>
                  </a:cubicBezTo>
                  <a:cubicBezTo>
                    <a:pt x="6079" y="11859"/>
                    <a:pt x="5221" y="12282"/>
                    <a:pt x="4577" y="12918"/>
                  </a:cubicBezTo>
                  <a:cubicBezTo>
                    <a:pt x="3934" y="13553"/>
                    <a:pt x="3505" y="14400"/>
                    <a:pt x="3648" y="14824"/>
                  </a:cubicBezTo>
                  <a:cubicBezTo>
                    <a:pt x="3791" y="15247"/>
                    <a:pt x="4506" y="15247"/>
                    <a:pt x="6079" y="13976"/>
                  </a:cubicBezTo>
                  <a:cubicBezTo>
                    <a:pt x="7653" y="12706"/>
                    <a:pt x="10085" y="10165"/>
                    <a:pt x="12266" y="8259"/>
                  </a:cubicBezTo>
                  <a:cubicBezTo>
                    <a:pt x="14448" y="6353"/>
                    <a:pt x="16379" y="5082"/>
                    <a:pt x="17523" y="4447"/>
                  </a:cubicBezTo>
                  <a:cubicBezTo>
                    <a:pt x="18668" y="3812"/>
                    <a:pt x="19025" y="3812"/>
                    <a:pt x="19383" y="3812"/>
                  </a:cubicBezTo>
                  <a:cubicBezTo>
                    <a:pt x="19740" y="3812"/>
                    <a:pt x="20098" y="3812"/>
                    <a:pt x="19240" y="5082"/>
                  </a:cubicBezTo>
                  <a:cubicBezTo>
                    <a:pt x="18381" y="6353"/>
                    <a:pt x="16307" y="8894"/>
                    <a:pt x="14376" y="11012"/>
                  </a:cubicBezTo>
                  <a:cubicBezTo>
                    <a:pt x="12445" y="13129"/>
                    <a:pt x="10657" y="14824"/>
                    <a:pt x="8940" y="16306"/>
                  </a:cubicBezTo>
                  <a:cubicBezTo>
                    <a:pt x="7224" y="17788"/>
                    <a:pt x="5579" y="19059"/>
                    <a:pt x="4577" y="19694"/>
                  </a:cubicBezTo>
                  <a:cubicBezTo>
                    <a:pt x="3576" y="20329"/>
                    <a:pt x="3219" y="20329"/>
                    <a:pt x="4220" y="19271"/>
                  </a:cubicBezTo>
                  <a:cubicBezTo>
                    <a:pt x="5221" y="18212"/>
                    <a:pt x="7581" y="16094"/>
                    <a:pt x="9870" y="14188"/>
                  </a:cubicBezTo>
                  <a:cubicBezTo>
                    <a:pt x="12159" y="12282"/>
                    <a:pt x="14376" y="10588"/>
                    <a:pt x="15664" y="9741"/>
                  </a:cubicBezTo>
                  <a:cubicBezTo>
                    <a:pt x="16951" y="8894"/>
                    <a:pt x="17309" y="8894"/>
                    <a:pt x="17166" y="9106"/>
                  </a:cubicBezTo>
                  <a:cubicBezTo>
                    <a:pt x="17023" y="9318"/>
                    <a:pt x="16379" y="9741"/>
                    <a:pt x="14877" y="10800"/>
                  </a:cubicBezTo>
                  <a:cubicBezTo>
                    <a:pt x="13375" y="11859"/>
                    <a:pt x="11015" y="13553"/>
                    <a:pt x="8511" y="15247"/>
                  </a:cubicBezTo>
                  <a:cubicBezTo>
                    <a:pt x="6008" y="16941"/>
                    <a:pt x="3362" y="18635"/>
                    <a:pt x="1860" y="19694"/>
                  </a:cubicBezTo>
                  <a:cubicBezTo>
                    <a:pt x="358" y="20753"/>
                    <a:pt x="0" y="21176"/>
                    <a:pt x="0" y="21388"/>
                  </a:cubicBezTo>
                  <a:cubicBezTo>
                    <a:pt x="0" y="21600"/>
                    <a:pt x="358" y="21600"/>
                    <a:pt x="2038" y="20118"/>
                  </a:cubicBezTo>
                  <a:cubicBezTo>
                    <a:pt x="3719" y="18635"/>
                    <a:pt x="6723" y="15671"/>
                    <a:pt x="9656" y="12918"/>
                  </a:cubicBezTo>
                  <a:cubicBezTo>
                    <a:pt x="12588" y="10165"/>
                    <a:pt x="15449" y="7624"/>
                    <a:pt x="17166" y="6141"/>
                  </a:cubicBezTo>
                  <a:cubicBezTo>
                    <a:pt x="18882" y="4659"/>
                    <a:pt x="19454" y="4235"/>
                    <a:pt x="19562" y="4024"/>
                  </a:cubicBezTo>
                  <a:cubicBezTo>
                    <a:pt x="19669" y="3812"/>
                    <a:pt x="19311" y="3812"/>
                    <a:pt x="18954" y="3812"/>
                  </a:cubicBezTo>
                  <a:cubicBezTo>
                    <a:pt x="18596" y="3812"/>
                    <a:pt x="18238" y="3812"/>
                    <a:pt x="18167" y="4024"/>
                  </a:cubicBezTo>
                  <a:cubicBezTo>
                    <a:pt x="18095" y="4235"/>
                    <a:pt x="18310" y="4659"/>
                    <a:pt x="18525" y="5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1033068" y="2284802"/>
              <a:ext cx="861052" cy="117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74" fill="norm" stroke="1" extrusionOk="0">
                  <a:moveTo>
                    <a:pt x="12790" y="1996"/>
                  </a:moveTo>
                  <a:cubicBezTo>
                    <a:pt x="11998" y="1609"/>
                    <a:pt x="11206" y="1221"/>
                    <a:pt x="10361" y="1028"/>
                  </a:cubicBezTo>
                  <a:cubicBezTo>
                    <a:pt x="9516" y="834"/>
                    <a:pt x="8618" y="834"/>
                    <a:pt x="7694" y="1009"/>
                  </a:cubicBezTo>
                  <a:cubicBezTo>
                    <a:pt x="6770" y="1183"/>
                    <a:pt x="5819" y="1531"/>
                    <a:pt x="4895" y="2247"/>
                  </a:cubicBezTo>
                  <a:cubicBezTo>
                    <a:pt x="3971" y="2963"/>
                    <a:pt x="3073" y="4047"/>
                    <a:pt x="2360" y="5209"/>
                  </a:cubicBezTo>
                  <a:cubicBezTo>
                    <a:pt x="1647" y="6370"/>
                    <a:pt x="1119" y="7609"/>
                    <a:pt x="723" y="8925"/>
                  </a:cubicBezTo>
                  <a:cubicBezTo>
                    <a:pt x="327" y="10241"/>
                    <a:pt x="63" y="11634"/>
                    <a:pt x="10" y="12873"/>
                  </a:cubicBezTo>
                  <a:cubicBezTo>
                    <a:pt x="-43" y="14112"/>
                    <a:pt x="115" y="15196"/>
                    <a:pt x="749" y="16338"/>
                  </a:cubicBezTo>
                  <a:cubicBezTo>
                    <a:pt x="1383" y="17479"/>
                    <a:pt x="2492" y="18679"/>
                    <a:pt x="3680" y="19531"/>
                  </a:cubicBezTo>
                  <a:cubicBezTo>
                    <a:pt x="4868" y="20383"/>
                    <a:pt x="6136" y="20886"/>
                    <a:pt x="7456" y="21176"/>
                  </a:cubicBezTo>
                  <a:cubicBezTo>
                    <a:pt x="8777" y="21467"/>
                    <a:pt x="10150" y="21544"/>
                    <a:pt x="11312" y="21409"/>
                  </a:cubicBezTo>
                  <a:cubicBezTo>
                    <a:pt x="12473" y="21273"/>
                    <a:pt x="13424" y="20925"/>
                    <a:pt x="14216" y="20460"/>
                  </a:cubicBezTo>
                  <a:cubicBezTo>
                    <a:pt x="15008" y="19996"/>
                    <a:pt x="15642" y="19415"/>
                    <a:pt x="16276" y="18621"/>
                  </a:cubicBezTo>
                  <a:cubicBezTo>
                    <a:pt x="16910" y="17828"/>
                    <a:pt x="17543" y="16821"/>
                    <a:pt x="18256" y="15776"/>
                  </a:cubicBezTo>
                  <a:cubicBezTo>
                    <a:pt x="18969" y="14731"/>
                    <a:pt x="19761" y="13647"/>
                    <a:pt x="20290" y="12660"/>
                  </a:cubicBezTo>
                  <a:cubicBezTo>
                    <a:pt x="20818" y="11673"/>
                    <a:pt x="21082" y="10783"/>
                    <a:pt x="21267" y="9738"/>
                  </a:cubicBezTo>
                  <a:cubicBezTo>
                    <a:pt x="21451" y="8692"/>
                    <a:pt x="21557" y="7492"/>
                    <a:pt x="21425" y="6292"/>
                  </a:cubicBezTo>
                  <a:cubicBezTo>
                    <a:pt x="21293" y="5092"/>
                    <a:pt x="20923" y="3892"/>
                    <a:pt x="20395" y="2944"/>
                  </a:cubicBezTo>
                  <a:cubicBezTo>
                    <a:pt x="19867" y="1996"/>
                    <a:pt x="19180" y="1299"/>
                    <a:pt x="18203" y="854"/>
                  </a:cubicBezTo>
                  <a:cubicBezTo>
                    <a:pt x="17226" y="409"/>
                    <a:pt x="15959" y="215"/>
                    <a:pt x="14824" y="99"/>
                  </a:cubicBezTo>
                  <a:cubicBezTo>
                    <a:pt x="13688" y="-17"/>
                    <a:pt x="12685" y="-56"/>
                    <a:pt x="11945" y="118"/>
                  </a:cubicBezTo>
                  <a:cubicBezTo>
                    <a:pt x="11206" y="292"/>
                    <a:pt x="10731" y="679"/>
                    <a:pt x="10255" y="1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3641180" y="2423583"/>
              <a:ext cx="6351" cy="294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54"/>
                  </a:moveTo>
                  <a:cubicBezTo>
                    <a:pt x="21600" y="777"/>
                    <a:pt x="21600" y="0"/>
                    <a:pt x="21600" y="0"/>
                  </a:cubicBezTo>
                  <a:cubicBezTo>
                    <a:pt x="21600" y="0"/>
                    <a:pt x="21600" y="777"/>
                    <a:pt x="21600" y="3652"/>
                  </a:cubicBezTo>
                  <a:cubicBezTo>
                    <a:pt x="21600" y="6527"/>
                    <a:pt x="21600" y="11499"/>
                    <a:pt x="18000" y="14840"/>
                  </a:cubicBezTo>
                  <a:cubicBezTo>
                    <a:pt x="14400" y="18181"/>
                    <a:pt x="7200" y="198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3514130" y="2381250"/>
              <a:ext cx="2921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470" y="21600"/>
                  </a:moveTo>
                  <a:cubicBezTo>
                    <a:pt x="159" y="18720"/>
                    <a:pt x="-152" y="15840"/>
                    <a:pt x="81" y="13680"/>
                  </a:cubicBezTo>
                  <a:cubicBezTo>
                    <a:pt x="314" y="11520"/>
                    <a:pt x="1091" y="10080"/>
                    <a:pt x="3500" y="8280"/>
                  </a:cubicBezTo>
                  <a:cubicBezTo>
                    <a:pt x="5908" y="6480"/>
                    <a:pt x="9949" y="4320"/>
                    <a:pt x="13212" y="2880"/>
                  </a:cubicBezTo>
                  <a:cubicBezTo>
                    <a:pt x="16475" y="1440"/>
                    <a:pt x="18962" y="720"/>
                    <a:pt x="214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3755480" y="2504985"/>
              <a:ext cx="520701" cy="15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5628"/>
                  </a:moveTo>
                  <a:cubicBezTo>
                    <a:pt x="878" y="6492"/>
                    <a:pt x="1756" y="7356"/>
                    <a:pt x="2327" y="9084"/>
                  </a:cubicBezTo>
                  <a:cubicBezTo>
                    <a:pt x="2898" y="10812"/>
                    <a:pt x="3161" y="13404"/>
                    <a:pt x="3249" y="15420"/>
                  </a:cubicBezTo>
                  <a:cubicBezTo>
                    <a:pt x="3337" y="17436"/>
                    <a:pt x="3249" y="18876"/>
                    <a:pt x="2985" y="19884"/>
                  </a:cubicBezTo>
                  <a:cubicBezTo>
                    <a:pt x="2722" y="20892"/>
                    <a:pt x="2283" y="21468"/>
                    <a:pt x="1976" y="21036"/>
                  </a:cubicBezTo>
                  <a:cubicBezTo>
                    <a:pt x="1668" y="20604"/>
                    <a:pt x="1493" y="19164"/>
                    <a:pt x="1537" y="16860"/>
                  </a:cubicBezTo>
                  <a:cubicBezTo>
                    <a:pt x="1580" y="14556"/>
                    <a:pt x="1844" y="11388"/>
                    <a:pt x="2239" y="8796"/>
                  </a:cubicBezTo>
                  <a:cubicBezTo>
                    <a:pt x="2634" y="6204"/>
                    <a:pt x="3161" y="4188"/>
                    <a:pt x="3732" y="2604"/>
                  </a:cubicBezTo>
                  <a:cubicBezTo>
                    <a:pt x="4302" y="1020"/>
                    <a:pt x="4917" y="-132"/>
                    <a:pt x="5268" y="12"/>
                  </a:cubicBezTo>
                  <a:cubicBezTo>
                    <a:pt x="5620" y="156"/>
                    <a:pt x="5707" y="1596"/>
                    <a:pt x="5751" y="3756"/>
                  </a:cubicBezTo>
                  <a:cubicBezTo>
                    <a:pt x="5795" y="5916"/>
                    <a:pt x="5795" y="8796"/>
                    <a:pt x="5795" y="10956"/>
                  </a:cubicBezTo>
                  <a:cubicBezTo>
                    <a:pt x="5795" y="13116"/>
                    <a:pt x="5795" y="14556"/>
                    <a:pt x="6015" y="14988"/>
                  </a:cubicBezTo>
                  <a:cubicBezTo>
                    <a:pt x="6234" y="15420"/>
                    <a:pt x="6673" y="14844"/>
                    <a:pt x="7024" y="13836"/>
                  </a:cubicBezTo>
                  <a:cubicBezTo>
                    <a:pt x="7376" y="12828"/>
                    <a:pt x="7639" y="11388"/>
                    <a:pt x="7946" y="9660"/>
                  </a:cubicBezTo>
                  <a:cubicBezTo>
                    <a:pt x="8254" y="7932"/>
                    <a:pt x="8605" y="5916"/>
                    <a:pt x="8693" y="6348"/>
                  </a:cubicBezTo>
                  <a:cubicBezTo>
                    <a:pt x="8780" y="6780"/>
                    <a:pt x="8605" y="9660"/>
                    <a:pt x="8605" y="11820"/>
                  </a:cubicBezTo>
                  <a:cubicBezTo>
                    <a:pt x="8605" y="13980"/>
                    <a:pt x="8780" y="15420"/>
                    <a:pt x="9088" y="16428"/>
                  </a:cubicBezTo>
                  <a:cubicBezTo>
                    <a:pt x="9395" y="17436"/>
                    <a:pt x="9834" y="18012"/>
                    <a:pt x="10537" y="17724"/>
                  </a:cubicBezTo>
                  <a:cubicBezTo>
                    <a:pt x="11239" y="17436"/>
                    <a:pt x="12205" y="16284"/>
                    <a:pt x="13039" y="14124"/>
                  </a:cubicBezTo>
                  <a:cubicBezTo>
                    <a:pt x="13873" y="11964"/>
                    <a:pt x="14576" y="8796"/>
                    <a:pt x="15015" y="6348"/>
                  </a:cubicBezTo>
                  <a:cubicBezTo>
                    <a:pt x="15454" y="3900"/>
                    <a:pt x="15629" y="2172"/>
                    <a:pt x="15498" y="1596"/>
                  </a:cubicBezTo>
                  <a:cubicBezTo>
                    <a:pt x="15366" y="1020"/>
                    <a:pt x="14927" y="1596"/>
                    <a:pt x="14400" y="3468"/>
                  </a:cubicBezTo>
                  <a:cubicBezTo>
                    <a:pt x="13873" y="5340"/>
                    <a:pt x="13259" y="8508"/>
                    <a:pt x="12951" y="11100"/>
                  </a:cubicBezTo>
                  <a:cubicBezTo>
                    <a:pt x="12644" y="13692"/>
                    <a:pt x="12644" y="15708"/>
                    <a:pt x="12820" y="17148"/>
                  </a:cubicBezTo>
                  <a:cubicBezTo>
                    <a:pt x="12995" y="18588"/>
                    <a:pt x="13346" y="19452"/>
                    <a:pt x="14839" y="18732"/>
                  </a:cubicBezTo>
                  <a:cubicBezTo>
                    <a:pt x="16332" y="18012"/>
                    <a:pt x="18966" y="15708"/>
                    <a:pt x="21600" y="13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3660230" y="1346199"/>
              <a:ext cx="6351" cy="30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21600" y="0"/>
                  </a:moveTo>
                  <a:cubicBezTo>
                    <a:pt x="14400" y="5363"/>
                    <a:pt x="7200" y="10726"/>
                    <a:pt x="3600" y="14003"/>
                  </a:cubicBezTo>
                  <a:cubicBezTo>
                    <a:pt x="0" y="17280"/>
                    <a:pt x="0" y="18472"/>
                    <a:pt x="0" y="19514"/>
                  </a:cubicBezTo>
                  <a:cubicBezTo>
                    <a:pt x="0" y="20557"/>
                    <a:pt x="0" y="21451"/>
                    <a:pt x="3600" y="21526"/>
                  </a:cubicBezTo>
                  <a:cubicBezTo>
                    <a:pt x="7200" y="21600"/>
                    <a:pt x="14400" y="20855"/>
                    <a:pt x="2160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3647530" y="1270000"/>
              <a:ext cx="2095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73" y="17829"/>
                    <a:pt x="1745" y="14057"/>
                    <a:pt x="4582" y="10457"/>
                  </a:cubicBezTo>
                  <a:cubicBezTo>
                    <a:pt x="7418" y="6857"/>
                    <a:pt x="12218" y="3429"/>
                    <a:pt x="15382" y="1714"/>
                  </a:cubicBezTo>
                  <a:cubicBezTo>
                    <a:pt x="18545" y="0"/>
                    <a:pt x="200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3672930" y="1466850"/>
              <a:ext cx="1778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7486"/>
                    <a:pt x="6171" y="13371"/>
                    <a:pt x="9771" y="9771"/>
                  </a:cubicBezTo>
                  <a:cubicBezTo>
                    <a:pt x="13371" y="6171"/>
                    <a:pt x="17486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3822450" y="1294271"/>
              <a:ext cx="231481" cy="28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90" fill="norm" stroke="1" extrusionOk="0">
                  <a:moveTo>
                    <a:pt x="10870" y="12950"/>
                  </a:moveTo>
                  <a:cubicBezTo>
                    <a:pt x="8710" y="12950"/>
                    <a:pt x="6550" y="12950"/>
                    <a:pt x="4783" y="13585"/>
                  </a:cubicBezTo>
                  <a:cubicBezTo>
                    <a:pt x="3016" y="14220"/>
                    <a:pt x="1641" y="15491"/>
                    <a:pt x="856" y="16602"/>
                  </a:cubicBezTo>
                  <a:cubicBezTo>
                    <a:pt x="70" y="17714"/>
                    <a:pt x="-126" y="18667"/>
                    <a:pt x="70" y="19461"/>
                  </a:cubicBezTo>
                  <a:cubicBezTo>
                    <a:pt x="267" y="20255"/>
                    <a:pt x="856" y="20891"/>
                    <a:pt x="1641" y="21050"/>
                  </a:cubicBezTo>
                  <a:cubicBezTo>
                    <a:pt x="2427" y="21208"/>
                    <a:pt x="3409" y="20891"/>
                    <a:pt x="4194" y="20335"/>
                  </a:cubicBezTo>
                  <a:cubicBezTo>
                    <a:pt x="4979" y="19779"/>
                    <a:pt x="5569" y="18985"/>
                    <a:pt x="6158" y="18270"/>
                  </a:cubicBezTo>
                  <a:cubicBezTo>
                    <a:pt x="6747" y="17555"/>
                    <a:pt x="7336" y="16920"/>
                    <a:pt x="7630" y="17079"/>
                  </a:cubicBezTo>
                  <a:cubicBezTo>
                    <a:pt x="7925" y="17238"/>
                    <a:pt x="7925" y="18191"/>
                    <a:pt x="8023" y="19064"/>
                  </a:cubicBezTo>
                  <a:cubicBezTo>
                    <a:pt x="8121" y="19938"/>
                    <a:pt x="8318" y="20732"/>
                    <a:pt x="8907" y="21129"/>
                  </a:cubicBezTo>
                  <a:cubicBezTo>
                    <a:pt x="9496" y="21526"/>
                    <a:pt x="10478" y="21526"/>
                    <a:pt x="11558" y="20732"/>
                  </a:cubicBezTo>
                  <a:cubicBezTo>
                    <a:pt x="12638" y="19938"/>
                    <a:pt x="13816" y="18350"/>
                    <a:pt x="15092" y="15014"/>
                  </a:cubicBezTo>
                  <a:cubicBezTo>
                    <a:pt x="16369" y="11679"/>
                    <a:pt x="17743" y="6597"/>
                    <a:pt x="18430" y="3658"/>
                  </a:cubicBezTo>
                  <a:cubicBezTo>
                    <a:pt x="19118" y="720"/>
                    <a:pt x="19118" y="-74"/>
                    <a:pt x="18921" y="5"/>
                  </a:cubicBezTo>
                  <a:cubicBezTo>
                    <a:pt x="18725" y="85"/>
                    <a:pt x="18332" y="1038"/>
                    <a:pt x="17939" y="3817"/>
                  </a:cubicBezTo>
                  <a:cubicBezTo>
                    <a:pt x="17547" y="6597"/>
                    <a:pt x="17154" y="11202"/>
                    <a:pt x="17056" y="13902"/>
                  </a:cubicBezTo>
                  <a:cubicBezTo>
                    <a:pt x="16958" y="16602"/>
                    <a:pt x="17154" y="17397"/>
                    <a:pt x="17645" y="18032"/>
                  </a:cubicBezTo>
                  <a:cubicBezTo>
                    <a:pt x="18136" y="18667"/>
                    <a:pt x="18921" y="19144"/>
                    <a:pt x="19609" y="19064"/>
                  </a:cubicBezTo>
                  <a:cubicBezTo>
                    <a:pt x="20296" y="18985"/>
                    <a:pt x="20885" y="18350"/>
                    <a:pt x="21474" y="17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4061732" y="1415173"/>
              <a:ext cx="271599" cy="15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846" fill="norm" stroke="1" extrusionOk="0">
                  <a:moveTo>
                    <a:pt x="3401" y="4324"/>
                  </a:moveTo>
                  <a:cubicBezTo>
                    <a:pt x="2899" y="3202"/>
                    <a:pt x="2397" y="2080"/>
                    <a:pt x="1811" y="2080"/>
                  </a:cubicBezTo>
                  <a:cubicBezTo>
                    <a:pt x="1225" y="2080"/>
                    <a:pt x="555" y="3202"/>
                    <a:pt x="220" y="4464"/>
                  </a:cubicBezTo>
                  <a:cubicBezTo>
                    <a:pt x="-115" y="5726"/>
                    <a:pt x="-115" y="7129"/>
                    <a:pt x="555" y="9233"/>
                  </a:cubicBezTo>
                  <a:cubicBezTo>
                    <a:pt x="1225" y="11337"/>
                    <a:pt x="2564" y="14142"/>
                    <a:pt x="3485" y="16106"/>
                  </a:cubicBezTo>
                  <a:cubicBezTo>
                    <a:pt x="4406" y="18069"/>
                    <a:pt x="4908" y="19191"/>
                    <a:pt x="4741" y="19752"/>
                  </a:cubicBezTo>
                  <a:cubicBezTo>
                    <a:pt x="4573" y="20313"/>
                    <a:pt x="3736" y="20313"/>
                    <a:pt x="3066" y="19612"/>
                  </a:cubicBezTo>
                  <a:cubicBezTo>
                    <a:pt x="2397" y="18911"/>
                    <a:pt x="1894" y="17508"/>
                    <a:pt x="1643" y="16106"/>
                  </a:cubicBezTo>
                  <a:cubicBezTo>
                    <a:pt x="1392" y="14703"/>
                    <a:pt x="1392" y="13300"/>
                    <a:pt x="1811" y="12319"/>
                  </a:cubicBezTo>
                  <a:cubicBezTo>
                    <a:pt x="2229" y="11337"/>
                    <a:pt x="3066" y="10776"/>
                    <a:pt x="4741" y="9794"/>
                  </a:cubicBezTo>
                  <a:cubicBezTo>
                    <a:pt x="6415" y="8812"/>
                    <a:pt x="8927" y="7410"/>
                    <a:pt x="10434" y="5586"/>
                  </a:cubicBezTo>
                  <a:cubicBezTo>
                    <a:pt x="11941" y="3763"/>
                    <a:pt x="12443" y="1519"/>
                    <a:pt x="12192" y="537"/>
                  </a:cubicBezTo>
                  <a:cubicBezTo>
                    <a:pt x="11941" y="-445"/>
                    <a:pt x="10936" y="-164"/>
                    <a:pt x="9513" y="2080"/>
                  </a:cubicBezTo>
                  <a:cubicBezTo>
                    <a:pt x="8090" y="4324"/>
                    <a:pt x="6248" y="8532"/>
                    <a:pt x="5327" y="11337"/>
                  </a:cubicBezTo>
                  <a:cubicBezTo>
                    <a:pt x="4406" y="14142"/>
                    <a:pt x="4406" y="15545"/>
                    <a:pt x="5494" y="17087"/>
                  </a:cubicBezTo>
                  <a:cubicBezTo>
                    <a:pt x="6583" y="18630"/>
                    <a:pt x="8759" y="20313"/>
                    <a:pt x="11606" y="20734"/>
                  </a:cubicBezTo>
                  <a:cubicBezTo>
                    <a:pt x="14452" y="21155"/>
                    <a:pt x="17969" y="20313"/>
                    <a:pt x="21485" y="19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4777830" y="1346204"/>
              <a:ext cx="133351" cy="74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1289"/>
                  </a:moveTo>
                  <a:cubicBezTo>
                    <a:pt x="0" y="921"/>
                    <a:pt x="0" y="553"/>
                    <a:pt x="857" y="307"/>
                  </a:cubicBezTo>
                  <a:cubicBezTo>
                    <a:pt x="1714" y="62"/>
                    <a:pt x="3429" y="-61"/>
                    <a:pt x="5829" y="31"/>
                  </a:cubicBezTo>
                  <a:cubicBezTo>
                    <a:pt x="8229" y="123"/>
                    <a:pt x="11314" y="430"/>
                    <a:pt x="13371" y="921"/>
                  </a:cubicBezTo>
                  <a:cubicBezTo>
                    <a:pt x="15429" y="1412"/>
                    <a:pt x="16457" y="2087"/>
                    <a:pt x="15257" y="3253"/>
                  </a:cubicBezTo>
                  <a:cubicBezTo>
                    <a:pt x="14057" y="4419"/>
                    <a:pt x="10629" y="6075"/>
                    <a:pt x="8400" y="7026"/>
                  </a:cubicBezTo>
                  <a:cubicBezTo>
                    <a:pt x="6171" y="7978"/>
                    <a:pt x="5143" y="8223"/>
                    <a:pt x="4457" y="8499"/>
                  </a:cubicBezTo>
                  <a:cubicBezTo>
                    <a:pt x="3771" y="8775"/>
                    <a:pt x="3429" y="9082"/>
                    <a:pt x="3943" y="9358"/>
                  </a:cubicBezTo>
                  <a:cubicBezTo>
                    <a:pt x="4457" y="9634"/>
                    <a:pt x="5829" y="9880"/>
                    <a:pt x="8571" y="10371"/>
                  </a:cubicBezTo>
                  <a:cubicBezTo>
                    <a:pt x="11314" y="10862"/>
                    <a:pt x="15429" y="11598"/>
                    <a:pt x="18000" y="12795"/>
                  </a:cubicBezTo>
                  <a:cubicBezTo>
                    <a:pt x="20571" y="13991"/>
                    <a:pt x="21600" y="15648"/>
                    <a:pt x="21600" y="16998"/>
                  </a:cubicBezTo>
                  <a:cubicBezTo>
                    <a:pt x="21600" y="18348"/>
                    <a:pt x="20571" y="19391"/>
                    <a:pt x="19200" y="20097"/>
                  </a:cubicBezTo>
                  <a:cubicBezTo>
                    <a:pt x="17829" y="20803"/>
                    <a:pt x="16114" y="21171"/>
                    <a:pt x="13714" y="21355"/>
                  </a:cubicBezTo>
                  <a:cubicBezTo>
                    <a:pt x="11314" y="21539"/>
                    <a:pt x="8229" y="21539"/>
                    <a:pt x="7200" y="21386"/>
                  </a:cubicBezTo>
                  <a:cubicBezTo>
                    <a:pt x="6171" y="21232"/>
                    <a:pt x="7200" y="20925"/>
                    <a:pt x="8229" y="20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5203280" y="1473200"/>
              <a:ext cx="9807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220"/>
                    <a:pt x="21600" y="10440"/>
                    <a:pt x="19440" y="14040"/>
                  </a:cubicBezTo>
                  <a:cubicBezTo>
                    <a:pt x="17280" y="17640"/>
                    <a:pt x="8640" y="196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5106900" y="1395454"/>
              <a:ext cx="229731" cy="10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051" fill="norm" stroke="1" extrusionOk="0">
                  <a:moveTo>
                    <a:pt x="5457" y="21051"/>
                  </a:moveTo>
                  <a:cubicBezTo>
                    <a:pt x="4466" y="21051"/>
                    <a:pt x="3475" y="21051"/>
                    <a:pt x="2385" y="21051"/>
                  </a:cubicBezTo>
                  <a:cubicBezTo>
                    <a:pt x="1295" y="21051"/>
                    <a:pt x="106" y="21051"/>
                    <a:pt x="7" y="20403"/>
                  </a:cubicBezTo>
                  <a:cubicBezTo>
                    <a:pt x="-92" y="19755"/>
                    <a:pt x="899" y="18459"/>
                    <a:pt x="3970" y="14787"/>
                  </a:cubicBezTo>
                  <a:cubicBezTo>
                    <a:pt x="7042" y="11115"/>
                    <a:pt x="12194" y="5067"/>
                    <a:pt x="15464" y="2259"/>
                  </a:cubicBezTo>
                  <a:cubicBezTo>
                    <a:pt x="18734" y="-549"/>
                    <a:pt x="20121" y="-117"/>
                    <a:pt x="21508" y="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5273130" y="1606550"/>
              <a:ext cx="170168" cy="22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21" fill="norm" stroke="1" extrusionOk="0">
                  <a:moveTo>
                    <a:pt x="0" y="0"/>
                  </a:moveTo>
                  <a:cubicBezTo>
                    <a:pt x="0" y="1000"/>
                    <a:pt x="0" y="2000"/>
                    <a:pt x="667" y="2700"/>
                  </a:cubicBezTo>
                  <a:cubicBezTo>
                    <a:pt x="1333" y="3400"/>
                    <a:pt x="2667" y="3800"/>
                    <a:pt x="3867" y="3600"/>
                  </a:cubicBezTo>
                  <a:cubicBezTo>
                    <a:pt x="5067" y="3400"/>
                    <a:pt x="6133" y="2600"/>
                    <a:pt x="7067" y="1800"/>
                  </a:cubicBezTo>
                  <a:cubicBezTo>
                    <a:pt x="8000" y="1000"/>
                    <a:pt x="8800" y="200"/>
                    <a:pt x="9200" y="300"/>
                  </a:cubicBezTo>
                  <a:cubicBezTo>
                    <a:pt x="9600" y="400"/>
                    <a:pt x="9600" y="1400"/>
                    <a:pt x="10267" y="4300"/>
                  </a:cubicBezTo>
                  <a:cubicBezTo>
                    <a:pt x="10933" y="7200"/>
                    <a:pt x="12267" y="12000"/>
                    <a:pt x="12800" y="15000"/>
                  </a:cubicBezTo>
                  <a:cubicBezTo>
                    <a:pt x="13333" y="18000"/>
                    <a:pt x="13067" y="19200"/>
                    <a:pt x="12267" y="19800"/>
                  </a:cubicBezTo>
                  <a:cubicBezTo>
                    <a:pt x="11467" y="20400"/>
                    <a:pt x="10133" y="20400"/>
                    <a:pt x="9067" y="19900"/>
                  </a:cubicBezTo>
                  <a:cubicBezTo>
                    <a:pt x="8000" y="19400"/>
                    <a:pt x="7200" y="18400"/>
                    <a:pt x="6933" y="16200"/>
                  </a:cubicBezTo>
                  <a:cubicBezTo>
                    <a:pt x="6667" y="14000"/>
                    <a:pt x="6933" y="10600"/>
                    <a:pt x="7867" y="8300"/>
                  </a:cubicBezTo>
                  <a:cubicBezTo>
                    <a:pt x="8800" y="6000"/>
                    <a:pt x="10400" y="4800"/>
                    <a:pt x="11867" y="4000"/>
                  </a:cubicBezTo>
                  <a:cubicBezTo>
                    <a:pt x="13333" y="3200"/>
                    <a:pt x="14667" y="2800"/>
                    <a:pt x="15600" y="3100"/>
                  </a:cubicBezTo>
                  <a:cubicBezTo>
                    <a:pt x="16533" y="3400"/>
                    <a:pt x="17067" y="4400"/>
                    <a:pt x="17600" y="7000"/>
                  </a:cubicBezTo>
                  <a:cubicBezTo>
                    <a:pt x="18133" y="9600"/>
                    <a:pt x="18667" y="13800"/>
                    <a:pt x="18933" y="16700"/>
                  </a:cubicBezTo>
                  <a:cubicBezTo>
                    <a:pt x="19200" y="19600"/>
                    <a:pt x="19200" y="21200"/>
                    <a:pt x="18933" y="21400"/>
                  </a:cubicBezTo>
                  <a:cubicBezTo>
                    <a:pt x="18667" y="21600"/>
                    <a:pt x="18133" y="20400"/>
                    <a:pt x="17600" y="17700"/>
                  </a:cubicBezTo>
                  <a:cubicBezTo>
                    <a:pt x="17067" y="15000"/>
                    <a:pt x="16533" y="10800"/>
                    <a:pt x="16400" y="8000"/>
                  </a:cubicBezTo>
                  <a:cubicBezTo>
                    <a:pt x="16267" y="5200"/>
                    <a:pt x="16533" y="3800"/>
                    <a:pt x="17467" y="2500"/>
                  </a:cubicBezTo>
                  <a:cubicBezTo>
                    <a:pt x="18400" y="1200"/>
                    <a:pt x="20000" y="0"/>
                    <a:pt x="20800" y="300"/>
                  </a:cubicBezTo>
                  <a:cubicBezTo>
                    <a:pt x="21600" y="600"/>
                    <a:pt x="21600" y="2400"/>
                    <a:pt x="21067" y="3700"/>
                  </a:cubicBezTo>
                  <a:cubicBezTo>
                    <a:pt x="20533" y="5000"/>
                    <a:pt x="19467" y="5800"/>
                    <a:pt x="18400" y="6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5460195" y="1573156"/>
              <a:ext cx="232036" cy="111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617" fill="norm" stroke="1" extrusionOk="0">
                  <a:moveTo>
                    <a:pt x="1497" y="7374"/>
                  </a:moveTo>
                  <a:cubicBezTo>
                    <a:pt x="2479" y="7374"/>
                    <a:pt x="3461" y="7374"/>
                    <a:pt x="4246" y="5999"/>
                  </a:cubicBezTo>
                  <a:cubicBezTo>
                    <a:pt x="5031" y="4624"/>
                    <a:pt x="5621" y="1875"/>
                    <a:pt x="5424" y="697"/>
                  </a:cubicBezTo>
                  <a:cubicBezTo>
                    <a:pt x="5228" y="-481"/>
                    <a:pt x="4246" y="-88"/>
                    <a:pt x="3264" y="1286"/>
                  </a:cubicBezTo>
                  <a:cubicBezTo>
                    <a:pt x="2282" y="2661"/>
                    <a:pt x="1301" y="5017"/>
                    <a:pt x="711" y="7374"/>
                  </a:cubicBezTo>
                  <a:cubicBezTo>
                    <a:pt x="122" y="9730"/>
                    <a:pt x="-74" y="12086"/>
                    <a:pt x="24" y="14246"/>
                  </a:cubicBezTo>
                  <a:cubicBezTo>
                    <a:pt x="122" y="16406"/>
                    <a:pt x="515" y="18370"/>
                    <a:pt x="1791" y="19548"/>
                  </a:cubicBezTo>
                  <a:cubicBezTo>
                    <a:pt x="3068" y="20726"/>
                    <a:pt x="5228" y="21119"/>
                    <a:pt x="8664" y="19744"/>
                  </a:cubicBezTo>
                  <a:cubicBezTo>
                    <a:pt x="12101" y="18370"/>
                    <a:pt x="16813" y="15228"/>
                    <a:pt x="21526" y="12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5857330" y="1416050"/>
              <a:ext cx="31751" cy="22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0"/>
                  </a:moveTo>
                  <a:cubicBezTo>
                    <a:pt x="18720" y="5249"/>
                    <a:pt x="15840" y="10497"/>
                    <a:pt x="14400" y="13626"/>
                  </a:cubicBezTo>
                  <a:cubicBezTo>
                    <a:pt x="12960" y="16755"/>
                    <a:pt x="12960" y="17764"/>
                    <a:pt x="12960" y="18774"/>
                  </a:cubicBezTo>
                  <a:cubicBezTo>
                    <a:pt x="12960" y="19783"/>
                    <a:pt x="12960" y="20793"/>
                    <a:pt x="10800" y="21196"/>
                  </a:cubicBezTo>
                  <a:cubicBezTo>
                    <a:pt x="8640" y="21600"/>
                    <a:pt x="4320" y="21398"/>
                    <a:pt x="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5787480" y="1381992"/>
              <a:ext cx="190501" cy="5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20922"/>
                  </a:moveTo>
                  <a:cubicBezTo>
                    <a:pt x="0" y="17198"/>
                    <a:pt x="0" y="13474"/>
                    <a:pt x="1440" y="9750"/>
                  </a:cubicBezTo>
                  <a:cubicBezTo>
                    <a:pt x="2880" y="6025"/>
                    <a:pt x="5760" y="2301"/>
                    <a:pt x="9000" y="812"/>
                  </a:cubicBezTo>
                  <a:cubicBezTo>
                    <a:pt x="12240" y="-678"/>
                    <a:pt x="15840" y="67"/>
                    <a:pt x="18000" y="1556"/>
                  </a:cubicBezTo>
                  <a:cubicBezTo>
                    <a:pt x="20160" y="3046"/>
                    <a:pt x="20880" y="5281"/>
                    <a:pt x="21600" y="7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5793830" y="1600200"/>
              <a:ext cx="2286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0" y="16062"/>
                    <a:pt x="9200" y="10523"/>
                    <a:pt x="12800" y="6923"/>
                  </a:cubicBezTo>
                  <a:cubicBezTo>
                    <a:pt x="16400" y="3323"/>
                    <a:pt x="1900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6168480" y="1500337"/>
              <a:ext cx="171451" cy="108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1" fill="norm" stroke="1" extrusionOk="0">
                  <a:moveTo>
                    <a:pt x="0" y="16472"/>
                  </a:moveTo>
                  <a:cubicBezTo>
                    <a:pt x="3200" y="14872"/>
                    <a:pt x="6400" y="13272"/>
                    <a:pt x="8533" y="11472"/>
                  </a:cubicBezTo>
                  <a:cubicBezTo>
                    <a:pt x="10667" y="9672"/>
                    <a:pt x="11733" y="7672"/>
                    <a:pt x="12267" y="5672"/>
                  </a:cubicBezTo>
                  <a:cubicBezTo>
                    <a:pt x="12800" y="3672"/>
                    <a:pt x="12800" y="1672"/>
                    <a:pt x="12133" y="672"/>
                  </a:cubicBezTo>
                  <a:cubicBezTo>
                    <a:pt x="11467" y="-328"/>
                    <a:pt x="10133" y="-328"/>
                    <a:pt x="8533" y="1472"/>
                  </a:cubicBezTo>
                  <a:cubicBezTo>
                    <a:pt x="6933" y="3272"/>
                    <a:pt x="5067" y="6872"/>
                    <a:pt x="4133" y="10072"/>
                  </a:cubicBezTo>
                  <a:cubicBezTo>
                    <a:pt x="3200" y="13272"/>
                    <a:pt x="3200" y="16072"/>
                    <a:pt x="4533" y="18072"/>
                  </a:cubicBezTo>
                  <a:cubicBezTo>
                    <a:pt x="5867" y="20072"/>
                    <a:pt x="8533" y="21272"/>
                    <a:pt x="11600" y="20072"/>
                  </a:cubicBezTo>
                  <a:cubicBezTo>
                    <a:pt x="14667" y="18872"/>
                    <a:pt x="18133" y="15272"/>
                    <a:pt x="21600" y="11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6346280" y="1439004"/>
              <a:ext cx="279401" cy="149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0" y="7547"/>
                  </a:moveTo>
                  <a:cubicBezTo>
                    <a:pt x="818" y="7247"/>
                    <a:pt x="1636" y="6947"/>
                    <a:pt x="2291" y="7697"/>
                  </a:cubicBezTo>
                  <a:cubicBezTo>
                    <a:pt x="2945" y="8447"/>
                    <a:pt x="3436" y="10247"/>
                    <a:pt x="3682" y="12047"/>
                  </a:cubicBezTo>
                  <a:cubicBezTo>
                    <a:pt x="3927" y="13847"/>
                    <a:pt x="3927" y="15647"/>
                    <a:pt x="4009" y="17447"/>
                  </a:cubicBezTo>
                  <a:cubicBezTo>
                    <a:pt x="4091" y="19247"/>
                    <a:pt x="4255" y="21047"/>
                    <a:pt x="4336" y="21047"/>
                  </a:cubicBezTo>
                  <a:cubicBezTo>
                    <a:pt x="4418" y="21047"/>
                    <a:pt x="4418" y="19247"/>
                    <a:pt x="4827" y="16547"/>
                  </a:cubicBezTo>
                  <a:cubicBezTo>
                    <a:pt x="5236" y="13847"/>
                    <a:pt x="6055" y="10247"/>
                    <a:pt x="6791" y="7997"/>
                  </a:cubicBezTo>
                  <a:cubicBezTo>
                    <a:pt x="7527" y="5747"/>
                    <a:pt x="8182" y="4847"/>
                    <a:pt x="8918" y="4097"/>
                  </a:cubicBezTo>
                  <a:cubicBezTo>
                    <a:pt x="9655" y="3347"/>
                    <a:pt x="10473" y="2747"/>
                    <a:pt x="11209" y="4097"/>
                  </a:cubicBezTo>
                  <a:cubicBezTo>
                    <a:pt x="11945" y="5447"/>
                    <a:pt x="12600" y="8747"/>
                    <a:pt x="12927" y="11447"/>
                  </a:cubicBezTo>
                  <a:cubicBezTo>
                    <a:pt x="13255" y="14147"/>
                    <a:pt x="13255" y="16247"/>
                    <a:pt x="13255" y="18047"/>
                  </a:cubicBezTo>
                  <a:cubicBezTo>
                    <a:pt x="13255" y="19847"/>
                    <a:pt x="13255" y="21347"/>
                    <a:pt x="13173" y="21197"/>
                  </a:cubicBezTo>
                  <a:cubicBezTo>
                    <a:pt x="13091" y="21047"/>
                    <a:pt x="12927" y="19247"/>
                    <a:pt x="13009" y="16097"/>
                  </a:cubicBezTo>
                  <a:cubicBezTo>
                    <a:pt x="13091" y="12947"/>
                    <a:pt x="13418" y="8447"/>
                    <a:pt x="14400" y="5297"/>
                  </a:cubicBezTo>
                  <a:cubicBezTo>
                    <a:pt x="15382" y="2147"/>
                    <a:pt x="17018" y="347"/>
                    <a:pt x="18327" y="47"/>
                  </a:cubicBezTo>
                  <a:cubicBezTo>
                    <a:pt x="19636" y="-253"/>
                    <a:pt x="20618" y="947"/>
                    <a:pt x="21600" y="2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6593930" y="1396999"/>
              <a:ext cx="241301" cy="186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3979" y="7200"/>
                  </a:moveTo>
                  <a:cubicBezTo>
                    <a:pt x="3032" y="7440"/>
                    <a:pt x="2084" y="7680"/>
                    <a:pt x="1326" y="8280"/>
                  </a:cubicBezTo>
                  <a:cubicBezTo>
                    <a:pt x="568" y="8880"/>
                    <a:pt x="0" y="9840"/>
                    <a:pt x="0" y="11400"/>
                  </a:cubicBezTo>
                  <a:cubicBezTo>
                    <a:pt x="0" y="12960"/>
                    <a:pt x="568" y="15120"/>
                    <a:pt x="1326" y="16320"/>
                  </a:cubicBezTo>
                  <a:cubicBezTo>
                    <a:pt x="2084" y="17520"/>
                    <a:pt x="3032" y="17760"/>
                    <a:pt x="3884" y="17520"/>
                  </a:cubicBezTo>
                  <a:cubicBezTo>
                    <a:pt x="4737" y="17280"/>
                    <a:pt x="5495" y="16560"/>
                    <a:pt x="5779" y="14880"/>
                  </a:cubicBezTo>
                  <a:cubicBezTo>
                    <a:pt x="6063" y="13200"/>
                    <a:pt x="5874" y="10560"/>
                    <a:pt x="5589" y="8640"/>
                  </a:cubicBezTo>
                  <a:cubicBezTo>
                    <a:pt x="5305" y="6720"/>
                    <a:pt x="4926" y="5520"/>
                    <a:pt x="5400" y="4800"/>
                  </a:cubicBezTo>
                  <a:cubicBezTo>
                    <a:pt x="5874" y="4080"/>
                    <a:pt x="7200" y="3840"/>
                    <a:pt x="8716" y="4440"/>
                  </a:cubicBezTo>
                  <a:cubicBezTo>
                    <a:pt x="10232" y="5040"/>
                    <a:pt x="11937" y="6480"/>
                    <a:pt x="13074" y="8520"/>
                  </a:cubicBezTo>
                  <a:cubicBezTo>
                    <a:pt x="14211" y="10560"/>
                    <a:pt x="14779" y="13200"/>
                    <a:pt x="14779" y="15240"/>
                  </a:cubicBezTo>
                  <a:cubicBezTo>
                    <a:pt x="14779" y="17280"/>
                    <a:pt x="14211" y="18720"/>
                    <a:pt x="13358" y="19800"/>
                  </a:cubicBezTo>
                  <a:cubicBezTo>
                    <a:pt x="12505" y="20880"/>
                    <a:pt x="11368" y="21600"/>
                    <a:pt x="10800" y="20880"/>
                  </a:cubicBezTo>
                  <a:cubicBezTo>
                    <a:pt x="10232" y="20160"/>
                    <a:pt x="10232" y="18000"/>
                    <a:pt x="11084" y="15000"/>
                  </a:cubicBezTo>
                  <a:cubicBezTo>
                    <a:pt x="11937" y="12000"/>
                    <a:pt x="13642" y="8160"/>
                    <a:pt x="15537" y="5520"/>
                  </a:cubicBezTo>
                  <a:cubicBezTo>
                    <a:pt x="17432" y="2880"/>
                    <a:pt x="1951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1856764" y="2300624"/>
              <a:ext cx="1298989" cy="109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18" fill="norm" stroke="1" extrusionOk="0">
                  <a:moveTo>
                    <a:pt x="18590" y="2469"/>
                  </a:moveTo>
                  <a:cubicBezTo>
                    <a:pt x="18275" y="2176"/>
                    <a:pt x="17960" y="1884"/>
                    <a:pt x="17488" y="1591"/>
                  </a:cubicBezTo>
                  <a:cubicBezTo>
                    <a:pt x="17015" y="1299"/>
                    <a:pt x="16385" y="1006"/>
                    <a:pt x="15597" y="735"/>
                  </a:cubicBezTo>
                  <a:cubicBezTo>
                    <a:pt x="14809" y="463"/>
                    <a:pt x="13864" y="213"/>
                    <a:pt x="12937" y="87"/>
                  </a:cubicBezTo>
                  <a:cubicBezTo>
                    <a:pt x="12009" y="-38"/>
                    <a:pt x="11099" y="-38"/>
                    <a:pt x="10048" y="150"/>
                  </a:cubicBezTo>
                  <a:cubicBezTo>
                    <a:pt x="8998" y="338"/>
                    <a:pt x="7808" y="714"/>
                    <a:pt x="6688" y="1215"/>
                  </a:cubicBezTo>
                  <a:cubicBezTo>
                    <a:pt x="5567" y="1717"/>
                    <a:pt x="4517" y="2343"/>
                    <a:pt x="3607" y="3075"/>
                  </a:cubicBezTo>
                  <a:cubicBezTo>
                    <a:pt x="2697" y="3806"/>
                    <a:pt x="1926" y="4641"/>
                    <a:pt x="1349" y="5644"/>
                  </a:cubicBezTo>
                  <a:cubicBezTo>
                    <a:pt x="771" y="6647"/>
                    <a:pt x="386" y="7817"/>
                    <a:pt x="176" y="9133"/>
                  </a:cubicBezTo>
                  <a:cubicBezTo>
                    <a:pt x="-34" y="10449"/>
                    <a:pt x="-69" y="11911"/>
                    <a:pt x="141" y="13227"/>
                  </a:cubicBezTo>
                  <a:cubicBezTo>
                    <a:pt x="351" y="14543"/>
                    <a:pt x="806" y="15713"/>
                    <a:pt x="1471" y="16695"/>
                  </a:cubicBezTo>
                  <a:cubicBezTo>
                    <a:pt x="2137" y="17677"/>
                    <a:pt x="3012" y="18470"/>
                    <a:pt x="4044" y="19160"/>
                  </a:cubicBezTo>
                  <a:cubicBezTo>
                    <a:pt x="5077" y="19849"/>
                    <a:pt x="6267" y="20434"/>
                    <a:pt x="7510" y="20831"/>
                  </a:cubicBezTo>
                  <a:cubicBezTo>
                    <a:pt x="8753" y="21228"/>
                    <a:pt x="10048" y="21437"/>
                    <a:pt x="11344" y="21499"/>
                  </a:cubicBezTo>
                  <a:cubicBezTo>
                    <a:pt x="12639" y="21562"/>
                    <a:pt x="13934" y="21478"/>
                    <a:pt x="15107" y="21102"/>
                  </a:cubicBezTo>
                  <a:cubicBezTo>
                    <a:pt x="16280" y="20726"/>
                    <a:pt x="17330" y="20058"/>
                    <a:pt x="18240" y="19222"/>
                  </a:cubicBezTo>
                  <a:cubicBezTo>
                    <a:pt x="19150" y="18387"/>
                    <a:pt x="19921" y="17384"/>
                    <a:pt x="20446" y="16172"/>
                  </a:cubicBezTo>
                  <a:cubicBezTo>
                    <a:pt x="20971" y="14961"/>
                    <a:pt x="21251" y="13540"/>
                    <a:pt x="21391" y="11994"/>
                  </a:cubicBezTo>
                  <a:cubicBezTo>
                    <a:pt x="21531" y="10449"/>
                    <a:pt x="21531" y="8777"/>
                    <a:pt x="21268" y="7253"/>
                  </a:cubicBezTo>
                  <a:cubicBezTo>
                    <a:pt x="21006" y="5728"/>
                    <a:pt x="20481" y="4349"/>
                    <a:pt x="19868" y="3388"/>
                  </a:cubicBezTo>
                  <a:cubicBezTo>
                    <a:pt x="19255" y="2427"/>
                    <a:pt x="18555" y="1884"/>
                    <a:pt x="17663" y="2030"/>
                  </a:cubicBezTo>
                  <a:cubicBezTo>
                    <a:pt x="16770" y="2176"/>
                    <a:pt x="15685" y="3012"/>
                    <a:pt x="14599" y="3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2256880" y="3606800"/>
              <a:ext cx="6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2085430" y="3536950"/>
              <a:ext cx="2286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00" y="17640"/>
                    <a:pt x="5200" y="13680"/>
                    <a:pt x="8800" y="10080"/>
                  </a:cubicBezTo>
                  <a:cubicBezTo>
                    <a:pt x="12400" y="6480"/>
                    <a:pt x="17000" y="3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2329623" y="3638550"/>
              <a:ext cx="103359" cy="16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89" fill="norm" stroke="1" extrusionOk="0">
                  <a:moveTo>
                    <a:pt x="705" y="0"/>
                  </a:moveTo>
                  <a:cubicBezTo>
                    <a:pt x="273" y="1333"/>
                    <a:pt x="-159" y="2667"/>
                    <a:pt x="57" y="4000"/>
                  </a:cubicBezTo>
                  <a:cubicBezTo>
                    <a:pt x="273" y="5333"/>
                    <a:pt x="1137" y="6667"/>
                    <a:pt x="2649" y="7333"/>
                  </a:cubicBezTo>
                  <a:cubicBezTo>
                    <a:pt x="4161" y="8000"/>
                    <a:pt x="6321" y="8000"/>
                    <a:pt x="8265" y="7200"/>
                  </a:cubicBezTo>
                  <a:cubicBezTo>
                    <a:pt x="10209" y="6400"/>
                    <a:pt x="11937" y="4800"/>
                    <a:pt x="13233" y="4800"/>
                  </a:cubicBezTo>
                  <a:cubicBezTo>
                    <a:pt x="14529" y="4800"/>
                    <a:pt x="15393" y="6400"/>
                    <a:pt x="16257" y="8000"/>
                  </a:cubicBezTo>
                  <a:cubicBezTo>
                    <a:pt x="17121" y="9600"/>
                    <a:pt x="17985" y="11200"/>
                    <a:pt x="19065" y="13467"/>
                  </a:cubicBezTo>
                  <a:cubicBezTo>
                    <a:pt x="20145" y="15733"/>
                    <a:pt x="21441" y="18667"/>
                    <a:pt x="21009" y="20133"/>
                  </a:cubicBezTo>
                  <a:cubicBezTo>
                    <a:pt x="20577" y="21600"/>
                    <a:pt x="18417" y="21600"/>
                    <a:pt x="16905" y="20533"/>
                  </a:cubicBezTo>
                  <a:cubicBezTo>
                    <a:pt x="15393" y="19467"/>
                    <a:pt x="14529" y="17333"/>
                    <a:pt x="13665" y="15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2451527" y="3638550"/>
              <a:ext cx="58559" cy="212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502" fill="norm" stroke="1" extrusionOk="0">
                  <a:moveTo>
                    <a:pt x="775" y="0"/>
                  </a:moveTo>
                  <a:cubicBezTo>
                    <a:pt x="5988" y="5347"/>
                    <a:pt x="11202" y="10693"/>
                    <a:pt x="14554" y="13901"/>
                  </a:cubicBezTo>
                  <a:cubicBezTo>
                    <a:pt x="17906" y="17109"/>
                    <a:pt x="19395" y="18178"/>
                    <a:pt x="20140" y="19248"/>
                  </a:cubicBezTo>
                  <a:cubicBezTo>
                    <a:pt x="20885" y="20317"/>
                    <a:pt x="20885" y="21386"/>
                    <a:pt x="19023" y="21493"/>
                  </a:cubicBezTo>
                  <a:cubicBezTo>
                    <a:pt x="17161" y="21600"/>
                    <a:pt x="13437" y="20745"/>
                    <a:pt x="9713" y="18071"/>
                  </a:cubicBezTo>
                  <a:cubicBezTo>
                    <a:pt x="5988" y="15398"/>
                    <a:pt x="2264" y="10907"/>
                    <a:pt x="775" y="8127"/>
                  </a:cubicBezTo>
                  <a:cubicBezTo>
                    <a:pt x="-715" y="5347"/>
                    <a:pt x="30" y="4277"/>
                    <a:pt x="2264" y="3636"/>
                  </a:cubicBezTo>
                  <a:cubicBezTo>
                    <a:pt x="4499" y="2994"/>
                    <a:pt x="8223" y="2780"/>
                    <a:pt x="11202" y="3101"/>
                  </a:cubicBezTo>
                  <a:cubicBezTo>
                    <a:pt x="14182" y="3422"/>
                    <a:pt x="16416" y="4277"/>
                    <a:pt x="17161" y="5240"/>
                  </a:cubicBezTo>
                  <a:cubicBezTo>
                    <a:pt x="17906" y="6202"/>
                    <a:pt x="17161" y="7271"/>
                    <a:pt x="16416" y="8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2510880" y="3615493"/>
              <a:ext cx="120651" cy="8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1" fill="norm" stroke="1" extrusionOk="0">
                  <a:moveTo>
                    <a:pt x="0" y="10231"/>
                  </a:moveTo>
                  <a:cubicBezTo>
                    <a:pt x="1895" y="10231"/>
                    <a:pt x="3789" y="10231"/>
                    <a:pt x="5684" y="9717"/>
                  </a:cubicBezTo>
                  <a:cubicBezTo>
                    <a:pt x="7579" y="9202"/>
                    <a:pt x="9474" y="8174"/>
                    <a:pt x="10611" y="6117"/>
                  </a:cubicBezTo>
                  <a:cubicBezTo>
                    <a:pt x="11747" y="4060"/>
                    <a:pt x="12126" y="974"/>
                    <a:pt x="11558" y="202"/>
                  </a:cubicBezTo>
                  <a:cubicBezTo>
                    <a:pt x="10989" y="-569"/>
                    <a:pt x="9474" y="974"/>
                    <a:pt x="8337" y="3031"/>
                  </a:cubicBezTo>
                  <a:cubicBezTo>
                    <a:pt x="7200" y="5088"/>
                    <a:pt x="6442" y="7660"/>
                    <a:pt x="5874" y="10488"/>
                  </a:cubicBezTo>
                  <a:cubicBezTo>
                    <a:pt x="5305" y="13317"/>
                    <a:pt x="4926" y="16402"/>
                    <a:pt x="7579" y="18202"/>
                  </a:cubicBezTo>
                  <a:cubicBezTo>
                    <a:pt x="10232" y="20002"/>
                    <a:pt x="15916" y="20517"/>
                    <a:pt x="21600" y="2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2802980" y="3594100"/>
              <a:ext cx="317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684"/>
                    <a:pt x="2880" y="11368"/>
                    <a:pt x="6480" y="14968"/>
                  </a:cubicBezTo>
                  <a:cubicBezTo>
                    <a:pt x="10080" y="18568"/>
                    <a:pt x="1584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2847430" y="3562350"/>
              <a:ext cx="12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2764880" y="3524250"/>
              <a:ext cx="133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1886" y="11160"/>
                  </a:cubicBezTo>
                  <a:cubicBezTo>
                    <a:pt x="3771" y="7920"/>
                    <a:pt x="7543" y="5040"/>
                    <a:pt x="11143" y="3240"/>
                  </a:cubicBezTo>
                  <a:cubicBezTo>
                    <a:pt x="14743" y="1440"/>
                    <a:pt x="18171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2771230" y="3663949"/>
              <a:ext cx="1397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1636" y="18900"/>
                    <a:pt x="3273" y="21600"/>
                    <a:pt x="6873" y="18900"/>
                  </a:cubicBezTo>
                  <a:cubicBezTo>
                    <a:pt x="10473" y="16200"/>
                    <a:pt x="16036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2974430" y="3604683"/>
              <a:ext cx="88901" cy="6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14400"/>
                  </a:moveTo>
                  <a:cubicBezTo>
                    <a:pt x="2057" y="11782"/>
                    <a:pt x="4114" y="9164"/>
                    <a:pt x="5400" y="6218"/>
                  </a:cubicBezTo>
                  <a:cubicBezTo>
                    <a:pt x="6686" y="3273"/>
                    <a:pt x="7200" y="0"/>
                    <a:pt x="6686" y="0"/>
                  </a:cubicBezTo>
                  <a:cubicBezTo>
                    <a:pt x="6171" y="0"/>
                    <a:pt x="4629" y="3273"/>
                    <a:pt x="3857" y="6545"/>
                  </a:cubicBezTo>
                  <a:cubicBezTo>
                    <a:pt x="3086" y="9818"/>
                    <a:pt x="3086" y="13091"/>
                    <a:pt x="4114" y="15709"/>
                  </a:cubicBezTo>
                  <a:cubicBezTo>
                    <a:pt x="5143" y="18327"/>
                    <a:pt x="7200" y="20291"/>
                    <a:pt x="10286" y="20945"/>
                  </a:cubicBezTo>
                  <a:cubicBezTo>
                    <a:pt x="13371" y="21600"/>
                    <a:pt x="17486" y="20945"/>
                    <a:pt x="21600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3056980" y="3575049"/>
              <a:ext cx="171451" cy="7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435"/>
                  </a:moveTo>
                  <a:cubicBezTo>
                    <a:pt x="1333" y="12706"/>
                    <a:pt x="2667" y="13976"/>
                    <a:pt x="3600" y="16200"/>
                  </a:cubicBezTo>
                  <a:cubicBezTo>
                    <a:pt x="4533" y="18424"/>
                    <a:pt x="5067" y="21600"/>
                    <a:pt x="5333" y="21600"/>
                  </a:cubicBezTo>
                  <a:cubicBezTo>
                    <a:pt x="5600" y="21600"/>
                    <a:pt x="5600" y="18424"/>
                    <a:pt x="6000" y="15247"/>
                  </a:cubicBezTo>
                  <a:cubicBezTo>
                    <a:pt x="6400" y="12071"/>
                    <a:pt x="7200" y="8894"/>
                    <a:pt x="8133" y="6353"/>
                  </a:cubicBezTo>
                  <a:cubicBezTo>
                    <a:pt x="9067" y="3812"/>
                    <a:pt x="10133" y="1906"/>
                    <a:pt x="11067" y="3812"/>
                  </a:cubicBezTo>
                  <a:cubicBezTo>
                    <a:pt x="12000" y="5718"/>
                    <a:pt x="12800" y="11435"/>
                    <a:pt x="13733" y="11753"/>
                  </a:cubicBezTo>
                  <a:cubicBezTo>
                    <a:pt x="14667" y="12071"/>
                    <a:pt x="15733" y="6988"/>
                    <a:pt x="17067" y="4129"/>
                  </a:cubicBezTo>
                  <a:cubicBezTo>
                    <a:pt x="18400" y="1271"/>
                    <a:pt x="20000" y="6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3235959" y="3568700"/>
              <a:ext cx="189322" cy="9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12" fill="norm" stroke="1" extrusionOk="0">
                  <a:moveTo>
                    <a:pt x="2746" y="1440"/>
                  </a:moveTo>
                  <a:cubicBezTo>
                    <a:pt x="1786" y="2880"/>
                    <a:pt x="826" y="4320"/>
                    <a:pt x="346" y="6240"/>
                  </a:cubicBezTo>
                  <a:cubicBezTo>
                    <a:pt x="-134" y="8160"/>
                    <a:pt x="-134" y="10560"/>
                    <a:pt x="466" y="12720"/>
                  </a:cubicBezTo>
                  <a:cubicBezTo>
                    <a:pt x="1066" y="14880"/>
                    <a:pt x="2266" y="16800"/>
                    <a:pt x="3346" y="16560"/>
                  </a:cubicBezTo>
                  <a:cubicBezTo>
                    <a:pt x="4426" y="16320"/>
                    <a:pt x="5386" y="13920"/>
                    <a:pt x="5986" y="11520"/>
                  </a:cubicBezTo>
                  <a:cubicBezTo>
                    <a:pt x="6586" y="9120"/>
                    <a:pt x="6826" y="6720"/>
                    <a:pt x="6346" y="5520"/>
                  </a:cubicBezTo>
                  <a:cubicBezTo>
                    <a:pt x="5866" y="4320"/>
                    <a:pt x="4666" y="4320"/>
                    <a:pt x="4666" y="4080"/>
                  </a:cubicBezTo>
                  <a:cubicBezTo>
                    <a:pt x="4666" y="3840"/>
                    <a:pt x="5866" y="3360"/>
                    <a:pt x="7666" y="3360"/>
                  </a:cubicBezTo>
                  <a:cubicBezTo>
                    <a:pt x="9466" y="3360"/>
                    <a:pt x="11866" y="3840"/>
                    <a:pt x="13426" y="5040"/>
                  </a:cubicBezTo>
                  <a:cubicBezTo>
                    <a:pt x="14986" y="6240"/>
                    <a:pt x="15706" y="8160"/>
                    <a:pt x="16066" y="10560"/>
                  </a:cubicBezTo>
                  <a:cubicBezTo>
                    <a:pt x="16426" y="12960"/>
                    <a:pt x="16426" y="15840"/>
                    <a:pt x="15826" y="18000"/>
                  </a:cubicBezTo>
                  <a:cubicBezTo>
                    <a:pt x="15226" y="20160"/>
                    <a:pt x="14026" y="21600"/>
                    <a:pt x="13306" y="21120"/>
                  </a:cubicBezTo>
                  <a:cubicBezTo>
                    <a:pt x="12586" y="20640"/>
                    <a:pt x="12346" y="18240"/>
                    <a:pt x="13786" y="14400"/>
                  </a:cubicBezTo>
                  <a:cubicBezTo>
                    <a:pt x="15226" y="10560"/>
                    <a:pt x="18346" y="5280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8980" y="3892814"/>
              <a:ext cx="12668251" cy="41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fill="norm" stroke="1" extrusionOk="0">
                  <a:moveTo>
                    <a:pt x="0" y="9955"/>
                  </a:moveTo>
                  <a:cubicBezTo>
                    <a:pt x="101" y="8404"/>
                    <a:pt x="202" y="6854"/>
                    <a:pt x="316" y="6134"/>
                  </a:cubicBezTo>
                  <a:cubicBezTo>
                    <a:pt x="429" y="5414"/>
                    <a:pt x="556" y="5524"/>
                    <a:pt x="688" y="5801"/>
                  </a:cubicBezTo>
                  <a:cubicBezTo>
                    <a:pt x="819" y="6078"/>
                    <a:pt x="956" y="6521"/>
                    <a:pt x="1097" y="6798"/>
                  </a:cubicBezTo>
                  <a:cubicBezTo>
                    <a:pt x="1238" y="7075"/>
                    <a:pt x="1382" y="7186"/>
                    <a:pt x="1518" y="7186"/>
                  </a:cubicBezTo>
                  <a:cubicBezTo>
                    <a:pt x="1653" y="7186"/>
                    <a:pt x="1779" y="7075"/>
                    <a:pt x="1913" y="6854"/>
                  </a:cubicBezTo>
                  <a:cubicBezTo>
                    <a:pt x="2046" y="6632"/>
                    <a:pt x="2187" y="6300"/>
                    <a:pt x="2331" y="5968"/>
                  </a:cubicBezTo>
                  <a:cubicBezTo>
                    <a:pt x="2476" y="5635"/>
                    <a:pt x="2624" y="5303"/>
                    <a:pt x="2774" y="5081"/>
                  </a:cubicBezTo>
                  <a:cubicBezTo>
                    <a:pt x="2923" y="4860"/>
                    <a:pt x="3075" y="4749"/>
                    <a:pt x="3208" y="4638"/>
                  </a:cubicBezTo>
                  <a:cubicBezTo>
                    <a:pt x="3342" y="4528"/>
                    <a:pt x="3457" y="4417"/>
                    <a:pt x="3582" y="4306"/>
                  </a:cubicBezTo>
                  <a:cubicBezTo>
                    <a:pt x="3706" y="4195"/>
                    <a:pt x="3840" y="4084"/>
                    <a:pt x="3975" y="3918"/>
                  </a:cubicBezTo>
                  <a:cubicBezTo>
                    <a:pt x="4111" y="3752"/>
                    <a:pt x="4248" y="3531"/>
                    <a:pt x="4387" y="3364"/>
                  </a:cubicBezTo>
                  <a:cubicBezTo>
                    <a:pt x="4526" y="3198"/>
                    <a:pt x="4666" y="3088"/>
                    <a:pt x="4811" y="2921"/>
                  </a:cubicBezTo>
                  <a:cubicBezTo>
                    <a:pt x="4955" y="2755"/>
                    <a:pt x="5103" y="2534"/>
                    <a:pt x="5257" y="2368"/>
                  </a:cubicBezTo>
                  <a:cubicBezTo>
                    <a:pt x="5410" y="2201"/>
                    <a:pt x="5569" y="2091"/>
                    <a:pt x="5724" y="2035"/>
                  </a:cubicBezTo>
                  <a:cubicBezTo>
                    <a:pt x="5879" y="1980"/>
                    <a:pt x="6031" y="1980"/>
                    <a:pt x="6188" y="1980"/>
                  </a:cubicBezTo>
                  <a:cubicBezTo>
                    <a:pt x="6345" y="1980"/>
                    <a:pt x="6507" y="1980"/>
                    <a:pt x="6668" y="1980"/>
                  </a:cubicBezTo>
                  <a:cubicBezTo>
                    <a:pt x="6828" y="1980"/>
                    <a:pt x="6987" y="1980"/>
                    <a:pt x="7148" y="1980"/>
                  </a:cubicBezTo>
                  <a:cubicBezTo>
                    <a:pt x="7308" y="1980"/>
                    <a:pt x="7471" y="1980"/>
                    <a:pt x="7631" y="1980"/>
                  </a:cubicBezTo>
                  <a:cubicBezTo>
                    <a:pt x="7792" y="1980"/>
                    <a:pt x="7951" y="1980"/>
                    <a:pt x="8086" y="1924"/>
                  </a:cubicBezTo>
                  <a:cubicBezTo>
                    <a:pt x="8221" y="1869"/>
                    <a:pt x="8333" y="1758"/>
                    <a:pt x="8443" y="1648"/>
                  </a:cubicBezTo>
                  <a:cubicBezTo>
                    <a:pt x="8553" y="1537"/>
                    <a:pt x="8662" y="1426"/>
                    <a:pt x="8770" y="1315"/>
                  </a:cubicBezTo>
                  <a:cubicBezTo>
                    <a:pt x="8878" y="1204"/>
                    <a:pt x="8986" y="1094"/>
                    <a:pt x="9100" y="983"/>
                  </a:cubicBezTo>
                  <a:cubicBezTo>
                    <a:pt x="9214" y="872"/>
                    <a:pt x="9333" y="761"/>
                    <a:pt x="9447" y="651"/>
                  </a:cubicBezTo>
                  <a:cubicBezTo>
                    <a:pt x="9560" y="540"/>
                    <a:pt x="9669" y="429"/>
                    <a:pt x="9779" y="318"/>
                  </a:cubicBezTo>
                  <a:cubicBezTo>
                    <a:pt x="9889" y="208"/>
                    <a:pt x="10001" y="97"/>
                    <a:pt x="10114" y="41"/>
                  </a:cubicBezTo>
                  <a:cubicBezTo>
                    <a:pt x="10228" y="-14"/>
                    <a:pt x="10343" y="-14"/>
                    <a:pt x="10455" y="41"/>
                  </a:cubicBezTo>
                  <a:cubicBezTo>
                    <a:pt x="10567" y="97"/>
                    <a:pt x="10675" y="208"/>
                    <a:pt x="10786" y="318"/>
                  </a:cubicBezTo>
                  <a:cubicBezTo>
                    <a:pt x="10896" y="429"/>
                    <a:pt x="11008" y="540"/>
                    <a:pt x="11121" y="651"/>
                  </a:cubicBezTo>
                  <a:cubicBezTo>
                    <a:pt x="11235" y="761"/>
                    <a:pt x="11350" y="872"/>
                    <a:pt x="11464" y="1038"/>
                  </a:cubicBezTo>
                  <a:cubicBezTo>
                    <a:pt x="11578" y="1204"/>
                    <a:pt x="11690" y="1426"/>
                    <a:pt x="11805" y="1592"/>
                  </a:cubicBezTo>
                  <a:cubicBezTo>
                    <a:pt x="11921" y="1758"/>
                    <a:pt x="12040" y="1869"/>
                    <a:pt x="12162" y="1980"/>
                  </a:cubicBezTo>
                  <a:cubicBezTo>
                    <a:pt x="12285" y="2091"/>
                    <a:pt x="12411" y="2201"/>
                    <a:pt x="12534" y="2257"/>
                  </a:cubicBezTo>
                  <a:cubicBezTo>
                    <a:pt x="12657" y="2312"/>
                    <a:pt x="12776" y="2312"/>
                    <a:pt x="12895" y="2312"/>
                  </a:cubicBezTo>
                  <a:cubicBezTo>
                    <a:pt x="13014" y="2312"/>
                    <a:pt x="13133" y="2312"/>
                    <a:pt x="13254" y="2368"/>
                  </a:cubicBezTo>
                  <a:cubicBezTo>
                    <a:pt x="13375" y="2423"/>
                    <a:pt x="13498" y="2534"/>
                    <a:pt x="13619" y="2589"/>
                  </a:cubicBezTo>
                  <a:cubicBezTo>
                    <a:pt x="13740" y="2644"/>
                    <a:pt x="13859" y="2644"/>
                    <a:pt x="13980" y="2755"/>
                  </a:cubicBezTo>
                  <a:cubicBezTo>
                    <a:pt x="14100" y="2866"/>
                    <a:pt x="14223" y="3088"/>
                    <a:pt x="14348" y="3254"/>
                  </a:cubicBezTo>
                  <a:cubicBezTo>
                    <a:pt x="14472" y="3420"/>
                    <a:pt x="14598" y="3531"/>
                    <a:pt x="14719" y="3697"/>
                  </a:cubicBezTo>
                  <a:cubicBezTo>
                    <a:pt x="14840" y="3863"/>
                    <a:pt x="14956" y="4084"/>
                    <a:pt x="15073" y="4361"/>
                  </a:cubicBezTo>
                  <a:cubicBezTo>
                    <a:pt x="15190" y="4638"/>
                    <a:pt x="15309" y="4971"/>
                    <a:pt x="15432" y="5303"/>
                  </a:cubicBezTo>
                  <a:cubicBezTo>
                    <a:pt x="15555" y="5635"/>
                    <a:pt x="15681" y="5968"/>
                    <a:pt x="15804" y="6244"/>
                  </a:cubicBezTo>
                  <a:cubicBezTo>
                    <a:pt x="15927" y="6521"/>
                    <a:pt x="16046" y="6743"/>
                    <a:pt x="16167" y="6964"/>
                  </a:cubicBezTo>
                  <a:cubicBezTo>
                    <a:pt x="16288" y="7186"/>
                    <a:pt x="16410" y="7408"/>
                    <a:pt x="16535" y="7574"/>
                  </a:cubicBezTo>
                  <a:cubicBezTo>
                    <a:pt x="16659" y="7740"/>
                    <a:pt x="16786" y="7851"/>
                    <a:pt x="16906" y="7961"/>
                  </a:cubicBezTo>
                  <a:cubicBezTo>
                    <a:pt x="17027" y="8072"/>
                    <a:pt x="17143" y="8183"/>
                    <a:pt x="17260" y="8294"/>
                  </a:cubicBezTo>
                  <a:cubicBezTo>
                    <a:pt x="17377" y="8404"/>
                    <a:pt x="17497" y="8515"/>
                    <a:pt x="17617" y="8571"/>
                  </a:cubicBezTo>
                  <a:cubicBezTo>
                    <a:pt x="17738" y="8626"/>
                    <a:pt x="17861" y="8626"/>
                    <a:pt x="17980" y="8681"/>
                  </a:cubicBezTo>
                  <a:cubicBezTo>
                    <a:pt x="18099" y="8737"/>
                    <a:pt x="18215" y="8848"/>
                    <a:pt x="18332" y="9014"/>
                  </a:cubicBezTo>
                  <a:cubicBezTo>
                    <a:pt x="18449" y="9180"/>
                    <a:pt x="18568" y="9401"/>
                    <a:pt x="18688" y="9623"/>
                  </a:cubicBezTo>
                  <a:cubicBezTo>
                    <a:pt x="18807" y="9844"/>
                    <a:pt x="18926" y="10066"/>
                    <a:pt x="19039" y="10288"/>
                  </a:cubicBezTo>
                  <a:cubicBezTo>
                    <a:pt x="19153" y="10509"/>
                    <a:pt x="19261" y="10731"/>
                    <a:pt x="19373" y="11008"/>
                  </a:cubicBezTo>
                  <a:cubicBezTo>
                    <a:pt x="19485" y="11284"/>
                    <a:pt x="19601" y="11617"/>
                    <a:pt x="19714" y="11894"/>
                  </a:cubicBezTo>
                  <a:cubicBezTo>
                    <a:pt x="19828" y="12171"/>
                    <a:pt x="19940" y="12392"/>
                    <a:pt x="20073" y="12724"/>
                  </a:cubicBezTo>
                  <a:cubicBezTo>
                    <a:pt x="20207" y="13057"/>
                    <a:pt x="20362" y="13500"/>
                    <a:pt x="20508" y="14054"/>
                  </a:cubicBezTo>
                  <a:cubicBezTo>
                    <a:pt x="20654" y="14608"/>
                    <a:pt x="20792" y="15272"/>
                    <a:pt x="20934" y="16214"/>
                  </a:cubicBezTo>
                  <a:cubicBezTo>
                    <a:pt x="21077" y="17155"/>
                    <a:pt x="21225" y="18374"/>
                    <a:pt x="21337" y="19315"/>
                  </a:cubicBezTo>
                  <a:cubicBezTo>
                    <a:pt x="21448" y="20257"/>
                    <a:pt x="21524" y="20921"/>
                    <a:pt x="21600" y="21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256630" y="4252646"/>
              <a:ext cx="177801" cy="30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7281"/>
                  </a:moveTo>
                  <a:cubicBezTo>
                    <a:pt x="5400" y="5941"/>
                    <a:pt x="10800" y="4600"/>
                    <a:pt x="14014" y="3706"/>
                  </a:cubicBezTo>
                  <a:cubicBezTo>
                    <a:pt x="17229" y="2812"/>
                    <a:pt x="18257" y="2365"/>
                    <a:pt x="19029" y="1770"/>
                  </a:cubicBezTo>
                  <a:cubicBezTo>
                    <a:pt x="19800" y="1174"/>
                    <a:pt x="20314" y="429"/>
                    <a:pt x="19929" y="131"/>
                  </a:cubicBezTo>
                  <a:cubicBezTo>
                    <a:pt x="19543" y="-167"/>
                    <a:pt x="18257" y="-18"/>
                    <a:pt x="15557" y="1248"/>
                  </a:cubicBezTo>
                  <a:cubicBezTo>
                    <a:pt x="12857" y="2514"/>
                    <a:pt x="8743" y="4898"/>
                    <a:pt x="6557" y="6462"/>
                  </a:cubicBezTo>
                  <a:cubicBezTo>
                    <a:pt x="4371" y="8026"/>
                    <a:pt x="4114" y="8771"/>
                    <a:pt x="4500" y="9367"/>
                  </a:cubicBezTo>
                  <a:cubicBezTo>
                    <a:pt x="4886" y="9963"/>
                    <a:pt x="5914" y="10410"/>
                    <a:pt x="7071" y="10707"/>
                  </a:cubicBezTo>
                  <a:cubicBezTo>
                    <a:pt x="8229" y="11005"/>
                    <a:pt x="9514" y="11154"/>
                    <a:pt x="10800" y="11378"/>
                  </a:cubicBezTo>
                  <a:cubicBezTo>
                    <a:pt x="12086" y="11601"/>
                    <a:pt x="13371" y="11899"/>
                    <a:pt x="13500" y="12421"/>
                  </a:cubicBezTo>
                  <a:cubicBezTo>
                    <a:pt x="13629" y="12942"/>
                    <a:pt x="12600" y="13687"/>
                    <a:pt x="10414" y="14804"/>
                  </a:cubicBezTo>
                  <a:cubicBezTo>
                    <a:pt x="8229" y="15921"/>
                    <a:pt x="4886" y="17411"/>
                    <a:pt x="2957" y="18528"/>
                  </a:cubicBezTo>
                  <a:cubicBezTo>
                    <a:pt x="1029" y="19645"/>
                    <a:pt x="514" y="20390"/>
                    <a:pt x="900" y="20837"/>
                  </a:cubicBezTo>
                  <a:cubicBezTo>
                    <a:pt x="1286" y="21284"/>
                    <a:pt x="2571" y="21433"/>
                    <a:pt x="6171" y="20837"/>
                  </a:cubicBezTo>
                  <a:cubicBezTo>
                    <a:pt x="9771" y="20241"/>
                    <a:pt x="15686" y="18901"/>
                    <a:pt x="21600" y="17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456565" y="4406370"/>
              <a:ext cx="231866" cy="13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073" fill="norm" stroke="1" extrusionOk="0">
                  <a:moveTo>
                    <a:pt x="1481" y="3122"/>
                  </a:moveTo>
                  <a:cubicBezTo>
                    <a:pt x="695" y="1772"/>
                    <a:pt x="-90" y="422"/>
                    <a:pt x="8" y="84"/>
                  </a:cubicBezTo>
                  <a:cubicBezTo>
                    <a:pt x="106" y="-253"/>
                    <a:pt x="1088" y="422"/>
                    <a:pt x="2266" y="2109"/>
                  </a:cubicBezTo>
                  <a:cubicBezTo>
                    <a:pt x="3445" y="3797"/>
                    <a:pt x="4819" y="6497"/>
                    <a:pt x="5408" y="9535"/>
                  </a:cubicBezTo>
                  <a:cubicBezTo>
                    <a:pt x="5997" y="12572"/>
                    <a:pt x="5801" y="15947"/>
                    <a:pt x="5310" y="18141"/>
                  </a:cubicBezTo>
                  <a:cubicBezTo>
                    <a:pt x="4819" y="20335"/>
                    <a:pt x="4034" y="21347"/>
                    <a:pt x="3641" y="21009"/>
                  </a:cubicBezTo>
                  <a:cubicBezTo>
                    <a:pt x="3248" y="20672"/>
                    <a:pt x="3248" y="18984"/>
                    <a:pt x="3935" y="16791"/>
                  </a:cubicBezTo>
                  <a:cubicBezTo>
                    <a:pt x="4623" y="14597"/>
                    <a:pt x="5997" y="11897"/>
                    <a:pt x="7175" y="9535"/>
                  </a:cubicBezTo>
                  <a:cubicBezTo>
                    <a:pt x="8354" y="7172"/>
                    <a:pt x="9335" y="5147"/>
                    <a:pt x="9630" y="4978"/>
                  </a:cubicBezTo>
                  <a:cubicBezTo>
                    <a:pt x="9925" y="4809"/>
                    <a:pt x="9532" y="6497"/>
                    <a:pt x="9335" y="8353"/>
                  </a:cubicBezTo>
                  <a:cubicBezTo>
                    <a:pt x="9139" y="10209"/>
                    <a:pt x="9139" y="12234"/>
                    <a:pt x="9728" y="13585"/>
                  </a:cubicBezTo>
                  <a:cubicBezTo>
                    <a:pt x="10317" y="14934"/>
                    <a:pt x="11495" y="15609"/>
                    <a:pt x="13557" y="15441"/>
                  </a:cubicBezTo>
                  <a:cubicBezTo>
                    <a:pt x="15619" y="15272"/>
                    <a:pt x="18565" y="14259"/>
                    <a:pt x="21510" y="13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815430" y="4267200"/>
              <a:ext cx="381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554"/>
                    <a:pt x="4800" y="11109"/>
                    <a:pt x="8400" y="14709"/>
                  </a:cubicBezTo>
                  <a:cubicBezTo>
                    <a:pt x="12000" y="18309"/>
                    <a:pt x="16800" y="199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936080" y="4197350"/>
              <a:ext cx="88684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600" fill="norm" stroke="1" extrusionOk="0">
                  <a:moveTo>
                    <a:pt x="0" y="0"/>
                  </a:moveTo>
                  <a:cubicBezTo>
                    <a:pt x="6873" y="2971"/>
                    <a:pt x="13745" y="5943"/>
                    <a:pt x="17427" y="8686"/>
                  </a:cubicBezTo>
                  <a:cubicBezTo>
                    <a:pt x="21109" y="11429"/>
                    <a:pt x="21600" y="13943"/>
                    <a:pt x="18655" y="16057"/>
                  </a:cubicBezTo>
                  <a:cubicBezTo>
                    <a:pt x="15709" y="18171"/>
                    <a:pt x="9327" y="19886"/>
                    <a:pt x="29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1285330" y="4208919"/>
              <a:ext cx="171451" cy="31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4861"/>
                  </a:moveTo>
                  <a:cubicBezTo>
                    <a:pt x="1067" y="9935"/>
                    <a:pt x="2133" y="15009"/>
                    <a:pt x="2800" y="17908"/>
                  </a:cubicBezTo>
                  <a:cubicBezTo>
                    <a:pt x="3467" y="20807"/>
                    <a:pt x="3733" y="21532"/>
                    <a:pt x="3867" y="21315"/>
                  </a:cubicBezTo>
                  <a:cubicBezTo>
                    <a:pt x="4000" y="21097"/>
                    <a:pt x="4000" y="19937"/>
                    <a:pt x="3600" y="17038"/>
                  </a:cubicBezTo>
                  <a:cubicBezTo>
                    <a:pt x="3200" y="14139"/>
                    <a:pt x="2400" y="9500"/>
                    <a:pt x="2000" y="6745"/>
                  </a:cubicBezTo>
                  <a:cubicBezTo>
                    <a:pt x="1600" y="3991"/>
                    <a:pt x="1600" y="3121"/>
                    <a:pt x="1467" y="2324"/>
                  </a:cubicBezTo>
                  <a:cubicBezTo>
                    <a:pt x="1333" y="1527"/>
                    <a:pt x="1067" y="802"/>
                    <a:pt x="933" y="947"/>
                  </a:cubicBezTo>
                  <a:cubicBezTo>
                    <a:pt x="800" y="1092"/>
                    <a:pt x="800" y="2106"/>
                    <a:pt x="1467" y="3411"/>
                  </a:cubicBezTo>
                  <a:cubicBezTo>
                    <a:pt x="2133" y="4716"/>
                    <a:pt x="3467" y="6311"/>
                    <a:pt x="4800" y="7180"/>
                  </a:cubicBezTo>
                  <a:cubicBezTo>
                    <a:pt x="6133" y="8050"/>
                    <a:pt x="7467" y="8195"/>
                    <a:pt x="8533" y="7905"/>
                  </a:cubicBezTo>
                  <a:cubicBezTo>
                    <a:pt x="9600" y="7615"/>
                    <a:pt x="10400" y="6890"/>
                    <a:pt x="11333" y="5731"/>
                  </a:cubicBezTo>
                  <a:cubicBezTo>
                    <a:pt x="12267" y="4571"/>
                    <a:pt x="13333" y="2976"/>
                    <a:pt x="14267" y="1817"/>
                  </a:cubicBezTo>
                  <a:cubicBezTo>
                    <a:pt x="15200" y="657"/>
                    <a:pt x="16000" y="-68"/>
                    <a:pt x="16533" y="4"/>
                  </a:cubicBezTo>
                  <a:cubicBezTo>
                    <a:pt x="17067" y="77"/>
                    <a:pt x="17333" y="947"/>
                    <a:pt x="17600" y="2976"/>
                  </a:cubicBezTo>
                  <a:cubicBezTo>
                    <a:pt x="17867" y="5006"/>
                    <a:pt x="18133" y="8195"/>
                    <a:pt x="18800" y="10804"/>
                  </a:cubicBezTo>
                  <a:cubicBezTo>
                    <a:pt x="19467" y="13414"/>
                    <a:pt x="20533" y="15443"/>
                    <a:pt x="21600" y="17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1483806" y="4319708"/>
              <a:ext cx="119025" cy="8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53" fill="norm" stroke="1" extrusionOk="0">
                  <a:moveTo>
                    <a:pt x="1983" y="12845"/>
                  </a:moveTo>
                  <a:cubicBezTo>
                    <a:pt x="3498" y="10630"/>
                    <a:pt x="5014" y="8415"/>
                    <a:pt x="5962" y="5922"/>
                  </a:cubicBezTo>
                  <a:cubicBezTo>
                    <a:pt x="6909" y="3430"/>
                    <a:pt x="7288" y="661"/>
                    <a:pt x="6720" y="107"/>
                  </a:cubicBezTo>
                  <a:cubicBezTo>
                    <a:pt x="6151" y="-447"/>
                    <a:pt x="4635" y="1215"/>
                    <a:pt x="3309" y="3707"/>
                  </a:cubicBezTo>
                  <a:cubicBezTo>
                    <a:pt x="1983" y="6199"/>
                    <a:pt x="846" y="9522"/>
                    <a:pt x="277" y="12568"/>
                  </a:cubicBezTo>
                  <a:cubicBezTo>
                    <a:pt x="-291" y="15615"/>
                    <a:pt x="-291" y="18384"/>
                    <a:pt x="3309" y="19768"/>
                  </a:cubicBezTo>
                  <a:cubicBezTo>
                    <a:pt x="6909" y="21153"/>
                    <a:pt x="14109" y="21153"/>
                    <a:pt x="21309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1591107" y="4117224"/>
              <a:ext cx="106974" cy="30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19" fill="norm" stroke="1" extrusionOk="0">
                  <a:moveTo>
                    <a:pt x="12510" y="16364"/>
                  </a:moveTo>
                  <a:cubicBezTo>
                    <a:pt x="11239" y="15768"/>
                    <a:pt x="9969" y="15172"/>
                    <a:pt x="8275" y="15098"/>
                  </a:cubicBezTo>
                  <a:cubicBezTo>
                    <a:pt x="6580" y="15023"/>
                    <a:pt x="4463" y="15470"/>
                    <a:pt x="2980" y="16141"/>
                  </a:cubicBezTo>
                  <a:cubicBezTo>
                    <a:pt x="1498" y="16811"/>
                    <a:pt x="651" y="17705"/>
                    <a:pt x="228" y="18524"/>
                  </a:cubicBezTo>
                  <a:cubicBezTo>
                    <a:pt x="-196" y="19343"/>
                    <a:pt x="-196" y="20088"/>
                    <a:pt x="1710" y="20610"/>
                  </a:cubicBezTo>
                  <a:cubicBezTo>
                    <a:pt x="3616" y="21131"/>
                    <a:pt x="7428" y="21429"/>
                    <a:pt x="10392" y="20610"/>
                  </a:cubicBezTo>
                  <a:cubicBezTo>
                    <a:pt x="13357" y="19790"/>
                    <a:pt x="15475" y="17854"/>
                    <a:pt x="16322" y="14577"/>
                  </a:cubicBezTo>
                  <a:cubicBezTo>
                    <a:pt x="17169" y="11299"/>
                    <a:pt x="16745" y="6681"/>
                    <a:pt x="16110" y="3926"/>
                  </a:cubicBezTo>
                  <a:cubicBezTo>
                    <a:pt x="15475" y="1170"/>
                    <a:pt x="14628" y="276"/>
                    <a:pt x="13357" y="52"/>
                  </a:cubicBezTo>
                  <a:cubicBezTo>
                    <a:pt x="12086" y="-171"/>
                    <a:pt x="10392" y="276"/>
                    <a:pt x="9122" y="2138"/>
                  </a:cubicBezTo>
                  <a:cubicBezTo>
                    <a:pt x="7851" y="4000"/>
                    <a:pt x="7004" y="7277"/>
                    <a:pt x="7216" y="9959"/>
                  </a:cubicBezTo>
                  <a:cubicBezTo>
                    <a:pt x="7428" y="12640"/>
                    <a:pt x="8698" y="14726"/>
                    <a:pt x="9969" y="16141"/>
                  </a:cubicBezTo>
                  <a:cubicBezTo>
                    <a:pt x="11239" y="17556"/>
                    <a:pt x="12510" y="18301"/>
                    <a:pt x="14416" y="18226"/>
                  </a:cubicBezTo>
                  <a:cubicBezTo>
                    <a:pt x="16322" y="18152"/>
                    <a:pt x="18863" y="17258"/>
                    <a:pt x="21404" y="16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1704430" y="4330700"/>
              <a:ext cx="25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1729830" y="423544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1775556" y="4136274"/>
              <a:ext cx="303525" cy="27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13" fill="norm" stroke="1" extrusionOk="0">
                  <a:moveTo>
                    <a:pt x="4410" y="12086"/>
                  </a:moveTo>
                  <a:cubicBezTo>
                    <a:pt x="3360" y="11922"/>
                    <a:pt x="2310" y="11758"/>
                    <a:pt x="1560" y="12004"/>
                  </a:cubicBezTo>
                  <a:cubicBezTo>
                    <a:pt x="810" y="12249"/>
                    <a:pt x="360" y="12904"/>
                    <a:pt x="135" y="14049"/>
                  </a:cubicBezTo>
                  <a:cubicBezTo>
                    <a:pt x="-90" y="15195"/>
                    <a:pt x="-90" y="16831"/>
                    <a:pt x="585" y="18058"/>
                  </a:cubicBezTo>
                  <a:cubicBezTo>
                    <a:pt x="1260" y="19286"/>
                    <a:pt x="2610" y="20104"/>
                    <a:pt x="4335" y="19777"/>
                  </a:cubicBezTo>
                  <a:cubicBezTo>
                    <a:pt x="6060" y="19449"/>
                    <a:pt x="8160" y="17977"/>
                    <a:pt x="9510" y="16586"/>
                  </a:cubicBezTo>
                  <a:cubicBezTo>
                    <a:pt x="10860" y="15195"/>
                    <a:pt x="11460" y="13886"/>
                    <a:pt x="11385" y="13395"/>
                  </a:cubicBezTo>
                  <a:cubicBezTo>
                    <a:pt x="11310" y="12904"/>
                    <a:pt x="10560" y="13231"/>
                    <a:pt x="9960" y="13804"/>
                  </a:cubicBezTo>
                  <a:cubicBezTo>
                    <a:pt x="9360" y="14377"/>
                    <a:pt x="8910" y="15195"/>
                    <a:pt x="8685" y="16013"/>
                  </a:cubicBezTo>
                  <a:cubicBezTo>
                    <a:pt x="8460" y="16831"/>
                    <a:pt x="8460" y="17649"/>
                    <a:pt x="8760" y="18304"/>
                  </a:cubicBezTo>
                  <a:cubicBezTo>
                    <a:pt x="9060" y="18958"/>
                    <a:pt x="9660" y="19449"/>
                    <a:pt x="10185" y="19204"/>
                  </a:cubicBezTo>
                  <a:cubicBezTo>
                    <a:pt x="10710" y="18958"/>
                    <a:pt x="11160" y="17977"/>
                    <a:pt x="11535" y="17895"/>
                  </a:cubicBezTo>
                  <a:cubicBezTo>
                    <a:pt x="11910" y="17813"/>
                    <a:pt x="12210" y="18631"/>
                    <a:pt x="12735" y="19286"/>
                  </a:cubicBezTo>
                  <a:cubicBezTo>
                    <a:pt x="13260" y="19940"/>
                    <a:pt x="14010" y="20431"/>
                    <a:pt x="14685" y="20268"/>
                  </a:cubicBezTo>
                  <a:cubicBezTo>
                    <a:pt x="15360" y="20104"/>
                    <a:pt x="15960" y="19286"/>
                    <a:pt x="16785" y="16177"/>
                  </a:cubicBezTo>
                  <a:cubicBezTo>
                    <a:pt x="17610" y="13068"/>
                    <a:pt x="18660" y="7668"/>
                    <a:pt x="19185" y="4477"/>
                  </a:cubicBezTo>
                  <a:cubicBezTo>
                    <a:pt x="19710" y="1286"/>
                    <a:pt x="19710" y="304"/>
                    <a:pt x="19410" y="58"/>
                  </a:cubicBezTo>
                  <a:cubicBezTo>
                    <a:pt x="19110" y="-187"/>
                    <a:pt x="18510" y="304"/>
                    <a:pt x="17985" y="2349"/>
                  </a:cubicBezTo>
                  <a:cubicBezTo>
                    <a:pt x="17460" y="4395"/>
                    <a:pt x="17010" y="7995"/>
                    <a:pt x="16935" y="11022"/>
                  </a:cubicBezTo>
                  <a:cubicBezTo>
                    <a:pt x="16860" y="14049"/>
                    <a:pt x="17160" y="16504"/>
                    <a:pt x="17985" y="18140"/>
                  </a:cubicBezTo>
                  <a:cubicBezTo>
                    <a:pt x="18810" y="19777"/>
                    <a:pt x="20160" y="20595"/>
                    <a:pt x="2151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2536280" y="4121150"/>
              <a:ext cx="50801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0"/>
                  </a:moveTo>
                  <a:cubicBezTo>
                    <a:pt x="0" y="5700"/>
                    <a:pt x="0" y="11400"/>
                    <a:pt x="0" y="14625"/>
                  </a:cubicBezTo>
                  <a:cubicBezTo>
                    <a:pt x="0" y="17850"/>
                    <a:pt x="0" y="18600"/>
                    <a:pt x="900" y="19350"/>
                  </a:cubicBezTo>
                  <a:cubicBezTo>
                    <a:pt x="1800" y="20100"/>
                    <a:pt x="3600" y="20850"/>
                    <a:pt x="6750" y="21225"/>
                  </a:cubicBezTo>
                  <a:cubicBezTo>
                    <a:pt x="9900" y="21600"/>
                    <a:pt x="14400" y="21600"/>
                    <a:pt x="17100" y="21225"/>
                  </a:cubicBezTo>
                  <a:cubicBezTo>
                    <a:pt x="19800" y="20850"/>
                    <a:pt x="20700" y="20100"/>
                    <a:pt x="21600" y="19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2495269" y="4240277"/>
              <a:ext cx="259822" cy="18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087" fill="norm" stroke="1" extrusionOk="0">
                  <a:moveTo>
                    <a:pt x="1285" y="5331"/>
                  </a:moveTo>
                  <a:cubicBezTo>
                    <a:pt x="762" y="6559"/>
                    <a:pt x="239" y="7786"/>
                    <a:pt x="65" y="9013"/>
                  </a:cubicBezTo>
                  <a:cubicBezTo>
                    <a:pt x="-109" y="10241"/>
                    <a:pt x="65" y="11468"/>
                    <a:pt x="588" y="12204"/>
                  </a:cubicBezTo>
                  <a:cubicBezTo>
                    <a:pt x="1110" y="12941"/>
                    <a:pt x="1981" y="13186"/>
                    <a:pt x="3897" y="12327"/>
                  </a:cubicBezTo>
                  <a:cubicBezTo>
                    <a:pt x="5814" y="11468"/>
                    <a:pt x="8775" y="9504"/>
                    <a:pt x="10517" y="7909"/>
                  </a:cubicBezTo>
                  <a:cubicBezTo>
                    <a:pt x="12259" y="6313"/>
                    <a:pt x="12781" y="5086"/>
                    <a:pt x="12607" y="4227"/>
                  </a:cubicBezTo>
                  <a:cubicBezTo>
                    <a:pt x="12433" y="3368"/>
                    <a:pt x="11562" y="2877"/>
                    <a:pt x="10865" y="3122"/>
                  </a:cubicBezTo>
                  <a:cubicBezTo>
                    <a:pt x="10168" y="3368"/>
                    <a:pt x="9646" y="4350"/>
                    <a:pt x="9297" y="5454"/>
                  </a:cubicBezTo>
                  <a:cubicBezTo>
                    <a:pt x="8949" y="6559"/>
                    <a:pt x="8775" y="7786"/>
                    <a:pt x="9036" y="9504"/>
                  </a:cubicBezTo>
                  <a:cubicBezTo>
                    <a:pt x="9297" y="11222"/>
                    <a:pt x="9994" y="13431"/>
                    <a:pt x="11214" y="14291"/>
                  </a:cubicBezTo>
                  <a:cubicBezTo>
                    <a:pt x="12433" y="15150"/>
                    <a:pt x="14175" y="14659"/>
                    <a:pt x="15656" y="12941"/>
                  </a:cubicBezTo>
                  <a:cubicBezTo>
                    <a:pt x="17136" y="11222"/>
                    <a:pt x="18356" y="8277"/>
                    <a:pt x="18965" y="5822"/>
                  </a:cubicBezTo>
                  <a:cubicBezTo>
                    <a:pt x="19575" y="3368"/>
                    <a:pt x="19575" y="1404"/>
                    <a:pt x="19139" y="545"/>
                  </a:cubicBezTo>
                  <a:cubicBezTo>
                    <a:pt x="18704" y="-314"/>
                    <a:pt x="17833" y="-69"/>
                    <a:pt x="17223" y="668"/>
                  </a:cubicBezTo>
                  <a:cubicBezTo>
                    <a:pt x="16614" y="1404"/>
                    <a:pt x="16265" y="2631"/>
                    <a:pt x="16091" y="3859"/>
                  </a:cubicBezTo>
                  <a:cubicBezTo>
                    <a:pt x="15917" y="5086"/>
                    <a:pt x="15917" y="6313"/>
                    <a:pt x="16614" y="7909"/>
                  </a:cubicBezTo>
                  <a:cubicBezTo>
                    <a:pt x="17310" y="9504"/>
                    <a:pt x="18704" y="11468"/>
                    <a:pt x="19662" y="13063"/>
                  </a:cubicBezTo>
                  <a:cubicBezTo>
                    <a:pt x="20620" y="14659"/>
                    <a:pt x="21143" y="15886"/>
                    <a:pt x="21317" y="17113"/>
                  </a:cubicBezTo>
                  <a:cubicBezTo>
                    <a:pt x="21491" y="18341"/>
                    <a:pt x="21317" y="19568"/>
                    <a:pt x="20794" y="20304"/>
                  </a:cubicBezTo>
                  <a:cubicBezTo>
                    <a:pt x="20272" y="21041"/>
                    <a:pt x="19401" y="21286"/>
                    <a:pt x="18704" y="20918"/>
                  </a:cubicBezTo>
                  <a:cubicBezTo>
                    <a:pt x="18007" y="20550"/>
                    <a:pt x="17485" y="19568"/>
                    <a:pt x="17223" y="18463"/>
                  </a:cubicBezTo>
                  <a:cubicBezTo>
                    <a:pt x="16962" y="17359"/>
                    <a:pt x="16962" y="16131"/>
                    <a:pt x="16962" y="14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2794513" y="4070349"/>
              <a:ext cx="16086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1" y="0"/>
                  </a:moveTo>
                  <a:cubicBezTo>
                    <a:pt x="7958" y="4114"/>
                    <a:pt x="7105" y="8229"/>
                    <a:pt x="6821" y="11535"/>
                  </a:cubicBezTo>
                  <a:cubicBezTo>
                    <a:pt x="6537" y="14841"/>
                    <a:pt x="6821" y="17339"/>
                    <a:pt x="7674" y="19029"/>
                  </a:cubicBezTo>
                  <a:cubicBezTo>
                    <a:pt x="8526" y="20718"/>
                    <a:pt x="9947" y="21600"/>
                    <a:pt x="10800" y="21600"/>
                  </a:cubicBezTo>
                  <a:cubicBezTo>
                    <a:pt x="11653" y="21600"/>
                    <a:pt x="11937" y="20718"/>
                    <a:pt x="11226" y="19469"/>
                  </a:cubicBezTo>
                  <a:cubicBezTo>
                    <a:pt x="10516" y="18220"/>
                    <a:pt x="8811" y="16604"/>
                    <a:pt x="7247" y="15649"/>
                  </a:cubicBezTo>
                  <a:cubicBezTo>
                    <a:pt x="5684" y="14694"/>
                    <a:pt x="4263" y="14400"/>
                    <a:pt x="2842" y="14180"/>
                  </a:cubicBezTo>
                  <a:cubicBezTo>
                    <a:pt x="1421" y="13959"/>
                    <a:pt x="0" y="13812"/>
                    <a:pt x="0" y="13739"/>
                  </a:cubicBezTo>
                  <a:cubicBezTo>
                    <a:pt x="0" y="13665"/>
                    <a:pt x="1421" y="13665"/>
                    <a:pt x="4263" y="13665"/>
                  </a:cubicBezTo>
                  <a:cubicBezTo>
                    <a:pt x="7105" y="13665"/>
                    <a:pt x="11368" y="13665"/>
                    <a:pt x="14068" y="13886"/>
                  </a:cubicBezTo>
                  <a:cubicBezTo>
                    <a:pt x="16768" y="14106"/>
                    <a:pt x="17905" y="14547"/>
                    <a:pt x="18758" y="15135"/>
                  </a:cubicBezTo>
                  <a:cubicBezTo>
                    <a:pt x="19611" y="15722"/>
                    <a:pt x="20179" y="16457"/>
                    <a:pt x="20463" y="17192"/>
                  </a:cubicBezTo>
                  <a:cubicBezTo>
                    <a:pt x="20747" y="17927"/>
                    <a:pt x="20747" y="18661"/>
                    <a:pt x="20605" y="18220"/>
                  </a:cubicBezTo>
                  <a:cubicBezTo>
                    <a:pt x="20463" y="17780"/>
                    <a:pt x="20179" y="16163"/>
                    <a:pt x="20321" y="14106"/>
                  </a:cubicBezTo>
                  <a:cubicBezTo>
                    <a:pt x="20463" y="12049"/>
                    <a:pt x="21032" y="9551"/>
                    <a:pt x="21600" y="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2974430" y="4196371"/>
              <a:ext cx="249592" cy="37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290" fill="norm" stroke="1" extrusionOk="0">
                  <a:moveTo>
                    <a:pt x="0" y="54"/>
                  </a:moveTo>
                  <a:cubicBezTo>
                    <a:pt x="908" y="1835"/>
                    <a:pt x="1815" y="3615"/>
                    <a:pt x="2269" y="5098"/>
                  </a:cubicBezTo>
                  <a:cubicBezTo>
                    <a:pt x="2723" y="6582"/>
                    <a:pt x="2723" y="7769"/>
                    <a:pt x="2541" y="8006"/>
                  </a:cubicBezTo>
                  <a:cubicBezTo>
                    <a:pt x="2360" y="8243"/>
                    <a:pt x="1997" y="7531"/>
                    <a:pt x="1815" y="6404"/>
                  </a:cubicBezTo>
                  <a:cubicBezTo>
                    <a:pt x="1634" y="5276"/>
                    <a:pt x="1634" y="3733"/>
                    <a:pt x="1906" y="2725"/>
                  </a:cubicBezTo>
                  <a:cubicBezTo>
                    <a:pt x="2178" y="1716"/>
                    <a:pt x="2723" y="1241"/>
                    <a:pt x="3449" y="1063"/>
                  </a:cubicBezTo>
                  <a:cubicBezTo>
                    <a:pt x="4175" y="885"/>
                    <a:pt x="5082" y="1004"/>
                    <a:pt x="5899" y="1775"/>
                  </a:cubicBezTo>
                  <a:cubicBezTo>
                    <a:pt x="6716" y="2547"/>
                    <a:pt x="7442" y="3971"/>
                    <a:pt x="8168" y="4980"/>
                  </a:cubicBezTo>
                  <a:cubicBezTo>
                    <a:pt x="8894" y="5988"/>
                    <a:pt x="9620" y="6582"/>
                    <a:pt x="10528" y="6760"/>
                  </a:cubicBezTo>
                  <a:cubicBezTo>
                    <a:pt x="11435" y="6938"/>
                    <a:pt x="12524" y="6701"/>
                    <a:pt x="13432" y="5929"/>
                  </a:cubicBezTo>
                  <a:cubicBezTo>
                    <a:pt x="14339" y="5158"/>
                    <a:pt x="15066" y="3852"/>
                    <a:pt x="15429" y="2784"/>
                  </a:cubicBezTo>
                  <a:cubicBezTo>
                    <a:pt x="15792" y="1716"/>
                    <a:pt x="15792" y="885"/>
                    <a:pt x="15247" y="410"/>
                  </a:cubicBezTo>
                  <a:cubicBezTo>
                    <a:pt x="14703" y="-64"/>
                    <a:pt x="13613" y="-183"/>
                    <a:pt x="12706" y="351"/>
                  </a:cubicBezTo>
                  <a:cubicBezTo>
                    <a:pt x="11798" y="885"/>
                    <a:pt x="11072" y="2072"/>
                    <a:pt x="10709" y="2962"/>
                  </a:cubicBezTo>
                  <a:cubicBezTo>
                    <a:pt x="10346" y="3852"/>
                    <a:pt x="10346" y="4446"/>
                    <a:pt x="10800" y="4861"/>
                  </a:cubicBezTo>
                  <a:cubicBezTo>
                    <a:pt x="11254" y="5276"/>
                    <a:pt x="12161" y="5514"/>
                    <a:pt x="13250" y="5454"/>
                  </a:cubicBezTo>
                  <a:cubicBezTo>
                    <a:pt x="14339" y="5395"/>
                    <a:pt x="15610" y="5039"/>
                    <a:pt x="16518" y="5098"/>
                  </a:cubicBezTo>
                  <a:cubicBezTo>
                    <a:pt x="17425" y="5158"/>
                    <a:pt x="17970" y="5632"/>
                    <a:pt x="18787" y="7294"/>
                  </a:cubicBezTo>
                  <a:cubicBezTo>
                    <a:pt x="19603" y="8955"/>
                    <a:pt x="20692" y="11804"/>
                    <a:pt x="21146" y="14118"/>
                  </a:cubicBezTo>
                  <a:cubicBezTo>
                    <a:pt x="21600" y="16432"/>
                    <a:pt x="21418" y="18213"/>
                    <a:pt x="20874" y="19340"/>
                  </a:cubicBezTo>
                  <a:cubicBezTo>
                    <a:pt x="20329" y="20468"/>
                    <a:pt x="19422" y="20942"/>
                    <a:pt x="18514" y="21180"/>
                  </a:cubicBezTo>
                  <a:cubicBezTo>
                    <a:pt x="17607" y="21417"/>
                    <a:pt x="16699" y="21417"/>
                    <a:pt x="15429" y="19637"/>
                  </a:cubicBezTo>
                  <a:cubicBezTo>
                    <a:pt x="14158" y="17857"/>
                    <a:pt x="12524" y="14296"/>
                    <a:pt x="10891" y="1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3285580" y="4040200"/>
              <a:ext cx="120179" cy="4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526" fill="norm" stroke="1" extrusionOk="0">
                  <a:moveTo>
                    <a:pt x="0" y="802"/>
                  </a:moveTo>
                  <a:cubicBezTo>
                    <a:pt x="1464" y="510"/>
                    <a:pt x="2929" y="218"/>
                    <a:pt x="4759" y="72"/>
                  </a:cubicBezTo>
                  <a:cubicBezTo>
                    <a:pt x="6590" y="-74"/>
                    <a:pt x="8786" y="-74"/>
                    <a:pt x="11532" y="802"/>
                  </a:cubicBezTo>
                  <a:cubicBezTo>
                    <a:pt x="14278" y="1677"/>
                    <a:pt x="17573" y="3429"/>
                    <a:pt x="19403" y="5667"/>
                  </a:cubicBezTo>
                  <a:cubicBezTo>
                    <a:pt x="21234" y="7904"/>
                    <a:pt x="21600" y="10629"/>
                    <a:pt x="18305" y="13353"/>
                  </a:cubicBezTo>
                  <a:cubicBezTo>
                    <a:pt x="15010" y="16077"/>
                    <a:pt x="8054" y="18802"/>
                    <a:pt x="1098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3939630" y="4141472"/>
              <a:ext cx="22514" cy="36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46" fill="norm" stroke="1" extrusionOk="0">
                  <a:moveTo>
                    <a:pt x="11782" y="4369"/>
                  </a:moveTo>
                  <a:cubicBezTo>
                    <a:pt x="11782" y="3752"/>
                    <a:pt x="11782" y="3135"/>
                    <a:pt x="12764" y="2271"/>
                  </a:cubicBezTo>
                  <a:cubicBezTo>
                    <a:pt x="13745" y="1407"/>
                    <a:pt x="15709" y="296"/>
                    <a:pt x="16691" y="49"/>
                  </a:cubicBezTo>
                  <a:cubicBezTo>
                    <a:pt x="17673" y="-198"/>
                    <a:pt x="17673" y="419"/>
                    <a:pt x="17673" y="3381"/>
                  </a:cubicBezTo>
                  <a:cubicBezTo>
                    <a:pt x="17673" y="6344"/>
                    <a:pt x="17673" y="11651"/>
                    <a:pt x="17673" y="14613"/>
                  </a:cubicBezTo>
                  <a:cubicBezTo>
                    <a:pt x="17673" y="17576"/>
                    <a:pt x="17673" y="18193"/>
                    <a:pt x="18655" y="19057"/>
                  </a:cubicBezTo>
                  <a:cubicBezTo>
                    <a:pt x="19636" y="19921"/>
                    <a:pt x="21600" y="21032"/>
                    <a:pt x="20618" y="21217"/>
                  </a:cubicBezTo>
                  <a:cubicBezTo>
                    <a:pt x="19636" y="21402"/>
                    <a:pt x="15709" y="20661"/>
                    <a:pt x="11782" y="19859"/>
                  </a:cubicBezTo>
                  <a:cubicBezTo>
                    <a:pt x="7855" y="19057"/>
                    <a:pt x="3927" y="18193"/>
                    <a:pt x="0" y="17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3926930" y="4171691"/>
              <a:ext cx="177801" cy="25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19301"/>
                  </a:moveTo>
                  <a:cubicBezTo>
                    <a:pt x="1286" y="19658"/>
                    <a:pt x="2571" y="20015"/>
                    <a:pt x="3857" y="19747"/>
                  </a:cubicBezTo>
                  <a:cubicBezTo>
                    <a:pt x="5143" y="19479"/>
                    <a:pt x="6429" y="18587"/>
                    <a:pt x="8229" y="16177"/>
                  </a:cubicBezTo>
                  <a:cubicBezTo>
                    <a:pt x="10029" y="13767"/>
                    <a:pt x="12343" y="9840"/>
                    <a:pt x="13629" y="7341"/>
                  </a:cubicBezTo>
                  <a:cubicBezTo>
                    <a:pt x="14914" y="4841"/>
                    <a:pt x="15171" y="3770"/>
                    <a:pt x="15557" y="2610"/>
                  </a:cubicBezTo>
                  <a:cubicBezTo>
                    <a:pt x="15943" y="1450"/>
                    <a:pt x="16457" y="200"/>
                    <a:pt x="16714" y="22"/>
                  </a:cubicBezTo>
                  <a:cubicBezTo>
                    <a:pt x="16971" y="-157"/>
                    <a:pt x="16971" y="736"/>
                    <a:pt x="16971" y="3681"/>
                  </a:cubicBezTo>
                  <a:cubicBezTo>
                    <a:pt x="16971" y="6626"/>
                    <a:pt x="16971" y="11625"/>
                    <a:pt x="17743" y="14927"/>
                  </a:cubicBezTo>
                  <a:cubicBezTo>
                    <a:pt x="18514" y="18230"/>
                    <a:pt x="20057" y="19836"/>
                    <a:pt x="2160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4135257" y="4368236"/>
              <a:ext cx="63781" cy="8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0740" fill="norm" stroke="1" extrusionOk="0">
                  <a:moveTo>
                    <a:pt x="2493" y="5004"/>
                  </a:moveTo>
                  <a:cubicBezTo>
                    <a:pt x="1100" y="7704"/>
                    <a:pt x="-294" y="10404"/>
                    <a:pt x="54" y="13104"/>
                  </a:cubicBezTo>
                  <a:cubicBezTo>
                    <a:pt x="403" y="15804"/>
                    <a:pt x="2493" y="18504"/>
                    <a:pt x="5280" y="19854"/>
                  </a:cubicBezTo>
                  <a:cubicBezTo>
                    <a:pt x="8067" y="21204"/>
                    <a:pt x="11551" y="21204"/>
                    <a:pt x="14687" y="18504"/>
                  </a:cubicBezTo>
                  <a:cubicBezTo>
                    <a:pt x="17822" y="15804"/>
                    <a:pt x="20609" y="10404"/>
                    <a:pt x="20958" y="6624"/>
                  </a:cubicBezTo>
                  <a:cubicBezTo>
                    <a:pt x="21306" y="2844"/>
                    <a:pt x="19216" y="684"/>
                    <a:pt x="16429" y="144"/>
                  </a:cubicBezTo>
                  <a:cubicBezTo>
                    <a:pt x="13641" y="-396"/>
                    <a:pt x="10158" y="684"/>
                    <a:pt x="6674" y="1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4288880" y="4241799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4320630" y="43942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4606380" y="4217852"/>
              <a:ext cx="123596" cy="45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84" fill="norm" stroke="1" extrusionOk="0">
                  <a:moveTo>
                    <a:pt x="0" y="6531"/>
                  </a:moveTo>
                  <a:cubicBezTo>
                    <a:pt x="1440" y="9431"/>
                    <a:pt x="2880" y="12331"/>
                    <a:pt x="3780" y="14631"/>
                  </a:cubicBezTo>
                  <a:cubicBezTo>
                    <a:pt x="4680" y="16931"/>
                    <a:pt x="5040" y="18631"/>
                    <a:pt x="5220" y="19781"/>
                  </a:cubicBezTo>
                  <a:cubicBezTo>
                    <a:pt x="5400" y="20931"/>
                    <a:pt x="5400" y="21531"/>
                    <a:pt x="5220" y="21481"/>
                  </a:cubicBezTo>
                  <a:cubicBezTo>
                    <a:pt x="5040" y="21431"/>
                    <a:pt x="4680" y="20731"/>
                    <a:pt x="4140" y="18581"/>
                  </a:cubicBezTo>
                  <a:cubicBezTo>
                    <a:pt x="3600" y="16431"/>
                    <a:pt x="2880" y="12831"/>
                    <a:pt x="2340" y="9931"/>
                  </a:cubicBezTo>
                  <a:cubicBezTo>
                    <a:pt x="1800" y="7031"/>
                    <a:pt x="1440" y="4831"/>
                    <a:pt x="1440" y="3481"/>
                  </a:cubicBezTo>
                  <a:cubicBezTo>
                    <a:pt x="1440" y="2131"/>
                    <a:pt x="1800" y="1631"/>
                    <a:pt x="2520" y="1181"/>
                  </a:cubicBezTo>
                  <a:cubicBezTo>
                    <a:pt x="3240" y="731"/>
                    <a:pt x="4320" y="331"/>
                    <a:pt x="5760" y="131"/>
                  </a:cubicBezTo>
                  <a:cubicBezTo>
                    <a:pt x="7200" y="-69"/>
                    <a:pt x="9000" y="-69"/>
                    <a:pt x="11340" y="331"/>
                  </a:cubicBezTo>
                  <a:cubicBezTo>
                    <a:pt x="13680" y="731"/>
                    <a:pt x="16560" y="1531"/>
                    <a:pt x="18540" y="2531"/>
                  </a:cubicBezTo>
                  <a:cubicBezTo>
                    <a:pt x="20520" y="3531"/>
                    <a:pt x="21600" y="4731"/>
                    <a:pt x="20700" y="5831"/>
                  </a:cubicBezTo>
                  <a:cubicBezTo>
                    <a:pt x="19800" y="6931"/>
                    <a:pt x="16920" y="7931"/>
                    <a:pt x="14220" y="8581"/>
                  </a:cubicBezTo>
                  <a:cubicBezTo>
                    <a:pt x="11520" y="9231"/>
                    <a:pt x="9000" y="9531"/>
                    <a:pt x="6840" y="9631"/>
                  </a:cubicBezTo>
                  <a:cubicBezTo>
                    <a:pt x="4680" y="9731"/>
                    <a:pt x="2880" y="9631"/>
                    <a:pt x="2880" y="9381"/>
                  </a:cubicBezTo>
                  <a:cubicBezTo>
                    <a:pt x="2880" y="9131"/>
                    <a:pt x="4680" y="8731"/>
                    <a:pt x="6480" y="8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4755869" y="4057392"/>
              <a:ext cx="243300" cy="34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52" fill="norm" stroke="1" extrusionOk="0">
                  <a:moveTo>
                    <a:pt x="3050" y="16312"/>
                  </a:moveTo>
                  <a:cubicBezTo>
                    <a:pt x="3608" y="15795"/>
                    <a:pt x="4167" y="15278"/>
                    <a:pt x="4353" y="14566"/>
                  </a:cubicBezTo>
                  <a:cubicBezTo>
                    <a:pt x="4539" y="13855"/>
                    <a:pt x="4353" y="12949"/>
                    <a:pt x="3794" y="12626"/>
                  </a:cubicBezTo>
                  <a:cubicBezTo>
                    <a:pt x="3236" y="12303"/>
                    <a:pt x="2305" y="12561"/>
                    <a:pt x="1560" y="13532"/>
                  </a:cubicBezTo>
                  <a:cubicBezTo>
                    <a:pt x="815" y="14502"/>
                    <a:pt x="256" y="16183"/>
                    <a:pt x="70" y="17347"/>
                  </a:cubicBezTo>
                  <a:cubicBezTo>
                    <a:pt x="-116" y="18511"/>
                    <a:pt x="70" y="19158"/>
                    <a:pt x="629" y="19546"/>
                  </a:cubicBezTo>
                  <a:cubicBezTo>
                    <a:pt x="1187" y="19934"/>
                    <a:pt x="2118" y="20063"/>
                    <a:pt x="3143" y="19611"/>
                  </a:cubicBezTo>
                  <a:cubicBezTo>
                    <a:pt x="4167" y="19158"/>
                    <a:pt x="5284" y="18123"/>
                    <a:pt x="6029" y="17347"/>
                  </a:cubicBezTo>
                  <a:cubicBezTo>
                    <a:pt x="6774" y="16571"/>
                    <a:pt x="7146" y="16054"/>
                    <a:pt x="7518" y="16700"/>
                  </a:cubicBezTo>
                  <a:cubicBezTo>
                    <a:pt x="7891" y="17347"/>
                    <a:pt x="8263" y="19158"/>
                    <a:pt x="8915" y="20193"/>
                  </a:cubicBezTo>
                  <a:cubicBezTo>
                    <a:pt x="9567" y="21227"/>
                    <a:pt x="10498" y="21486"/>
                    <a:pt x="11336" y="21292"/>
                  </a:cubicBezTo>
                  <a:cubicBezTo>
                    <a:pt x="12174" y="21098"/>
                    <a:pt x="12918" y="20451"/>
                    <a:pt x="14222" y="18511"/>
                  </a:cubicBezTo>
                  <a:cubicBezTo>
                    <a:pt x="15525" y="16571"/>
                    <a:pt x="17387" y="13337"/>
                    <a:pt x="18505" y="10363"/>
                  </a:cubicBezTo>
                  <a:cubicBezTo>
                    <a:pt x="19622" y="7388"/>
                    <a:pt x="19994" y="4672"/>
                    <a:pt x="20181" y="2861"/>
                  </a:cubicBezTo>
                  <a:cubicBezTo>
                    <a:pt x="20367" y="1050"/>
                    <a:pt x="20367" y="145"/>
                    <a:pt x="20087" y="15"/>
                  </a:cubicBezTo>
                  <a:cubicBezTo>
                    <a:pt x="19808" y="-114"/>
                    <a:pt x="19250" y="533"/>
                    <a:pt x="18598" y="2732"/>
                  </a:cubicBezTo>
                  <a:cubicBezTo>
                    <a:pt x="17946" y="4930"/>
                    <a:pt x="17201" y="8681"/>
                    <a:pt x="17015" y="11591"/>
                  </a:cubicBezTo>
                  <a:cubicBezTo>
                    <a:pt x="16829" y="14502"/>
                    <a:pt x="17201" y="16571"/>
                    <a:pt x="17760" y="17800"/>
                  </a:cubicBezTo>
                  <a:cubicBezTo>
                    <a:pt x="18318" y="19029"/>
                    <a:pt x="19063" y="19417"/>
                    <a:pt x="19715" y="19352"/>
                  </a:cubicBezTo>
                  <a:cubicBezTo>
                    <a:pt x="20367" y="19287"/>
                    <a:pt x="20925" y="18770"/>
                    <a:pt x="21205" y="17800"/>
                  </a:cubicBezTo>
                  <a:cubicBezTo>
                    <a:pt x="21484" y="16830"/>
                    <a:pt x="21484" y="15407"/>
                    <a:pt x="21112" y="14437"/>
                  </a:cubicBezTo>
                  <a:cubicBezTo>
                    <a:pt x="20739" y="13467"/>
                    <a:pt x="19994" y="12949"/>
                    <a:pt x="19250" y="12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4929099" y="4248150"/>
              <a:ext cx="109082" cy="2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112" fill="norm" stroke="1" extrusionOk="0">
                  <a:moveTo>
                    <a:pt x="5207" y="5891"/>
                  </a:moveTo>
                  <a:cubicBezTo>
                    <a:pt x="2715" y="9818"/>
                    <a:pt x="222" y="13745"/>
                    <a:pt x="15" y="16691"/>
                  </a:cubicBezTo>
                  <a:cubicBezTo>
                    <a:pt x="-193" y="19636"/>
                    <a:pt x="1884" y="21600"/>
                    <a:pt x="5830" y="18655"/>
                  </a:cubicBezTo>
                  <a:cubicBezTo>
                    <a:pt x="9776" y="15709"/>
                    <a:pt x="15592" y="7855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5066961" y="4171950"/>
              <a:ext cx="28370" cy="14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331" fill="norm" stroke="1" extrusionOk="0">
                  <a:moveTo>
                    <a:pt x="11421" y="12960"/>
                  </a:moveTo>
                  <a:cubicBezTo>
                    <a:pt x="8335" y="14811"/>
                    <a:pt x="5249" y="16663"/>
                    <a:pt x="2935" y="18360"/>
                  </a:cubicBezTo>
                  <a:cubicBezTo>
                    <a:pt x="621" y="20057"/>
                    <a:pt x="-922" y="21600"/>
                    <a:pt x="621" y="21291"/>
                  </a:cubicBezTo>
                  <a:cubicBezTo>
                    <a:pt x="2164" y="20983"/>
                    <a:pt x="6792" y="18823"/>
                    <a:pt x="10649" y="14966"/>
                  </a:cubicBezTo>
                  <a:cubicBezTo>
                    <a:pt x="14507" y="11109"/>
                    <a:pt x="17592" y="5554"/>
                    <a:pt x="206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5108030" y="4189018"/>
              <a:ext cx="215901" cy="15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9" fill="norm" stroke="1" extrusionOk="0">
                  <a:moveTo>
                    <a:pt x="0" y="7837"/>
                  </a:moveTo>
                  <a:cubicBezTo>
                    <a:pt x="635" y="8959"/>
                    <a:pt x="1271" y="10081"/>
                    <a:pt x="2118" y="10362"/>
                  </a:cubicBezTo>
                  <a:cubicBezTo>
                    <a:pt x="2965" y="10642"/>
                    <a:pt x="4024" y="10081"/>
                    <a:pt x="5082" y="8819"/>
                  </a:cubicBezTo>
                  <a:cubicBezTo>
                    <a:pt x="6141" y="7557"/>
                    <a:pt x="7200" y="5593"/>
                    <a:pt x="7624" y="3910"/>
                  </a:cubicBezTo>
                  <a:cubicBezTo>
                    <a:pt x="8047" y="2227"/>
                    <a:pt x="7835" y="824"/>
                    <a:pt x="7200" y="263"/>
                  </a:cubicBezTo>
                  <a:cubicBezTo>
                    <a:pt x="6565" y="-298"/>
                    <a:pt x="5506" y="-17"/>
                    <a:pt x="4341" y="1666"/>
                  </a:cubicBezTo>
                  <a:cubicBezTo>
                    <a:pt x="3176" y="3349"/>
                    <a:pt x="1906" y="6434"/>
                    <a:pt x="1906" y="9801"/>
                  </a:cubicBezTo>
                  <a:cubicBezTo>
                    <a:pt x="1906" y="13167"/>
                    <a:pt x="3176" y="16814"/>
                    <a:pt x="4341" y="18637"/>
                  </a:cubicBezTo>
                  <a:cubicBezTo>
                    <a:pt x="5506" y="20460"/>
                    <a:pt x="6565" y="20460"/>
                    <a:pt x="8259" y="18497"/>
                  </a:cubicBezTo>
                  <a:cubicBezTo>
                    <a:pt x="9953" y="16533"/>
                    <a:pt x="12282" y="12606"/>
                    <a:pt x="13553" y="9941"/>
                  </a:cubicBezTo>
                  <a:cubicBezTo>
                    <a:pt x="14824" y="7276"/>
                    <a:pt x="15035" y="5873"/>
                    <a:pt x="14824" y="5873"/>
                  </a:cubicBezTo>
                  <a:cubicBezTo>
                    <a:pt x="14612" y="5873"/>
                    <a:pt x="13976" y="7276"/>
                    <a:pt x="13447" y="9520"/>
                  </a:cubicBezTo>
                  <a:cubicBezTo>
                    <a:pt x="12918" y="11764"/>
                    <a:pt x="12494" y="14850"/>
                    <a:pt x="12282" y="17234"/>
                  </a:cubicBezTo>
                  <a:cubicBezTo>
                    <a:pt x="12071" y="19619"/>
                    <a:pt x="12071" y="21302"/>
                    <a:pt x="12176" y="21162"/>
                  </a:cubicBezTo>
                  <a:cubicBezTo>
                    <a:pt x="12282" y="21021"/>
                    <a:pt x="12494" y="19058"/>
                    <a:pt x="13235" y="15832"/>
                  </a:cubicBezTo>
                  <a:cubicBezTo>
                    <a:pt x="13976" y="12606"/>
                    <a:pt x="15247" y="8118"/>
                    <a:pt x="16306" y="5312"/>
                  </a:cubicBezTo>
                  <a:cubicBezTo>
                    <a:pt x="17365" y="2507"/>
                    <a:pt x="18212" y="1385"/>
                    <a:pt x="18847" y="1666"/>
                  </a:cubicBezTo>
                  <a:cubicBezTo>
                    <a:pt x="19482" y="1946"/>
                    <a:pt x="19906" y="3629"/>
                    <a:pt x="20118" y="6014"/>
                  </a:cubicBezTo>
                  <a:cubicBezTo>
                    <a:pt x="20329" y="8398"/>
                    <a:pt x="20329" y="11484"/>
                    <a:pt x="20329" y="13728"/>
                  </a:cubicBezTo>
                  <a:cubicBezTo>
                    <a:pt x="20329" y="15972"/>
                    <a:pt x="20329" y="17375"/>
                    <a:pt x="20541" y="17936"/>
                  </a:cubicBezTo>
                  <a:cubicBezTo>
                    <a:pt x="20753" y="18497"/>
                    <a:pt x="21176" y="18216"/>
                    <a:pt x="21600" y="17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5404228" y="4013199"/>
              <a:ext cx="59403" cy="31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534" fill="norm" stroke="1" extrusionOk="0">
                  <a:moveTo>
                    <a:pt x="9731" y="0"/>
                  </a:moveTo>
                  <a:cubicBezTo>
                    <a:pt x="6006" y="5219"/>
                    <a:pt x="2282" y="10438"/>
                    <a:pt x="793" y="13844"/>
                  </a:cubicBezTo>
                  <a:cubicBezTo>
                    <a:pt x="-697" y="17251"/>
                    <a:pt x="48" y="18846"/>
                    <a:pt x="1910" y="19933"/>
                  </a:cubicBezTo>
                  <a:cubicBezTo>
                    <a:pt x="3772" y="21020"/>
                    <a:pt x="6751" y="21600"/>
                    <a:pt x="9731" y="21528"/>
                  </a:cubicBezTo>
                  <a:cubicBezTo>
                    <a:pt x="12710" y="21455"/>
                    <a:pt x="15689" y="20730"/>
                    <a:pt x="17551" y="20005"/>
                  </a:cubicBezTo>
                  <a:cubicBezTo>
                    <a:pt x="19413" y="19281"/>
                    <a:pt x="20158" y="18556"/>
                    <a:pt x="20903" y="17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5385938" y="4152899"/>
              <a:ext cx="115793" cy="4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199" fill="norm" stroke="1" extrusionOk="0">
                  <a:moveTo>
                    <a:pt x="4900" y="16200"/>
                  </a:moveTo>
                  <a:cubicBezTo>
                    <a:pt x="2200" y="18900"/>
                    <a:pt x="-500" y="21600"/>
                    <a:pt x="79" y="21150"/>
                  </a:cubicBezTo>
                  <a:cubicBezTo>
                    <a:pt x="657" y="20700"/>
                    <a:pt x="4514" y="17100"/>
                    <a:pt x="8564" y="13050"/>
                  </a:cubicBezTo>
                  <a:cubicBezTo>
                    <a:pt x="12614" y="9000"/>
                    <a:pt x="16857" y="4500"/>
                    <a:pt x="211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5939880" y="3903133"/>
              <a:ext cx="184151" cy="41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302"/>
                  </a:moveTo>
                  <a:cubicBezTo>
                    <a:pt x="3476" y="15098"/>
                    <a:pt x="6952" y="12894"/>
                    <a:pt x="9186" y="10194"/>
                  </a:cubicBezTo>
                  <a:cubicBezTo>
                    <a:pt x="11421" y="7494"/>
                    <a:pt x="12414" y="4298"/>
                    <a:pt x="12910" y="2424"/>
                  </a:cubicBezTo>
                  <a:cubicBezTo>
                    <a:pt x="13407" y="551"/>
                    <a:pt x="13407" y="0"/>
                    <a:pt x="13159" y="0"/>
                  </a:cubicBezTo>
                  <a:cubicBezTo>
                    <a:pt x="12910" y="0"/>
                    <a:pt x="12414" y="551"/>
                    <a:pt x="11793" y="2700"/>
                  </a:cubicBezTo>
                  <a:cubicBezTo>
                    <a:pt x="11172" y="4849"/>
                    <a:pt x="10428" y="8596"/>
                    <a:pt x="10055" y="12012"/>
                  </a:cubicBezTo>
                  <a:cubicBezTo>
                    <a:pt x="9683" y="15429"/>
                    <a:pt x="9683" y="18514"/>
                    <a:pt x="9931" y="19341"/>
                  </a:cubicBezTo>
                  <a:cubicBezTo>
                    <a:pt x="10179" y="20167"/>
                    <a:pt x="10676" y="18735"/>
                    <a:pt x="11172" y="17633"/>
                  </a:cubicBezTo>
                  <a:cubicBezTo>
                    <a:pt x="11669" y="16531"/>
                    <a:pt x="12166" y="15759"/>
                    <a:pt x="13034" y="15153"/>
                  </a:cubicBezTo>
                  <a:cubicBezTo>
                    <a:pt x="13903" y="14547"/>
                    <a:pt x="15145" y="14106"/>
                    <a:pt x="16138" y="14161"/>
                  </a:cubicBezTo>
                  <a:cubicBezTo>
                    <a:pt x="17131" y="14216"/>
                    <a:pt x="17876" y="14767"/>
                    <a:pt x="18372" y="15814"/>
                  </a:cubicBezTo>
                  <a:cubicBezTo>
                    <a:pt x="18869" y="16861"/>
                    <a:pt x="19117" y="18404"/>
                    <a:pt x="19614" y="19451"/>
                  </a:cubicBezTo>
                  <a:cubicBezTo>
                    <a:pt x="20110" y="20498"/>
                    <a:pt x="20855" y="210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6189231" y="4144032"/>
              <a:ext cx="118950" cy="18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289" fill="norm" stroke="1" extrusionOk="0">
                  <a:moveTo>
                    <a:pt x="5379" y="9865"/>
                  </a:moveTo>
                  <a:cubicBezTo>
                    <a:pt x="5379" y="8637"/>
                    <a:pt x="5379" y="7410"/>
                    <a:pt x="5948" y="7287"/>
                  </a:cubicBezTo>
                  <a:cubicBezTo>
                    <a:pt x="6516" y="7165"/>
                    <a:pt x="7653" y="8146"/>
                    <a:pt x="9548" y="8269"/>
                  </a:cubicBezTo>
                  <a:cubicBezTo>
                    <a:pt x="11442" y="8392"/>
                    <a:pt x="14095" y="7656"/>
                    <a:pt x="15990" y="6796"/>
                  </a:cubicBezTo>
                  <a:cubicBezTo>
                    <a:pt x="17884" y="5937"/>
                    <a:pt x="19021" y="4956"/>
                    <a:pt x="19590" y="3851"/>
                  </a:cubicBezTo>
                  <a:cubicBezTo>
                    <a:pt x="20158" y="2746"/>
                    <a:pt x="20158" y="1519"/>
                    <a:pt x="19211" y="783"/>
                  </a:cubicBezTo>
                  <a:cubicBezTo>
                    <a:pt x="18263" y="46"/>
                    <a:pt x="16369" y="-199"/>
                    <a:pt x="13716" y="169"/>
                  </a:cubicBezTo>
                  <a:cubicBezTo>
                    <a:pt x="11063" y="537"/>
                    <a:pt x="7653" y="1519"/>
                    <a:pt x="5190" y="4219"/>
                  </a:cubicBezTo>
                  <a:cubicBezTo>
                    <a:pt x="2727" y="6919"/>
                    <a:pt x="1211" y="11337"/>
                    <a:pt x="453" y="14160"/>
                  </a:cubicBezTo>
                  <a:cubicBezTo>
                    <a:pt x="-305" y="16983"/>
                    <a:pt x="-305" y="18210"/>
                    <a:pt x="1969" y="19315"/>
                  </a:cubicBezTo>
                  <a:cubicBezTo>
                    <a:pt x="4242" y="20419"/>
                    <a:pt x="8790" y="21401"/>
                    <a:pt x="12390" y="21278"/>
                  </a:cubicBezTo>
                  <a:cubicBezTo>
                    <a:pt x="15990" y="21156"/>
                    <a:pt x="18642" y="19928"/>
                    <a:pt x="21295" y="18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6347459" y="4027797"/>
              <a:ext cx="229972" cy="25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270" fill="norm" stroke="1" extrusionOk="0">
                  <a:moveTo>
                    <a:pt x="6960" y="14999"/>
                  </a:moveTo>
                  <a:cubicBezTo>
                    <a:pt x="6567" y="14128"/>
                    <a:pt x="6175" y="13257"/>
                    <a:pt x="5487" y="12647"/>
                  </a:cubicBezTo>
                  <a:cubicBezTo>
                    <a:pt x="4800" y="12038"/>
                    <a:pt x="3818" y="11689"/>
                    <a:pt x="2836" y="12299"/>
                  </a:cubicBezTo>
                  <a:cubicBezTo>
                    <a:pt x="1855" y="12909"/>
                    <a:pt x="873" y="14476"/>
                    <a:pt x="382" y="15783"/>
                  </a:cubicBezTo>
                  <a:cubicBezTo>
                    <a:pt x="-109" y="17089"/>
                    <a:pt x="-109" y="18135"/>
                    <a:pt x="284" y="18918"/>
                  </a:cubicBezTo>
                  <a:cubicBezTo>
                    <a:pt x="676" y="19702"/>
                    <a:pt x="1462" y="20225"/>
                    <a:pt x="2346" y="20225"/>
                  </a:cubicBezTo>
                  <a:cubicBezTo>
                    <a:pt x="3229" y="20225"/>
                    <a:pt x="4211" y="19702"/>
                    <a:pt x="5095" y="19093"/>
                  </a:cubicBezTo>
                  <a:cubicBezTo>
                    <a:pt x="5978" y="18483"/>
                    <a:pt x="6764" y="17786"/>
                    <a:pt x="7549" y="17176"/>
                  </a:cubicBezTo>
                  <a:cubicBezTo>
                    <a:pt x="8335" y="16567"/>
                    <a:pt x="9120" y="16044"/>
                    <a:pt x="9513" y="16480"/>
                  </a:cubicBezTo>
                  <a:cubicBezTo>
                    <a:pt x="9906" y="16915"/>
                    <a:pt x="9906" y="18309"/>
                    <a:pt x="10396" y="18831"/>
                  </a:cubicBezTo>
                  <a:cubicBezTo>
                    <a:pt x="10887" y="19354"/>
                    <a:pt x="11869" y="19005"/>
                    <a:pt x="13146" y="17351"/>
                  </a:cubicBezTo>
                  <a:cubicBezTo>
                    <a:pt x="14422" y="15696"/>
                    <a:pt x="15993" y="12735"/>
                    <a:pt x="17073" y="10296"/>
                  </a:cubicBezTo>
                  <a:cubicBezTo>
                    <a:pt x="18153" y="7857"/>
                    <a:pt x="18742" y="5941"/>
                    <a:pt x="19429" y="4112"/>
                  </a:cubicBezTo>
                  <a:cubicBezTo>
                    <a:pt x="20116" y="2283"/>
                    <a:pt x="20902" y="541"/>
                    <a:pt x="21196" y="105"/>
                  </a:cubicBezTo>
                  <a:cubicBezTo>
                    <a:pt x="21491" y="-330"/>
                    <a:pt x="21295" y="541"/>
                    <a:pt x="20804" y="3589"/>
                  </a:cubicBezTo>
                  <a:cubicBezTo>
                    <a:pt x="20313" y="6638"/>
                    <a:pt x="19527" y="11864"/>
                    <a:pt x="19135" y="14912"/>
                  </a:cubicBezTo>
                  <a:cubicBezTo>
                    <a:pt x="18742" y="17960"/>
                    <a:pt x="18742" y="18831"/>
                    <a:pt x="19135" y="19528"/>
                  </a:cubicBezTo>
                  <a:cubicBezTo>
                    <a:pt x="19527" y="20225"/>
                    <a:pt x="20313" y="20747"/>
                    <a:pt x="21098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6664313" y="4013199"/>
              <a:ext cx="50268" cy="25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71" fill="norm" stroke="1" extrusionOk="0">
                  <a:moveTo>
                    <a:pt x="15973" y="0"/>
                  </a:moveTo>
                  <a:cubicBezTo>
                    <a:pt x="10573" y="4390"/>
                    <a:pt x="5173" y="8780"/>
                    <a:pt x="2473" y="11941"/>
                  </a:cubicBezTo>
                  <a:cubicBezTo>
                    <a:pt x="-227" y="15102"/>
                    <a:pt x="-227" y="17034"/>
                    <a:pt x="223" y="18439"/>
                  </a:cubicBezTo>
                  <a:cubicBezTo>
                    <a:pt x="673" y="19844"/>
                    <a:pt x="1573" y="20722"/>
                    <a:pt x="4273" y="21161"/>
                  </a:cubicBezTo>
                  <a:cubicBezTo>
                    <a:pt x="6973" y="21600"/>
                    <a:pt x="11473" y="21600"/>
                    <a:pt x="14623" y="20985"/>
                  </a:cubicBezTo>
                  <a:cubicBezTo>
                    <a:pt x="17773" y="20371"/>
                    <a:pt x="19573" y="19141"/>
                    <a:pt x="21373" y="17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6609321" y="4025326"/>
              <a:ext cx="307548" cy="4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84" fill="norm" stroke="1" extrusionOk="0">
                  <a:moveTo>
                    <a:pt x="5103" y="6567"/>
                  </a:moveTo>
                  <a:cubicBezTo>
                    <a:pt x="4368" y="6368"/>
                    <a:pt x="3633" y="6170"/>
                    <a:pt x="2605" y="6170"/>
                  </a:cubicBezTo>
                  <a:cubicBezTo>
                    <a:pt x="1576" y="6170"/>
                    <a:pt x="254" y="6368"/>
                    <a:pt x="33" y="6468"/>
                  </a:cubicBezTo>
                  <a:cubicBezTo>
                    <a:pt x="-187" y="6567"/>
                    <a:pt x="695" y="6567"/>
                    <a:pt x="2164" y="5823"/>
                  </a:cubicBezTo>
                  <a:cubicBezTo>
                    <a:pt x="3633" y="5080"/>
                    <a:pt x="5691" y="3594"/>
                    <a:pt x="7013" y="2603"/>
                  </a:cubicBezTo>
                  <a:cubicBezTo>
                    <a:pt x="8335" y="1612"/>
                    <a:pt x="8923" y="1117"/>
                    <a:pt x="9584" y="671"/>
                  </a:cubicBezTo>
                  <a:cubicBezTo>
                    <a:pt x="10246" y="225"/>
                    <a:pt x="10980" y="-171"/>
                    <a:pt x="11348" y="77"/>
                  </a:cubicBezTo>
                  <a:cubicBezTo>
                    <a:pt x="11715" y="324"/>
                    <a:pt x="11715" y="1216"/>
                    <a:pt x="11421" y="2702"/>
                  </a:cubicBezTo>
                  <a:cubicBezTo>
                    <a:pt x="11127" y="4189"/>
                    <a:pt x="10540" y="6269"/>
                    <a:pt x="10172" y="7557"/>
                  </a:cubicBezTo>
                  <a:cubicBezTo>
                    <a:pt x="9805" y="8846"/>
                    <a:pt x="9658" y="9341"/>
                    <a:pt x="9805" y="9787"/>
                  </a:cubicBezTo>
                  <a:cubicBezTo>
                    <a:pt x="9952" y="10233"/>
                    <a:pt x="10393" y="10629"/>
                    <a:pt x="10907" y="10629"/>
                  </a:cubicBezTo>
                  <a:cubicBezTo>
                    <a:pt x="11421" y="10629"/>
                    <a:pt x="12009" y="10233"/>
                    <a:pt x="12523" y="9836"/>
                  </a:cubicBezTo>
                  <a:cubicBezTo>
                    <a:pt x="13037" y="9440"/>
                    <a:pt x="13478" y="9044"/>
                    <a:pt x="13993" y="8598"/>
                  </a:cubicBezTo>
                  <a:cubicBezTo>
                    <a:pt x="14507" y="8152"/>
                    <a:pt x="15095" y="7657"/>
                    <a:pt x="15389" y="7706"/>
                  </a:cubicBezTo>
                  <a:cubicBezTo>
                    <a:pt x="15682" y="7756"/>
                    <a:pt x="15682" y="8350"/>
                    <a:pt x="15756" y="8895"/>
                  </a:cubicBezTo>
                  <a:cubicBezTo>
                    <a:pt x="15829" y="9440"/>
                    <a:pt x="15976" y="9935"/>
                    <a:pt x="16344" y="10035"/>
                  </a:cubicBezTo>
                  <a:cubicBezTo>
                    <a:pt x="16711" y="10134"/>
                    <a:pt x="17299" y="9836"/>
                    <a:pt x="17813" y="9490"/>
                  </a:cubicBezTo>
                  <a:cubicBezTo>
                    <a:pt x="18327" y="9143"/>
                    <a:pt x="18768" y="8746"/>
                    <a:pt x="19062" y="8994"/>
                  </a:cubicBezTo>
                  <a:cubicBezTo>
                    <a:pt x="19356" y="9242"/>
                    <a:pt x="19503" y="10134"/>
                    <a:pt x="19870" y="11917"/>
                  </a:cubicBezTo>
                  <a:cubicBezTo>
                    <a:pt x="20237" y="13701"/>
                    <a:pt x="20825" y="16376"/>
                    <a:pt x="21119" y="17961"/>
                  </a:cubicBezTo>
                  <a:cubicBezTo>
                    <a:pt x="21413" y="19546"/>
                    <a:pt x="21413" y="20042"/>
                    <a:pt x="21193" y="20488"/>
                  </a:cubicBezTo>
                  <a:cubicBezTo>
                    <a:pt x="20972" y="20934"/>
                    <a:pt x="20531" y="21330"/>
                    <a:pt x="19944" y="21379"/>
                  </a:cubicBezTo>
                  <a:cubicBezTo>
                    <a:pt x="19356" y="21429"/>
                    <a:pt x="18621" y="21132"/>
                    <a:pt x="18033" y="20240"/>
                  </a:cubicBezTo>
                  <a:cubicBezTo>
                    <a:pt x="17446" y="19348"/>
                    <a:pt x="17005" y="17862"/>
                    <a:pt x="16564" y="16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7775030" y="4210413"/>
              <a:ext cx="177801" cy="9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0" y="19224"/>
                  </a:moveTo>
                  <a:cubicBezTo>
                    <a:pt x="257" y="16926"/>
                    <a:pt x="514" y="14628"/>
                    <a:pt x="900" y="12330"/>
                  </a:cubicBezTo>
                  <a:cubicBezTo>
                    <a:pt x="1286" y="10032"/>
                    <a:pt x="1800" y="7734"/>
                    <a:pt x="2700" y="7275"/>
                  </a:cubicBezTo>
                  <a:cubicBezTo>
                    <a:pt x="3600" y="6815"/>
                    <a:pt x="4886" y="8194"/>
                    <a:pt x="5786" y="10032"/>
                  </a:cubicBezTo>
                  <a:cubicBezTo>
                    <a:pt x="6686" y="11871"/>
                    <a:pt x="7200" y="14168"/>
                    <a:pt x="7971" y="16466"/>
                  </a:cubicBezTo>
                  <a:cubicBezTo>
                    <a:pt x="8743" y="18764"/>
                    <a:pt x="9771" y="21062"/>
                    <a:pt x="10414" y="21062"/>
                  </a:cubicBezTo>
                  <a:cubicBezTo>
                    <a:pt x="11057" y="21062"/>
                    <a:pt x="11314" y="18764"/>
                    <a:pt x="11443" y="16007"/>
                  </a:cubicBezTo>
                  <a:cubicBezTo>
                    <a:pt x="11571" y="13249"/>
                    <a:pt x="11571" y="10032"/>
                    <a:pt x="11700" y="7045"/>
                  </a:cubicBezTo>
                  <a:cubicBezTo>
                    <a:pt x="11829" y="4058"/>
                    <a:pt x="12086" y="1300"/>
                    <a:pt x="13757" y="381"/>
                  </a:cubicBezTo>
                  <a:cubicBezTo>
                    <a:pt x="15429" y="-538"/>
                    <a:pt x="18514" y="381"/>
                    <a:pt x="21600" y="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7960600" y="4201182"/>
              <a:ext cx="73498" cy="153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1" h="21224" fill="norm" stroke="1" extrusionOk="0">
                  <a:moveTo>
                    <a:pt x="15370" y="2974"/>
                  </a:moveTo>
                  <a:cubicBezTo>
                    <a:pt x="13619" y="1806"/>
                    <a:pt x="11867" y="639"/>
                    <a:pt x="9532" y="201"/>
                  </a:cubicBezTo>
                  <a:cubicBezTo>
                    <a:pt x="7197" y="-237"/>
                    <a:pt x="4278" y="55"/>
                    <a:pt x="2235" y="931"/>
                  </a:cubicBezTo>
                  <a:cubicBezTo>
                    <a:pt x="192" y="1806"/>
                    <a:pt x="-976" y="3266"/>
                    <a:pt x="1067" y="5309"/>
                  </a:cubicBezTo>
                  <a:cubicBezTo>
                    <a:pt x="3110" y="7352"/>
                    <a:pt x="8365" y="9979"/>
                    <a:pt x="12159" y="11731"/>
                  </a:cubicBezTo>
                  <a:cubicBezTo>
                    <a:pt x="15954" y="13482"/>
                    <a:pt x="18289" y="14358"/>
                    <a:pt x="19456" y="15525"/>
                  </a:cubicBezTo>
                  <a:cubicBezTo>
                    <a:pt x="20624" y="16693"/>
                    <a:pt x="20624" y="18152"/>
                    <a:pt x="18873" y="19174"/>
                  </a:cubicBezTo>
                  <a:cubicBezTo>
                    <a:pt x="17121" y="20195"/>
                    <a:pt x="13619" y="20779"/>
                    <a:pt x="10116" y="21071"/>
                  </a:cubicBezTo>
                  <a:cubicBezTo>
                    <a:pt x="6613" y="21363"/>
                    <a:pt x="3110" y="21363"/>
                    <a:pt x="1359" y="19904"/>
                  </a:cubicBezTo>
                  <a:cubicBezTo>
                    <a:pt x="-392" y="18444"/>
                    <a:pt x="-392" y="15525"/>
                    <a:pt x="1651" y="13336"/>
                  </a:cubicBezTo>
                  <a:cubicBezTo>
                    <a:pt x="3694" y="11147"/>
                    <a:pt x="7781" y="9687"/>
                    <a:pt x="11867" y="8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8791030" y="4076700"/>
              <a:ext cx="317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4176"/>
                    <a:pt x="18720" y="8352"/>
                    <a:pt x="15120" y="11952"/>
                  </a:cubicBezTo>
                  <a:cubicBezTo>
                    <a:pt x="11520" y="15552"/>
                    <a:pt x="5760" y="185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8759280" y="4111572"/>
              <a:ext cx="177074" cy="244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12" fill="norm" stroke="1" extrusionOk="0">
                  <a:moveTo>
                    <a:pt x="0" y="17043"/>
                  </a:moveTo>
                  <a:cubicBezTo>
                    <a:pt x="771" y="16298"/>
                    <a:pt x="1543" y="15553"/>
                    <a:pt x="3343" y="14902"/>
                  </a:cubicBezTo>
                  <a:cubicBezTo>
                    <a:pt x="5143" y="14250"/>
                    <a:pt x="7971" y="13691"/>
                    <a:pt x="10929" y="11736"/>
                  </a:cubicBezTo>
                  <a:cubicBezTo>
                    <a:pt x="13886" y="9781"/>
                    <a:pt x="16971" y="6429"/>
                    <a:pt x="18771" y="4009"/>
                  </a:cubicBezTo>
                  <a:cubicBezTo>
                    <a:pt x="20571" y="1588"/>
                    <a:pt x="21086" y="98"/>
                    <a:pt x="21343" y="5"/>
                  </a:cubicBezTo>
                  <a:cubicBezTo>
                    <a:pt x="21600" y="-88"/>
                    <a:pt x="21600" y="1215"/>
                    <a:pt x="21086" y="4288"/>
                  </a:cubicBezTo>
                  <a:cubicBezTo>
                    <a:pt x="20571" y="7360"/>
                    <a:pt x="19543" y="12202"/>
                    <a:pt x="18900" y="15367"/>
                  </a:cubicBezTo>
                  <a:cubicBezTo>
                    <a:pt x="18257" y="18533"/>
                    <a:pt x="18000" y="20022"/>
                    <a:pt x="17743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8956130" y="433070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9057730" y="419734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9064080" y="4337050"/>
              <a:ext cx="1" cy="317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9350255" y="4071514"/>
              <a:ext cx="450426" cy="63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456" fill="norm" stroke="1" extrusionOk="0">
                  <a:moveTo>
                    <a:pt x="588" y="12835"/>
                  </a:moveTo>
                  <a:cubicBezTo>
                    <a:pt x="588" y="15481"/>
                    <a:pt x="588" y="18127"/>
                    <a:pt x="538" y="19629"/>
                  </a:cubicBezTo>
                  <a:cubicBezTo>
                    <a:pt x="487" y="21131"/>
                    <a:pt x="386" y="21489"/>
                    <a:pt x="284" y="21453"/>
                  </a:cubicBezTo>
                  <a:cubicBezTo>
                    <a:pt x="183" y="21417"/>
                    <a:pt x="81" y="20988"/>
                    <a:pt x="31" y="19522"/>
                  </a:cubicBezTo>
                  <a:cubicBezTo>
                    <a:pt x="-20" y="18056"/>
                    <a:pt x="-20" y="15553"/>
                    <a:pt x="132" y="13407"/>
                  </a:cubicBezTo>
                  <a:cubicBezTo>
                    <a:pt x="284" y="11261"/>
                    <a:pt x="588" y="9473"/>
                    <a:pt x="893" y="8257"/>
                  </a:cubicBezTo>
                  <a:cubicBezTo>
                    <a:pt x="1197" y="7041"/>
                    <a:pt x="1501" y="6398"/>
                    <a:pt x="1856" y="5968"/>
                  </a:cubicBezTo>
                  <a:cubicBezTo>
                    <a:pt x="2211" y="5539"/>
                    <a:pt x="2617" y="5325"/>
                    <a:pt x="3022" y="5432"/>
                  </a:cubicBezTo>
                  <a:cubicBezTo>
                    <a:pt x="3428" y="5539"/>
                    <a:pt x="3834" y="5968"/>
                    <a:pt x="4036" y="6863"/>
                  </a:cubicBezTo>
                  <a:cubicBezTo>
                    <a:pt x="4239" y="7757"/>
                    <a:pt x="4239" y="9115"/>
                    <a:pt x="3935" y="10081"/>
                  </a:cubicBezTo>
                  <a:cubicBezTo>
                    <a:pt x="3631" y="11047"/>
                    <a:pt x="3022" y="11619"/>
                    <a:pt x="2414" y="11976"/>
                  </a:cubicBezTo>
                  <a:cubicBezTo>
                    <a:pt x="1805" y="12334"/>
                    <a:pt x="1197" y="12477"/>
                    <a:pt x="994" y="12370"/>
                  </a:cubicBezTo>
                  <a:cubicBezTo>
                    <a:pt x="791" y="12263"/>
                    <a:pt x="994" y="11905"/>
                    <a:pt x="1957" y="11404"/>
                  </a:cubicBezTo>
                  <a:cubicBezTo>
                    <a:pt x="2921" y="10904"/>
                    <a:pt x="4645" y="10260"/>
                    <a:pt x="6065" y="9580"/>
                  </a:cubicBezTo>
                  <a:cubicBezTo>
                    <a:pt x="7484" y="8901"/>
                    <a:pt x="8600" y="8186"/>
                    <a:pt x="9208" y="7649"/>
                  </a:cubicBezTo>
                  <a:cubicBezTo>
                    <a:pt x="9817" y="7113"/>
                    <a:pt x="9918" y="6755"/>
                    <a:pt x="9715" y="6576"/>
                  </a:cubicBezTo>
                  <a:cubicBezTo>
                    <a:pt x="9512" y="6398"/>
                    <a:pt x="9005" y="6398"/>
                    <a:pt x="8346" y="6827"/>
                  </a:cubicBezTo>
                  <a:cubicBezTo>
                    <a:pt x="7687" y="7256"/>
                    <a:pt x="6876" y="8114"/>
                    <a:pt x="6369" y="8722"/>
                  </a:cubicBezTo>
                  <a:cubicBezTo>
                    <a:pt x="5862" y="9330"/>
                    <a:pt x="5659" y="9688"/>
                    <a:pt x="5710" y="10010"/>
                  </a:cubicBezTo>
                  <a:cubicBezTo>
                    <a:pt x="5760" y="10331"/>
                    <a:pt x="6065" y="10617"/>
                    <a:pt x="6876" y="10439"/>
                  </a:cubicBezTo>
                  <a:cubicBezTo>
                    <a:pt x="7687" y="10260"/>
                    <a:pt x="9005" y="9616"/>
                    <a:pt x="9766" y="9545"/>
                  </a:cubicBezTo>
                  <a:cubicBezTo>
                    <a:pt x="10526" y="9473"/>
                    <a:pt x="10729" y="9974"/>
                    <a:pt x="10983" y="10367"/>
                  </a:cubicBezTo>
                  <a:cubicBezTo>
                    <a:pt x="11236" y="10761"/>
                    <a:pt x="11541" y="11047"/>
                    <a:pt x="11946" y="11190"/>
                  </a:cubicBezTo>
                  <a:cubicBezTo>
                    <a:pt x="12352" y="11333"/>
                    <a:pt x="12859" y="11333"/>
                    <a:pt x="13518" y="10868"/>
                  </a:cubicBezTo>
                  <a:cubicBezTo>
                    <a:pt x="14177" y="10403"/>
                    <a:pt x="14988" y="9473"/>
                    <a:pt x="15800" y="7900"/>
                  </a:cubicBezTo>
                  <a:cubicBezTo>
                    <a:pt x="16611" y="6326"/>
                    <a:pt x="17422" y="4109"/>
                    <a:pt x="17929" y="2786"/>
                  </a:cubicBezTo>
                  <a:cubicBezTo>
                    <a:pt x="18436" y="1463"/>
                    <a:pt x="18639" y="1033"/>
                    <a:pt x="18791" y="640"/>
                  </a:cubicBezTo>
                  <a:cubicBezTo>
                    <a:pt x="18943" y="247"/>
                    <a:pt x="19045" y="-111"/>
                    <a:pt x="18943" y="32"/>
                  </a:cubicBezTo>
                  <a:cubicBezTo>
                    <a:pt x="18842" y="175"/>
                    <a:pt x="18538" y="819"/>
                    <a:pt x="18031" y="2321"/>
                  </a:cubicBezTo>
                  <a:cubicBezTo>
                    <a:pt x="17524" y="3823"/>
                    <a:pt x="16814" y="6183"/>
                    <a:pt x="16459" y="7757"/>
                  </a:cubicBezTo>
                  <a:cubicBezTo>
                    <a:pt x="16104" y="9330"/>
                    <a:pt x="16104" y="10117"/>
                    <a:pt x="16155" y="10689"/>
                  </a:cubicBezTo>
                  <a:cubicBezTo>
                    <a:pt x="16205" y="11261"/>
                    <a:pt x="16307" y="11619"/>
                    <a:pt x="16560" y="11619"/>
                  </a:cubicBezTo>
                  <a:cubicBezTo>
                    <a:pt x="16814" y="11619"/>
                    <a:pt x="17219" y="11261"/>
                    <a:pt x="17422" y="10725"/>
                  </a:cubicBezTo>
                  <a:cubicBezTo>
                    <a:pt x="17625" y="10188"/>
                    <a:pt x="17625" y="9473"/>
                    <a:pt x="17321" y="8829"/>
                  </a:cubicBezTo>
                  <a:cubicBezTo>
                    <a:pt x="17017" y="8186"/>
                    <a:pt x="16408" y="7614"/>
                    <a:pt x="15850" y="7256"/>
                  </a:cubicBezTo>
                  <a:cubicBezTo>
                    <a:pt x="15293" y="6898"/>
                    <a:pt x="14786" y="6755"/>
                    <a:pt x="14786" y="6719"/>
                  </a:cubicBezTo>
                  <a:cubicBezTo>
                    <a:pt x="14786" y="6684"/>
                    <a:pt x="15293" y="6755"/>
                    <a:pt x="16053" y="6755"/>
                  </a:cubicBezTo>
                  <a:cubicBezTo>
                    <a:pt x="16814" y="6755"/>
                    <a:pt x="17828" y="6684"/>
                    <a:pt x="18588" y="6755"/>
                  </a:cubicBezTo>
                  <a:cubicBezTo>
                    <a:pt x="19349" y="6827"/>
                    <a:pt x="19856" y="7041"/>
                    <a:pt x="20160" y="7506"/>
                  </a:cubicBezTo>
                  <a:cubicBezTo>
                    <a:pt x="20465" y="7971"/>
                    <a:pt x="20566" y="8686"/>
                    <a:pt x="20566" y="9223"/>
                  </a:cubicBezTo>
                  <a:cubicBezTo>
                    <a:pt x="20566" y="9759"/>
                    <a:pt x="20465" y="10117"/>
                    <a:pt x="20414" y="9974"/>
                  </a:cubicBezTo>
                  <a:cubicBezTo>
                    <a:pt x="20363" y="9831"/>
                    <a:pt x="20363" y="9187"/>
                    <a:pt x="20566" y="8329"/>
                  </a:cubicBezTo>
                  <a:cubicBezTo>
                    <a:pt x="20769" y="7470"/>
                    <a:pt x="21174" y="6398"/>
                    <a:pt x="21580" y="5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9805810" y="4221399"/>
              <a:ext cx="191721" cy="15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788" fill="norm" stroke="1" extrusionOk="0">
                  <a:moveTo>
                    <a:pt x="2985" y="10413"/>
                  </a:moveTo>
                  <a:cubicBezTo>
                    <a:pt x="3697" y="11550"/>
                    <a:pt x="4409" y="12687"/>
                    <a:pt x="5240" y="12829"/>
                  </a:cubicBezTo>
                  <a:cubicBezTo>
                    <a:pt x="6070" y="12971"/>
                    <a:pt x="7020" y="12118"/>
                    <a:pt x="7613" y="10555"/>
                  </a:cubicBezTo>
                  <a:cubicBezTo>
                    <a:pt x="8207" y="8992"/>
                    <a:pt x="8444" y="6718"/>
                    <a:pt x="8444" y="4871"/>
                  </a:cubicBezTo>
                  <a:cubicBezTo>
                    <a:pt x="8444" y="3024"/>
                    <a:pt x="8207" y="1602"/>
                    <a:pt x="7495" y="750"/>
                  </a:cubicBezTo>
                  <a:cubicBezTo>
                    <a:pt x="6783" y="-103"/>
                    <a:pt x="5596" y="-387"/>
                    <a:pt x="4409" y="750"/>
                  </a:cubicBezTo>
                  <a:cubicBezTo>
                    <a:pt x="3222" y="1887"/>
                    <a:pt x="2035" y="4445"/>
                    <a:pt x="1204" y="7713"/>
                  </a:cubicBezTo>
                  <a:cubicBezTo>
                    <a:pt x="374" y="10981"/>
                    <a:pt x="-101" y="14960"/>
                    <a:pt x="18" y="17518"/>
                  </a:cubicBezTo>
                  <a:cubicBezTo>
                    <a:pt x="136" y="20076"/>
                    <a:pt x="848" y="21213"/>
                    <a:pt x="2985" y="20645"/>
                  </a:cubicBezTo>
                  <a:cubicBezTo>
                    <a:pt x="5121" y="20076"/>
                    <a:pt x="8681" y="17802"/>
                    <a:pt x="10818" y="15813"/>
                  </a:cubicBezTo>
                  <a:cubicBezTo>
                    <a:pt x="12954" y="13824"/>
                    <a:pt x="13666" y="12118"/>
                    <a:pt x="14259" y="10555"/>
                  </a:cubicBezTo>
                  <a:cubicBezTo>
                    <a:pt x="14853" y="8992"/>
                    <a:pt x="15328" y="7571"/>
                    <a:pt x="15090" y="7571"/>
                  </a:cubicBezTo>
                  <a:cubicBezTo>
                    <a:pt x="14853" y="7571"/>
                    <a:pt x="13903" y="8992"/>
                    <a:pt x="13191" y="11408"/>
                  </a:cubicBezTo>
                  <a:cubicBezTo>
                    <a:pt x="12479" y="13824"/>
                    <a:pt x="12004" y="17234"/>
                    <a:pt x="11886" y="17376"/>
                  </a:cubicBezTo>
                  <a:cubicBezTo>
                    <a:pt x="11767" y="17518"/>
                    <a:pt x="12004" y="14392"/>
                    <a:pt x="12598" y="12402"/>
                  </a:cubicBezTo>
                  <a:cubicBezTo>
                    <a:pt x="13191" y="10413"/>
                    <a:pt x="14141" y="9560"/>
                    <a:pt x="15209" y="8850"/>
                  </a:cubicBezTo>
                  <a:cubicBezTo>
                    <a:pt x="16277" y="8139"/>
                    <a:pt x="17464" y="7571"/>
                    <a:pt x="18532" y="8850"/>
                  </a:cubicBezTo>
                  <a:cubicBezTo>
                    <a:pt x="19600" y="10129"/>
                    <a:pt x="20550" y="13255"/>
                    <a:pt x="20787" y="15671"/>
                  </a:cubicBezTo>
                  <a:cubicBezTo>
                    <a:pt x="21024" y="18087"/>
                    <a:pt x="20550" y="19792"/>
                    <a:pt x="20550" y="19934"/>
                  </a:cubicBezTo>
                  <a:cubicBezTo>
                    <a:pt x="20550" y="20076"/>
                    <a:pt x="21024" y="18655"/>
                    <a:pt x="21499" y="17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10099130" y="4051299"/>
              <a:ext cx="571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247"/>
                    <a:pt x="12000" y="6494"/>
                    <a:pt x="8400" y="10094"/>
                  </a:cubicBezTo>
                  <a:cubicBezTo>
                    <a:pt x="4800" y="13694"/>
                    <a:pt x="2400" y="176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10061030" y="4222750"/>
              <a:ext cx="1270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10372609" y="4234127"/>
              <a:ext cx="94822" cy="18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028" fill="norm" stroke="1" extrusionOk="0">
                  <a:moveTo>
                    <a:pt x="20588" y="3030"/>
                  </a:moveTo>
                  <a:cubicBezTo>
                    <a:pt x="18750" y="2070"/>
                    <a:pt x="16911" y="1110"/>
                    <a:pt x="13924" y="510"/>
                  </a:cubicBezTo>
                  <a:cubicBezTo>
                    <a:pt x="10937" y="-90"/>
                    <a:pt x="6801" y="-330"/>
                    <a:pt x="3814" y="750"/>
                  </a:cubicBezTo>
                  <a:cubicBezTo>
                    <a:pt x="826" y="1830"/>
                    <a:pt x="-1012" y="4230"/>
                    <a:pt x="597" y="7350"/>
                  </a:cubicBezTo>
                  <a:cubicBezTo>
                    <a:pt x="2205" y="10470"/>
                    <a:pt x="7260" y="14310"/>
                    <a:pt x="10018" y="16830"/>
                  </a:cubicBezTo>
                  <a:cubicBezTo>
                    <a:pt x="12775" y="19350"/>
                    <a:pt x="13235" y="20550"/>
                    <a:pt x="12316" y="20910"/>
                  </a:cubicBezTo>
                  <a:cubicBezTo>
                    <a:pt x="11397" y="21270"/>
                    <a:pt x="9099" y="20790"/>
                    <a:pt x="7720" y="19710"/>
                  </a:cubicBezTo>
                  <a:cubicBezTo>
                    <a:pt x="6341" y="18630"/>
                    <a:pt x="5882" y="16950"/>
                    <a:pt x="5422" y="15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10489366" y="4197350"/>
              <a:ext cx="47915" cy="17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76" fill="norm" stroke="1" extrusionOk="0">
                  <a:moveTo>
                    <a:pt x="1536" y="13272"/>
                  </a:moveTo>
                  <a:cubicBezTo>
                    <a:pt x="1536" y="14573"/>
                    <a:pt x="1536" y="15875"/>
                    <a:pt x="1067" y="17566"/>
                  </a:cubicBezTo>
                  <a:cubicBezTo>
                    <a:pt x="597" y="19258"/>
                    <a:pt x="-342" y="21340"/>
                    <a:pt x="128" y="21470"/>
                  </a:cubicBezTo>
                  <a:cubicBezTo>
                    <a:pt x="597" y="21600"/>
                    <a:pt x="2475" y="19778"/>
                    <a:pt x="4823" y="16395"/>
                  </a:cubicBezTo>
                  <a:cubicBezTo>
                    <a:pt x="7171" y="13012"/>
                    <a:pt x="9988" y="8067"/>
                    <a:pt x="12806" y="5075"/>
                  </a:cubicBezTo>
                  <a:cubicBezTo>
                    <a:pt x="15623" y="2082"/>
                    <a:pt x="18441" y="1041"/>
                    <a:pt x="212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10522933" y="4262966"/>
              <a:ext cx="122298" cy="12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0144" fill="norm" stroke="1" extrusionOk="0">
                  <a:moveTo>
                    <a:pt x="15661" y="708"/>
                  </a:moveTo>
                  <a:cubicBezTo>
                    <a:pt x="12367" y="0"/>
                    <a:pt x="9072" y="-708"/>
                    <a:pt x="6326" y="1417"/>
                  </a:cubicBezTo>
                  <a:cubicBezTo>
                    <a:pt x="3580" y="3541"/>
                    <a:pt x="1384" y="8499"/>
                    <a:pt x="468" y="11862"/>
                  </a:cubicBezTo>
                  <a:cubicBezTo>
                    <a:pt x="-447" y="15226"/>
                    <a:pt x="-81" y="16997"/>
                    <a:pt x="2116" y="18413"/>
                  </a:cubicBezTo>
                  <a:cubicBezTo>
                    <a:pt x="4312" y="19830"/>
                    <a:pt x="8339" y="20892"/>
                    <a:pt x="11817" y="19476"/>
                  </a:cubicBezTo>
                  <a:cubicBezTo>
                    <a:pt x="15295" y="18059"/>
                    <a:pt x="18224" y="14164"/>
                    <a:pt x="21153" y="10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10657930" y="4158118"/>
              <a:ext cx="47907" cy="26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19" fill="norm" stroke="1" extrusionOk="0">
                  <a:moveTo>
                    <a:pt x="19722" y="1661"/>
                  </a:moveTo>
                  <a:cubicBezTo>
                    <a:pt x="20661" y="790"/>
                    <a:pt x="21600" y="-81"/>
                    <a:pt x="21130" y="6"/>
                  </a:cubicBezTo>
                  <a:cubicBezTo>
                    <a:pt x="20661" y="93"/>
                    <a:pt x="18783" y="1138"/>
                    <a:pt x="15496" y="3577"/>
                  </a:cubicBezTo>
                  <a:cubicBezTo>
                    <a:pt x="12209" y="6016"/>
                    <a:pt x="7513" y="9848"/>
                    <a:pt x="4696" y="13071"/>
                  </a:cubicBezTo>
                  <a:cubicBezTo>
                    <a:pt x="1878" y="16293"/>
                    <a:pt x="939" y="18906"/>
                    <a:pt x="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10679249" y="4267200"/>
              <a:ext cx="112032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17571" y="0"/>
                  </a:moveTo>
                  <a:cubicBezTo>
                    <a:pt x="13571" y="1440"/>
                    <a:pt x="9571" y="2880"/>
                    <a:pt x="6571" y="5040"/>
                  </a:cubicBezTo>
                  <a:cubicBezTo>
                    <a:pt x="3571" y="7200"/>
                    <a:pt x="1571" y="10080"/>
                    <a:pt x="571" y="12960"/>
                  </a:cubicBezTo>
                  <a:cubicBezTo>
                    <a:pt x="-429" y="15840"/>
                    <a:pt x="-429" y="18720"/>
                    <a:pt x="3171" y="20160"/>
                  </a:cubicBezTo>
                  <a:cubicBezTo>
                    <a:pt x="6771" y="21600"/>
                    <a:pt x="13971" y="21600"/>
                    <a:pt x="211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3964467" y="5308600"/>
              <a:ext cx="25964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20380" y="0"/>
                  </a:moveTo>
                  <a:cubicBezTo>
                    <a:pt x="18718" y="4229"/>
                    <a:pt x="17057" y="8457"/>
                    <a:pt x="12903" y="11714"/>
                  </a:cubicBezTo>
                  <a:cubicBezTo>
                    <a:pt x="8749" y="14971"/>
                    <a:pt x="2103" y="17257"/>
                    <a:pt x="442" y="18743"/>
                  </a:cubicBezTo>
                  <a:cubicBezTo>
                    <a:pt x="-1220" y="20229"/>
                    <a:pt x="2103" y="20914"/>
                    <a:pt x="54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3952330" y="5257800"/>
              <a:ext cx="3619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7" y="17400"/>
                    <a:pt x="4295" y="13200"/>
                    <a:pt x="7895" y="9600"/>
                  </a:cubicBezTo>
                  <a:cubicBezTo>
                    <a:pt x="11495" y="6000"/>
                    <a:pt x="16547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4003130" y="5486400"/>
              <a:ext cx="285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8000"/>
                    <a:pt x="11200" y="14400"/>
                    <a:pt x="14800" y="10800"/>
                  </a:cubicBezTo>
                  <a:cubicBezTo>
                    <a:pt x="18400" y="7200"/>
                    <a:pt x="200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4414028" y="5256923"/>
              <a:ext cx="234444" cy="4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99" fill="norm" stroke="1" extrusionOk="0">
                  <a:moveTo>
                    <a:pt x="5328" y="5025"/>
                  </a:moveTo>
                  <a:cubicBezTo>
                    <a:pt x="4373" y="7273"/>
                    <a:pt x="3417" y="9521"/>
                    <a:pt x="2843" y="12013"/>
                  </a:cubicBezTo>
                  <a:cubicBezTo>
                    <a:pt x="2270" y="14506"/>
                    <a:pt x="2079" y="17242"/>
                    <a:pt x="1888" y="18953"/>
                  </a:cubicBezTo>
                  <a:cubicBezTo>
                    <a:pt x="1697" y="20663"/>
                    <a:pt x="1505" y="21347"/>
                    <a:pt x="1219" y="21396"/>
                  </a:cubicBezTo>
                  <a:cubicBezTo>
                    <a:pt x="932" y="21445"/>
                    <a:pt x="550" y="20859"/>
                    <a:pt x="263" y="19393"/>
                  </a:cubicBezTo>
                  <a:cubicBezTo>
                    <a:pt x="-24" y="17926"/>
                    <a:pt x="-215" y="15581"/>
                    <a:pt x="454" y="12942"/>
                  </a:cubicBezTo>
                  <a:cubicBezTo>
                    <a:pt x="1123" y="10303"/>
                    <a:pt x="2652" y="7371"/>
                    <a:pt x="4468" y="5172"/>
                  </a:cubicBezTo>
                  <a:cubicBezTo>
                    <a:pt x="6284" y="2973"/>
                    <a:pt x="8387" y="1507"/>
                    <a:pt x="10489" y="725"/>
                  </a:cubicBezTo>
                  <a:cubicBezTo>
                    <a:pt x="12592" y="-57"/>
                    <a:pt x="14695" y="-155"/>
                    <a:pt x="16511" y="187"/>
                  </a:cubicBezTo>
                  <a:cubicBezTo>
                    <a:pt x="18327" y="529"/>
                    <a:pt x="19856" y="1311"/>
                    <a:pt x="20620" y="2288"/>
                  </a:cubicBezTo>
                  <a:cubicBezTo>
                    <a:pt x="21385" y="3266"/>
                    <a:pt x="21385" y="4439"/>
                    <a:pt x="20429" y="5514"/>
                  </a:cubicBezTo>
                  <a:cubicBezTo>
                    <a:pt x="19473" y="6589"/>
                    <a:pt x="17562" y="7566"/>
                    <a:pt x="14599" y="8104"/>
                  </a:cubicBezTo>
                  <a:cubicBezTo>
                    <a:pt x="11636" y="8641"/>
                    <a:pt x="7622" y="8739"/>
                    <a:pt x="3608" y="8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4862081" y="5458512"/>
              <a:ext cx="57652" cy="4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7" h="20475" fill="norm" stroke="1" extrusionOk="0">
                  <a:moveTo>
                    <a:pt x="10573" y="14557"/>
                  </a:moveTo>
                  <a:cubicBezTo>
                    <a:pt x="8339" y="10957"/>
                    <a:pt x="6104" y="7357"/>
                    <a:pt x="3870" y="7357"/>
                  </a:cubicBezTo>
                  <a:cubicBezTo>
                    <a:pt x="1635" y="7357"/>
                    <a:pt x="-599" y="10957"/>
                    <a:pt x="146" y="14107"/>
                  </a:cubicBezTo>
                  <a:cubicBezTo>
                    <a:pt x="891" y="17257"/>
                    <a:pt x="4615" y="19957"/>
                    <a:pt x="8339" y="20407"/>
                  </a:cubicBezTo>
                  <a:cubicBezTo>
                    <a:pt x="12063" y="20857"/>
                    <a:pt x="15787" y="19057"/>
                    <a:pt x="18022" y="15457"/>
                  </a:cubicBezTo>
                  <a:cubicBezTo>
                    <a:pt x="20256" y="11857"/>
                    <a:pt x="21001" y="6457"/>
                    <a:pt x="19511" y="3307"/>
                  </a:cubicBezTo>
                  <a:cubicBezTo>
                    <a:pt x="18022" y="157"/>
                    <a:pt x="14298" y="-743"/>
                    <a:pt x="11318" y="607"/>
                  </a:cubicBezTo>
                  <a:cubicBezTo>
                    <a:pt x="8339" y="1957"/>
                    <a:pt x="6104" y="5557"/>
                    <a:pt x="3870" y="9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4860380" y="5695950"/>
              <a:ext cx="68568" cy="100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386" fill="norm" stroke="1" extrusionOk="0">
                  <a:moveTo>
                    <a:pt x="9818" y="0"/>
                  </a:moveTo>
                  <a:cubicBezTo>
                    <a:pt x="6545" y="1350"/>
                    <a:pt x="3273" y="2700"/>
                    <a:pt x="1636" y="4500"/>
                  </a:cubicBezTo>
                  <a:cubicBezTo>
                    <a:pt x="0" y="6300"/>
                    <a:pt x="0" y="8550"/>
                    <a:pt x="0" y="10800"/>
                  </a:cubicBezTo>
                  <a:cubicBezTo>
                    <a:pt x="0" y="13050"/>
                    <a:pt x="0" y="15300"/>
                    <a:pt x="1636" y="17100"/>
                  </a:cubicBezTo>
                  <a:cubicBezTo>
                    <a:pt x="3273" y="18900"/>
                    <a:pt x="6545" y="20250"/>
                    <a:pt x="10145" y="20925"/>
                  </a:cubicBezTo>
                  <a:cubicBezTo>
                    <a:pt x="13745" y="21600"/>
                    <a:pt x="17673" y="21600"/>
                    <a:pt x="19636" y="20475"/>
                  </a:cubicBezTo>
                  <a:cubicBezTo>
                    <a:pt x="21600" y="19350"/>
                    <a:pt x="21600" y="17100"/>
                    <a:pt x="20291" y="14850"/>
                  </a:cubicBezTo>
                  <a:cubicBezTo>
                    <a:pt x="18982" y="12600"/>
                    <a:pt x="16364" y="10350"/>
                    <a:pt x="13745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4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26573" y="5939366"/>
              <a:ext cx="697258" cy="143084"/>
            </a:xfrm>
            <a:prstGeom prst="rect">
              <a:avLst/>
            </a:prstGeom>
            <a:effectLst/>
          </p:spPr>
        </p:pic>
        <p:pic>
          <p:nvPicPr>
            <p:cNvPr id="294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80830" y="1225370"/>
              <a:ext cx="114301" cy="1030997"/>
            </a:xfrm>
            <a:prstGeom prst="rect">
              <a:avLst/>
            </a:prstGeom>
            <a:effectLst/>
          </p:spPr>
        </p:pic>
        <p:pic>
          <p:nvPicPr>
            <p:cNvPr id="295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23680" y="1137120"/>
              <a:ext cx="1231475" cy="1123480"/>
            </a:xfrm>
            <a:prstGeom prst="rect">
              <a:avLst/>
            </a:prstGeom>
            <a:effectLst/>
          </p:spPr>
        </p:pic>
        <p:sp>
          <p:nvSpPr>
            <p:cNvPr id="2952" name="Line"/>
            <p:cNvSpPr/>
            <p:nvPr/>
          </p:nvSpPr>
          <p:spPr>
            <a:xfrm>
              <a:off x="4600030" y="4502150"/>
              <a:ext cx="2071232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0" y="21600"/>
                  </a:moveTo>
                  <a:cubicBezTo>
                    <a:pt x="507" y="21086"/>
                    <a:pt x="1015" y="20571"/>
                    <a:pt x="1644" y="19800"/>
                  </a:cubicBezTo>
                  <a:cubicBezTo>
                    <a:pt x="2273" y="19029"/>
                    <a:pt x="3023" y="18000"/>
                    <a:pt x="3773" y="17229"/>
                  </a:cubicBezTo>
                  <a:cubicBezTo>
                    <a:pt x="4523" y="16457"/>
                    <a:pt x="5273" y="15943"/>
                    <a:pt x="6045" y="15171"/>
                  </a:cubicBezTo>
                  <a:cubicBezTo>
                    <a:pt x="6818" y="14400"/>
                    <a:pt x="7612" y="13371"/>
                    <a:pt x="8417" y="12343"/>
                  </a:cubicBezTo>
                  <a:cubicBezTo>
                    <a:pt x="9222" y="11314"/>
                    <a:pt x="10039" y="10286"/>
                    <a:pt x="10877" y="9514"/>
                  </a:cubicBezTo>
                  <a:cubicBezTo>
                    <a:pt x="11716" y="8743"/>
                    <a:pt x="12576" y="8229"/>
                    <a:pt x="13415" y="7457"/>
                  </a:cubicBezTo>
                  <a:cubicBezTo>
                    <a:pt x="14253" y="6686"/>
                    <a:pt x="15069" y="5657"/>
                    <a:pt x="15919" y="4886"/>
                  </a:cubicBezTo>
                  <a:cubicBezTo>
                    <a:pt x="16768" y="4114"/>
                    <a:pt x="17651" y="3600"/>
                    <a:pt x="18511" y="2829"/>
                  </a:cubicBezTo>
                  <a:cubicBezTo>
                    <a:pt x="19372" y="2057"/>
                    <a:pt x="20210" y="1029"/>
                    <a:pt x="20684" y="514"/>
                  </a:cubicBezTo>
                  <a:cubicBezTo>
                    <a:pt x="21159" y="0"/>
                    <a:pt x="21269" y="0"/>
                    <a:pt x="21379" y="0"/>
                  </a:cubicBezTo>
                  <a:cubicBezTo>
                    <a:pt x="21490" y="0"/>
                    <a:pt x="21600" y="0"/>
                    <a:pt x="21589" y="514"/>
                  </a:cubicBezTo>
                  <a:cubicBezTo>
                    <a:pt x="21578" y="1029"/>
                    <a:pt x="21446" y="2057"/>
                    <a:pt x="21070" y="3600"/>
                  </a:cubicBezTo>
                  <a:cubicBezTo>
                    <a:pt x="20695" y="5143"/>
                    <a:pt x="20078" y="7200"/>
                    <a:pt x="1946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4930230" y="4616450"/>
              <a:ext cx="17399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77" y="21600"/>
                    <a:pt x="2155" y="21600"/>
                    <a:pt x="3140" y="20160"/>
                  </a:cubicBezTo>
                  <a:cubicBezTo>
                    <a:pt x="4126" y="18720"/>
                    <a:pt x="5019" y="15840"/>
                    <a:pt x="5899" y="13680"/>
                  </a:cubicBezTo>
                  <a:cubicBezTo>
                    <a:pt x="6780" y="11520"/>
                    <a:pt x="7647" y="10080"/>
                    <a:pt x="8619" y="7920"/>
                  </a:cubicBezTo>
                  <a:cubicBezTo>
                    <a:pt x="9591" y="5760"/>
                    <a:pt x="10669" y="2880"/>
                    <a:pt x="11772" y="1440"/>
                  </a:cubicBezTo>
                  <a:cubicBezTo>
                    <a:pt x="12876" y="0"/>
                    <a:pt x="14006" y="0"/>
                    <a:pt x="15162" y="0"/>
                  </a:cubicBezTo>
                  <a:cubicBezTo>
                    <a:pt x="16318" y="0"/>
                    <a:pt x="17501" y="0"/>
                    <a:pt x="18578" y="3600"/>
                  </a:cubicBezTo>
                  <a:cubicBezTo>
                    <a:pt x="19655" y="7200"/>
                    <a:pt x="2062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8257894" y="5581147"/>
              <a:ext cx="172209" cy="585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504" fill="norm" stroke="1" extrusionOk="0">
                  <a:moveTo>
                    <a:pt x="1528" y="8876"/>
                  </a:moveTo>
                  <a:cubicBezTo>
                    <a:pt x="1268" y="11906"/>
                    <a:pt x="1008" y="14937"/>
                    <a:pt x="878" y="16879"/>
                  </a:cubicBezTo>
                  <a:cubicBezTo>
                    <a:pt x="748" y="18822"/>
                    <a:pt x="748" y="19676"/>
                    <a:pt x="748" y="20337"/>
                  </a:cubicBezTo>
                  <a:cubicBezTo>
                    <a:pt x="748" y="20997"/>
                    <a:pt x="748" y="21463"/>
                    <a:pt x="618" y="21502"/>
                  </a:cubicBezTo>
                  <a:cubicBezTo>
                    <a:pt x="487" y="21541"/>
                    <a:pt x="227" y="21153"/>
                    <a:pt x="97" y="19521"/>
                  </a:cubicBezTo>
                  <a:cubicBezTo>
                    <a:pt x="-33" y="17889"/>
                    <a:pt x="-33" y="15014"/>
                    <a:pt x="97" y="12101"/>
                  </a:cubicBezTo>
                  <a:cubicBezTo>
                    <a:pt x="227" y="9187"/>
                    <a:pt x="487" y="6235"/>
                    <a:pt x="1138" y="4331"/>
                  </a:cubicBezTo>
                  <a:cubicBezTo>
                    <a:pt x="1789" y="2427"/>
                    <a:pt x="2830" y="1573"/>
                    <a:pt x="3740" y="990"/>
                  </a:cubicBezTo>
                  <a:cubicBezTo>
                    <a:pt x="4651" y="407"/>
                    <a:pt x="5432" y="96"/>
                    <a:pt x="7514" y="19"/>
                  </a:cubicBezTo>
                  <a:cubicBezTo>
                    <a:pt x="9596" y="-59"/>
                    <a:pt x="12979" y="96"/>
                    <a:pt x="15712" y="718"/>
                  </a:cubicBezTo>
                  <a:cubicBezTo>
                    <a:pt x="18444" y="1340"/>
                    <a:pt x="20526" y="2427"/>
                    <a:pt x="21047" y="3437"/>
                  </a:cubicBezTo>
                  <a:cubicBezTo>
                    <a:pt x="21567" y="4447"/>
                    <a:pt x="20526" y="5380"/>
                    <a:pt x="16883" y="6273"/>
                  </a:cubicBezTo>
                  <a:cubicBezTo>
                    <a:pt x="13239" y="7167"/>
                    <a:pt x="6994" y="8022"/>
                    <a:pt x="748" y="8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8483300" y="5414433"/>
              <a:ext cx="313169" cy="3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8839" y="17662"/>
                  </a:moveTo>
                  <a:cubicBezTo>
                    <a:pt x="8695" y="16230"/>
                    <a:pt x="8551" y="14798"/>
                    <a:pt x="7831" y="13843"/>
                  </a:cubicBezTo>
                  <a:cubicBezTo>
                    <a:pt x="7111" y="12888"/>
                    <a:pt x="5815" y="12411"/>
                    <a:pt x="4519" y="12411"/>
                  </a:cubicBezTo>
                  <a:cubicBezTo>
                    <a:pt x="3223" y="12411"/>
                    <a:pt x="1927" y="12888"/>
                    <a:pt x="1063" y="13962"/>
                  </a:cubicBezTo>
                  <a:cubicBezTo>
                    <a:pt x="199" y="15036"/>
                    <a:pt x="-233" y="16707"/>
                    <a:pt x="127" y="17841"/>
                  </a:cubicBezTo>
                  <a:cubicBezTo>
                    <a:pt x="487" y="18975"/>
                    <a:pt x="1639" y="19571"/>
                    <a:pt x="3223" y="19452"/>
                  </a:cubicBezTo>
                  <a:cubicBezTo>
                    <a:pt x="4807" y="19333"/>
                    <a:pt x="6823" y="18497"/>
                    <a:pt x="8047" y="17781"/>
                  </a:cubicBezTo>
                  <a:cubicBezTo>
                    <a:pt x="9271" y="17065"/>
                    <a:pt x="9703" y="16469"/>
                    <a:pt x="9847" y="16469"/>
                  </a:cubicBezTo>
                  <a:cubicBezTo>
                    <a:pt x="9991" y="16469"/>
                    <a:pt x="9847" y="17065"/>
                    <a:pt x="9775" y="17781"/>
                  </a:cubicBezTo>
                  <a:cubicBezTo>
                    <a:pt x="9703" y="18497"/>
                    <a:pt x="9703" y="19333"/>
                    <a:pt x="10135" y="19810"/>
                  </a:cubicBezTo>
                  <a:cubicBezTo>
                    <a:pt x="10567" y="20287"/>
                    <a:pt x="11431" y="20407"/>
                    <a:pt x="12511" y="19870"/>
                  </a:cubicBezTo>
                  <a:cubicBezTo>
                    <a:pt x="13591" y="19333"/>
                    <a:pt x="14887" y="18139"/>
                    <a:pt x="16183" y="16051"/>
                  </a:cubicBezTo>
                  <a:cubicBezTo>
                    <a:pt x="17479" y="13962"/>
                    <a:pt x="18775" y="10979"/>
                    <a:pt x="19639" y="8354"/>
                  </a:cubicBezTo>
                  <a:cubicBezTo>
                    <a:pt x="20503" y="5728"/>
                    <a:pt x="20935" y="3461"/>
                    <a:pt x="21151" y="2029"/>
                  </a:cubicBezTo>
                  <a:cubicBezTo>
                    <a:pt x="21367" y="597"/>
                    <a:pt x="21367" y="0"/>
                    <a:pt x="21079" y="0"/>
                  </a:cubicBezTo>
                  <a:cubicBezTo>
                    <a:pt x="20791" y="0"/>
                    <a:pt x="20215" y="597"/>
                    <a:pt x="19423" y="2804"/>
                  </a:cubicBezTo>
                  <a:cubicBezTo>
                    <a:pt x="18631" y="5012"/>
                    <a:pt x="17623" y="8831"/>
                    <a:pt x="17119" y="11695"/>
                  </a:cubicBezTo>
                  <a:cubicBezTo>
                    <a:pt x="16615" y="14559"/>
                    <a:pt x="16615" y="16469"/>
                    <a:pt x="17191" y="17960"/>
                  </a:cubicBezTo>
                  <a:cubicBezTo>
                    <a:pt x="17767" y="19452"/>
                    <a:pt x="18919" y="20526"/>
                    <a:pt x="200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8689430" y="5626100"/>
              <a:ext cx="209551" cy="2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fill="norm" stroke="1" extrusionOk="0">
                  <a:moveTo>
                    <a:pt x="0" y="13886"/>
                  </a:moveTo>
                  <a:cubicBezTo>
                    <a:pt x="3491" y="16971"/>
                    <a:pt x="6982" y="20057"/>
                    <a:pt x="9927" y="20829"/>
                  </a:cubicBezTo>
                  <a:cubicBezTo>
                    <a:pt x="12873" y="21600"/>
                    <a:pt x="15273" y="20057"/>
                    <a:pt x="17127" y="16971"/>
                  </a:cubicBezTo>
                  <a:cubicBezTo>
                    <a:pt x="18982" y="13886"/>
                    <a:pt x="20291" y="9257"/>
                    <a:pt x="20945" y="6171"/>
                  </a:cubicBezTo>
                  <a:cubicBezTo>
                    <a:pt x="21600" y="3086"/>
                    <a:pt x="21600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8879930" y="564515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8879930" y="5563085"/>
              <a:ext cx="31751" cy="3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2" fill="norm" stroke="1" extrusionOk="0">
                  <a:moveTo>
                    <a:pt x="0" y="20202"/>
                  </a:moveTo>
                  <a:cubicBezTo>
                    <a:pt x="0" y="11107"/>
                    <a:pt x="0" y="2013"/>
                    <a:pt x="3600" y="307"/>
                  </a:cubicBezTo>
                  <a:cubicBezTo>
                    <a:pt x="7200" y="-1398"/>
                    <a:pt x="14400" y="4286"/>
                    <a:pt x="21600" y="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8936148" y="5577400"/>
              <a:ext cx="195666" cy="17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0530" fill="norm" stroke="1" extrusionOk="0">
                  <a:moveTo>
                    <a:pt x="2859" y="8896"/>
                  </a:moveTo>
                  <a:cubicBezTo>
                    <a:pt x="4008" y="8642"/>
                    <a:pt x="5157" y="8388"/>
                    <a:pt x="5961" y="7626"/>
                  </a:cubicBezTo>
                  <a:cubicBezTo>
                    <a:pt x="6765" y="6863"/>
                    <a:pt x="7225" y="5593"/>
                    <a:pt x="7455" y="4195"/>
                  </a:cubicBezTo>
                  <a:cubicBezTo>
                    <a:pt x="7685" y="2797"/>
                    <a:pt x="7685" y="1273"/>
                    <a:pt x="7110" y="510"/>
                  </a:cubicBezTo>
                  <a:cubicBezTo>
                    <a:pt x="6536" y="-252"/>
                    <a:pt x="5387" y="-252"/>
                    <a:pt x="4123" y="1146"/>
                  </a:cubicBezTo>
                  <a:cubicBezTo>
                    <a:pt x="2859" y="2543"/>
                    <a:pt x="1480" y="5339"/>
                    <a:pt x="676" y="8515"/>
                  </a:cubicBezTo>
                  <a:cubicBezTo>
                    <a:pt x="-128" y="11692"/>
                    <a:pt x="-358" y="15249"/>
                    <a:pt x="791" y="17663"/>
                  </a:cubicBezTo>
                  <a:cubicBezTo>
                    <a:pt x="1940" y="20077"/>
                    <a:pt x="4468" y="21348"/>
                    <a:pt x="6765" y="19950"/>
                  </a:cubicBezTo>
                  <a:cubicBezTo>
                    <a:pt x="9063" y="18553"/>
                    <a:pt x="11131" y="14487"/>
                    <a:pt x="12280" y="11819"/>
                  </a:cubicBezTo>
                  <a:cubicBezTo>
                    <a:pt x="13429" y="9150"/>
                    <a:pt x="13659" y="7880"/>
                    <a:pt x="13544" y="7880"/>
                  </a:cubicBezTo>
                  <a:cubicBezTo>
                    <a:pt x="13429" y="7880"/>
                    <a:pt x="12970" y="9150"/>
                    <a:pt x="12395" y="11056"/>
                  </a:cubicBezTo>
                  <a:cubicBezTo>
                    <a:pt x="11821" y="12962"/>
                    <a:pt x="11131" y="15503"/>
                    <a:pt x="10672" y="17409"/>
                  </a:cubicBezTo>
                  <a:cubicBezTo>
                    <a:pt x="10212" y="19315"/>
                    <a:pt x="9982" y="20586"/>
                    <a:pt x="9868" y="20459"/>
                  </a:cubicBezTo>
                  <a:cubicBezTo>
                    <a:pt x="9753" y="20332"/>
                    <a:pt x="9753" y="18807"/>
                    <a:pt x="10787" y="15757"/>
                  </a:cubicBezTo>
                  <a:cubicBezTo>
                    <a:pt x="11821" y="12708"/>
                    <a:pt x="13889" y="8134"/>
                    <a:pt x="15727" y="5084"/>
                  </a:cubicBezTo>
                  <a:cubicBezTo>
                    <a:pt x="17565" y="2035"/>
                    <a:pt x="19174" y="510"/>
                    <a:pt x="20093" y="510"/>
                  </a:cubicBezTo>
                  <a:cubicBezTo>
                    <a:pt x="21012" y="510"/>
                    <a:pt x="21242" y="2035"/>
                    <a:pt x="21242" y="5339"/>
                  </a:cubicBezTo>
                  <a:cubicBezTo>
                    <a:pt x="21242" y="8642"/>
                    <a:pt x="21012" y="13724"/>
                    <a:pt x="20782" y="18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9181320" y="5365749"/>
              <a:ext cx="79611" cy="37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27" fill="norm" stroke="1" extrusionOk="0">
                  <a:moveTo>
                    <a:pt x="21379" y="0"/>
                  </a:moveTo>
                  <a:cubicBezTo>
                    <a:pt x="14558" y="4320"/>
                    <a:pt x="7737" y="8640"/>
                    <a:pt x="4042" y="11880"/>
                  </a:cubicBezTo>
                  <a:cubicBezTo>
                    <a:pt x="347" y="15120"/>
                    <a:pt x="-221" y="17280"/>
                    <a:pt x="63" y="18720"/>
                  </a:cubicBezTo>
                  <a:cubicBezTo>
                    <a:pt x="347" y="20160"/>
                    <a:pt x="1484" y="20880"/>
                    <a:pt x="3474" y="21240"/>
                  </a:cubicBezTo>
                  <a:cubicBezTo>
                    <a:pt x="5463" y="21600"/>
                    <a:pt x="8305" y="21600"/>
                    <a:pt x="10579" y="21360"/>
                  </a:cubicBezTo>
                  <a:cubicBezTo>
                    <a:pt x="12853" y="21120"/>
                    <a:pt x="14558" y="20640"/>
                    <a:pt x="16263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9139148" y="5581650"/>
              <a:ext cx="159883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2710" y="21600"/>
                  </a:moveTo>
                  <a:cubicBezTo>
                    <a:pt x="1289" y="21600"/>
                    <a:pt x="-132" y="21600"/>
                    <a:pt x="10" y="20400"/>
                  </a:cubicBezTo>
                  <a:cubicBezTo>
                    <a:pt x="152" y="19200"/>
                    <a:pt x="1857" y="16800"/>
                    <a:pt x="5694" y="13200"/>
                  </a:cubicBezTo>
                  <a:cubicBezTo>
                    <a:pt x="9531" y="9600"/>
                    <a:pt x="15500" y="4800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9622880" y="5645150"/>
              <a:ext cx="21638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0" y="0"/>
                  </a:moveTo>
                  <a:cubicBezTo>
                    <a:pt x="7855" y="1137"/>
                    <a:pt x="15709" y="2274"/>
                    <a:pt x="18655" y="4926"/>
                  </a:cubicBezTo>
                  <a:cubicBezTo>
                    <a:pt x="21600" y="7579"/>
                    <a:pt x="19636" y="11747"/>
                    <a:pt x="15709" y="14779"/>
                  </a:cubicBezTo>
                  <a:cubicBezTo>
                    <a:pt x="11782" y="17811"/>
                    <a:pt x="5891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9635580" y="5526384"/>
              <a:ext cx="38101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0" y="6132"/>
                    <a:pt x="0" y="-1068"/>
                    <a:pt x="3600" y="132"/>
                  </a:cubicBezTo>
                  <a:cubicBezTo>
                    <a:pt x="7200" y="1332"/>
                    <a:pt x="1440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9692730" y="5588434"/>
              <a:ext cx="120651" cy="16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21600" y="4746"/>
                  </a:moveTo>
                  <a:cubicBezTo>
                    <a:pt x="20842" y="3412"/>
                    <a:pt x="20084" y="2079"/>
                    <a:pt x="18758" y="1146"/>
                  </a:cubicBezTo>
                  <a:cubicBezTo>
                    <a:pt x="17432" y="212"/>
                    <a:pt x="15537" y="-321"/>
                    <a:pt x="13263" y="212"/>
                  </a:cubicBezTo>
                  <a:cubicBezTo>
                    <a:pt x="10989" y="746"/>
                    <a:pt x="8337" y="2346"/>
                    <a:pt x="8147" y="4479"/>
                  </a:cubicBezTo>
                  <a:cubicBezTo>
                    <a:pt x="7958" y="6612"/>
                    <a:pt x="10232" y="9279"/>
                    <a:pt x="11937" y="11412"/>
                  </a:cubicBezTo>
                  <a:cubicBezTo>
                    <a:pt x="13642" y="13546"/>
                    <a:pt x="14779" y="15146"/>
                    <a:pt x="14968" y="16612"/>
                  </a:cubicBezTo>
                  <a:cubicBezTo>
                    <a:pt x="15158" y="18079"/>
                    <a:pt x="14400" y="19412"/>
                    <a:pt x="12316" y="20212"/>
                  </a:cubicBezTo>
                  <a:cubicBezTo>
                    <a:pt x="10232" y="21012"/>
                    <a:pt x="6821" y="21279"/>
                    <a:pt x="4547" y="20879"/>
                  </a:cubicBezTo>
                  <a:cubicBezTo>
                    <a:pt x="2274" y="20479"/>
                    <a:pt x="1137" y="19412"/>
                    <a:pt x="0" y="18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10156280" y="5345570"/>
              <a:ext cx="184151" cy="45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10602"/>
                  </a:moveTo>
                  <a:cubicBezTo>
                    <a:pt x="1490" y="10602"/>
                    <a:pt x="2979" y="10602"/>
                    <a:pt x="4966" y="10100"/>
                  </a:cubicBezTo>
                  <a:cubicBezTo>
                    <a:pt x="6952" y="9598"/>
                    <a:pt x="9434" y="8593"/>
                    <a:pt x="12041" y="7036"/>
                  </a:cubicBezTo>
                  <a:cubicBezTo>
                    <a:pt x="14648" y="5479"/>
                    <a:pt x="17379" y="3369"/>
                    <a:pt x="18745" y="2013"/>
                  </a:cubicBezTo>
                  <a:cubicBezTo>
                    <a:pt x="20110" y="656"/>
                    <a:pt x="20110" y="53"/>
                    <a:pt x="19738" y="3"/>
                  </a:cubicBezTo>
                  <a:cubicBezTo>
                    <a:pt x="19366" y="-47"/>
                    <a:pt x="18621" y="455"/>
                    <a:pt x="17131" y="2264"/>
                  </a:cubicBezTo>
                  <a:cubicBezTo>
                    <a:pt x="15641" y="4072"/>
                    <a:pt x="13407" y="7186"/>
                    <a:pt x="11669" y="10351"/>
                  </a:cubicBezTo>
                  <a:cubicBezTo>
                    <a:pt x="9931" y="13516"/>
                    <a:pt x="8690" y="16731"/>
                    <a:pt x="7697" y="18690"/>
                  </a:cubicBezTo>
                  <a:cubicBezTo>
                    <a:pt x="6703" y="20649"/>
                    <a:pt x="5959" y="21352"/>
                    <a:pt x="5462" y="21453"/>
                  </a:cubicBezTo>
                  <a:cubicBezTo>
                    <a:pt x="4966" y="21553"/>
                    <a:pt x="4717" y="21051"/>
                    <a:pt x="5090" y="19895"/>
                  </a:cubicBezTo>
                  <a:cubicBezTo>
                    <a:pt x="5462" y="18740"/>
                    <a:pt x="6455" y="16932"/>
                    <a:pt x="7821" y="15726"/>
                  </a:cubicBezTo>
                  <a:cubicBezTo>
                    <a:pt x="9186" y="14520"/>
                    <a:pt x="10924" y="13918"/>
                    <a:pt x="12414" y="14018"/>
                  </a:cubicBezTo>
                  <a:cubicBezTo>
                    <a:pt x="13903" y="14119"/>
                    <a:pt x="15145" y="14922"/>
                    <a:pt x="16386" y="15927"/>
                  </a:cubicBezTo>
                  <a:cubicBezTo>
                    <a:pt x="17628" y="16932"/>
                    <a:pt x="18869" y="18137"/>
                    <a:pt x="19490" y="18991"/>
                  </a:cubicBezTo>
                  <a:cubicBezTo>
                    <a:pt x="20110" y="19845"/>
                    <a:pt x="20110" y="20347"/>
                    <a:pt x="20359" y="20347"/>
                  </a:cubicBezTo>
                  <a:cubicBezTo>
                    <a:pt x="20607" y="20347"/>
                    <a:pt x="21103" y="19845"/>
                    <a:pt x="21600" y="1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10353130" y="5378450"/>
              <a:ext cx="387351" cy="38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17090"/>
                  </a:moveTo>
                  <a:cubicBezTo>
                    <a:pt x="472" y="16734"/>
                    <a:pt x="944" y="16378"/>
                    <a:pt x="1711" y="16081"/>
                  </a:cubicBezTo>
                  <a:cubicBezTo>
                    <a:pt x="2479" y="15785"/>
                    <a:pt x="3541" y="15547"/>
                    <a:pt x="4131" y="15132"/>
                  </a:cubicBezTo>
                  <a:cubicBezTo>
                    <a:pt x="4721" y="14716"/>
                    <a:pt x="4839" y="14123"/>
                    <a:pt x="4544" y="13826"/>
                  </a:cubicBezTo>
                  <a:cubicBezTo>
                    <a:pt x="4249" y="13530"/>
                    <a:pt x="3541" y="13530"/>
                    <a:pt x="2833" y="14064"/>
                  </a:cubicBezTo>
                  <a:cubicBezTo>
                    <a:pt x="2125" y="14598"/>
                    <a:pt x="1416" y="15666"/>
                    <a:pt x="1003" y="16853"/>
                  </a:cubicBezTo>
                  <a:cubicBezTo>
                    <a:pt x="590" y="18040"/>
                    <a:pt x="472" y="19345"/>
                    <a:pt x="1062" y="20235"/>
                  </a:cubicBezTo>
                  <a:cubicBezTo>
                    <a:pt x="1652" y="21125"/>
                    <a:pt x="2951" y="21600"/>
                    <a:pt x="4544" y="21303"/>
                  </a:cubicBezTo>
                  <a:cubicBezTo>
                    <a:pt x="6138" y="21007"/>
                    <a:pt x="8026" y="19938"/>
                    <a:pt x="9207" y="19167"/>
                  </a:cubicBezTo>
                  <a:cubicBezTo>
                    <a:pt x="10387" y="18396"/>
                    <a:pt x="10859" y="17921"/>
                    <a:pt x="10859" y="17446"/>
                  </a:cubicBezTo>
                  <a:cubicBezTo>
                    <a:pt x="10859" y="16971"/>
                    <a:pt x="10387" y="16497"/>
                    <a:pt x="9856" y="16437"/>
                  </a:cubicBezTo>
                  <a:cubicBezTo>
                    <a:pt x="9325" y="16378"/>
                    <a:pt x="8734" y="16734"/>
                    <a:pt x="8203" y="17149"/>
                  </a:cubicBezTo>
                  <a:cubicBezTo>
                    <a:pt x="7672" y="17565"/>
                    <a:pt x="7200" y="18040"/>
                    <a:pt x="6905" y="18633"/>
                  </a:cubicBezTo>
                  <a:cubicBezTo>
                    <a:pt x="6610" y="19226"/>
                    <a:pt x="6492" y="19938"/>
                    <a:pt x="6728" y="20295"/>
                  </a:cubicBezTo>
                  <a:cubicBezTo>
                    <a:pt x="6964" y="20651"/>
                    <a:pt x="7554" y="20651"/>
                    <a:pt x="8203" y="20532"/>
                  </a:cubicBezTo>
                  <a:cubicBezTo>
                    <a:pt x="8852" y="20413"/>
                    <a:pt x="9561" y="20176"/>
                    <a:pt x="10092" y="20295"/>
                  </a:cubicBezTo>
                  <a:cubicBezTo>
                    <a:pt x="10623" y="20413"/>
                    <a:pt x="10977" y="20888"/>
                    <a:pt x="11449" y="21007"/>
                  </a:cubicBezTo>
                  <a:cubicBezTo>
                    <a:pt x="11921" y="21125"/>
                    <a:pt x="12511" y="20888"/>
                    <a:pt x="13338" y="19582"/>
                  </a:cubicBezTo>
                  <a:cubicBezTo>
                    <a:pt x="14164" y="18277"/>
                    <a:pt x="15226" y="15903"/>
                    <a:pt x="16525" y="12699"/>
                  </a:cubicBezTo>
                  <a:cubicBezTo>
                    <a:pt x="17823" y="9495"/>
                    <a:pt x="19357" y="5459"/>
                    <a:pt x="20302" y="3086"/>
                  </a:cubicBezTo>
                  <a:cubicBezTo>
                    <a:pt x="21246" y="712"/>
                    <a:pt x="21600" y="0"/>
                    <a:pt x="21600" y="0"/>
                  </a:cubicBezTo>
                  <a:cubicBezTo>
                    <a:pt x="21600" y="0"/>
                    <a:pt x="21246" y="712"/>
                    <a:pt x="20361" y="2730"/>
                  </a:cubicBezTo>
                  <a:cubicBezTo>
                    <a:pt x="19475" y="4747"/>
                    <a:pt x="18059" y="8070"/>
                    <a:pt x="17233" y="10503"/>
                  </a:cubicBezTo>
                  <a:cubicBezTo>
                    <a:pt x="16407" y="12936"/>
                    <a:pt x="16170" y="14479"/>
                    <a:pt x="15993" y="15725"/>
                  </a:cubicBezTo>
                  <a:cubicBezTo>
                    <a:pt x="15816" y="16971"/>
                    <a:pt x="15698" y="17921"/>
                    <a:pt x="15993" y="18336"/>
                  </a:cubicBezTo>
                  <a:cubicBezTo>
                    <a:pt x="16289" y="18752"/>
                    <a:pt x="16997" y="18633"/>
                    <a:pt x="17705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10727780" y="5382683"/>
              <a:ext cx="333194" cy="58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64" fill="norm" stroke="1" extrusionOk="0">
                  <a:moveTo>
                    <a:pt x="5298" y="1252"/>
                  </a:moveTo>
                  <a:cubicBezTo>
                    <a:pt x="3532" y="3522"/>
                    <a:pt x="1766" y="5791"/>
                    <a:pt x="883" y="7200"/>
                  </a:cubicBezTo>
                  <a:cubicBezTo>
                    <a:pt x="0" y="8609"/>
                    <a:pt x="0" y="9157"/>
                    <a:pt x="0" y="9665"/>
                  </a:cubicBezTo>
                  <a:cubicBezTo>
                    <a:pt x="0" y="10174"/>
                    <a:pt x="0" y="10643"/>
                    <a:pt x="272" y="10996"/>
                  </a:cubicBezTo>
                  <a:cubicBezTo>
                    <a:pt x="543" y="11348"/>
                    <a:pt x="1087" y="11583"/>
                    <a:pt x="1698" y="11622"/>
                  </a:cubicBezTo>
                  <a:cubicBezTo>
                    <a:pt x="2309" y="11661"/>
                    <a:pt x="2989" y="11504"/>
                    <a:pt x="3396" y="11191"/>
                  </a:cubicBezTo>
                  <a:cubicBezTo>
                    <a:pt x="3804" y="10878"/>
                    <a:pt x="3939" y="10409"/>
                    <a:pt x="3736" y="9704"/>
                  </a:cubicBezTo>
                  <a:cubicBezTo>
                    <a:pt x="3532" y="9000"/>
                    <a:pt x="2989" y="8061"/>
                    <a:pt x="2173" y="7357"/>
                  </a:cubicBezTo>
                  <a:cubicBezTo>
                    <a:pt x="1358" y="6652"/>
                    <a:pt x="272" y="6183"/>
                    <a:pt x="68" y="5909"/>
                  </a:cubicBezTo>
                  <a:cubicBezTo>
                    <a:pt x="-136" y="5635"/>
                    <a:pt x="543" y="5557"/>
                    <a:pt x="1970" y="4735"/>
                  </a:cubicBezTo>
                  <a:cubicBezTo>
                    <a:pt x="3396" y="3913"/>
                    <a:pt x="5570" y="2348"/>
                    <a:pt x="7064" y="1370"/>
                  </a:cubicBezTo>
                  <a:cubicBezTo>
                    <a:pt x="8558" y="391"/>
                    <a:pt x="9373" y="0"/>
                    <a:pt x="9781" y="0"/>
                  </a:cubicBezTo>
                  <a:cubicBezTo>
                    <a:pt x="10189" y="0"/>
                    <a:pt x="10189" y="391"/>
                    <a:pt x="9713" y="1409"/>
                  </a:cubicBezTo>
                  <a:cubicBezTo>
                    <a:pt x="9238" y="2426"/>
                    <a:pt x="8287" y="4070"/>
                    <a:pt x="7675" y="5165"/>
                  </a:cubicBezTo>
                  <a:cubicBezTo>
                    <a:pt x="7064" y="6261"/>
                    <a:pt x="6792" y="6809"/>
                    <a:pt x="6589" y="7278"/>
                  </a:cubicBezTo>
                  <a:cubicBezTo>
                    <a:pt x="6385" y="7748"/>
                    <a:pt x="6249" y="8139"/>
                    <a:pt x="6453" y="8217"/>
                  </a:cubicBezTo>
                  <a:cubicBezTo>
                    <a:pt x="6656" y="8296"/>
                    <a:pt x="7200" y="8061"/>
                    <a:pt x="7879" y="7826"/>
                  </a:cubicBezTo>
                  <a:cubicBezTo>
                    <a:pt x="8558" y="7591"/>
                    <a:pt x="9373" y="7357"/>
                    <a:pt x="9781" y="7435"/>
                  </a:cubicBezTo>
                  <a:cubicBezTo>
                    <a:pt x="10189" y="7513"/>
                    <a:pt x="10189" y="7904"/>
                    <a:pt x="10121" y="8296"/>
                  </a:cubicBezTo>
                  <a:cubicBezTo>
                    <a:pt x="10053" y="8687"/>
                    <a:pt x="9917" y="9078"/>
                    <a:pt x="9849" y="9470"/>
                  </a:cubicBezTo>
                  <a:cubicBezTo>
                    <a:pt x="9781" y="9861"/>
                    <a:pt x="9781" y="10252"/>
                    <a:pt x="10053" y="10291"/>
                  </a:cubicBezTo>
                  <a:cubicBezTo>
                    <a:pt x="10324" y="10330"/>
                    <a:pt x="10868" y="10017"/>
                    <a:pt x="11683" y="9587"/>
                  </a:cubicBezTo>
                  <a:cubicBezTo>
                    <a:pt x="12498" y="9157"/>
                    <a:pt x="13585" y="8609"/>
                    <a:pt x="14536" y="8100"/>
                  </a:cubicBezTo>
                  <a:cubicBezTo>
                    <a:pt x="15487" y="7591"/>
                    <a:pt x="16302" y="7122"/>
                    <a:pt x="16573" y="7083"/>
                  </a:cubicBezTo>
                  <a:cubicBezTo>
                    <a:pt x="16845" y="7043"/>
                    <a:pt x="16573" y="7435"/>
                    <a:pt x="16370" y="7826"/>
                  </a:cubicBezTo>
                  <a:cubicBezTo>
                    <a:pt x="16166" y="8217"/>
                    <a:pt x="16030" y="8609"/>
                    <a:pt x="15962" y="9000"/>
                  </a:cubicBezTo>
                  <a:cubicBezTo>
                    <a:pt x="15894" y="9391"/>
                    <a:pt x="15894" y="9783"/>
                    <a:pt x="16234" y="9900"/>
                  </a:cubicBezTo>
                  <a:cubicBezTo>
                    <a:pt x="16573" y="10017"/>
                    <a:pt x="17253" y="9861"/>
                    <a:pt x="18000" y="9470"/>
                  </a:cubicBezTo>
                  <a:cubicBezTo>
                    <a:pt x="18747" y="9078"/>
                    <a:pt x="19562" y="8452"/>
                    <a:pt x="20173" y="7943"/>
                  </a:cubicBezTo>
                  <a:cubicBezTo>
                    <a:pt x="20785" y="7435"/>
                    <a:pt x="21192" y="7043"/>
                    <a:pt x="21328" y="7043"/>
                  </a:cubicBezTo>
                  <a:cubicBezTo>
                    <a:pt x="21464" y="7043"/>
                    <a:pt x="21328" y="7435"/>
                    <a:pt x="21192" y="8922"/>
                  </a:cubicBezTo>
                  <a:cubicBezTo>
                    <a:pt x="21056" y="10409"/>
                    <a:pt x="20921" y="12991"/>
                    <a:pt x="20785" y="14987"/>
                  </a:cubicBezTo>
                  <a:cubicBezTo>
                    <a:pt x="20649" y="16983"/>
                    <a:pt x="20513" y="18391"/>
                    <a:pt x="19766" y="19409"/>
                  </a:cubicBezTo>
                  <a:cubicBezTo>
                    <a:pt x="19019" y="20426"/>
                    <a:pt x="17660" y="21052"/>
                    <a:pt x="16302" y="21326"/>
                  </a:cubicBezTo>
                  <a:cubicBezTo>
                    <a:pt x="14943" y="21600"/>
                    <a:pt x="13585" y="21522"/>
                    <a:pt x="12770" y="20583"/>
                  </a:cubicBezTo>
                  <a:cubicBezTo>
                    <a:pt x="11955" y="19643"/>
                    <a:pt x="11683" y="17843"/>
                    <a:pt x="11411" y="16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5198255" y="5389033"/>
              <a:ext cx="366976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08" fill="norm" stroke="1" extrusionOk="0">
                  <a:moveTo>
                    <a:pt x="1039" y="21308"/>
                  </a:moveTo>
                  <a:cubicBezTo>
                    <a:pt x="667" y="19265"/>
                    <a:pt x="294" y="17222"/>
                    <a:pt x="108" y="15470"/>
                  </a:cubicBezTo>
                  <a:cubicBezTo>
                    <a:pt x="-78" y="13719"/>
                    <a:pt x="-78" y="12259"/>
                    <a:pt x="543" y="10654"/>
                  </a:cubicBezTo>
                  <a:cubicBezTo>
                    <a:pt x="1163" y="9049"/>
                    <a:pt x="2405" y="7297"/>
                    <a:pt x="5012" y="5400"/>
                  </a:cubicBezTo>
                  <a:cubicBezTo>
                    <a:pt x="7619" y="3503"/>
                    <a:pt x="11591" y="1459"/>
                    <a:pt x="14570" y="584"/>
                  </a:cubicBezTo>
                  <a:cubicBezTo>
                    <a:pt x="17550" y="-292"/>
                    <a:pt x="19536" y="0"/>
                    <a:pt x="21522" y="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5368380" y="5429250"/>
              <a:ext cx="635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131"/>
                    <a:pt x="14400" y="8262"/>
                    <a:pt x="18000" y="11862"/>
                  </a:cubicBezTo>
                  <a:cubicBezTo>
                    <a:pt x="21600" y="15462"/>
                    <a:pt x="21600" y="185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5448061" y="5602515"/>
              <a:ext cx="187020" cy="202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078" fill="norm" stroke="1" extrusionOk="0">
                  <a:moveTo>
                    <a:pt x="4594" y="7746"/>
                  </a:moveTo>
                  <a:cubicBezTo>
                    <a:pt x="6256" y="6203"/>
                    <a:pt x="7917" y="4660"/>
                    <a:pt x="8985" y="3338"/>
                  </a:cubicBezTo>
                  <a:cubicBezTo>
                    <a:pt x="10053" y="2015"/>
                    <a:pt x="10528" y="913"/>
                    <a:pt x="10172" y="362"/>
                  </a:cubicBezTo>
                  <a:cubicBezTo>
                    <a:pt x="9816" y="-189"/>
                    <a:pt x="8629" y="-189"/>
                    <a:pt x="6849" y="913"/>
                  </a:cubicBezTo>
                  <a:cubicBezTo>
                    <a:pt x="5069" y="2015"/>
                    <a:pt x="2695" y="4219"/>
                    <a:pt x="1271" y="7525"/>
                  </a:cubicBezTo>
                  <a:cubicBezTo>
                    <a:pt x="-153" y="10831"/>
                    <a:pt x="-628" y="15240"/>
                    <a:pt x="1152" y="17884"/>
                  </a:cubicBezTo>
                  <a:cubicBezTo>
                    <a:pt x="2932" y="20529"/>
                    <a:pt x="6968" y="21411"/>
                    <a:pt x="10647" y="20970"/>
                  </a:cubicBezTo>
                  <a:cubicBezTo>
                    <a:pt x="14326" y="20529"/>
                    <a:pt x="17649" y="18766"/>
                    <a:pt x="20972" y="17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5616030" y="5605054"/>
              <a:ext cx="95251" cy="20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21600" y="202"/>
                  </a:moveTo>
                  <a:cubicBezTo>
                    <a:pt x="16800" y="-12"/>
                    <a:pt x="12000" y="-226"/>
                    <a:pt x="8160" y="523"/>
                  </a:cubicBezTo>
                  <a:cubicBezTo>
                    <a:pt x="4320" y="1271"/>
                    <a:pt x="1440" y="2982"/>
                    <a:pt x="1440" y="4800"/>
                  </a:cubicBezTo>
                  <a:cubicBezTo>
                    <a:pt x="1440" y="6618"/>
                    <a:pt x="4320" y="8542"/>
                    <a:pt x="7440" y="10574"/>
                  </a:cubicBezTo>
                  <a:cubicBezTo>
                    <a:pt x="10560" y="12606"/>
                    <a:pt x="13920" y="14744"/>
                    <a:pt x="15600" y="16348"/>
                  </a:cubicBezTo>
                  <a:cubicBezTo>
                    <a:pt x="17280" y="17952"/>
                    <a:pt x="17280" y="19022"/>
                    <a:pt x="15120" y="19877"/>
                  </a:cubicBezTo>
                  <a:cubicBezTo>
                    <a:pt x="12960" y="20732"/>
                    <a:pt x="8640" y="21374"/>
                    <a:pt x="5760" y="21160"/>
                  </a:cubicBezTo>
                  <a:cubicBezTo>
                    <a:pt x="2880" y="20946"/>
                    <a:pt x="1440" y="19877"/>
                    <a:pt x="0" y="18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5784040" y="5397500"/>
              <a:ext cx="54241" cy="37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10" fill="norm" stroke="1" extrusionOk="0">
                  <a:moveTo>
                    <a:pt x="3842" y="0"/>
                  </a:moveTo>
                  <a:cubicBezTo>
                    <a:pt x="6334" y="480"/>
                    <a:pt x="8826" y="960"/>
                    <a:pt x="8411" y="2520"/>
                  </a:cubicBezTo>
                  <a:cubicBezTo>
                    <a:pt x="7996" y="4080"/>
                    <a:pt x="4673" y="6720"/>
                    <a:pt x="2596" y="9720"/>
                  </a:cubicBezTo>
                  <a:cubicBezTo>
                    <a:pt x="519" y="12720"/>
                    <a:pt x="-312" y="16080"/>
                    <a:pt x="103" y="18120"/>
                  </a:cubicBezTo>
                  <a:cubicBezTo>
                    <a:pt x="519" y="20160"/>
                    <a:pt x="2180" y="20880"/>
                    <a:pt x="5088" y="21240"/>
                  </a:cubicBezTo>
                  <a:cubicBezTo>
                    <a:pt x="7996" y="21600"/>
                    <a:pt x="12150" y="21600"/>
                    <a:pt x="15057" y="21240"/>
                  </a:cubicBezTo>
                  <a:cubicBezTo>
                    <a:pt x="17965" y="20880"/>
                    <a:pt x="19626" y="20160"/>
                    <a:pt x="21288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5723980" y="5588000"/>
              <a:ext cx="2095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7280"/>
                    <a:pt x="3927" y="12960"/>
                    <a:pt x="7527" y="9360"/>
                  </a:cubicBezTo>
                  <a:cubicBezTo>
                    <a:pt x="11127" y="5760"/>
                    <a:pt x="1636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6213623" y="5582785"/>
              <a:ext cx="144415" cy="2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229" fill="norm" stroke="1" extrusionOk="0">
                  <a:moveTo>
                    <a:pt x="19702" y="2994"/>
                  </a:moveTo>
                  <a:cubicBezTo>
                    <a:pt x="19702" y="2137"/>
                    <a:pt x="19702" y="1280"/>
                    <a:pt x="18652" y="680"/>
                  </a:cubicBezTo>
                  <a:cubicBezTo>
                    <a:pt x="17602" y="80"/>
                    <a:pt x="15502" y="-263"/>
                    <a:pt x="12352" y="251"/>
                  </a:cubicBezTo>
                  <a:cubicBezTo>
                    <a:pt x="9202" y="766"/>
                    <a:pt x="5002" y="2137"/>
                    <a:pt x="2452" y="3680"/>
                  </a:cubicBezTo>
                  <a:cubicBezTo>
                    <a:pt x="-98" y="5223"/>
                    <a:pt x="-998" y="6937"/>
                    <a:pt x="1402" y="8994"/>
                  </a:cubicBezTo>
                  <a:cubicBezTo>
                    <a:pt x="3802" y="11051"/>
                    <a:pt x="9502" y="13451"/>
                    <a:pt x="12952" y="14908"/>
                  </a:cubicBezTo>
                  <a:cubicBezTo>
                    <a:pt x="16402" y="16366"/>
                    <a:pt x="17602" y="16880"/>
                    <a:pt x="18652" y="17566"/>
                  </a:cubicBezTo>
                  <a:cubicBezTo>
                    <a:pt x="19702" y="18251"/>
                    <a:pt x="20602" y="19108"/>
                    <a:pt x="20452" y="19794"/>
                  </a:cubicBezTo>
                  <a:cubicBezTo>
                    <a:pt x="20302" y="20480"/>
                    <a:pt x="19102" y="20994"/>
                    <a:pt x="16552" y="21166"/>
                  </a:cubicBezTo>
                  <a:cubicBezTo>
                    <a:pt x="14002" y="21337"/>
                    <a:pt x="10102" y="21166"/>
                    <a:pt x="7552" y="20651"/>
                  </a:cubicBezTo>
                  <a:cubicBezTo>
                    <a:pt x="5002" y="20137"/>
                    <a:pt x="3802" y="19280"/>
                    <a:pt x="4102" y="17994"/>
                  </a:cubicBezTo>
                  <a:cubicBezTo>
                    <a:pt x="4402" y="16708"/>
                    <a:pt x="6202" y="14994"/>
                    <a:pt x="8002" y="13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6332178" y="5616355"/>
              <a:ext cx="471821" cy="437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62" fill="norm" stroke="1" extrusionOk="0">
                  <a:moveTo>
                    <a:pt x="4651" y="2036"/>
                  </a:moveTo>
                  <a:cubicBezTo>
                    <a:pt x="4746" y="1517"/>
                    <a:pt x="4842" y="997"/>
                    <a:pt x="4651" y="634"/>
                  </a:cubicBezTo>
                  <a:cubicBezTo>
                    <a:pt x="4460" y="271"/>
                    <a:pt x="3982" y="63"/>
                    <a:pt x="3456" y="11"/>
                  </a:cubicBezTo>
                  <a:cubicBezTo>
                    <a:pt x="2930" y="-41"/>
                    <a:pt x="2357" y="63"/>
                    <a:pt x="1736" y="1049"/>
                  </a:cubicBezTo>
                  <a:cubicBezTo>
                    <a:pt x="1114" y="2036"/>
                    <a:pt x="445" y="3905"/>
                    <a:pt x="159" y="5099"/>
                  </a:cubicBezTo>
                  <a:cubicBezTo>
                    <a:pt x="-128" y="6294"/>
                    <a:pt x="-32" y="6813"/>
                    <a:pt x="493" y="7124"/>
                  </a:cubicBezTo>
                  <a:cubicBezTo>
                    <a:pt x="1019" y="7436"/>
                    <a:pt x="1975" y="7540"/>
                    <a:pt x="2644" y="7072"/>
                  </a:cubicBezTo>
                  <a:cubicBezTo>
                    <a:pt x="3313" y="6605"/>
                    <a:pt x="3695" y="5567"/>
                    <a:pt x="3934" y="4684"/>
                  </a:cubicBezTo>
                  <a:cubicBezTo>
                    <a:pt x="4173" y="3801"/>
                    <a:pt x="4268" y="3074"/>
                    <a:pt x="4316" y="2971"/>
                  </a:cubicBezTo>
                  <a:cubicBezTo>
                    <a:pt x="4364" y="2867"/>
                    <a:pt x="4364" y="3386"/>
                    <a:pt x="4412" y="3905"/>
                  </a:cubicBezTo>
                  <a:cubicBezTo>
                    <a:pt x="4460" y="4424"/>
                    <a:pt x="4555" y="4944"/>
                    <a:pt x="4794" y="5411"/>
                  </a:cubicBezTo>
                  <a:cubicBezTo>
                    <a:pt x="5033" y="5878"/>
                    <a:pt x="5415" y="6294"/>
                    <a:pt x="5845" y="6553"/>
                  </a:cubicBezTo>
                  <a:cubicBezTo>
                    <a:pt x="6276" y="6813"/>
                    <a:pt x="6753" y="6917"/>
                    <a:pt x="7136" y="6449"/>
                  </a:cubicBezTo>
                  <a:cubicBezTo>
                    <a:pt x="7518" y="5982"/>
                    <a:pt x="7805" y="4944"/>
                    <a:pt x="7948" y="3957"/>
                  </a:cubicBezTo>
                  <a:cubicBezTo>
                    <a:pt x="8091" y="2971"/>
                    <a:pt x="8091" y="2036"/>
                    <a:pt x="8091" y="1828"/>
                  </a:cubicBezTo>
                  <a:cubicBezTo>
                    <a:pt x="8091" y="1621"/>
                    <a:pt x="8091" y="2140"/>
                    <a:pt x="8139" y="2659"/>
                  </a:cubicBezTo>
                  <a:cubicBezTo>
                    <a:pt x="8187" y="3178"/>
                    <a:pt x="8283" y="3697"/>
                    <a:pt x="8522" y="3749"/>
                  </a:cubicBezTo>
                  <a:cubicBezTo>
                    <a:pt x="8760" y="3801"/>
                    <a:pt x="9143" y="3386"/>
                    <a:pt x="9334" y="3126"/>
                  </a:cubicBezTo>
                  <a:cubicBezTo>
                    <a:pt x="9525" y="2867"/>
                    <a:pt x="9525" y="2763"/>
                    <a:pt x="9573" y="3230"/>
                  </a:cubicBezTo>
                  <a:cubicBezTo>
                    <a:pt x="9621" y="3697"/>
                    <a:pt x="9716" y="4736"/>
                    <a:pt x="9907" y="5463"/>
                  </a:cubicBezTo>
                  <a:cubicBezTo>
                    <a:pt x="10099" y="6190"/>
                    <a:pt x="10385" y="6605"/>
                    <a:pt x="10768" y="6761"/>
                  </a:cubicBezTo>
                  <a:cubicBezTo>
                    <a:pt x="11150" y="6917"/>
                    <a:pt x="11628" y="6813"/>
                    <a:pt x="11867" y="6501"/>
                  </a:cubicBezTo>
                  <a:cubicBezTo>
                    <a:pt x="12106" y="6190"/>
                    <a:pt x="12106" y="5671"/>
                    <a:pt x="12106" y="5151"/>
                  </a:cubicBezTo>
                  <a:cubicBezTo>
                    <a:pt x="12106" y="4632"/>
                    <a:pt x="12106" y="4113"/>
                    <a:pt x="12106" y="3542"/>
                  </a:cubicBezTo>
                  <a:cubicBezTo>
                    <a:pt x="12106" y="2971"/>
                    <a:pt x="12106" y="2347"/>
                    <a:pt x="12153" y="2296"/>
                  </a:cubicBezTo>
                  <a:cubicBezTo>
                    <a:pt x="12201" y="2244"/>
                    <a:pt x="12297" y="2763"/>
                    <a:pt x="12345" y="4788"/>
                  </a:cubicBezTo>
                  <a:cubicBezTo>
                    <a:pt x="12392" y="6813"/>
                    <a:pt x="12392" y="10344"/>
                    <a:pt x="12058" y="13147"/>
                  </a:cubicBezTo>
                  <a:cubicBezTo>
                    <a:pt x="11723" y="15951"/>
                    <a:pt x="11054" y="18028"/>
                    <a:pt x="10529" y="19274"/>
                  </a:cubicBezTo>
                  <a:cubicBezTo>
                    <a:pt x="10003" y="20521"/>
                    <a:pt x="9621" y="20936"/>
                    <a:pt x="8999" y="21196"/>
                  </a:cubicBezTo>
                  <a:cubicBezTo>
                    <a:pt x="8378" y="21455"/>
                    <a:pt x="7518" y="21559"/>
                    <a:pt x="6945" y="21351"/>
                  </a:cubicBezTo>
                  <a:cubicBezTo>
                    <a:pt x="6371" y="21144"/>
                    <a:pt x="6084" y="20624"/>
                    <a:pt x="5941" y="19846"/>
                  </a:cubicBezTo>
                  <a:cubicBezTo>
                    <a:pt x="5798" y="19067"/>
                    <a:pt x="5798" y="18028"/>
                    <a:pt x="6706" y="16730"/>
                  </a:cubicBezTo>
                  <a:cubicBezTo>
                    <a:pt x="7614" y="15432"/>
                    <a:pt x="9430" y="13874"/>
                    <a:pt x="11484" y="12213"/>
                  </a:cubicBezTo>
                  <a:cubicBezTo>
                    <a:pt x="13539" y="10551"/>
                    <a:pt x="15833" y="8786"/>
                    <a:pt x="17362" y="7540"/>
                  </a:cubicBezTo>
                  <a:cubicBezTo>
                    <a:pt x="18891" y="6294"/>
                    <a:pt x="19656" y="5567"/>
                    <a:pt x="20086" y="4944"/>
                  </a:cubicBezTo>
                  <a:cubicBezTo>
                    <a:pt x="20516" y="4321"/>
                    <a:pt x="20612" y="3801"/>
                    <a:pt x="20468" y="3074"/>
                  </a:cubicBezTo>
                  <a:cubicBezTo>
                    <a:pt x="20325" y="2347"/>
                    <a:pt x="19943" y="1413"/>
                    <a:pt x="19417" y="946"/>
                  </a:cubicBezTo>
                  <a:cubicBezTo>
                    <a:pt x="18891" y="478"/>
                    <a:pt x="18222" y="478"/>
                    <a:pt x="17840" y="842"/>
                  </a:cubicBezTo>
                  <a:cubicBezTo>
                    <a:pt x="17458" y="1205"/>
                    <a:pt x="17362" y="1932"/>
                    <a:pt x="17745" y="2763"/>
                  </a:cubicBezTo>
                  <a:cubicBezTo>
                    <a:pt x="18127" y="3594"/>
                    <a:pt x="18987" y="4528"/>
                    <a:pt x="19656" y="5359"/>
                  </a:cubicBezTo>
                  <a:cubicBezTo>
                    <a:pt x="20325" y="6190"/>
                    <a:pt x="20803" y="6917"/>
                    <a:pt x="21090" y="7540"/>
                  </a:cubicBezTo>
                  <a:cubicBezTo>
                    <a:pt x="21376" y="8163"/>
                    <a:pt x="21472" y="8682"/>
                    <a:pt x="20755" y="9201"/>
                  </a:cubicBezTo>
                  <a:cubicBezTo>
                    <a:pt x="20038" y="9721"/>
                    <a:pt x="18509" y="10240"/>
                    <a:pt x="17458" y="10396"/>
                  </a:cubicBezTo>
                  <a:cubicBezTo>
                    <a:pt x="16407" y="10551"/>
                    <a:pt x="15833" y="10344"/>
                    <a:pt x="15260" y="10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6997888" y="5579132"/>
              <a:ext cx="84966" cy="23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1373" fill="norm" stroke="1" extrusionOk="0">
                  <a:moveTo>
                    <a:pt x="19108" y="1948"/>
                  </a:moveTo>
                  <a:cubicBezTo>
                    <a:pt x="17565" y="1183"/>
                    <a:pt x="16022" y="418"/>
                    <a:pt x="13451" y="132"/>
                  </a:cubicBezTo>
                  <a:cubicBezTo>
                    <a:pt x="10879" y="-155"/>
                    <a:pt x="7279" y="36"/>
                    <a:pt x="4451" y="610"/>
                  </a:cubicBezTo>
                  <a:cubicBezTo>
                    <a:pt x="1622" y="1183"/>
                    <a:pt x="-435" y="2139"/>
                    <a:pt x="79" y="3859"/>
                  </a:cubicBezTo>
                  <a:cubicBezTo>
                    <a:pt x="594" y="5580"/>
                    <a:pt x="3679" y="8064"/>
                    <a:pt x="7279" y="10072"/>
                  </a:cubicBezTo>
                  <a:cubicBezTo>
                    <a:pt x="10879" y="12079"/>
                    <a:pt x="14994" y="13608"/>
                    <a:pt x="17565" y="15233"/>
                  </a:cubicBezTo>
                  <a:cubicBezTo>
                    <a:pt x="20136" y="16857"/>
                    <a:pt x="21165" y="18578"/>
                    <a:pt x="20394" y="19629"/>
                  </a:cubicBezTo>
                  <a:cubicBezTo>
                    <a:pt x="19622" y="20680"/>
                    <a:pt x="17051" y="21063"/>
                    <a:pt x="14479" y="21254"/>
                  </a:cubicBezTo>
                  <a:cubicBezTo>
                    <a:pt x="11908" y="21445"/>
                    <a:pt x="9336" y="21445"/>
                    <a:pt x="7794" y="20967"/>
                  </a:cubicBezTo>
                  <a:cubicBezTo>
                    <a:pt x="6251" y="20489"/>
                    <a:pt x="5736" y="19533"/>
                    <a:pt x="5736" y="18482"/>
                  </a:cubicBezTo>
                  <a:cubicBezTo>
                    <a:pt x="5736" y="17431"/>
                    <a:pt x="6251" y="16284"/>
                    <a:pt x="6765" y="15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7101930" y="5670550"/>
              <a:ext cx="21728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5200"/>
                    <a:pt x="15709" y="10400"/>
                    <a:pt x="18655" y="14000"/>
                  </a:cubicBezTo>
                  <a:cubicBezTo>
                    <a:pt x="21600" y="17600"/>
                    <a:pt x="19636" y="19600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7133680" y="5568950"/>
              <a:ext cx="12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7189612" y="5637398"/>
              <a:ext cx="109169" cy="16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002" fill="norm" stroke="1" extrusionOk="0">
                  <a:moveTo>
                    <a:pt x="12701" y="9204"/>
                  </a:moveTo>
                  <a:cubicBezTo>
                    <a:pt x="13116" y="7837"/>
                    <a:pt x="13532" y="6469"/>
                    <a:pt x="13947" y="4829"/>
                  </a:cubicBezTo>
                  <a:cubicBezTo>
                    <a:pt x="14362" y="3188"/>
                    <a:pt x="14778" y="1275"/>
                    <a:pt x="13947" y="454"/>
                  </a:cubicBezTo>
                  <a:cubicBezTo>
                    <a:pt x="13116" y="-366"/>
                    <a:pt x="11039" y="-93"/>
                    <a:pt x="8755" y="1411"/>
                  </a:cubicBezTo>
                  <a:cubicBezTo>
                    <a:pt x="6470" y="2915"/>
                    <a:pt x="3978" y="5649"/>
                    <a:pt x="2316" y="8793"/>
                  </a:cubicBezTo>
                  <a:cubicBezTo>
                    <a:pt x="655" y="11938"/>
                    <a:pt x="-176" y="15492"/>
                    <a:pt x="32" y="17816"/>
                  </a:cubicBezTo>
                  <a:cubicBezTo>
                    <a:pt x="239" y="20140"/>
                    <a:pt x="1486" y="21234"/>
                    <a:pt x="5224" y="20961"/>
                  </a:cubicBezTo>
                  <a:cubicBezTo>
                    <a:pt x="8962" y="20687"/>
                    <a:pt x="15193" y="19047"/>
                    <a:pt x="21424" y="17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7368630" y="5461000"/>
              <a:ext cx="254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464"/>
                    <a:pt x="10800" y="8928"/>
                    <a:pt x="7200" y="12528"/>
                  </a:cubicBezTo>
                  <a:cubicBezTo>
                    <a:pt x="3600" y="16128"/>
                    <a:pt x="1800" y="188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7359017" y="5615730"/>
              <a:ext cx="117564" cy="139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899" fill="norm" stroke="1" extrusionOk="0">
                  <a:moveTo>
                    <a:pt x="19109" y="1556"/>
                  </a:moveTo>
                  <a:cubicBezTo>
                    <a:pt x="17566" y="603"/>
                    <a:pt x="16023" y="-350"/>
                    <a:pt x="13516" y="126"/>
                  </a:cubicBezTo>
                  <a:cubicBezTo>
                    <a:pt x="11009" y="603"/>
                    <a:pt x="7537" y="2509"/>
                    <a:pt x="4837" y="4891"/>
                  </a:cubicBezTo>
                  <a:cubicBezTo>
                    <a:pt x="2137" y="7274"/>
                    <a:pt x="209" y="10132"/>
                    <a:pt x="16" y="12991"/>
                  </a:cubicBezTo>
                  <a:cubicBezTo>
                    <a:pt x="-177" y="15850"/>
                    <a:pt x="1366" y="18709"/>
                    <a:pt x="5223" y="19979"/>
                  </a:cubicBezTo>
                  <a:cubicBezTo>
                    <a:pt x="9080" y="21250"/>
                    <a:pt x="15252" y="20932"/>
                    <a:pt x="21423" y="20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7668964" y="5411921"/>
              <a:ext cx="160192" cy="372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350" fill="norm" stroke="1" extrusionOk="0">
                  <a:moveTo>
                    <a:pt x="8061" y="10094"/>
                  </a:moveTo>
                  <a:cubicBezTo>
                    <a:pt x="7507" y="13492"/>
                    <a:pt x="6953" y="16890"/>
                    <a:pt x="6676" y="18892"/>
                  </a:cubicBezTo>
                  <a:cubicBezTo>
                    <a:pt x="6399" y="20894"/>
                    <a:pt x="6399" y="21501"/>
                    <a:pt x="6399" y="21319"/>
                  </a:cubicBezTo>
                  <a:cubicBezTo>
                    <a:pt x="6399" y="21137"/>
                    <a:pt x="6399" y="20166"/>
                    <a:pt x="6953" y="17557"/>
                  </a:cubicBezTo>
                  <a:cubicBezTo>
                    <a:pt x="7507" y="14948"/>
                    <a:pt x="8615" y="10701"/>
                    <a:pt x="9584" y="7728"/>
                  </a:cubicBezTo>
                  <a:cubicBezTo>
                    <a:pt x="10553" y="4755"/>
                    <a:pt x="11384" y="3056"/>
                    <a:pt x="11938" y="1903"/>
                  </a:cubicBezTo>
                  <a:cubicBezTo>
                    <a:pt x="12491" y="750"/>
                    <a:pt x="12768" y="144"/>
                    <a:pt x="13599" y="22"/>
                  </a:cubicBezTo>
                  <a:cubicBezTo>
                    <a:pt x="14430" y="-99"/>
                    <a:pt x="15815" y="265"/>
                    <a:pt x="16784" y="1175"/>
                  </a:cubicBezTo>
                  <a:cubicBezTo>
                    <a:pt x="17753" y="2085"/>
                    <a:pt x="18307" y="3541"/>
                    <a:pt x="17891" y="5058"/>
                  </a:cubicBezTo>
                  <a:cubicBezTo>
                    <a:pt x="17476" y="6575"/>
                    <a:pt x="16091" y="8153"/>
                    <a:pt x="15261" y="9245"/>
                  </a:cubicBezTo>
                  <a:cubicBezTo>
                    <a:pt x="14430" y="10337"/>
                    <a:pt x="14153" y="10944"/>
                    <a:pt x="15261" y="11793"/>
                  </a:cubicBezTo>
                  <a:cubicBezTo>
                    <a:pt x="16368" y="12643"/>
                    <a:pt x="18861" y="13735"/>
                    <a:pt x="20107" y="14827"/>
                  </a:cubicBezTo>
                  <a:cubicBezTo>
                    <a:pt x="21353" y="15919"/>
                    <a:pt x="21353" y="17011"/>
                    <a:pt x="19276" y="17861"/>
                  </a:cubicBezTo>
                  <a:cubicBezTo>
                    <a:pt x="17199" y="18710"/>
                    <a:pt x="13045" y="19317"/>
                    <a:pt x="10276" y="19620"/>
                  </a:cubicBezTo>
                  <a:cubicBezTo>
                    <a:pt x="7507" y="19923"/>
                    <a:pt x="6122" y="19923"/>
                    <a:pt x="4322" y="19802"/>
                  </a:cubicBezTo>
                  <a:cubicBezTo>
                    <a:pt x="2522" y="19681"/>
                    <a:pt x="307" y="19438"/>
                    <a:pt x="30" y="19135"/>
                  </a:cubicBezTo>
                  <a:cubicBezTo>
                    <a:pt x="-247" y="18831"/>
                    <a:pt x="1415" y="18467"/>
                    <a:pt x="3076" y="18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7862607" y="5426445"/>
              <a:ext cx="270458" cy="34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19" fill="norm" stroke="1" extrusionOk="0">
                  <a:moveTo>
                    <a:pt x="2098" y="15584"/>
                  </a:moveTo>
                  <a:cubicBezTo>
                    <a:pt x="1434" y="15979"/>
                    <a:pt x="769" y="16374"/>
                    <a:pt x="354" y="16967"/>
                  </a:cubicBezTo>
                  <a:cubicBezTo>
                    <a:pt x="-62" y="17559"/>
                    <a:pt x="-228" y="18350"/>
                    <a:pt x="520" y="19008"/>
                  </a:cubicBezTo>
                  <a:cubicBezTo>
                    <a:pt x="1267" y="19667"/>
                    <a:pt x="2929" y="20194"/>
                    <a:pt x="4009" y="20194"/>
                  </a:cubicBezTo>
                  <a:cubicBezTo>
                    <a:pt x="5089" y="20194"/>
                    <a:pt x="5587" y="19667"/>
                    <a:pt x="5920" y="19008"/>
                  </a:cubicBezTo>
                  <a:cubicBezTo>
                    <a:pt x="6252" y="18350"/>
                    <a:pt x="6418" y="17559"/>
                    <a:pt x="6418" y="17494"/>
                  </a:cubicBezTo>
                  <a:cubicBezTo>
                    <a:pt x="6418" y="17428"/>
                    <a:pt x="6252" y="18086"/>
                    <a:pt x="6418" y="18679"/>
                  </a:cubicBezTo>
                  <a:cubicBezTo>
                    <a:pt x="6584" y="19272"/>
                    <a:pt x="7083" y="19799"/>
                    <a:pt x="7830" y="19930"/>
                  </a:cubicBezTo>
                  <a:cubicBezTo>
                    <a:pt x="8578" y="20062"/>
                    <a:pt x="9575" y="19799"/>
                    <a:pt x="11154" y="18284"/>
                  </a:cubicBezTo>
                  <a:cubicBezTo>
                    <a:pt x="12732" y="16769"/>
                    <a:pt x="14892" y="14003"/>
                    <a:pt x="16637" y="11172"/>
                  </a:cubicBezTo>
                  <a:cubicBezTo>
                    <a:pt x="18381" y="8340"/>
                    <a:pt x="19710" y="5442"/>
                    <a:pt x="20458" y="3467"/>
                  </a:cubicBezTo>
                  <a:cubicBezTo>
                    <a:pt x="21206" y="1491"/>
                    <a:pt x="21372" y="438"/>
                    <a:pt x="21123" y="108"/>
                  </a:cubicBezTo>
                  <a:cubicBezTo>
                    <a:pt x="20874" y="-221"/>
                    <a:pt x="20209" y="174"/>
                    <a:pt x="19295" y="1623"/>
                  </a:cubicBezTo>
                  <a:cubicBezTo>
                    <a:pt x="18381" y="3072"/>
                    <a:pt x="17218" y="5574"/>
                    <a:pt x="16470" y="8472"/>
                  </a:cubicBezTo>
                  <a:cubicBezTo>
                    <a:pt x="15723" y="11369"/>
                    <a:pt x="15390" y="14662"/>
                    <a:pt x="15224" y="16703"/>
                  </a:cubicBezTo>
                  <a:cubicBezTo>
                    <a:pt x="15058" y="18745"/>
                    <a:pt x="15058" y="19535"/>
                    <a:pt x="15390" y="20194"/>
                  </a:cubicBezTo>
                  <a:cubicBezTo>
                    <a:pt x="15723" y="20852"/>
                    <a:pt x="16387" y="21379"/>
                    <a:pt x="17218" y="21313"/>
                  </a:cubicBezTo>
                  <a:cubicBezTo>
                    <a:pt x="18049" y="21247"/>
                    <a:pt x="19046" y="20589"/>
                    <a:pt x="20043" y="19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7997280" y="5638800"/>
              <a:ext cx="234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3924486" y="6464299"/>
              <a:ext cx="72295" cy="38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04" fill="norm" stroke="1" extrusionOk="0">
                  <a:moveTo>
                    <a:pt x="21078" y="0"/>
                  </a:moveTo>
                  <a:cubicBezTo>
                    <a:pt x="19844" y="2492"/>
                    <a:pt x="18609" y="4985"/>
                    <a:pt x="16449" y="8070"/>
                  </a:cubicBezTo>
                  <a:cubicBezTo>
                    <a:pt x="14289" y="11156"/>
                    <a:pt x="11204" y="14835"/>
                    <a:pt x="8118" y="17327"/>
                  </a:cubicBezTo>
                  <a:cubicBezTo>
                    <a:pt x="5032" y="19820"/>
                    <a:pt x="1947" y="21125"/>
                    <a:pt x="712" y="21363"/>
                  </a:cubicBezTo>
                  <a:cubicBezTo>
                    <a:pt x="-522" y="21600"/>
                    <a:pt x="95" y="20769"/>
                    <a:pt x="712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3920580" y="6489700"/>
              <a:ext cx="2413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7" y="15429"/>
                    <a:pt x="9474" y="9257"/>
                    <a:pt x="13074" y="5657"/>
                  </a:cubicBezTo>
                  <a:cubicBezTo>
                    <a:pt x="16674" y="2057"/>
                    <a:pt x="1913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3984080" y="6667500"/>
              <a:ext cx="1270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4244855" y="6430032"/>
              <a:ext cx="284870" cy="38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86" fill="norm" stroke="1" extrusionOk="0">
                  <a:moveTo>
                    <a:pt x="2827" y="7576"/>
                  </a:moveTo>
                  <a:cubicBezTo>
                    <a:pt x="2192" y="10291"/>
                    <a:pt x="1556" y="13006"/>
                    <a:pt x="1159" y="14953"/>
                  </a:cubicBezTo>
                  <a:cubicBezTo>
                    <a:pt x="762" y="16901"/>
                    <a:pt x="603" y="18081"/>
                    <a:pt x="444" y="19202"/>
                  </a:cubicBezTo>
                  <a:cubicBezTo>
                    <a:pt x="286" y="20324"/>
                    <a:pt x="127" y="21386"/>
                    <a:pt x="47" y="21386"/>
                  </a:cubicBezTo>
                  <a:cubicBezTo>
                    <a:pt x="-32" y="21386"/>
                    <a:pt x="-32" y="20324"/>
                    <a:pt x="206" y="17668"/>
                  </a:cubicBezTo>
                  <a:cubicBezTo>
                    <a:pt x="444" y="15012"/>
                    <a:pt x="921" y="10763"/>
                    <a:pt x="1477" y="7871"/>
                  </a:cubicBezTo>
                  <a:cubicBezTo>
                    <a:pt x="2033" y="4979"/>
                    <a:pt x="2668" y="3445"/>
                    <a:pt x="3144" y="2383"/>
                  </a:cubicBezTo>
                  <a:cubicBezTo>
                    <a:pt x="3621" y="1320"/>
                    <a:pt x="3939" y="730"/>
                    <a:pt x="4494" y="376"/>
                  </a:cubicBezTo>
                  <a:cubicBezTo>
                    <a:pt x="5050" y="22"/>
                    <a:pt x="5844" y="-96"/>
                    <a:pt x="6480" y="81"/>
                  </a:cubicBezTo>
                  <a:cubicBezTo>
                    <a:pt x="7115" y="258"/>
                    <a:pt x="7592" y="730"/>
                    <a:pt x="8227" y="2324"/>
                  </a:cubicBezTo>
                  <a:cubicBezTo>
                    <a:pt x="8862" y="3917"/>
                    <a:pt x="9656" y="6632"/>
                    <a:pt x="10450" y="9642"/>
                  </a:cubicBezTo>
                  <a:cubicBezTo>
                    <a:pt x="11244" y="12652"/>
                    <a:pt x="12039" y="15956"/>
                    <a:pt x="12515" y="17904"/>
                  </a:cubicBezTo>
                  <a:cubicBezTo>
                    <a:pt x="12992" y="19852"/>
                    <a:pt x="13150" y="20442"/>
                    <a:pt x="13627" y="20855"/>
                  </a:cubicBezTo>
                  <a:cubicBezTo>
                    <a:pt x="14103" y="21268"/>
                    <a:pt x="14897" y="21504"/>
                    <a:pt x="15692" y="20560"/>
                  </a:cubicBezTo>
                  <a:cubicBezTo>
                    <a:pt x="16486" y="19615"/>
                    <a:pt x="17280" y="17491"/>
                    <a:pt x="18153" y="15012"/>
                  </a:cubicBezTo>
                  <a:cubicBezTo>
                    <a:pt x="19027" y="12534"/>
                    <a:pt x="19980" y="9701"/>
                    <a:pt x="20615" y="7989"/>
                  </a:cubicBezTo>
                  <a:cubicBezTo>
                    <a:pt x="21250" y="6278"/>
                    <a:pt x="21568" y="5688"/>
                    <a:pt x="21250" y="5629"/>
                  </a:cubicBezTo>
                  <a:cubicBezTo>
                    <a:pt x="20933" y="5570"/>
                    <a:pt x="19980" y="6042"/>
                    <a:pt x="19027" y="6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4803230" y="6547846"/>
              <a:ext cx="42739" cy="56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223" fill="norm" stroke="1" extrusionOk="0">
                  <a:moveTo>
                    <a:pt x="0" y="21223"/>
                  </a:moveTo>
                  <a:cubicBezTo>
                    <a:pt x="7200" y="18023"/>
                    <a:pt x="14400" y="14823"/>
                    <a:pt x="18000" y="10423"/>
                  </a:cubicBezTo>
                  <a:cubicBezTo>
                    <a:pt x="21600" y="6023"/>
                    <a:pt x="21600" y="423"/>
                    <a:pt x="18514" y="23"/>
                  </a:cubicBezTo>
                  <a:cubicBezTo>
                    <a:pt x="15429" y="-377"/>
                    <a:pt x="9257" y="4423"/>
                    <a:pt x="3086" y="9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4826689" y="6750413"/>
              <a:ext cx="43495" cy="33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8" h="19017" fill="norm" stroke="1" extrusionOk="0">
                  <a:moveTo>
                    <a:pt x="14948" y="10594"/>
                  </a:moveTo>
                  <a:cubicBezTo>
                    <a:pt x="10253" y="8194"/>
                    <a:pt x="5557" y="5794"/>
                    <a:pt x="2740" y="7594"/>
                  </a:cubicBezTo>
                  <a:cubicBezTo>
                    <a:pt x="-78" y="9394"/>
                    <a:pt x="-1017" y="15394"/>
                    <a:pt x="1331" y="17794"/>
                  </a:cubicBezTo>
                  <a:cubicBezTo>
                    <a:pt x="3679" y="20194"/>
                    <a:pt x="9313" y="18994"/>
                    <a:pt x="13540" y="14794"/>
                  </a:cubicBezTo>
                  <a:cubicBezTo>
                    <a:pt x="17766" y="10594"/>
                    <a:pt x="20583" y="3394"/>
                    <a:pt x="18705" y="994"/>
                  </a:cubicBezTo>
                  <a:cubicBezTo>
                    <a:pt x="16826" y="-1406"/>
                    <a:pt x="10253" y="994"/>
                    <a:pt x="3679" y="3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9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77383" y="6921925"/>
              <a:ext cx="621309" cy="122596"/>
            </a:xfrm>
            <a:prstGeom prst="rect">
              <a:avLst/>
            </a:prstGeom>
            <a:effectLst/>
          </p:spPr>
        </p:pic>
        <p:pic>
          <p:nvPicPr>
            <p:cNvPr id="299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14405" y="2292835"/>
              <a:ext cx="1352126" cy="1059693"/>
            </a:xfrm>
            <a:prstGeom prst="rect">
              <a:avLst/>
            </a:prstGeom>
            <a:effectLst/>
          </p:spPr>
        </p:pic>
        <p:sp>
          <p:nvSpPr>
            <p:cNvPr id="2995" name="Line"/>
            <p:cNvSpPr/>
            <p:nvPr/>
          </p:nvSpPr>
          <p:spPr>
            <a:xfrm>
              <a:off x="8474442" y="6770382"/>
              <a:ext cx="168975" cy="44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411" fill="norm" stroke="1" extrusionOk="0">
                  <a:moveTo>
                    <a:pt x="5419" y="7002"/>
                  </a:moveTo>
                  <a:cubicBezTo>
                    <a:pt x="4628" y="9765"/>
                    <a:pt x="3838" y="12529"/>
                    <a:pt x="3311" y="14782"/>
                  </a:cubicBezTo>
                  <a:cubicBezTo>
                    <a:pt x="2785" y="17034"/>
                    <a:pt x="2521" y="18774"/>
                    <a:pt x="1994" y="19900"/>
                  </a:cubicBezTo>
                  <a:cubicBezTo>
                    <a:pt x="1467" y="21026"/>
                    <a:pt x="677" y="21538"/>
                    <a:pt x="282" y="21384"/>
                  </a:cubicBezTo>
                  <a:cubicBezTo>
                    <a:pt x="-113" y="21231"/>
                    <a:pt x="-113" y="20412"/>
                    <a:pt x="414" y="18569"/>
                  </a:cubicBezTo>
                  <a:cubicBezTo>
                    <a:pt x="941" y="16727"/>
                    <a:pt x="1994" y="13860"/>
                    <a:pt x="3180" y="11096"/>
                  </a:cubicBezTo>
                  <a:cubicBezTo>
                    <a:pt x="4365" y="8332"/>
                    <a:pt x="5682" y="5671"/>
                    <a:pt x="6472" y="4033"/>
                  </a:cubicBezTo>
                  <a:cubicBezTo>
                    <a:pt x="7263" y="2395"/>
                    <a:pt x="7526" y="1781"/>
                    <a:pt x="8053" y="1269"/>
                  </a:cubicBezTo>
                  <a:cubicBezTo>
                    <a:pt x="8580" y="757"/>
                    <a:pt x="9370" y="347"/>
                    <a:pt x="10424" y="143"/>
                  </a:cubicBezTo>
                  <a:cubicBezTo>
                    <a:pt x="11477" y="-62"/>
                    <a:pt x="12794" y="-62"/>
                    <a:pt x="14507" y="245"/>
                  </a:cubicBezTo>
                  <a:cubicBezTo>
                    <a:pt x="16219" y="552"/>
                    <a:pt x="18326" y="1166"/>
                    <a:pt x="19643" y="2037"/>
                  </a:cubicBezTo>
                  <a:cubicBezTo>
                    <a:pt x="20960" y="2907"/>
                    <a:pt x="21487" y="4033"/>
                    <a:pt x="20565" y="5005"/>
                  </a:cubicBezTo>
                  <a:cubicBezTo>
                    <a:pt x="19643" y="5978"/>
                    <a:pt x="17272" y="6797"/>
                    <a:pt x="14770" y="7257"/>
                  </a:cubicBezTo>
                  <a:cubicBezTo>
                    <a:pt x="12267" y="7718"/>
                    <a:pt x="9633" y="7820"/>
                    <a:pt x="6999" y="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8680963" y="6731000"/>
              <a:ext cx="249768" cy="195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7871" y="13239"/>
                  </a:moveTo>
                  <a:cubicBezTo>
                    <a:pt x="7688" y="12077"/>
                    <a:pt x="7505" y="10916"/>
                    <a:pt x="6956" y="10335"/>
                  </a:cubicBezTo>
                  <a:cubicBezTo>
                    <a:pt x="6407" y="9755"/>
                    <a:pt x="5492" y="9755"/>
                    <a:pt x="4393" y="10684"/>
                  </a:cubicBezTo>
                  <a:cubicBezTo>
                    <a:pt x="3295" y="11613"/>
                    <a:pt x="2014" y="13471"/>
                    <a:pt x="1190" y="14981"/>
                  </a:cubicBezTo>
                  <a:cubicBezTo>
                    <a:pt x="366" y="16490"/>
                    <a:pt x="0" y="17652"/>
                    <a:pt x="0" y="18813"/>
                  </a:cubicBezTo>
                  <a:cubicBezTo>
                    <a:pt x="0" y="19974"/>
                    <a:pt x="366" y="21135"/>
                    <a:pt x="1007" y="21368"/>
                  </a:cubicBezTo>
                  <a:cubicBezTo>
                    <a:pt x="1647" y="21600"/>
                    <a:pt x="2563" y="20903"/>
                    <a:pt x="3569" y="19626"/>
                  </a:cubicBezTo>
                  <a:cubicBezTo>
                    <a:pt x="4576" y="18348"/>
                    <a:pt x="5675" y="16490"/>
                    <a:pt x="6681" y="15213"/>
                  </a:cubicBezTo>
                  <a:cubicBezTo>
                    <a:pt x="7688" y="13935"/>
                    <a:pt x="8603" y="13239"/>
                    <a:pt x="9061" y="13587"/>
                  </a:cubicBezTo>
                  <a:cubicBezTo>
                    <a:pt x="9519" y="13935"/>
                    <a:pt x="9519" y="15329"/>
                    <a:pt x="9702" y="16606"/>
                  </a:cubicBezTo>
                  <a:cubicBezTo>
                    <a:pt x="9885" y="17884"/>
                    <a:pt x="10251" y="19045"/>
                    <a:pt x="10800" y="19277"/>
                  </a:cubicBezTo>
                  <a:cubicBezTo>
                    <a:pt x="11349" y="19510"/>
                    <a:pt x="12081" y="18813"/>
                    <a:pt x="13912" y="15445"/>
                  </a:cubicBezTo>
                  <a:cubicBezTo>
                    <a:pt x="15742" y="12077"/>
                    <a:pt x="18671" y="60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8893638" y="6610350"/>
              <a:ext cx="75193" cy="31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35" fill="norm" stroke="1" extrusionOk="0">
                  <a:moveTo>
                    <a:pt x="21314" y="0"/>
                  </a:moveTo>
                  <a:cubicBezTo>
                    <a:pt x="15914" y="3380"/>
                    <a:pt x="10514" y="6759"/>
                    <a:pt x="6914" y="9845"/>
                  </a:cubicBezTo>
                  <a:cubicBezTo>
                    <a:pt x="3314" y="12931"/>
                    <a:pt x="1514" y="15722"/>
                    <a:pt x="614" y="17486"/>
                  </a:cubicBezTo>
                  <a:cubicBezTo>
                    <a:pt x="-286" y="19249"/>
                    <a:pt x="-286" y="19984"/>
                    <a:pt x="1214" y="20571"/>
                  </a:cubicBezTo>
                  <a:cubicBezTo>
                    <a:pt x="2714" y="21159"/>
                    <a:pt x="5714" y="21600"/>
                    <a:pt x="8414" y="21527"/>
                  </a:cubicBezTo>
                  <a:cubicBezTo>
                    <a:pt x="11114" y="21453"/>
                    <a:pt x="13514" y="20865"/>
                    <a:pt x="15914" y="20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8873307" y="6794500"/>
              <a:ext cx="120924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3400" y="21600"/>
                  </a:moveTo>
                  <a:cubicBezTo>
                    <a:pt x="1538" y="19200"/>
                    <a:pt x="-324" y="16800"/>
                    <a:pt x="48" y="15600"/>
                  </a:cubicBezTo>
                  <a:cubicBezTo>
                    <a:pt x="421" y="14400"/>
                    <a:pt x="3028" y="14400"/>
                    <a:pt x="6938" y="12000"/>
                  </a:cubicBezTo>
                  <a:cubicBezTo>
                    <a:pt x="10848" y="9600"/>
                    <a:pt x="16062" y="4800"/>
                    <a:pt x="212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9032330" y="6800850"/>
              <a:ext cx="6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9051380" y="671195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9097354" y="6744229"/>
              <a:ext cx="183850" cy="11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0416" fill="norm" stroke="1" extrusionOk="0">
                  <a:moveTo>
                    <a:pt x="1296" y="8004"/>
                  </a:moveTo>
                  <a:cubicBezTo>
                    <a:pt x="2523" y="7232"/>
                    <a:pt x="3750" y="6461"/>
                    <a:pt x="4609" y="4918"/>
                  </a:cubicBezTo>
                  <a:cubicBezTo>
                    <a:pt x="5468" y="3375"/>
                    <a:pt x="5959" y="1061"/>
                    <a:pt x="5591" y="289"/>
                  </a:cubicBezTo>
                  <a:cubicBezTo>
                    <a:pt x="5223" y="-482"/>
                    <a:pt x="3996" y="289"/>
                    <a:pt x="2891" y="2604"/>
                  </a:cubicBezTo>
                  <a:cubicBezTo>
                    <a:pt x="1787" y="4918"/>
                    <a:pt x="805" y="8775"/>
                    <a:pt x="314" y="11861"/>
                  </a:cubicBezTo>
                  <a:cubicBezTo>
                    <a:pt x="-177" y="14947"/>
                    <a:pt x="-177" y="17261"/>
                    <a:pt x="928" y="18804"/>
                  </a:cubicBezTo>
                  <a:cubicBezTo>
                    <a:pt x="2032" y="20347"/>
                    <a:pt x="4241" y="21118"/>
                    <a:pt x="6328" y="19575"/>
                  </a:cubicBezTo>
                  <a:cubicBezTo>
                    <a:pt x="8414" y="18032"/>
                    <a:pt x="10378" y="14175"/>
                    <a:pt x="11482" y="11089"/>
                  </a:cubicBezTo>
                  <a:cubicBezTo>
                    <a:pt x="12587" y="8004"/>
                    <a:pt x="12832" y="5689"/>
                    <a:pt x="12587" y="5497"/>
                  </a:cubicBezTo>
                  <a:cubicBezTo>
                    <a:pt x="12341" y="5304"/>
                    <a:pt x="11605" y="7232"/>
                    <a:pt x="11114" y="9161"/>
                  </a:cubicBezTo>
                  <a:cubicBezTo>
                    <a:pt x="10623" y="11089"/>
                    <a:pt x="10378" y="13018"/>
                    <a:pt x="10132" y="14947"/>
                  </a:cubicBezTo>
                  <a:cubicBezTo>
                    <a:pt x="9887" y="16875"/>
                    <a:pt x="9641" y="18804"/>
                    <a:pt x="9396" y="18611"/>
                  </a:cubicBezTo>
                  <a:cubicBezTo>
                    <a:pt x="9150" y="18418"/>
                    <a:pt x="8905" y="16104"/>
                    <a:pt x="10009" y="12825"/>
                  </a:cubicBezTo>
                  <a:cubicBezTo>
                    <a:pt x="11114" y="9547"/>
                    <a:pt x="13568" y="5304"/>
                    <a:pt x="15409" y="3182"/>
                  </a:cubicBezTo>
                  <a:cubicBezTo>
                    <a:pt x="17250" y="1061"/>
                    <a:pt x="18478" y="1061"/>
                    <a:pt x="19459" y="1832"/>
                  </a:cubicBezTo>
                  <a:cubicBezTo>
                    <a:pt x="20441" y="2604"/>
                    <a:pt x="21178" y="4147"/>
                    <a:pt x="21300" y="6847"/>
                  </a:cubicBezTo>
                  <a:cubicBezTo>
                    <a:pt x="21423" y="9547"/>
                    <a:pt x="20932" y="13404"/>
                    <a:pt x="20441" y="17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9333714" y="6521449"/>
              <a:ext cx="66917" cy="35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91" fill="norm" stroke="1" extrusionOk="0">
                  <a:moveTo>
                    <a:pt x="21339" y="0"/>
                  </a:moveTo>
                  <a:cubicBezTo>
                    <a:pt x="14589" y="4786"/>
                    <a:pt x="7839" y="9571"/>
                    <a:pt x="4126" y="12869"/>
                  </a:cubicBezTo>
                  <a:cubicBezTo>
                    <a:pt x="414" y="16168"/>
                    <a:pt x="-261" y="17978"/>
                    <a:pt x="77" y="19272"/>
                  </a:cubicBezTo>
                  <a:cubicBezTo>
                    <a:pt x="414" y="20565"/>
                    <a:pt x="1764" y="21341"/>
                    <a:pt x="3452" y="21471"/>
                  </a:cubicBezTo>
                  <a:cubicBezTo>
                    <a:pt x="5139" y="21600"/>
                    <a:pt x="7164" y="21083"/>
                    <a:pt x="9189" y="20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9291548" y="6743700"/>
              <a:ext cx="197983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4948" y="21600"/>
                  </a:moveTo>
                  <a:cubicBezTo>
                    <a:pt x="4029" y="18514"/>
                    <a:pt x="3110" y="15429"/>
                    <a:pt x="2076" y="12343"/>
                  </a:cubicBezTo>
                  <a:cubicBezTo>
                    <a:pt x="1042" y="9257"/>
                    <a:pt x="-107" y="6171"/>
                    <a:pt x="8" y="4114"/>
                  </a:cubicBezTo>
                  <a:cubicBezTo>
                    <a:pt x="123" y="2057"/>
                    <a:pt x="1502" y="1029"/>
                    <a:pt x="5293" y="514"/>
                  </a:cubicBezTo>
                  <a:cubicBezTo>
                    <a:pt x="9084" y="0"/>
                    <a:pt x="15289" y="0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9648280" y="6769100"/>
              <a:ext cx="254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9673680" y="6699250"/>
              <a:ext cx="317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9717198" y="6745816"/>
              <a:ext cx="89833" cy="14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363" fill="norm" stroke="1" extrusionOk="0">
                  <a:moveTo>
                    <a:pt x="20834" y="4513"/>
                  </a:moveTo>
                  <a:cubicBezTo>
                    <a:pt x="19361" y="3224"/>
                    <a:pt x="17889" y="1934"/>
                    <a:pt x="15925" y="1128"/>
                  </a:cubicBezTo>
                  <a:cubicBezTo>
                    <a:pt x="13961" y="322"/>
                    <a:pt x="11507" y="0"/>
                    <a:pt x="8807" y="0"/>
                  </a:cubicBezTo>
                  <a:cubicBezTo>
                    <a:pt x="6107" y="0"/>
                    <a:pt x="3161" y="322"/>
                    <a:pt x="1443" y="1290"/>
                  </a:cubicBezTo>
                  <a:cubicBezTo>
                    <a:pt x="-275" y="2257"/>
                    <a:pt x="-766" y="3869"/>
                    <a:pt x="1689" y="5803"/>
                  </a:cubicBezTo>
                  <a:cubicBezTo>
                    <a:pt x="4143" y="7737"/>
                    <a:pt x="9543" y="9994"/>
                    <a:pt x="13225" y="12090"/>
                  </a:cubicBezTo>
                  <a:cubicBezTo>
                    <a:pt x="16907" y="14185"/>
                    <a:pt x="18870" y="16119"/>
                    <a:pt x="18379" y="17731"/>
                  </a:cubicBezTo>
                  <a:cubicBezTo>
                    <a:pt x="17889" y="19343"/>
                    <a:pt x="14943" y="20633"/>
                    <a:pt x="11998" y="21116"/>
                  </a:cubicBezTo>
                  <a:cubicBezTo>
                    <a:pt x="9052" y="21600"/>
                    <a:pt x="6107" y="21278"/>
                    <a:pt x="3161" y="20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10224408" y="6763758"/>
              <a:ext cx="103323" cy="18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484" fill="norm" stroke="1" extrusionOk="0">
                  <a:moveTo>
                    <a:pt x="21087" y="2068"/>
                  </a:moveTo>
                  <a:cubicBezTo>
                    <a:pt x="19359" y="1340"/>
                    <a:pt x="17631" y="612"/>
                    <a:pt x="14607" y="248"/>
                  </a:cubicBezTo>
                  <a:cubicBezTo>
                    <a:pt x="11583" y="-116"/>
                    <a:pt x="7263" y="-116"/>
                    <a:pt x="4239" y="491"/>
                  </a:cubicBezTo>
                  <a:cubicBezTo>
                    <a:pt x="1215" y="1097"/>
                    <a:pt x="-513" y="2311"/>
                    <a:pt x="135" y="4374"/>
                  </a:cubicBezTo>
                  <a:cubicBezTo>
                    <a:pt x="783" y="6437"/>
                    <a:pt x="3807" y="9349"/>
                    <a:pt x="6615" y="11655"/>
                  </a:cubicBezTo>
                  <a:cubicBezTo>
                    <a:pt x="9423" y="13960"/>
                    <a:pt x="12015" y="15659"/>
                    <a:pt x="13311" y="17115"/>
                  </a:cubicBezTo>
                  <a:cubicBezTo>
                    <a:pt x="14607" y="18572"/>
                    <a:pt x="14607" y="19785"/>
                    <a:pt x="13527" y="20513"/>
                  </a:cubicBezTo>
                  <a:cubicBezTo>
                    <a:pt x="12447" y="21241"/>
                    <a:pt x="10287" y="21484"/>
                    <a:pt x="8127" y="21484"/>
                  </a:cubicBezTo>
                  <a:cubicBezTo>
                    <a:pt x="5967" y="21484"/>
                    <a:pt x="3807" y="21241"/>
                    <a:pt x="2727" y="20392"/>
                  </a:cubicBezTo>
                  <a:cubicBezTo>
                    <a:pt x="1647" y="19542"/>
                    <a:pt x="1647" y="18086"/>
                    <a:pt x="1647" y="16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10346780" y="6807200"/>
              <a:ext cx="25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891"/>
                    <a:pt x="18000" y="11782"/>
                    <a:pt x="14400" y="15382"/>
                  </a:cubicBezTo>
                  <a:cubicBezTo>
                    <a:pt x="10800" y="18982"/>
                    <a:pt x="5400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10384880" y="673100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10464166" y="6813005"/>
              <a:ext cx="136615" cy="10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924" fill="norm" stroke="1" extrusionOk="0">
                  <a:moveTo>
                    <a:pt x="15466" y="7440"/>
                  </a:moveTo>
                  <a:cubicBezTo>
                    <a:pt x="15799" y="5403"/>
                    <a:pt x="16131" y="3365"/>
                    <a:pt x="15466" y="1939"/>
                  </a:cubicBezTo>
                  <a:cubicBezTo>
                    <a:pt x="14802" y="512"/>
                    <a:pt x="13140" y="-303"/>
                    <a:pt x="10814" y="105"/>
                  </a:cubicBezTo>
                  <a:cubicBezTo>
                    <a:pt x="8488" y="512"/>
                    <a:pt x="5497" y="2142"/>
                    <a:pt x="3337" y="4384"/>
                  </a:cubicBezTo>
                  <a:cubicBezTo>
                    <a:pt x="1177" y="6625"/>
                    <a:pt x="-152" y="9478"/>
                    <a:pt x="14" y="12942"/>
                  </a:cubicBezTo>
                  <a:cubicBezTo>
                    <a:pt x="180" y="16406"/>
                    <a:pt x="1842" y="20482"/>
                    <a:pt x="5663" y="20889"/>
                  </a:cubicBezTo>
                  <a:cubicBezTo>
                    <a:pt x="9485" y="21297"/>
                    <a:pt x="15466" y="18037"/>
                    <a:pt x="21448" y="14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10696030" y="6559549"/>
              <a:ext cx="444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659"/>
                    <a:pt x="13371" y="7318"/>
                    <a:pt x="9771" y="10918"/>
                  </a:cubicBezTo>
                  <a:cubicBezTo>
                    <a:pt x="6171" y="14518"/>
                    <a:pt x="3086" y="18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10707640" y="6763994"/>
              <a:ext cx="121741" cy="163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166" fill="norm" stroke="1" extrusionOk="0">
                  <a:moveTo>
                    <a:pt x="18859" y="660"/>
                  </a:moveTo>
                  <a:cubicBezTo>
                    <a:pt x="17029" y="113"/>
                    <a:pt x="15198" y="-434"/>
                    <a:pt x="12453" y="523"/>
                  </a:cubicBezTo>
                  <a:cubicBezTo>
                    <a:pt x="9707" y="1480"/>
                    <a:pt x="6046" y="3941"/>
                    <a:pt x="3483" y="6675"/>
                  </a:cubicBezTo>
                  <a:cubicBezTo>
                    <a:pt x="920" y="9409"/>
                    <a:pt x="-544" y="12417"/>
                    <a:pt x="188" y="14604"/>
                  </a:cubicBezTo>
                  <a:cubicBezTo>
                    <a:pt x="920" y="16791"/>
                    <a:pt x="3849" y="18158"/>
                    <a:pt x="7693" y="19115"/>
                  </a:cubicBezTo>
                  <a:cubicBezTo>
                    <a:pt x="11537" y="20072"/>
                    <a:pt x="16297" y="20619"/>
                    <a:pt x="21056" y="21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5304880" y="6553200"/>
              <a:ext cx="5715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280"/>
                    <a:pt x="6400" y="4560"/>
                    <a:pt x="8800" y="7800"/>
                  </a:cubicBezTo>
                  <a:cubicBezTo>
                    <a:pt x="11200" y="11040"/>
                    <a:pt x="12800" y="15240"/>
                    <a:pt x="14800" y="17700"/>
                  </a:cubicBezTo>
                  <a:cubicBezTo>
                    <a:pt x="16800" y="20160"/>
                    <a:pt x="1920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5221081" y="6553200"/>
              <a:ext cx="3314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80" y="21600"/>
                  </a:moveTo>
                  <a:cubicBezTo>
                    <a:pt x="-56" y="19500"/>
                    <a:pt x="-193" y="17400"/>
                    <a:pt x="1242" y="14700"/>
                  </a:cubicBezTo>
                  <a:cubicBezTo>
                    <a:pt x="2678" y="12000"/>
                    <a:pt x="5685" y="8700"/>
                    <a:pt x="9308" y="6150"/>
                  </a:cubicBezTo>
                  <a:cubicBezTo>
                    <a:pt x="12931" y="3600"/>
                    <a:pt x="17169" y="1800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5450930" y="6729427"/>
              <a:ext cx="215901" cy="15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4" fill="norm" stroke="1" extrusionOk="0">
                  <a:moveTo>
                    <a:pt x="0" y="11006"/>
                  </a:moveTo>
                  <a:cubicBezTo>
                    <a:pt x="2118" y="10729"/>
                    <a:pt x="4235" y="10452"/>
                    <a:pt x="6035" y="9344"/>
                  </a:cubicBezTo>
                  <a:cubicBezTo>
                    <a:pt x="7835" y="8237"/>
                    <a:pt x="9318" y="6298"/>
                    <a:pt x="10059" y="4498"/>
                  </a:cubicBezTo>
                  <a:cubicBezTo>
                    <a:pt x="10800" y="2698"/>
                    <a:pt x="10800" y="1037"/>
                    <a:pt x="10271" y="344"/>
                  </a:cubicBezTo>
                  <a:cubicBezTo>
                    <a:pt x="9741" y="-348"/>
                    <a:pt x="8682" y="-71"/>
                    <a:pt x="7306" y="1867"/>
                  </a:cubicBezTo>
                  <a:cubicBezTo>
                    <a:pt x="5929" y="3806"/>
                    <a:pt x="4235" y="7406"/>
                    <a:pt x="3706" y="10729"/>
                  </a:cubicBezTo>
                  <a:cubicBezTo>
                    <a:pt x="3176" y="14052"/>
                    <a:pt x="3812" y="17098"/>
                    <a:pt x="6035" y="18898"/>
                  </a:cubicBezTo>
                  <a:cubicBezTo>
                    <a:pt x="8259" y="20698"/>
                    <a:pt x="12071" y="21252"/>
                    <a:pt x="14929" y="20698"/>
                  </a:cubicBezTo>
                  <a:cubicBezTo>
                    <a:pt x="17788" y="20144"/>
                    <a:pt x="19694" y="18483"/>
                    <a:pt x="21600" y="16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5635080" y="6771216"/>
              <a:ext cx="82551" cy="18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373" fill="norm" stroke="1" extrusionOk="0">
                  <a:moveTo>
                    <a:pt x="21060" y="485"/>
                  </a:moveTo>
                  <a:cubicBezTo>
                    <a:pt x="17280" y="243"/>
                    <a:pt x="13500" y="0"/>
                    <a:pt x="10260" y="0"/>
                  </a:cubicBezTo>
                  <a:cubicBezTo>
                    <a:pt x="7020" y="0"/>
                    <a:pt x="4320" y="243"/>
                    <a:pt x="2430" y="971"/>
                  </a:cubicBezTo>
                  <a:cubicBezTo>
                    <a:pt x="540" y="1699"/>
                    <a:pt x="-540" y="2912"/>
                    <a:pt x="2160" y="4733"/>
                  </a:cubicBezTo>
                  <a:cubicBezTo>
                    <a:pt x="4860" y="6553"/>
                    <a:pt x="11340" y="8980"/>
                    <a:pt x="15390" y="10921"/>
                  </a:cubicBezTo>
                  <a:cubicBezTo>
                    <a:pt x="19440" y="12863"/>
                    <a:pt x="21060" y="14319"/>
                    <a:pt x="19980" y="16018"/>
                  </a:cubicBezTo>
                  <a:cubicBezTo>
                    <a:pt x="18900" y="17717"/>
                    <a:pt x="15120" y="19658"/>
                    <a:pt x="11610" y="20629"/>
                  </a:cubicBezTo>
                  <a:cubicBezTo>
                    <a:pt x="8100" y="21600"/>
                    <a:pt x="4860" y="21600"/>
                    <a:pt x="2970" y="20751"/>
                  </a:cubicBezTo>
                  <a:cubicBezTo>
                    <a:pt x="1080" y="19901"/>
                    <a:pt x="540" y="18202"/>
                    <a:pt x="0" y="16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5810628" y="6540500"/>
              <a:ext cx="46703" cy="39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600" fill="norm" stroke="1" extrusionOk="0">
                  <a:moveTo>
                    <a:pt x="20721" y="0"/>
                  </a:moveTo>
                  <a:cubicBezTo>
                    <a:pt x="17904" y="2452"/>
                    <a:pt x="15086" y="4904"/>
                    <a:pt x="11330" y="8056"/>
                  </a:cubicBezTo>
                  <a:cubicBezTo>
                    <a:pt x="7573" y="11209"/>
                    <a:pt x="2878" y="15062"/>
                    <a:pt x="999" y="17280"/>
                  </a:cubicBezTo>
                  <a:cubicBezTo>
                    <a:pt x="-879" y="19498"/>
                    <a:pt x="60" y="20082"/>
                    <a:pt x="2408" y="20608"/>
                  </a:cubicBezTo>
                  <a:cubicBezTo>
                    <a:pt x="4756" y="21133"/>
                    <a:pt x="8512" y="21600"/>
                    <a:pt x="11799" y="21600"/>
                  </a:cubicBezTo>
                  <a:cubicBezTo>
                    <a:pt x="15086" y="21600"/>
                    <a:pt x="17904" y="21133"/>
                    <a:pt x="20721" y="20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5756726" y="6750050"/>
              <a:ext cx="265705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4548" y="21600"/>
                  </a:moveTo>
                  <a:cubicBezTo>
                    <a:pt x="3690" y="20492"/>
                    <a:pt x="2833" y="19385"/>
                    <a:pt x="1890" y="18000"/>
                  </a:cubicBezTo>
                  <a:cubicBezTo>
                    <a:pt x="948" y="16615"/>
                    <a:pt x="-81" y="14954"/>
                    <a:pt x="5" y="13292"/>
                  </a:cubicBezTo>
                  <a:cubicBezTo>
                    <a:pt x="90" y="11631"/>
                    <a:pt x="1290" y="9969"/>
                    <a:pt x="5062" y="7754"/>
                  </a:cubicBezTo>
                  <a:cubicBezTo>
                    <a:pt x="8833" y="5538"/>
                    <a:pt x="15176" y="2769"/>
                    <a:pt x="215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6186163" y="6723430"/>
              <a:ext cx="108375" cy="20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375" fill="norm" stroke="1" extrusionOk="0">
                  <a:moveTo>
                    <a:pt x="13458" y="4052"/>
                  </a:moveTo>
                  <a:cubicBezTo>
                    <a:pt x="13458" y="2962"/>
                    <a:pt x="13458" y="1871"/>
                    <a:pt x="12258" y="1107"/>
                  </a:cubicBezTo>
                  <a:cubicBezTo>
                    <a:pt x="11058" y="343"/>
                    <a:pt x="8658" y="-93"/>
                    <a:pt x="6658" y="16"/>
                  </a:cubicBezTo>
                  <a:cubicBezTo>
                    <a:pt x="4658" y="125"/>
                    <a:pt x="3058" y="780"/>
                    <a:pt x="1658" y="2089"/>
                  </a:cubicBezTo>
                  <a:cubicBezTo>
                    <a:pt x="258" y="3398"/>
                    <a:pt x="-942" y="5362"/>
                    <a:pt x="1058" y="7434"/>
                  </a:cubicBezTo>
                  <a:cubicBezTo>
                    <a:pt x="3058" y="9507"/>
                    <a:pt x="8258" y="11689"/>
                    <a:pt x="11658" y="13107"/>
                  </a:cubicBezTo>
                  <a:cubicBezTo>
                    <a:pt x="15058" y="14525"/>
                    <a:pt x="16658" y="15180"/>
                    <a:pt x="18058" y="16052"/>
                  </a:cubicBezTo>
                  <a:cubicBezTo>
                    <a:pt x="19458" y="16925"/>
                    <a:pt x="20658" y="18016"/>
                    <a:pt x="20458" y="18889"/>
                  </a:cubicBezTo>
                  <a:cubicBezTo>
                    <a:pt x="20258" y="19762"/>
                    <a:pt x="18658" y="20416"/>
                    <a:pt x="16258" y="20852"/>
                  </a:cubicBezTo>
                  <a:cubicBezTo>
                    <a:pt x="13858" y="21289"/>
                    <a:pt x="10658" y="21507"/>
                    <a:pt x="8258" y="21289"/>
                  </a:cubicBezTo>
                  <a:cubicBezTo>
                    <a:pt x="5858" y="21071"/>
                    <a:pt x="4258" y="20416"/>
                    <a:pt x="4058" y="19652"/>
                  </a:cubicBezTo>
                  <a:cubicBezTo>
                    <a:pt x="3858" y="18889"/>
                    <a:pt x="5058" y="18016"/>
                    <a:pt x="6258" y="17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6303567" y="6732600"/>
              <a:ext cx="422578" cy="43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36" fill="norm" stroke="1" extrusionOk="0">
                  <a:moveTo>
                    <a:pt x="5393" y="2438"/>
                  </a:moveTo>
                  <a:cubicBezTo>
                    <a:pt x="5500" y="1913"/>
                    <a:pt x="5608" y="1389"/>
                    <a:pt x="5446" y="970"/>
                  </a:cubicBezTo>
                  <a:cubicBezTo>
                    <a:pt x="5285" y="550"/>
                    <a:pt x="4855" y="236"/>
                    <a:pt x="4372" y="78"/>
                  </a:cubicBezTo>
                  <a:cubicBezTo>
                    <a:pt x="3888" y="-79"/>
                    <a:pt x="3351" y="-79"/>
                    <a:pt x="2599" y="865"/>
                  </a:cubicBezTo>
                  <a:cubicBezTo>
                    <a:pt x="1846" y="1808"/>
                    <a:pt x="879" y="3696"/>
                    <a:pt x="396" y="5059"/>
                  </a:cubicBezTo>
                  <a:cubicBezTo>
                    <a:pt x="-88" y="6422"/>
                    <a:pt x="-88" y="7261"/>
                    <a:pt x="181" y="7733"/>
                  </a:cubicBezTo>
                  <a:cubicBezTo>
                    <a:pt x="449" y="8204"/>
                    <a:pt x="987" y="8309"/>
                    <a:pt x="1631" y="7995"/>
                  </a:cubicBezTo>
                  <a:cubicBezTo>
                    <a:pt x="2276" y="7680"/>
                    <a:pt x="3028" y="6946"/>
                    <a:pt x="3512" y="6317"/>
                  </a:cubicBezTo>
                  <a:cubicBezTo>
                    <a:pt x="3996" y="5688"/>
                    <a:pt x="4211" y="5164"/>
                    <a:pt x="4425" y="4639"/>
                  </a:cubicBezTo>
                  <a:cubicBezTo>
                    <a:pt x="4640" y="4115"/>
                    <a:pt x="4855" y="3591"/>
                    <a:pt x="4963" y="3643"/>
                  </a:cubicBezTo>
                  <a:cubicBezTo>
                    <a:pt x="5070" y="3696"/>
                    <a:pt x="5070" y="4325"/>
                    <a:pt x="5070" y="4954"/>
                  </a:cubicBezTo>
                  <a:cubicBezTo>
                    <a:pt x="5070" y="5583"/>
                    <a:pt x="5070" y="6212"/>
                    <a:pt x="5124" y="6789"/>
                  </a:cubicBezTo>
                  <a:cubicBezTo>
                    <a:pt x="5178" y="7366"/>
                    <a:pt x="5285" y="7890"/>
                    <a:pt x="5608" y="8204"/>
                  </a:cubicBezTo>
                  <a:cubicBezTo>
                    <a:pt x="5930" y="8519"/>
                    <a:pt x="6467" y="8624"/>
                    <a:pt x="7166" y="7785"/>
                  </a:cubicBezTo>
                  <a:cubicBezTo>
                    <a:pt x="7864" y="6946"/>
                    <a:pt x="8724" y="5164"/>
                    <a:pt x="9261" y="4010"/>
                  </a:cubicBezTo>
                  <a:cubicBezTo>
                    <a:pt x="9799" y="2857"/>
                    <a:pt x="10013" y="2333"/>
                    <a:pt x="10067" y="2385"/>
                  </a:cubicBezTo>
                  <a:cubicBezTo>
                    <a:pt x="10121" y="2438"/>
                    <a:pt x="10013" y="3067"/>
                    <a:pt x="9906" y="3958"/>
                  </a:cubicBezTo>
                  <a:cubicBezTo>
                    <a:pt x="9799" y="4849"/>
                    <a:pt x="9691" y="6003"/>
                    <a:pt x="9637" y="6841"/>
                  </a:cubicBezTo>
                  <a:cubicBezTo>
                    <a:pt x="9584" y="7680"/>
                    <a:pt x="9584" y="8204"/>
                    <a:pt x="9852" y="8519"/>
                  </a:cubicBezTo>
                  <a:cubicBezTo>
                    <a:pt x="10121" y="8834"/>
                    <a:pt x="10658" y="8938"/>
                    <a:pt x="11088" y="8729"/>
                  </a:cubicBezTo>
                  <a:cubicBezTo>
                    <a:pt x="11518" y="8519"/>
                    <a:pt x="11840" y="7995"/>
                    <a:pt x="12270" y="7208"/>
                  </a:cubicBezTo>
                  <a:cubicBezTo>
                    <a:pt x="12700" y="6422"/>
                    <a:pt x="13237" y="5373"/>
                    <a:pt x="13506" y="4430"/>
                  </a:cubicBezTo>
                  <a:cubicBezTo>
                    <a:pt x="13775" y="3486"/>
                    <a:pt x="13775" y="2647"/>
                    <a:pt x="13775" y="2490"/>
                  </a:cubicBezTo>
                  <a:cubicBezTo>
                    <a:pt x="13775" y="2333"/>
                    <a:pt x="13775" y="2857"/>
                    <a:pt x="13882" y="3905"/>
                  </a:cubicBezTo>
                  <a:cubicBezTo>
                    <a:pt x="13990" y="4954"/>
                    <a:pt x="14205" y="6527"/>
                    <a:pt x="14312" y="8729"/>
                  </a:cubicBezTo>
                  <a:cubicBezTo>
                    <a:pt x="14419" y="10931"/>
                    <a:pt x="14419" y="13762"/>
                    <a:pt x="13936" y="15859"/>
                  </a:cubicBezTo>
                  <a:cubicBezTo>
                    <a:pt x="13452" y="17956"/>
                    <a:pt x="12485" y="19319"/>
                    <a:pt x="11303" y="20210"/>
                  </a:cubicBezTo>
                  <a:cubicBezTo>
                    <a:pt x="10121" y="21102"/>
                    <a:pt x="8724" y="21521"/>
                    <a:pt x="7703" y="21259"/>
                  </a:cubicBezTo>
                  <a:cubicBezTo>
                    <a:pt x="6682" y="20997"/>
                    <a:pt x="6037" y="20053"/>
                    <a:pt x="5930" y="18952"/>
                  </a:cubicBezTo>
                  <a:cubicBezTo>
                    <a:pt x="5822" y="17851"/>
                    <a:pt x="6252" y="16593"/>
                    <a:pt x="7864" y="14915"/>
                  </a:cubicBezTo>
                  <a:cubicBezTo>
                    <a:pt x="9476" y="13238"/>
                    <a:pt x="12270" y="11140"/>
                    <a:pt x="14581" y="9148"/>
                  </a:cubicBezTo>
                  <a:cubicBezTo>
                    <a:pt x="16891" y="7156"/>
                    <a:pt x="18718" y="5269"/>
                    <a:pt x="19739" y="4063"/>
                  </a:cubicBezTo>
                  <a:cubicBezTo>
                    <a:pt x="20760" y="2857"/>
                    <a:pt x="20975" y="2333"/>
                    <a:pt x="20813" y="2018"/>
                  </a:cubicBezTo>
                  <a:cubicBezTo>
                    <a:pt x="20652" y="1704"/>
                    <a:pt x="20115" y="1599"/>
                    <a:pt x="19578" y="1546"/>
                  </a:cubicBezTo>
                  <a:cubicBezTo>
                    <a:pt x="19040" y="1494"/>
                    <a:pt x="18503" y="1494"/>
                    <a:pt x="18181" y="1756"/>
                  </a:cubicBezTo>
                  <a:cubicBezTo>
                    <a:pt x="17858" y="2018"/>
                    <a:pt x="17751" y="2542"/>
                    <a:pt x="18234" y="3381"/>
                  </a:cubicBezTo>
                  <a:cubicBezTo>
                    <a:pt x="18718" y="4220"/>
                    <a:pt x="19793" y="5373"/>
                    <a:pt x="20437" y="6212"/>
                  </a:cubicBezTo>
                  <a:cubicBezTo>
                    <a:pt x="21082" y="7051"/>
                    <a:pt x="21297" y="7575"/>
                    <a:pt x="21405" y="8152"/>
                  </a:cubicBezTo>
                  <a:cubicBezTo>
                    <a:pt x="21512" y="8729"/>
                    <a:pt x="21512" y="9358"/>
                    <a:pt x="20706" y="9987"/>
                  </a:cubicBezTo>
                  <a:cubicBezTo>
                    <a:pt x="19900" y="10616"/>
                    <a:pt x="18288" y="11245"/>
                    <a:pt x="16676" y="11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6841580" y="6462183"/>
              <a:ext cx="190501" cy="46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14758"/>
                  </a:moveTo>
                  <a:cubicBezTo>
                    <a:pt x="5280" y="12706"/>
                    <a:pt x="10560" y="10653"/>
                    <a:pt x="13920" y="8357"/>
                  </a:cubicBezTo>
                  <a:cubicBezTo>
                    <a:pt x="17280" y="6060"/>
                    <a:pt x="18720" y="3519"/>
                    <a:pt x="19440" y="2004"/>
                  </a:cubicBezTo>
                  <a:cubicBezTo>
                    <a:pt x="20160" y="489"/>
                    <a:pt x="20160" y="0"/>
                    <a:pt x="19680" y="0"/>
                  </a:cubicBezTo>
                  <a:cubicBezTo>
                    <a:pt x="19200" y="0"/>
                    <a:pt x="18240" y="489"/>
                    <a:pt x="17040" y="2052"/>
                  </a:cubicBezTo>
                  <a:cubicBezTo>
                    <a:pt x="15840" y="3616"/>
                    <a:pt x="14400" y="6255"/>
                    <a:pt x="13200" y="9285"/>
                  </a:cubicBezTo>
                  <a:cubicBezTo>
                    <a:pt x="12000" y="12315"/>
                    <a:pt x="11040" y="15736"/>
                    <a:pt x="10440" y="17690"/>
                  </a:cubicBezTo>
                  <a:cubicBezTo>
                    <a:pt x="9840" y="19645"/>
                    <a:pt x="9600" y="20134"/>
                    <a:pt x="9120" y="20623"/>
                  </a:cubicBezTo>
                  <a:cubicBezTo>
                    <a:pt x="8640" y="21111"/>
                    <a:pt x="7920" y="21600"/>
                    <a:pt x="7560" y="21453"/>
                  </a:cubicBezTo>
                  <a:cubicBezTo>
                    <a:pt x="7200" y="21307"/>
                    <a:pt x="7200" y="20525"/>
                    <a:pt x="8280" y="19303"/>
                  </a:cubicBezTo>
                  <a:cubicBezTo>
                    <a:pt x="9360" y="18081"/>
                    <a:pt x="11520" y="16420"/>
                    <a:pt x="13200" y="15540"/>
                  </a:cubicBezTo>
                  <a:cubicBezTo>
                    <a:pt x="14880" y="14661"/>
                    <a:pt x="16080" y="14563"/>
                    <a:pt x="17040" y="14710"/>
                  </a:cubicBezTo>
                  <a:cubicBezTo>
                    <a:pt x="18000" y="14856"/>
                    <a:pt x="18720" y="15247"/>
                    <a:pt x="19200" y="15980"/>
                  </a:cubicBezTo>
                  <a:cubicBezTo>
                    <a:pt x="19680" y="16713"/>
                    <a:pt x="19920" y="17788"/>
                    <a:pt x="20280" y="18472"/>
                  </a:cubicBezTo>
                  <a:cubicBezTo>
                    <a:pt x="20640" y="19157"/>
                    <a:pt x="21120" y="19450"/>
                    <a:pt x="21600" y="19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7057480" y="6772185"/>
              <a:ext cx="146051" cy="11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16794"/>
                  </a:moveTo>
                  <a:cubicBezTo>
                    <a:pt x="2191" y="14094"/>
                    <a:pt x="4383" y="11394"/>
                    <a:pt x="6104" y="9273"/>
                  </a:cubicBezTo>
                  <a:cubicBezTo>
                    <a:pt x="7826" y="7152"/>
                    <a:pt x="9078" y="5609"/>
                    <a:pt x="9704" y="3873"/>
                  </a:cubicBezTo>
                  <a:cubicBezTo>
                    <a:pt x="10330" y="2137"/>
                    <a:pt x="10330" y="209"/>
                    <a:pt x="9391" y="16"/>
                  </a:cubicBezTo>
                  <a:cubicBezTo>
                    <a:pt x="8452" y="-177"/>
                    <a:pt x="6574" y="1366"/>
                    <a:pt x="5478" y="3102"/>
                  </a:cubicBezTo>
                  <a:cubicBezTo>
                    <a:pt x="4383" y="4837"/>
                    <a:pt x="4070" y="6766"/>
                    <a:pt x="4226" y="9852"/>
                  </a:cubicBezTo>
                  <a:cubicBezTo>
                    <a:pt x="4383" y="12937"/>
                    <a:pt x="5009" y="17180"/>
                    <a:pt x="7983" y="19302"/>
                  </a:cubicBezTo>
                  <a:cubicBezTo>
                    <a:pt x="10957" y="21423"/>
                    <a:pt x="16278" y="21423"/>
                    <a:pt x="2160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7185423" y="6482218"/>
              <a:ext cx="265395" cy="42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67" fill="norm" stroke="1" extrusionOk="0">
                  <a:moveTo>
                    <a:pt x="8667" y="15304"/>
                  </a:moveTo>
                  <a:cubicBezTo>
                    <a:pt x="7981" y="14986"/>
                    <a:pt x="7295" y="14669"/>
                    <a:pt x="6095" y="14775"/>
                  </a:cubicBezTo>
                  <a:cubicBezTo>
                    <a:pt x="4895" y="14880"/>
                    <a:pt x="3181" y="15410"/>
                    <a:pt x="1981" y="16416"/>
                  </a:cubicBezTo>
                  <a:cubicBezTo>
                    <a:pt x="781" y="17422"/>
                    <a:pt x="95" y="18904"/>
                    <a:pt x="10" y="19857"/>
                  </a:cubicBezTo>
                  <a:cubicBezTo>
                    <a:pt x="-76" y="20810"/>
                    <a:pt x="438" y="21233"/>
                    <a:pt x="1124" y="21392"/>
                  </a:cubicBezTo>
                  <a:cubicBezTo>
                    <a:pt x="1810" y="21551"/>
                    <a:pt x="2667" y="21445"/>
                    <a:pt x="3353" y="21180"/>
                  </a:cubicBezTo>
                  <a:cubicBezTo>
                    <a:pt x="4038" y="20916"/>
                    <a:pt x="4553" y="20492"/>
                    <a:pt x="4981" y="20016"/>
                  </a:cubicBezTo>
                  <a:cubicBezTo>
                    <a:pt x="5410" y="19539"/>
                    <a:pt x="5753" y="19010"/>
                    <a:pt x="6010" y="19063"/>
                  </a:cubicBezTo>
                  <a:cubicBezTo>
                    <a:pt x="6267" y="19116"/>
                    <a:pt x="6438" y="19751"/>
                    <a:pt x="6953" y="19963"/>
                  </a:cubicBezTo>
                  <a:cubicBezTo>
                    <a:pt x="7467" y="20175"/>
                    <a:pt x="8324" y="19963"/>
                    <a:pt x="9610" y="18904"/>
                  </a:cubicBezTo>
                  <a:cubicBezTo>
                    <a:pt x="10895" y="17845"/>
                    <a:pt x="12610" y="15939"/>
                    <a:pt x="14495" y="13239"/>
                  </a:cubicBezTo>
                  <a:cubicBezTo>
                    <a:pt x="16381" y="10539"/>
                    <a:pt x="18438" y="7045"/>
                    <a:pt x="19638" y="4875"/>
                  </a:cubicBezTo>
                  <a:cubicBezTo>
                    <a:pt x="20838" y="2704"/>
                    <a:pt x="21181" y="1857"/>
                    <a:pt x="21353" y="1169"/>
                  </a:cubicBezTo>
                  <a:cubicBezTo>
                    <a:pt x="21524" y="480"/>
                    <a:pt x="21524" y="-49"/>
                    <a:pt x="21438" y="4"/>
                  </a:cubicBezTo>
                  <a:cubicBezTo>
                    <a:pt x="21353" y="57"/>
                    <a:pt x="21181" y="692"/>
                    <a:pt x="20581" y="2386"/>
                  </a:cubicBezTo>
                  <a:cubicBezTo>
                    <a:pt x="19981" y="4080"/>
                    <a:pt x="18953" y="6833"/>
                    <a:pt x="18353" y="9957"/>
                  </a:cubicBezTo>
                  <a:cubicBezTo>
                    <a:pt x="17753" y="13080"/>
                    <a:pt x="17581" y="16575"/>
                    <a:pt x="17410" y="20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7466967" y="6528889"/>
              <a:ext cx="301449" cy="47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85" fill="norm" stroke="1" extrusionOk="0">
                  <a:moveTo>
                    <a:pt x="7483" y="239"/>
                  </a:moveTo>
                  <a:cubicBezTo>
                    <a:pt x="6124" y="3119"/>
                    <a:pt x="4765" y="5999"/>
                    <a:pt x="4085" y="7967"/>
                  </a:cubicBezTo>
                  <a:cubicBezTo>
                    <a:pt x="3405" y="9935"/>
                    <a:pt x="3405" y="10991"/>
                    <a:pt x="3481" y="11759"/>
                  </a:cubicBezTo>
                  <a:cubicBezTo>
                    <a:pt x="3556" y="12527"/>
                    <a:pt x="3707" y="13007"/>
                    <a:pt x="4160" y="13343"/>
                  </a:cubicBezTo>
                  <a:cubicBezTo>
                    <a:pt x="4614" y="13679"/>
                    <a:pt x="5369" y="13871"/>
                    <a:pt x="5897" y="13727"/>
                  </a:cubicBezTo>
                  <a:cubicBezTo>
                    <a:pt x="6426" y="13583"/>
                    <a:pt x="6728" y="13103"/>
                    <a:pt x="6653" y="12335"/>
                  </a:cubicBezTo>
                  <a:cubicBezTo>
                    <a:pt x="6577" y="11567"/>
                    <a:pt x="6124" y="10511"/>
                    <a:pt x="5218" y="9791"/>
                  </a:cubicBezTo>
                  <a:cubicBezTo>
                    <a:pt x="4311" y="9071"/>
                    <a:pt x="2952" y="8687"/>
                    <a:pt x="1895" y="8495"/>
                  </a:cubicBezTo>
                  <a:cubicBezTo>
                    <a:pt x="837" y="8303"/>
                    <a:pt x="82" y="8303"/>
                    <a:pt x="7" y="7967"/>
                  </a:cubicBezTo>
                  <a:cubicBezTo>
                    <a:pt x="-69" y="7631"/>
                    <a:pt x="535" y="6959"/>
                    <a:pt x="1819" y="5711"/>
                  </a:cubicBezTo>
                  <a:cubicBezTo>
                    <a:pt x="3103" y="4463"/>
                    <a:pt x="5067" y="2639"/>
                    <a:pt x="6351" y="1583"/>
                  </a:cubicBezTo>
                  <a:cubicBezTo>
                    <a:pt x="7634" y="527"/>
                    <a:pt x="8239" y="239"/>
                    <a:pt x="8918" y="95"/>
                  </a:cubicBezTo>
                  <a:cubicBezTo>
                    <a:pt x="9598" y="-49"/>
                    <a:pt x="10353" y="-49"/>
                    <a:pt x="10807" y="239"/>
                  </a:cubicBezTo>
                  <a:cubicBezTo>
                    <a:pt x="11260" y="527"/>
                    <a:pt x="11411" y="1103"/>
                    <a:pt x="11260" y="2735"/>
                  </a:cubicBezTo>
                  <a:cubicBezTo>
                    <a:pt x="11109" y="4367"/>
                    <a:pt x="10655" y="7055"/>
                    <a:pt x="10127" y="8831"/>
                  </a:cubicBezTo>
                  <a:cubicBezTo>
                    <a:pt x="9598" y="10607"/>
                    <a:pt x="8994" y="11471"/>
                    <a:pt x="8616" y="11615"/>
                  </a:cubicBezTo>
                  <a:cubicBezTo>
                    <a:pt x="8239" y="11759"/>
                    <a:pt x="8088" y="11183"/>
                    <a:pt x="8465" y="10415"/>
                  </a:cubicBezTo>
                  <a:cubicBezTo>
                    <a:pt x="8843" y="9647"/>
                    <a:pt x="9749" y="8687"/>
                    <a:pt x="10504" y="8063"/>
                  </a:cubicBezTo>
                  <a:cubicBezTo>
                    <a:pt x="11260" y="7439"/>
                    <a:pt x="11864" y="7151"/>
                    <a:pt x="12317" y="7247"/>
                  </a:cubicBezTo>
                  <a:cubicBezTo>
                    <a:pt x="12770" y="7343"/>
                    <a:pt x="13072" y="7823"/>
                    <a:pt x="13223" y="8399"/>
                  </a:cubicBezTo>
                  <a:cubicBezTo>
                    <a:pt x="13374" y="8975"/>
                    <a:pt x="13374" y="9647"/>
                    <a:pt x="13374" y="10223"/>
                  </a:cubicBezTo>
                  <a:cubicBezTo>
                    <a:pt x="13374" y="10799"/>
                    <a:pt x="13374" y="11279"/>
                    <a:pt x="13752" y="11423"/>
                  </a:cubicBezTo>
                  <a:cubicBezTo>
                    <a:pt x="14130" y="11567"/>
                    <a:pt x="14885" y="11375"/>
                    <a:pt x="15414" y="10991"/>
                  </a:cubicBezTo>
                  <a:cubicBezTo>
                    <a:pt x="15942" y="10607"/>
                    <a:pt x="16244" y="10031"/>
                    <a:pt x="16546" y="9503"/>
                  </a:cubicBezTo>
                  <a:cubicBezTo>
                    <a:pt x="16848" y="8975"/>
                    <a:pt x="17151" y="8495"/>
                    <a:pt x="17528" y="8447"/>
                  </a:cubicBezTo>
                  <a:cubicBezTo>
                    <a:pt x="17906" y="8399"/>
                    <a:pt x="18359" y="8783"/>
                    <a:pt x="18963" y="8975"/>
                  </a:cubicBezTo>
                  <a:cubicBezTo>
                    <a:pt x="19567" y="9167"/>
                    <a:pt x="20323" y="9167"/>
                    <a:pt x="20776" y="9407"/>
                  </a:cubicBezTo>
                  <a:cubicBezTo>
                    <a:pt x="21229" y="9647"/>
                    <a:pt x="21380" y="10127"/>
                    <a:pt x="21455" y="11807"/>
                  </a:cubicBezTo>
                  <a:cubicBezTo>
                    <a:pt x="21531" y="13487"/>
                    <a:pt x="21531" y="16367"/>
                    <a:pt x="21455" y="18047"/>
                  </a:cubicBezTo>
                  <a:cubicBezTo>
                    <a:pt x="21380" y="19727"/>
                    <a:pt x="21229" y="20207"/>
                    <a:pt x="20700" y="20591"/>
                  </a:cubicBezTo>
                  <a:cubicBezTo>
                    <a:pt x="20172" y="20975"/>
                    <a:pt x="19265" y="21263"/>
                    <a:pt x="18434" y="21407"/>
                  </a:cubicBezTo>
                  <a:cubicBezTo>
                    <a:pt x="17604" y="21551"/>
                    <a:pt x="16848" y="21551"/>
                    <a:pt x="16244" y="20927"/>
                  </a:cubicBezTo>
                  <a:cubicBezTo>
                    <a:pt x="15640" y="20303"/>
                    <a:pt x="15187" y="19055"/>
                    <a:pt x="14734" y="17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7940130" y="6507211"/>
              <a:ext cx="153520" cy="44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36" fill="norm" stroke="1" extrusionOk="0">
                  <a:moveTo>
                    <a:pt x="6130" y="12973"/>
                  </a:moveTo>
                  <a:cubicBezTo>
                    <a:pt x="4670" y="15328"/>
                    <a:pt x="3211" y="17682"/>
                    <a:pt x="2481" y="19218"/>
                  </a:cubicBezTo>
                  <a:cubicBezTo>
                    <a:pt x="1751" y="20753"/>
                    <a:pt x="1751" y="21470"/>
                    <a:pt x="2043" y="21316"/>
                  </a:cubicBezTo>
                  <a:cubicBezTo>
                    <a:pt x="2335" y="21163"/>
                    <a:pt x="2919" y="20139"/>
                    <a:pt x="3795" y="18143"/>
                  </a:cubicBezTo>
                  <a:cubicBezTo>
                    <a:pt x="4670" y="16147"/>
                    <a:pt x="5838" y="13178"/>
                    <a:pt x="7297" y="10261"/>
                  </a:cubicBezTo>
                  <a:cubicBezTo>
                    <a:pt x="8757" y="7343"/>
                    <a:pt x="10508" y="4477"/>
                    <a:pt x="11822" y="2736"/>
                  </a:cubicBezTo>
                  <a:cubicBezTo>
                    <a:pt x="13135" y="996"/>
                    <a:pt x="14011" y="382"/>
                    <a:pt x="15178" y="126"/>
                  </a:cubicBezTo>
                  <a:cubicBezTo>
                    <a:pt x="16346" y="-130"/>
                    <a:pt x="17805" y="-28"/>
                    <a:pt x="19119" y="740"/>
                  </a:cubicBezTo>
                  <a:cubicBezTo>
                    <a:pt x="20432" y="1508"/>
                    <a:pt x="21600" y="2941"/>
                    <a:pt x="21016" y="4733"/>
                  </a:cubicBezTo>
                  <a:cubicBezTo>
                    <a:pt x="20432" y="6524"/>
                    <a:pt x="18097" y="8674"/>
                    <a:pt x="16200" y="9902"/>
                  </a:cubicBezTo>
                  <a:cubicBezTo>
                    <a:pt x="14303" y="11131"/>
                    <a:pt x="12843" y="11438"/>
                    <a:pt x="11384" y="11694"/>
                  </a:cubicBezTo>
                  <a:cubicBezTo>
                    <a:pt x="9924" y="11950"/>
                    <a:pt x="8465" y="12154"/>
                    <a:pt x="8465" y="12206"/>
                  </a:cubicBezTo>
                  <a:cubicBezTo>
                    <a:pt x="8465" y="12257"/>
                    <a:pt x="9924" y="12154"/>
                    <a:pt x="11238" y="12257"/>
                  </a:cubicBezTo>
                  <a:cubicBezTo>
                    <a:pt x="12551" y="12359"/>
                    <a:pt x="13719" y="12666"/>
                    <a:pt x="14886" y="13076"/>
                  </a:cubicBezTo>
                  <a:cubicBezTo>
                    <a:pt x="16054" y="13485"/>
                    <a:pt x="17222" y="13997"/>
                    <a:pt x="17805" y="14509"/>
                  </a:cubicBezTo>
                  <a:cubicBezTo>
                    <a:pt x="18389" y="15021"/>
                    <a:pt x="18389" y="15533"/>
                    <a:pt x="16200" y="16352"/>
                  </a:cubicBezTo>
                  <a:cubicBezTo>
                    <a:pt x="14011" y="17170"/>
                    <a:pt x="9632" y="18297"/>
                    <a:pt x="6714" y="18757"/>
                  </a:cubicBezTo>
                  <a:cubicBezTo>
                    <a:pt x="3795" y="19218"/>
                    <a:pt x="2335" y="19013"/>
                    <a:pt x="1459" y="18604"/>
                  </a:cubicBezTo>
                  <a:cubicBezTo>
                    <a:pt x="584" y="18194"/>
                    <a:pt x="292" y="17580"/>
                    <a:pt x="0" y="16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8067130" y="6492773"/>
              <a:ext cx="319988" cy="427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61" fill="norm" stroke="1" extrusionOk="0">
                  <a:moveTo>
                    <a:pt x="0" y="15093"/>
                  </a:moveTo>
                  <a:cubicBezTo>
                    <a:pt x="711" y="15305"/>
                    <a:pt x="1421" y="15517"/>
                    <a:pt x="1776" y="16099"/>
                  </a:cubicBezTo>
                  <a:cubicBezTo>
                    <a:pt x="2132" y="16681"/>
                    <a:pt x="2132" y="17634"/>
                    <a:pt x="2132" y="18375"/>
                  </a:cubicBezTo>
                  <a:cubicBezTo>
                    <a:pt x="2132" y="19117"/>
                    <a:pt x="2132" y="19646"/>
                    <a:pt x="2487" y="20017"/>
                  </a:cubicBezTo>
                  <a:cubicBezTo>
                    <a:pt x="2842" y="20387"/>
                    <a:pt x="3553" y="20599"/>
                    <a:pt x="4405" y="20281"/>
                  </a:cubicBezTo>
                  <a:cubicBezTo>
                    <a:pt x="5258" y="19964"/>
                    <a:pt x="6253" y="19117"/>
                    <a:pt x="6892" y="18428"/>
                  </a:cubicBezTo>
                  <a:cubicBezTo>
                    <a:pt x="7532" y="17740"/>
                    <a:pt x="7816" y="17211"/>
                    <a:pt x="8029" y="17211"/>
                  </a:cubicBezTo>
                  <a:cubicBezTo>
                    <a:pt x="8242" y="17211"/>
                    <a:pt x="8384" y="17740"/>
                    <a:pt x="8455" y="18270"/>
                  </a:cubicBezTo>
                  <a:cubicBezTo>
                    <a:pt x="8526" y="18799"/>
                    <a:pt x="8526" y="19328"/>
                    <a:pt x="8882" y="19646"/>
                  </a:cubicBezTo>
                  <a:cubicBezTo>
                    <a:pt x="9237" y="19964"/>
                    <a:pt x="9947" y="20070"/>
                    <a:pt x="10516" y="19858"/>
                  </a:cubicBezTo>
                  <a:cubicBezTo>
                    <a:pt x="11084" y="19646"/>
                    <a:pt x="11511" y="19117"/>
                    <a:pt x="12861" y="17052"/>
                  </a:cubicBezTo>
                  <a:cubicBezTo>
                    <a:pt x="14211" y="14987"/>
                    <a:pt x="16484" y="11387"/>
                    <a:pt x="18047" y="8581"/>
                  </a:cubicBezTo>
                  <a:cubicBezTo>
                    <a:pt x="19611" y="5775"/>
                    <a:pt x="20463" y="3764"/>
                    <a:pt x="20961" y="2387"/>
                  </a:cubicBezTo>
                  <a:cubicBezTo>
                    <a:pt x="21458" y="1011"/>
                    <a:pt x="21600" y="270"/>
                    <a:pt x="21387" y="58"/>
                  </a:cubicBezTo>
                  <a:cubicBezTo>
                    <a:pt x="21174" y="-154"/>
                    <a:pt x="20605" y="164"/>
                    <a:pt x="19682" y="1858"/>
                  </a:cubicBezTo>
                  <a:cubicBezTo>
                    <a:pt x="18758" y="3552"/>
                    <a:pt x="17479" y="6622"/>
                    <a:pt x="16484" y="9905"/>
                  </a:cubicBezTo>
                  <a:cubicBezTo>
                    <a:pt x="15489" y="13187"/>
                    <a:pt x="14779" y="16681"/>
                    <a:pt x="14495" y="18693"/>
                  </a:cubicBezTo>
                  <a:cubicBezTo>
                    <a:pt x="14211" y="20705"/>
                    <a:pt x="14353" y="21234"/>
                    <a:pt x="14779" y="21340"/>
                  </a:cubicBezTo>
                  <a:cubicBezTo>
                    <a:pt x="15205" y="21446"/>
                    <a:pt x="15916" y="21128"/>
                    <a:pt x="16626" y="20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8232230" y="6692900"/>
              <a:ext cx="266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6457"/>
                    <a:pt x="686" y="11314"/>
                    <a:pt x="4286" y="7714"/>
                  </a:cubicBezTo>
                  <a:cubicBezTo>
                    <a:pt x="7886" y="4114"/>
                    <a:pt x="1474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1995307" y="6670589"/>
              <a:ext cx="337774" cy="272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12" fill="norm" stroke="1" extrusionOk="0">
                  <a:moveTo>
                    <a:pt x="483" y="1752"/>
                  </a:moveTo>
                  <a:cubicBezTo>
                    <a:pt x="213" y="921"/>
                    <a:pt x="-57" y="90"/>
                    <a:pt x="10" y="7"/>
                  </a:cubicBezTo>
                  <a:cubicBezTo>
                    <a:pt x="78" y="-76"/>
                    <a:pt x="483" y="589"/>
                    <a:pt x="1428" y="3413"/>
                  </a:cubicBezTo>
                  <a:cubicBezTo>
                    <a:pt x="2373" y="6238"/>
                    <a:pt x="3858" y="11222"/>
                    <a:pt x="4870" y="14379"/>
                  </a:cubicBezTo>
                  <a:cubicBezTo>
                    <a:pt x="5883" y="17536"/>
                    <a:pt x="6423" y="18866"/>
                    <a:pt x="6963" y="19779"/>
                  </a:cubicBezTo>
                  <a:cubicBezTo>
                    <a:pt x="7503" y="20693"/>
                    <a:pt x="8043" y="21192"/>
                    <a:pt x="8650" y="21358"/>
                  </a:cubicBezTo>
                  <a:cubicBezTo>
                    <a:pt x="9258" y="21524"/>
                    <a:pt x="9933" y="21358"/>
                    <a:pt x="10541" y="20195"/>
                  </a:cubicBezTo>
                  <a:cubicBezTo>
                    <a:pt x="11148" y="19032"/>
                    <a:pt x="11688" y="16872"/>
                    <a:pt x="12161" y="15376"/>
                  </a:cubicBezTo>
                  <a:cubicBezTo>
                    <a:pt x="12633" y="13881"/>
                    <a:pt x="13038" y="13050"/>
                    <a:pt x="13375" y="13050"/>
                  </a:cubicBezTo>
                  <a:cubicBezTo>
                    <a:pt x="13713" y="13050"/>
                    <a:pt x="13983" y="13881"/>
                    <a:pt x="14321" y="15210"/>
                  </a:cubicBezTo>
                  <a:cubicBezTo>
                    <a:pt x="14658" y="16539"/>
                    <a:pt x="15063" y="18367"/>
                    <a:pt x="15536" y="19530"/>
                  </a:cubicBezTo>
                  <a:cubicBezTo>
                    <a:pt x="16008" y="20693"/>
                    <a:pt x="16548" y="21192"/>
                    <a:pt x="17020" y="21109"/>
                  </a:cubicBezTo>
                  <a:cubicBezTo>
                    <a:pt x="17493" y="21026"/>
                    <a:pt x="17898" y="20361"/>
                    <a:pt x="18506" y="17121"/>
                  </a:cubicBezTo>
                  <a:cubicBezTo>
                    <a:pt x="19113" y="13881"/>
                    <a:pt x="19923" y="8066"/>
                    <a:pt x="20463" y="4742"/>
                  </a:cubicBezTo>
                  <a:cubicBezTo>
                    <a:pt x="21003" y="1419"/>
                    <a:pt x="21273" y="589"/>
                    <a:pt x="21408" y="755"/>
                  </a:cubicBezTo>
                  <a:cubicBezTo>
                    <a:pt x="21543" y="921"/>
                    <a:pt x="21543" y="2084"/>
                    <a:pt x="21543" y="3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2416572" y="6813550"/>
              <a:ext cx="63678" cy="13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378" fill="norm" stroke="1" extrusionOk="0">
                  <a:moveTo>
                    <a:pt x="19949" y="2057"/>
                  </a:moveTo>
                  <a:cubicBezTo>
                    <a:pt x="17249" y="1029"/>
                    <a:pt x="14549" y="0"/>
                    <a:pt x="11849" y="0"/>
                  </a:cubicBezTo>
                  <a:cubicBezTo>
                    <a:pt x="9149" y="0"/>
                    <a:pt x="6449" y="1029"/>
                    <a:pt x="4087" y="2914"/>
                  </a:cubicBezTo>
                  <a:cubicBezTo>
                    <a:pt x="1724" y="4800"/>
                    <a:pt x="-301" y="7543"/>
                    <a:pt x="36" y="10800"/>
                  </a:cubicBezTo>
                  <a:cubicBezTo>
                    <a:pt x="374" y="14057"/>
                    <a:pt x="3074" y="17829"/>
                    <a:pt x="6112" y="19714"/>
                  </a:cubicBezTo>
                  <a:cubicBezTo>
                    <a:pt x="9149" y="21600"/>
                    <a:pt x="12524" y="21600"/>
                    <a:pt x="15562" y="21086"/>
                  </a:cubicBezTo>
                  <a:cubicBezTo>
                    <a:pt x="18599" y="20571"/>
                    <a:pt x="21299" y="19543"/>
                    <a:pt x="19949" y="17486"/>
                  </a:cubicBezTo>
                  <a:cubicBezTo>
                    <a:pt x="18599" y="15429"/>
                    <a:pt x="13199" y="12343"/>
                    <a:pt x="7799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2498180" y="6773038"/>
              <a:ext cx="158751" cy="11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9" fill="norm" stroke="1" extrusionOk="0">
                  <a:moveTo>
                    <a:pt x="0" y="3776"/>
                  </a:moveTo>
                  <a:cubicBezTo>
                    <a:pt x="864" y="2286"/>
                    <a:pt x="1728" y="796"/>
                    <a:pt x="2880" y="238"/>
                  </a:cubicBezTo>
                  <a:cubicBezTo>
                    <a:pt x="4032" y="-321"/>
                    <a:pt x="5472" y="51"/>
                    <a:pt x="7200" y="1913"/>
                  </a:cubicBezTo>
                  <a:cubicBezTo>
                    <a:pt x="8928" y="3776"/>
                    <a:pt x="10944" y="7127"/>
                    <a:pt x="12240" y="9920"/>
                  </a:cubicBezTo>
                  <a:cubicBezTo>
                    <a:pt x="13536" y="12713"/>
                    <a:pt x="14112" y="14948"/>
                    <a:pt x="14400" y="16996"/>
                  </a:cubicBezTo>
                  <a:cubicBezTo>
                    <a:pt x="14688" y="19045"/>
                    <a:pt x="14688" y="20907"/>
                    <a:pt x="13968" y="21093"/>
                  </a:cubicBezTo>
                  <a:cubicBezTo>
                    <a:pt x="13248" y="21279"/>
                    <a:pt x="11808" y="19789"/>
                    <a:pt x="11088" y="17555"/>
                  </a:cubicBezTo>
                  <a:cubicBezTo>
                    <a:pt x="10368" y="15320"/>
                    <a:pt x="10368" y="12341"/>
                    <a:pt x="12240" y="9548"/>
                  </a:cubicBezTo>
                  <a:cubicBezTo>
                    <a:pt x="14112" y="6755"/>
                    <a:pt x="17856" y="4148"/>
                    <a:pt x="21600" y="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2661077" y="6743155"/>
              <a:ext cx="55448" cy="12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8" h="21323" fill="norm" stroke="1" extrusionOk="0">
                  <a:moveTo>
                    <a:pt x="17003" y="9033"/>
                  </a:moveTo>
                  <a:cubicBezTo>
                    <a:pt x="17774" y="7171"/>
                    <a:pt x="18546" y="5309"/>
                    <a:pt x="17774" y="3633"/>
                  </a:cubicBezTo>
                  <a:cubicBezTo>
                    <a:pt x="17003" y="1957"/>
                    <a:pt x="14689" y="468"/>
                    <a:pt x="11603" y="95"/>
                  </a:cubicBezTo>
                  <a:cubicBezTo>
                    <a:pt x="8517" y="-277"/>
                    <a:pt x="4660" y="468"/>
                    <a:pt x="2346" y="1771"/>
                  </a:cubicBezTo>
                  <a:cubicBezTo>
                    <a:pt x="31" y="3075"/>
                    <a:pt x="-740" y="4937"/>
                    <a:pt x="803" y="6613"/>
                  </a:cubicBezTo>
                  <a:cubicBezTo>
                    <a:pt x="2346" y="8289"/>
                    <a:pt x="6203" y="9778"/>
                    <a:pt x="10060" y="11082"/>
                  </a:cubicBezTo>
                  <a:cubicBezTo>
                    <a:pt x="13917" y="12385"/>
                    <a:pt x="17774" y="13502"/>
                    <a:pt x="19317" y="15178"/>
                  </a:cubicBezTo>
                  <a:cubicBezTo>
                    <a:pt x="20860" y="16854"/>
                    <a:pt x="20089" y="19089"/>
                    <a:pt x="19317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2758530" y="6688945"/>
              <a:ext cx="184151" cy="16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5" fill="norm" stroke="1" extrusionOk="0">
                  <a:moveTo>
                    <a:pt x="0" y="12346"/>
                  </a:moveTo>
                  <a:cubicBezTo>
                    <a:pt x="3972" y="10765"/>
                    <a:pt x="7945" y="9185"/>
                    <a:pt x="10303" y="7736"/>
                  </a:cubicBezTo>
                  <a:cubicBezTo>
                    <a:pt x="12662" y="6287"/>
                    <a:pt x="13407" y="4970"/>
                    <a:pt x="13903" y="3522"/>
                  </a:cubicBezTo>
                  <a:cubicBezTo>
                    <a:pt x="14400" y="2073"/>
                    <a:pt x="14648" y="492"/>
                    <a:pt x="14152" y="97"/>
                  </a:cubicBezTo>
                  <a:cubicBezTo>
                    <a:pt x="13655" y="-298"/>
                    <a:pt x="12414" y="492"/>
                    <a:pt x="10552" y="2863"/>
                  </a:cubicBezTo>
                  <a:cubicBezTo>
                    <a:pt x="8690" y="5234"/>
                    <a:pt x="6207" y="9185"/>
                    <a:pt x="4966" y="11951"/>
                  </a:cubicBezTo>
                  <a:cubicBezTo>
                    <a:pt x="3724" y="14717"/>
                    <a:pt x="3724" y="16297"/>
                    <a:pt x="5462" y="17746"/>
                  </a:cubicBezTo>
                  <a:cubicBezTo>
                    <a:pt x="7200" y="19195"/>
                    <a:pt x="10676" y="20512"/>
                    <a:pt x="13655" y="20907"/>
                  </a:cubicBezTo>
                  <a:cubicBezTo>
                    <a:pt x="16634" y="21302"/>
                    <a:pt x="19117" y="20775"/>
                    <a:pt x="21600" y="20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3569259" y="6206867"/>
              <a:ext cx="1039238" cy="96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13" fill="norm" stroke="1" extrusionOk="0">
                  <a:moveTo>
                    <a:pt x="16735" y="2482"/>
                  </a:moveTo>
                  <a:cubicBezTo>
                    <a:pt x="16560" y="1916"/>
                    <a:pt x="16385" y="1350"/>
                    <a:pt x="15859" y="902"/>
                  </a:cubicBezTo>
                  <a:cubicBezTo>
                    <a:pt x="15333" y="454"/>
                    <a:pt x="14457" y="124"/>
                    <a:pt x="13362" y="29"/>
                  </a:cubicBezTo>
                  <a:cubicBezTo>
                    <a:pt x="12266" y="-65"/>
                    <a:pt x="10952" y="76"/>
                    <a:pt x="9703" y="336"/>
                  </a:cubicBezTo>
                  <a:cubicBezTo>
                    <a:pt x="8455" y="595"/>
                    <a:pt x="7272" y="973"/>
                    <a:pt x="6286" y="1538"/>
                  </a:cubicBezTo>
                  <a:cubicBezTo>
                    <a:pt x="5300" y="2104"/>
                    <a:pt x="4511" y="2859"/>
                    <a:pt x="3745" y="3755"/>
                  </a:cubicBezTo>
                  <a:cubicBezTo>
                    <a:pt x="2978" y="4651"/>
                    <a:pt x="2233" y="5689"/>
                    <a:pt x="1642" y="6821"/>
                  </a:cubicBezTo>
                  <a:cubicBezTo>
                    <a:pt x="1050" y="7952"/>
                    <a:pt x="612" y="9179"/>
                    <a:pt x="327" y="10405"/>
                  </a:cubicBezTo>
                  <a:cubicBezTo>
                    <a:pt x="42" y="11631"/>
                    <a:pt x="-89" y="12857"/>
                    <a:pt x="64" y="13942"/>
                  </a:cubicBezTo>
                  <a:cubicBezTo>
                    <a:pt x="218" y="15027"/>
                    <a:pt x="656" y="15970"/>
                    <a:pt x="1291" y="16795"/>
                  </a:cubicBezTo>
                  <a:cubicBezTo>
                    <a:pt x="1926" y="17621"/>
                    <a:pt x="2759" y="18328"/>
                    <a:pt x="3942" y="19012"/>
                  </a:cubicBezTo>
                  <a:cubicBezTo>
                    <a:pt x="5125" y="19696"/>
                    <a:pt x="6658" y="20356"/>
                    <a:pt x="8192" y="20804"/>
                  </a:cubicBezTo>
                  <a:cubicBezTo>
                    <a:pt x="9725" y="21252"/>
                    <a:pt x="11259" y="21488"/>
                    <a:pt x="12595" y="21511"/>
                  </a:cubicBezTo>
                  <a:cubicBezTo>
                    <a:pt x="13931" y="21535"/>
                    <a:pt x="15070" y="21346"/>
                    <a:pt x="16231" y="20898"/>
                  </a:cubicBezTo>
                  <a:cubicBezTo>
                    <a:pt x="17393" y="20450"/>
                    <a:pt x="18576" y="19743"/>
                    <a:pt x="19430" y="18847"/>
                  </a:cubicBezTo>
                  <a:cubicBezTo>
                    <a:pt x="20284" y="17951"/>
                    <a:pt x="20810" y="16866"/>
                    <a:pt x="21117" y="15758"/>
                  </a:cubicBezTo>
                  <a:cubicBezTo>
                    <a:pt x="21423" y="14649"/>
                    <a:pt x="21511" y="13518"/>
                    <a:pt x="21511" y="12315"/>
                  </a:cubicBezTo>
                  <a:cubicBezTo>
                    <a:pt x="21511" y="11112"/>
                    <a:pt x="21423" y="9839"/>
                    <a:pt x="21336" y="8542"/>
                  </a:cubicBezTo>
                  <a:cubicBezTo>
                    <a:pt x="21248" y="7245"/>
                    <a:pt x="21160" y="5925"/>
                    <a:pt x="20920" y="4840"/>
                  </a:cubicBezTo>
                  <a:cubicBezTo>
                    <a:pt x="20679" y="3755"/>
                    <a:pt x="20284" y="2906"/>
                    <a:pt x="19693" y="2175"/>
                  </a:cubicBezTo>
                  <a:cubicBezTo>
                    <a:pt x="19101" y="1444"/>
                    <a:pt x="18313" y="831"/>
                    <a:pt x="17327" y="548"/>
                  </a:cubicBezTo>
                  <a:cubicBezTo>
                    <a:pt x="16341" y="265"/>
                    <a:pt x="15158" y="312"/>
                    <a:pt x="13975" y="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