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51.png"/><Relationship Id="rId3" Type="http://schemas.openxmlformats.org/officeDocument/2006/relationships/image" Target="../media/image252.png"/><Relationship Id="rId4" Type="http://schemas.openxmlformats.org/officeDocument/2006/relationships/image" Target="../media/image253.png"/><Relationship Id="rId5" Type="http://schemas.openxmlformats.org/officeDocument/2006/relationships/image" Target="../media/image254.png"/><Relationship Id="rId6" Type="http://schemas.openxmlformats.org/officeDocument/2006/relationships/image" Target="../media/image255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56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Relationship Id="rId10" Type="http://schemas.openxmlformats.org/officeDocument/2006/relationships/image" Target="../media/image16.png"/><Relationship Id="rId11" Type="http://schemas.openxmlformats.org/officeDocument/2006/relationships/image" Target="../media/image17.png"/><Relationship Id="rId12" Type="http://schemas.openxmlformats.org/officeDocument/2006/relationships/image" Target="../media/image18.png"/><Relationship Id="rId13" Type="http://schemas.openxmlformats.org/officeDocument/2006/relationships/image" Target="../media/image19.png"/><Relationship Id="rId14" Type="http://schemas.openxmlformats.org/officeDocument/2006/relationships/image" Target="../media/image20.png"/><Relationship Id="rId15" Type="http://schemas.openxmlformats.org/officeDocument/2006/relationships/image" Target="../media/image21.png"/><Relationship Id="rId16" Type="http://schemas.openxmlformats.org/officeDocument/2006/relationships/image" Target="../media/image22.png"/><Relationship Id="rId17" Type="http://schemas.openxmlformats.org/officeDocument/2006/relationships/image" Target="../media/image23.png"/><Relationship Id="rId18" Type="http://schemas.openxmlformats.org/officeDocument/2006/relationships/image" Target="../media/image24.png"/><Relationship Id="rId19" Type="http://schemas.openxmlformats.org/officeDocument/2006/relationships/image" Target="../media/image25.png"/><Relationship Id="rId20" Type="http://schemas.openxmlformats.org/officeDocument/2006/relationships/image" Target="../media/image26.png"/><Relationship Id="rId21" Type="http://schemas.openxmlformats.org/officeDocument/2006/relationships/image" Target="../media/image27.png"/><Relationship Id="rId22" Type="http://schemas.openxmlformats.org/officeDocument/2006/relationships/image" Target="../media/image28.png"/><Relationship Id="rId23" Type="http://schemas.openxmlformats.org/officeDocument/2006/relationships/image" Target="../media/image29.png"/><Relationship Id="rId24" Type="http://schemas.openxmlformats.org/officeDocument/2006/relationships/image" Target="../media/image30.png"/><Relationship Id="rId25" Type="http://schemas.openxmlformats.org/officeDocument/2006/relationships/image" Target="../media/image31.png"/><Relationship Id="rId26" Type="http://schemas.openxmlformats.org/officeDocument/2006/relationships/image" Target="../media/image32.png"/><Relationship Id="rId27" Type="http://schemas.openxmlformats.org/officeDocument/2006/relationships/image" Target="../media/image33.png"/><Relationship Id="rId28" Type="http://schemas.openxmlformats.org/officeDocument/2006/relationships/image" Target="../media/image34.png"/><Relationship Id="rId29" Type="http://schemas.openxmlformats.org/officeDocument/2006/relationships/image" Target="../media/image35.png"/><Relationship Id="rId30" Type="http://schemas.openxmlformats.org/officeDocument/2006/relationships/image" Target="../media/image36.png"/><Relationship Id="rId31" Type="http://schemas.openxmlformats.org/officeDocument/2006/relationships/image" Target="../media/image37.png"/><Relationship Id="rId32" Type="http://schemas.openxmlformats.org/officeDocument/2006/relationships/image" Target="../media/image38.png"/><Relationship Id="rId33" Type="http://schemas.openxmlformats.org/officeDocument/2006/relationships/image" Target="../media/image39.png"/><Relationship Id="rId34" Type="http://schemas.openxmlformats.org/officeDocument/2006/relationships/image" Target="../media/image40.png"/><Relationship Id="rId35" Type="http://schemas.openxmlformats.org/officeDocument/2006/relationships/image" Target="../media/image41.png"/><Relationship Id="rId36" Type="http://schemas.openxmlformats.org/officeDocument/2006/relationships/image" Target="../media/image42.png"/><Relationship Id="rId37" Type="http://schemas.openxmlformats.org/officeDocument/2006/relationships/image" Target="../media/image43.png"/><Relationship Id="rId38" Type="http://schemas.openxmlformats.org/officeDocument/2006/relationships/image" Target="../media/image44.png"/><Relationship Id="rId39" Type="http://schemas.openxmlformats.org/officeDocument/2006/relationships/image" Target="../media/image45.png"/><Relationship Id="rId40" Type="http://schemas.openxmlformats.org/officeDocument/2006/relationships/image" Target="../media/image46.png"/><Relationship Id="rId41" Type="http://schemas.openxmlformats.org/officeDocument/2006/relationships/image" Target="../media/image47.png"/><Relationship Id="rId42" Type="http://schemas.openxmlformats.org/officeDocument/2006/relationships/image" Target="../media/image48.png"/><Relationship Id="rId43" Type="http://schemas.openxmlformats.org/officeDocument/2006/relationships/image" Target="../media/image49.png"/><Relationship Id="rId44" Type="http://schemas.openxmlformats.org/officeDocument/2006/relationships/image" Target="../media/image50.png"/><Relationship Id="rId45" Type="http://schemas.openxmlformats.org/officeDocument/2006/relationships/image" Target="../media/image51.png"/><Relationship Id="rId46" Type="http://schemas.openxmlformats.org/officeDocument/2006/relationships/image" Target="../media/image52.png"/><Relationship Id="rId47" Type="http://schemas.openxmlformats.org/officeDocument/2006/relationships/image" Target="../media/image53.png"/><Relationship Id="rId48" Type="http://schemas.openxmlformats.org/officeDocument/2006/relationships/image" Target="../media/image54.png"/><Relationship Id="rId49" Type="http://schemas.openxmlformats.org/officeDocument/2006/relationships/image" Target="../media/image55.png"/><Relationship Id="rId50" Type="http://schemas.openxmlformats.org/officeDocument/2006/relationships/image" Target="../media/image56.png"/><Relationship Id="rId51" Type="http://schemas.openxmlformats.org/officeDocument/2006/relationships/image" Target="../media/image57.png"/><Relationship Id="rId52" Type="http://schemas.openxmlformats.org/officeDocument/2006/relationships/image" Target="../media/image58.png"/><Relationship Id="rId53" Type="http://schemas.openxmlformats.org/officeDocument/2006/relationships/image" Target="../media/image59.png"/><Relationship Id="rId54" Type="http://schemas.openxmlformats.org/officeDocument/2006/relationships/image" Target="../media/image60.png"/><Relationship Id="rId55" Type="http://schemas.openxmlformats.org/officeDocument/2006/relationships/image" Target="../media/image61.png"/><Relationship Id="rId56" Type="http://schemas.openxmlformats.org/officeDocument/2006/relationships/image" Target="../media/image62.png"/><Relationship Id="rId57" Type="http://schemas.openxmlformats.org/officeDocument/2006/relationships/image" Target="../media/image63.png"/><Relationship Id="rId58" Type="http://schemas.openxmlformats.org/officeDocument/2006/relationships/image" Target="../media/image64.png"/><Relationship Id="rId59" Type="http://schemas.openxmlformats.org/officeDocument/2006/relationships/image" Target="../media/image65.png"/><Relationship Id="rId60" Type="http://schemas.openxmlformats.org/officeDocument/2006/relationships/image" Target="../media/image66.png"/><Relationship Id="rId61" Type="http://schemas.openxmlformats.org/officeDocument/2006/relationships/image" Target="../media/image67.png"/><Relationship Id="rId62" Type="http://schemas.openxmlformats.org/officeDocument/2006/relationships/image" Target="../media/image68.png"/><Relationship Id="rId63" Type="http://schemas.openxmlformats.org/officeDocument/2006/relationships/image" Target="../media/image69.png"/><Relationship Id="rId64" Type="http://schemas.openxmlformats.org/officeDocument/2006/relationships/image" Target="../media/image70.png"/><Relationship Id="rId65" Type="http://schemas.openxmlformats.org/officeDocument/2006/relationships/image" Target="../media/image71.png"/><Relationship Id="rId66" Type="http://schemas.openxmlformats.org/officeDocument/2006/relationships/image" Target="../media/image72.png"/><Relationship Id="rId67" Type="http://schemas.openxmlformats.org/officeDocument/2006/relationships/image" Target="../media/image73.png"/><Relationship Id="rId68" Type="http://schemas.openxmlformats.org/officeDocument/2006/relationships/image" Target="../media/image74.png"/><Relationship Id="rId69" Type="http://schemas.openxmlformats.org/officeDocument/2006/relationships/image" Target="../media/image75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6.png"/><Relationship Id="rId3" Type="http://schemas.openxmlformats.org/officeDocument/2006/relationships/image" Target="../media/image77.png"/><Relationship Id="rId4" Type="http://schemas.openxmlformats.org/officeDocument/2006/relationships/image" Target="../media/image78.png"/><Relationship Id="rId5" Type="http://schemas.openxmlformats.org/officeDocument/2006/relationships/image" Target="../media/image79.png"/><Relationship Id="rId6" Type="http://schemas.openxmlformats.org/officeDocument/2006/relationships/image" Target="../media/image80.png"/><Relationship Id="rId7" Type="http://schemas.openxmlformats.org/officeDocument/2006/relationships/image" Target="../media/image81.png"/><Relationship Id="rId8" Type="http://schemas.openxmlformats.org/officeDocument/2006/relationships/image" Target="../media/image82.png"/><Relationship Id="rId9" Type="http://schemas.openxmlformats.org/officeDocument/2006/relationships/image" Target="../media/image83.png"/><Relationship Id="rId10" Type="http://schemas.openxmlformats.org/officeDocument/2006/relationships/image" Target="../media/image84.png"/><Relationship Id="rId11" Type="http://schemas.openxmlformats.org/officeDocument/2006/relationships/image" Target="../media/image85.png"/><Relationship Id="rId12" Type="http://schemas.openxmlformats.org/officeDocument/2006/relationships/image" Target="../media/image86.png"/><Relationship Id="rId13" Type="http://schemas.openxmlformats.org/officeDocument/2006/relationships/image" Target="../media/image87.png"/><Relationship Id="rId14" Type="http://schemas.openxmlformats.org/officeDocument/2006/relationships/image" Target="../media/image88.png"/><Relationship Id="rId15" Type="http://schemas.openxmlformats.org/officeDocument/2006/relationships/image" Target="../media/image89.png"/><Relationship Id="rId16" Type="http://schemas.openxmlformats.org/officeDocument/2006/relationships/image" Target="../media/image90.png"/><Relationship Id="rId17" Type="http://schemas.openxmlformats.org/officeDocument/2006/relationships/image" Target="../media/image91.png"/><Relationship Id="rId18" Type="http://schemas.openxmlformats.org/officeDocument/2006/relationships/image" Target="../media/image92.png"/><Relationship Id="rId19" Type="http://schemas.openxmlformats.org/officeDocument/2006/relationships/image" Target="../media/image93.png"/><Relationship Id="rId20" Type="http://schemas.openxmlformats.org/officeDocument/2006/relationships/image" Target="../media/image94.png"/><Relationship Id="rId21" Type="http://schemas.openxmlformats.org/officeDocument/2006/relationships/image" Target="../media/image95.png"/><Relationship Id="rId22" Type="http://schemas.openxmlformats.org/officeDocument/2006/relationships/image" Target="../media/image96.png"/><Relationship Id="rId23" Type="http://schemas.openxmlformats.org/officeDocument/2006/relationships/image" Target="../media/image97.png"/><Relationship Id="rId24" Type="http://schemas.openxmlformats.org/officeDocument/2006/relationships/image" Target="../media/image98.png"/><Relationship Id="rId25" Type="http://schemas.openxmlformats.org/officeDocument/2006/relationships/image" Target="../media/image99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0.png"/><Relationship Id="rId3" Type="http://schemas.openxmlformats.org/officeDocument/2006/relationships/image" Target="../media/image101.png"/><Relationship Id="rId4" Type="http://schemas.openxmlformats.org/officeDocument/2006/relationships/image" Target="../media/image102.png"/><Relationship Id="rId5" Type="http://schemas.openxmlformats.org/officeDocument/2006/relationships/image" Target="../media/image103.png"/><Relationship Id="rId6" Type="http://schemas.openxmlformats.org/officeDocument/2006/relationships/image" Target="../media/image104.png"/><Relationship Id="rId7" Type="http://schemas.openxmlformats.org/officeDocument/2006/relationships/image" Target="../media/image105.png"/><Relationship Id="rId8" Type="http://schemas.openxmlformats.org/officeDocument/2006/relationships/image" Target="../media/image106.png"/><Relationship Id="rId9" Type="http://schemas.openxmlformats.org/officeDocument/2006/relationships/image" Target="../media/image107.png"/><Relationship Id="rId10" Type="http://schemas.openxmlformats.org/officeDocument/2006/relationships/image" Target="../media/image108.png"/><Relationship Id="rId11" Type="http://schemas.openxmlformats.org/officeDocument/2006/relationships/image" Target="../media/image109.png"/><Relationship Id="rId12" Type="http://schemas.openxmlformats.org/officeDocument/2006/relationships/image" Target="../media/image110.png"/><Relationship Id="rId13" Type="http://schemas.openxmlformats.org/officeDocument/2006/relationships/image" Target="../media/image111.png"/><Relationship Id="rId14" Type="http://schemas.openxmlformats.org/officeDocument/2006/relationships/image" Target="../media/image112.png"/><Relationship Id="rId15" Type="http://schemas.openxmlformats.org/officeDocument/2006/relationships/image" Target="../media/image113.png"/><Relationship Id="rId16" Type="http://schemas.openxmlformats.org/officeDocument/2006/relationships/image" Target="../media/image114.png"/><Relationship Id="rId17" Type="http://schemas.openxmlformats.org/officeDocument/2006/relationships/image" Target="../media/image115.png"/><Relationship Id="rId18" Type="http://schemas.openxmlformats.org/officeDocument/2006/relationships/image" Target="../media/image116.png"/><Relationship Id="rId19" Type="http://schemas.openxmlformats.org/officeDocument/2006/relationships/image" Target="../media/image117.png"/><Relationship Id="rId20" Type="http://schemas.openxmlformats.org/officeDocument/2006/relationships/image" Target="../media/image118.png"/><Relationship Id="rId21" Type="http://schemas.openxmlformats.org/officeDocument/2006/relationships/image" Target="../media/image119.png"/><Relationship Id="rId22" Type="http://schemas.openxmlformats.org/officeDocument/2006/relationships/image" Target="../media/image120.png"/><Relationship Id="rId23" Type="http://schemas.openxmlformats.org/officeDocument/2006/relationships/image" Target="../media/image121.png"/><Relationship Id="rId24" Type="http://schemas.openxmlformats.org/officeDocument/2006/relationships/image" Target="../media/image122.png"/><Relationship Id="rId25" Type="http://schemas.openxmlformats.org/officeDocument/2006/relationships/image" Target="../media/image123.png"/><Relationship Id="rId26" Type="http://schemas.openxmlformats.org/officeDocument/2006/relationships/image" Target="../media/image124.png"/><Relationship Id="rId27" Type="http://schemas.openxmlformats.org/officeDocument/2006/relationships/image" Target="../media/image125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6.png"/><Relationship Id="rId3" Type="http://schemas.openxmlformats.org/officeDocument/2006/relationships/image" Target="../media/image127.png"/><Relationship Id="rId4" Type="http://schemas.openxmlformats.org/officeDocument/2006/relationships/image" Target="../media/image128.png"/><Relationship Id="rId5" Type="http://schemas.openxmlformats.org/officeDocument/2006/relationships/image" Target="../media/image129.png"/><Relationship Id="rId6" Type="http://schemas.openxmlformats.org/officeDocument/2006/relationships/image" Target="../media/image130.png"/><Relationship Id="rId7" Type="http://schemas.openxmlformats.org/officeDocument/2006/relationships/image" Target="../media/image131.png"/><Relationship Id="rId8" Type="http://schemas.openxmlformats.org/officeDocument/2006/relationships/image" Target="../media/image132.png"/><Relationship Id="rId9" Type="http://schemas.openxmlformats.org/officeDocument/2006/relationships/image" Target="../media/image133.png"/><Relationship Id="rId10" Type="http://schemas.openxmlformats.org/officeDocument/2006/relationships/image" Target="../media/image134.png"/><Relationship Id="rId11" Type="http://schemas.openxmlformats.org/officeDocument/2006/relationships/image" Target="../media/image135.png"/><Relationship Id="rId12" Type="http://schemas.openxmlformats.org/officeDocument/2006/relationships/image" Target="../media/image136.png"/><Relationship Id="rId13" Type="http://schemas.openxmlformats.org/officeDocument/2006/relationships/image" Target="../media/image137.png"/><Relationship Id="rId14" Type="http://schemas.openxmlformats.org/officeDocument/2006/relationships/image" Target="../media/image138.png"/><Relationship Id="rId15" Type="http://schemas.openxmlformats.org/officeDocument/2006/relationships/image" Target="../media/image139.png"/><Relationship Id="rId16" Type="http://schemas.openxmlformats.org/officeDocument/2006/relationships/image" Target="../media/image140.png"/><Relationship Id="rId17" Type="http://schemas.openxmlformats.org/officeDocument/2006/relationships/image" Target="../media/image14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2.png"/><Relationship Id="rId3" Type="http://schemas.openxmlformats.org/officeDocument/2006/relationships/image" Target="../media/image143.png"/><Relationship Id="rId4" Type="http://schemas.openxmlformats.org/officeDocument/2006/relationships/image" Target="../media/image144.png"/><Relationship Id="rId5" Type="http://schemas.openxmlformats.org/officeDocument/2006/relationships/image" Target="../media/image145.png"/><Relationship Id="rId6" Type="http://schemas.openxmlformats.org/officeDocument/2006/relationships/image" Target="../media/image146.png"/><Relationship Id="rId7" Type="http://schemas.openxmlformats.org/officeDocument/2006/relationships/image" Target="../media/image147.png"/><Relationship Id="rId8" Type="http://schemas.openxmlformats.org/officeDocument/2006/relationships/image" Target="../media/image148.png"/><Relationship Id="rId9" Type="http://schemas.openxmlformats.org/officeDocument/2006/relationships/image" Target="../media/image149.png"/><Relationship Id="rId10" Type="http://schemas.openxmlformats.org/officeDocument/2006/relationships/image" Target="../media/image150.png"/><Relationship Id="rId11" Type="http://schemas.openxmlformats.org/officeDocument/2006/relationships/image" Target="../media/image151.png"/><Relationship Id="rId12" Type="http://schemas.openxmlformats.org/officeDocument/2006/relationships/image" Target="../media/image152.png"/><Relationship Id="rId13" Type="http://schemas.openxmlformats.org/officeDocument/2006/relationships/image" Target="../media/image153.png"/><Relationship Id="rId14" Type="http://schemas.openxmlformats.org/officeDocument/2006/relationships/image" Target="../media/image154.png"/><Relationship Id="rId15" Type="http://schemas.openxmlformats.org/officeDocument/2006/relationships/image" Target="../media/image155.png"/><Relationship Id="rId16" Type="http://schemas.openxmlformats.org/officeDocument/2006/relationships/image" Target="../media/image156.png"/><Relationship Id="rId17" Type="http://schemas.openxmlformats.org/officeDocument/2006/relationships/image" Target="../media/image157.png"/><Relationship Id="rId18" Type="http://schemas.openxmlformats.org/officeDocument/2006/relationships/image" Target="../media/image158.png"/><Relationship Id="rId19" Type="http://schemas.openxmlformats.org/officeDocument/2006/relationships/image" Target="../media/image159.png"/><Relationship Id="rId20" Type="http://schemas.openxmlformats.org/officeDocument/2006/relationships/image" Target="../media/image160.png"/><Relationship Id="rId21" Type="http://schemas.openxmlformats.org/officeDocument/2006/relationships/image" Target="../media/image161.png"/><Relationship Id="rId22" Type="http://schemas.openxmlformats.org/officeDocument/2006/relationships/image" Target="../media/image162.png"/><Relationship Id="rId23" Type="http://schemas.openxmlformats.org/officeDocument/2006/relationships/image" Target="../media/image82.png"/><Relationship Id="rId24" Type="http://schemas.openxmlformats.org/officeDocument/2006/relationships/image" Target="../media/image163.png"/><Relationship Id="rId25" Type="http://schemas.openxmlformats.org/officeDocument/2006/relationships/image" Target="../media/image164.png"/><Relationship Id="rId26" Type="http://schemas.openxmlformats.org/officeDocument/2006/relationships/image" Target="../media/image165.png"/><Relationship Id="rId27" Type="http://schemas.openxmlformats.org/officeDocument/2006/relationships/image" Target="../media/image166.png"/><Relationship Id="rId28" Type="http://schemas.openxmlformats.org/officeDocument/2006/relationships/image" Target="../media/image167.png"/><Relationship Id="rId29" Type="http://schemas.openxmlformats.org/officeDocument/2006/relationships/image" Target="../media/image168.png"/><Relationship Id="rId30" Type="http://schemas.openxmlformats.org/officeDocument/2006/relationships/image" Target="../media/image169.png"/><Relationship Id="rId31" Type="http://schemas.openxmlformats.org/officeDocument/2006/relationships/image" Target="../media/image170.png"/><Relationship Id="rId32" Type="http://schemas.openxmlformats.org/officeDocument/2006/relationships/image" Target="../media/image171.png"/><Relationship Id="rId33" Type="http://schemas.openxmlformats.org/officeDocument/2006/relationships/image" Target="../media/image172.png"/><Relationship Id="rId34" Type="http://schemas.openxmlformats.org/officeDocument/2006/relationships/image" Target="../media/image173.png"/><Relationship Id="rId35" Type="http://schemas.openxmlformats.org/officeDocument/2006/relationships/image" Target="../media/image174.png"/><Relationship Id="rId36" Type="http://schemas.openxmlformats.org/officeDocument/2006/relationships/image" Target="../media/image175.png"/><Relationship Id="rId37" Type="http://schemas.openxmlformats.org/officeDocument/2006/relationships/image" Target="../media/image176.png"/><Relationship Id="rId38" Type="http://schemas.openxmlformats.org/officeDocument/2006/relationships/image" Target="../media/image177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8.png"/><Relationship Id="rId3" Type="http://schemas.openxmlformats.org/officeDocument/2006/relationships/image" Target="../media/image179.png"/><Relationship Id="rId4" Type="http://schemas.openxmlformats.org/officeDocument/2006/relationships/image" Target="../media/image180.png"/><Relationship Id="rId5" Type="http://schemas.openxmlformats.org/officeDocument/2006/relationships/image" Target="../media/image181.png"/><Relationship Id="rId6" Type="http://schemas.openxmlformats.org/officeDocument/2006/relationships/image" Target="../media/image182.png"/><Relationship Id="rId7" Type="http://schemas.openxmlformats.org/officeDocument/2006/relationships/image" Target="../media/image183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84.png"/><Relationship Id="rId3" Type="http://schemas.openxmlformats.org/officeDocument/2006/relationships/image" Target="../media/image185.png"/><Relationship Id="rId4" Type="http://schemas.openxmlformats.org/officeDocument/2006/relationships/image" Target="../media/image186.png"/><Relationship Id="rId5" Type="http://schemas.openxmlformats.org/officeDocument/2006/relationships/image" Target="../media/image187.png"/><Relationship Id="rId6" Type="http://schemas.openxmlformats.org/officeDocument/2006/relationships/image" Target="../media/image188.png"/><Relationship Id="rId7" Type="http://schemas.openxmlformats.org/officeDocument/2006/relationships/image" Target="../media/image189.png"/><Relationship Id="rId8" Type="http://schemas.openxmlformats.org/officeDocument/2006/relationships/image" Target="../media/image190.png"/><Relationship Id="rId9" Type="http://schemas.openxmlformats.org/officeDocument/2006/relationships/image" Target="../media/image191.png"/><Relationship Id="rId10" Type="http://schemas.openxmlformats.org/officeDocument/2006/relationships/image" Target="../media/image192.png"/><Relationship Id="rId11" Type="http://schemas.openxmlformats.org/officeDocument/2006/relationships/image" Target="../media/image193.png"/><Relationship Id="rId12" Type="http://schemas.openxmlformats.org/officeDocument/2006/relationships/image" Target="../media/image194.png"/><Relationship Id="rId13" Type="http://schemas.openxmlformats.org/officeDocument/2006/relationships/image" Target="../media/image195.png"/><Relationship Id="rId14" Type="http://schemas.openxmlformats.org/officeDocument/2006/relationships/image" Target="../media/image196.png"/><Relationship Id="rId15" Type="http://schemas.openxmlformats.org/officeDocument/2006/relationships/image" Target="../media/image197.png"/><Relationship Id="rId16" Type="http://schemas.openxmlformats.org/officeDocument/2006/relationships/image" Target="../media/image198.png"/><Relationship Id="rId17" Type="http://schemas.openxmlformats.org/officeDocument/2006/relationships/image" Target="../media/image199.png"/><Relationship Id="rId18" Type="http://schemas.openxmlformats.org/officeDocument/2006/relationships/image" Target="../media/image200.png"/><Relationship Id="rId19" Type="http://schemas.openxmlformats.org/officeDocument/2006/relationships/image" Target="../media/image201.png"/><Relationship Id="rId20" Type="http://schemas.openxmlformats.org/officeDocument/2006/relationships/image" Target="../media/image202.png"/><Relationship Id="rId21" Type="http://schemas.openxmlformats.org/officeDocument/2006/relationships/image" Target="../media/image203.png"/><Relationship Id="rId22" Type="http://schemas.openxmlformats.org/officeDocument/2006/relationships/image" Target="../media/image204.png"/><Relationship Id="rId23" Type="http://schemas.openxmlformats.org/officeDocument/2006/relationships/image" Target="../media/image205.png"/><Relationship Id="rId24" Type="http://schemas.openxmlformats.org/officeDocument/2006/relationships/image" Target="../media/image206.png"/><Relationship Id="rId25" Type="http://schemas.openxmlformats.org/officeDocument/2006/relationships/image" Target="../media/image207.png"/><Relationship Id="rId26" Type="http://schemas.openxmlformats.org/officeDocument/2006/relationships/image" Target="../media/image208.png"/><Relationship Id="rId27" Type="http://schemas.openxmlformats.org/officeDocument/2006/relationships/image" Target="../media/image209.png"/><Relationship Id="rId28" Type="http://schemas.openxmlformats.org/officeDocument/2006/relationships/image" Target="../media/image210.png"/><Relationship Id="rId29" Type="http://schemas.openxmlformats.org/officeDocument/2006/relationships/image" Target="../media/image211.png"/><Relationship Id="rId30" Type="http://schemas.openxmlformats.org/officeDocument/2006/relationships/image" Target="../media/image212.png"/><Relationship Id="rId31" Type="http://schemas.openxmlformats.org/officeDocument/2006/relationships/image" Target="../media/image213.png"/><Relationship Id="rId32" Type="http://schemas.openxmlformats.org/officeDocument/2006/relationships/image" Target="../media/image214.png"/><Relationship Id="rId33" Type="http://schemas.openxmlformats.org/officeDocument/2006/relationships/image" Target="../media/image215.png"/><Relationship Id="rId34" Type="http://schemas.openxmlformats.org/officeDocument/2006/relationships/image" Target="../media/image216.png"/><Relationship Id="rId35" Type="http://schemas.openxmlformats.org/officeDocument/2006/relationships/image" Target="../media/image217.png"/><Relationship Id="rId36" Type="http://schemas.openxmlformats.org/officeDocument/2006/relationships/image" Target="../media/image218.png"/><Relationship Id="rId37" Type="http://schemas.openxmlformats.org/officeDocument/2006/relationships/image" Target="../media/image219.png"/><Relationship Id="rId38" Type="http://schemas.openxmlformats.org/officeDocument/2006/relationships/image" Target="../media/image220.png"/><Relationship Id="rId39" Type="http://schemas.openxmlformats.org/officeDocument/2006/relationships/image" Target="../media/image221.png"/><Relationship Id="rId40" Type="http://schemas.openxmlformats.org/officeDocument/2006/relationships/image" Target="../media/image222.png"/><Relationship Id="rId41" Type="http://schemas.openxmlformats.org/officeDocument/2006/relationships/image" Target="../media/image223.png"/><Relationship Id="rId42" Type="http://schemas.openxmlformats.org/officeDocument/2006/relationships/image" Target="../media/image224.png"/><Relationship Id="rId43" Type="http://schemas.openxmlformats.org/officeDocument/2006/relationships/image" Target="../media/image225.png"/><Relationship Id="rId44" Type="http://schemas.openxmlformats.org/officeDocument/2006/relationships/image" Target="../media/image226.png"/><Relationship Id="rId45" Type="http://schemas.openxmlformats.org/officeDocument/2006/relationships/image" Target="../media/image227.png"/><Relationship Id="rId46" Type="http://schemas.openxmlformats.org/officeDocument/2006/relationships/image" Target="../media/image228.png"/><Relationship Id="rId47" Type="http://schemas.openxmlformats.org/officeDocument/2006/relationships/image" Target="../media/image229.png"/><Relationship Id="rId48" Type="http://schemas.openxmlformats.org/officeDocument/2006/relationships/image" Target="../media/image230.png"/><Relationship Id="rId49" Type="http://schemas.openxmlformats.org/officeDocument/2006/relationships/image" Target="../media/image231.png"/><Relationship Id="rId50" Type="http://schemas.openxmlformats.org/officeDocument/2006/relationships/image" Target="../media/image232.png"/><Relationship Id="rId51" Type="http://schemas.openxmlformats.org/officeDocument/2006/relationships/image" Target="../media/image233.png"/><Relationship Id="rId52" Type="http://schemas.openxmlformats.org/officeDocument/2006/relationships/image" Target="../media/image234.png"/><Relationship Id="rId53" Type="http://schemas.openxmlformats.org/officeDocument/2006/relationships/image" Target="../media/image235.png"/><Relationship Id="rId54" Type="http://schemas.openxmlformats.org/officeDocument/2006/relationships/image" Target="../media/image236.png"/><Relationship Id="rId55" Type="http://schemas.openxmlformats.org/officeDocument/2006/relationships/image" Target="../media/image237.png"/><Relationship Id="rId56" Type="http://schemas.openxmlformats.org/officeDocument/2006/relationships/image" Target="../media/image238.png"/><Relationship Id="rId57" Type="http://schemas.openxmlformats.org/officeDocument/2006/relationships/image" Target="../media/image239.png"/><Relationship Id="rId58" Type="http://schemas.openxmlformats.org/officeDocument/2006/relationships/image" Target="../media/image240.png"/><Relationship Id="rId59" Type="http://schemas.openxmlformats.org/officeDocument/2006/relationships/image" Target="../media/image241.png"/><Relationship Id="rId60" Type="http://schemas.openxmlformats.org/officeDocument/2006/relationships/image" Target="../media/image242.png"/><Relationship Id="rId61" Type="http://schemas.openxmlformats.org/officeDocument/2006/relationships/image" Target="../media/image82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43.png"/><Relationship Id="rId3" Type="http://schemas.openxmlformats.org/officeDocument/2006/relationships/image" Target="../media/image244.png"/><Relationship Id="rId4" Type="http://schemas.openxmlformats.org/officeDocument/2006/relationships/image" Target="../media/image170.png"/><Relationship Id="rId5" Type="http://schemas.openxmlformats.org/officeDocument/2006/relationships/image" Target="../media/image245.png"/><Relationship Id="rId6" Type="http://schemas.openxmlformats.org/officeDocument/2006/relationships/image" Target="../media/image246.png"/><Relationship Id="rId7" Type="http://schemas.openxmlformats.org/officeDocument/2006/relationships/image" Target="../media/image247.png"/><Relationship Id="rId8" Type="http://schemas.openxmlformats.org/officeDocument/2006/relationships/image" Target="../media/image248.png"/><Relationship Id="rId9" Type="http://schemas.openxmlformats.org/officeDocument/2006/relationships/image" Target="../media/image249.png"/><Relationship Id="rId10" Type="http://schemas.openxmlformats.org/officeDocument/2006/relationships/image" Target="../media/image250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1" name="Drawing"/>
          <p:cNvGrpSpPr/>
          <p:nvPr/>
        </p:nvGrpSpPr>
        <p:grpSpPr>
          <a:xfrm>
            <a:off x="774437" y="1162050"/>
            <a:ext cx="12126881" cy="7435851"/>
            <a:chOff x="0" y="0"/>
            <a:chExt cx="12126880" cy="7435850"/>
          </a:xfrm>
        </p:grpSpPr>
        <p:sp>
          <p:nvSpPr>
            <p:cNvPr id="119" name="Line"/>
            <p:cNvSpPr/>
            <p:nvPr/>
          </p:nvSpPr>
          <p:spPr>
            <a:xfrm>
              <a:off x="1852259" y="157969"/>
              <a:ext cx="132432" cy="517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457" fill="norm" stroke="1" extrusionOk="0">
                  <a:moveTo>
                    <a:pt x="4401" y="10042"/>
                  </a:moveTo>
                  <a:cubicBezTo>
                    <a:pt x="3051" y="10394"/>
                    <a:pt x="1701" y="10745"/>
                    <a:pt x="1364" y="11798"/>
                  </a:cubicBezTo>
                  <a:cubicBezTo>
                    <a:pt x="1026" y="12852"/>
                    <a:pt x="1701" y="14608"/>
                    <a:pt x="2376" y="16189"/>
                  </a:cubicBezTo>
                  <a:cubicBezTo>
                    <a:pt x="3051" y="17769"/>
                    <a:pt x="3726" y="19174"/>
                    <a:pt x="4232" y="20096"/>
                  </a:cubicBezTo>
                  <a:cubicBezTo>
                    <a:pt x="4739" y="21018"/>
                    <a:pt x="5076" y="21457"/>
                    <a:pt x="5245" y="21457"/>
                  </a:cubicBezTo>
                  <a:cubicBezTo>
                    <a:pt x="5414" y="21457"/>
                    <a:pt x="5414" y="21018"/>
                    <a:pt x="4570" y="19306"/>
                  </a:cubicBezTo>
                  <a:cubicBezTo>
                    <a:pt x="3726" y="17594"/>
                    <a:pt x="2039" y="14608"/>
                    <a:pt x="1026" y="11711"/>
                  </a:cubicBezTo>
                  <a:cubicBezTo>
                    <a:pt x="14" y="8813"/>
                    <a:pt x="-324" y="6003"/>
                    <a:pt x="351" y="4072"/>
                  </a:cubicBezTo>
                  <a:cubicBezTo>
                    <a:pt x="1026" y="2140"/>
                    <a:pt x="2713" y="1086"/>
                    <a:pt x="4401" y="516"/>
                  </a:cubicBezTo>
                  <a:cubicBezTo>
                    <a:pt x="6088" y="-55"/>
                    <a:pt x="7776" y="-143"/>
                    <a:pt x="9801" y="208"/>
                  </a:cubicBezTo>
                  <a:cubicBezTo>
                    <a:pt x="11826" y="559"/>
                    <a:pt x="14188" y="1350"/>
                    <a:pt x="16551" y="3281"/>
                  </a:cubicBezTo>
                  <a:cubicBezTo>
                    <a:pt x="18913" y="5213"/>
                    <a:pt x="21276" y="8286"/>
                    <a:pt x="21107" y="10789"/>
                  </a:cubicBezTo>
                  <a:cubicBezTo>
                    <a:pt x="20938" y="13291"/>
                    <a:pt x="18238" y="15223"/>
                    <a:pt x="15370" y="16452"/>
                  </a:cubicBezTo>
                  <a:cubicBezTo>
                    <a:pt x="12501" y="17681"/>
                    <a:pt x="9464" y="18208"/>
                    <a:pt x="6932" y="18559"/>
                  </a:cubicBezTo>
                  <a:cubicBezTo>
                    <a:pt x="4401" y="18911"/>
                    <a:pt x="2376" y="19086"/>
                    <a:pt x="2376" y="18911"/>
                  </a:cubicBezTo>
                  <a:cubicBezTo>
                    <a:pt x="2376" y="18735"/>
                    <a:pt x="4401" y="18208"/>
                    <a:pt x="6426" y="176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2019562" y="558800"/>
              <a:ext cx="5715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864"/>
                    <a:pt x="6400" y="1728"/>
                    <a:pt x="8800" y="4752"/>
                  </a:cubicBezTo>
                  <a:cubicBezTo>
                    <a:pt x="11200" y="7776"/>
                    <a:pt x="12800" y="12960"/>
                    <a:pt x="14800" y="16128"/>
                  </a:cubicBezTo>
                  <a:cubicBezTo>
                    <a:pt x="16800" y="19296"/>
                    <a:pt x="19200" y="20448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2171962" y="381000"/>
              <a:ext cx="11430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2225092" y="469900"/>
              <a:ext cx="15007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0296" fill="norm" stroke="1" extrusionOk="0">
                  <a:moveTo>
                    <a:pt x="1470" y="0"/>
                  </a:moveTo>
                  <a:cubicBezTo>
                    <a:pt x="570" y="7714"/>
                    <a:pt x="-330" y="15429"/>
                    <a:pt x="120" y="18514"/>
                  </a:cubicBezTo>
                  <a:cubicBezTo>
                    <a:pt x="570" y="21600"/>
                    <a:pt x="2370" y="20057"/>
                    <a:pt x="6120" y="18514"/>
                  </a:cubicBezTo>
                  <a:cubicBezTo>
                    <a:pt x="9870" y="16971"/>
                    <a:pt x="15570" y="15429"/>
                    <a:pt x="21270" y="138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2638427" y="150283"/>
              <a:ext cx="162186" cy="502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453" fill="norm" stroke="1" extrusionOk="0">
                  <a:moveTo>
                    <a:pt x="21494" y="1989"/>
                  </a:moveTo>
                  <a:cubicBezTo>
                    <a:pt x="19530" y="1356"/>
                    <a:pt x="17567" y="723"/>
                    <a:pt x="15182" y="362"/>
                  </a:cubicBezTo>
                  <a:cubicBezTo>
                    <a:pt x="12798" y="0"/>
                    <a:pt x="9993" y="-90"/>
                    <a:pt x="7749" y="91"/>
                  </a:cubicBezTo>
                  <a:cubicBezTo>
                    <a:pt x="5504" y="272"/>
                    <a:pt x="3821" y="723"/>
                    <a:pt x="2559" y="1175"/>
                  </a:cubicBezTo>
                  <a:cubicBezTo>
                    <a:pt x="1297" y="1627"/>
                    <a:pt x="455" y="2079"/>
                    <a:pt x="455" y="2486"/>
                  </a:cubicBezTo>
                  <a:cubicBezTo>
                    <a:pt x="455" y="2892"/>
                    <a:pt x="1297" y="3254"/>
                    <a:pt x="3541" y="4113"/>
                  </a:cubicBezTo>
                  <a:cubicBezTo>
                    <a:pt x="5785" y="4971"/>
                    <a:pt x="9432" y="6327"/>
                    <a:pt x="11255" y="7366"/>
                  </a:cubicBezTo>
                  <a:cubicBezTo>
                    <a:pt x="13078" y="8405"/>
                    <a:pt x="13078" y="9128"/>
                    <a:pt x="12517" y="9625"/>
                  </a:cubicBezTo>
                  <a:cubicBezTo>
                    <a:pt x="11956" y="10123"/>
                    <a:pt x="10834" y="10394"/>
                    <a:pt x="9572" y="10665"/>
                  </a:cubicBezTo>
                  <a:cubicBezTo>
                    <a:pt x="8310" y="10936"/>
                    <a:pt x="6907" y="11207"/>
                    <a:pt x="5504" y="11433"/>
                  </a:cubicBezTo>
                  <a:cubicBezTo>
                    <a:pt x="4102" y="11659"/>
                    <a:pt x="2699" y="11840"/>
                    <a:pt x="2699" y="12020"/>
                  </a:cubicBezTo>
                  <a:cubicBezTo>
                    <a:pt x="2699" y="12201"/>
                    <a:pt x="4102" y="12382"/>
                    <a:pt x="4943" y="12698"/>
                  </a:cubicBezTo>
                  <a:cubicBezTo>
                    <a:pt x="5785" y="13015"/>
                    <a:pt x="6065" y="13466"/>
                    <a:pt x="5364" y="14461"/>
                  </a:cubicBezTo>
                  <a:cubicBezTo>
                    <a:pt x="4663" y="15455"/>
                    <a:pt x="2980" y="16991"/>
                    <a:pt x="1858" y="18031"/>
                  </a:cubicBezTo>
                  <a:cubicBezTo>
                    <a:pt x="736" y="19070"/>
                    <a:pt x="175" y="19612"/>
                    <a:pt x="34" y="20109"/>
                  </a:cubicBezTo>
                  <a:cubicBezTo>
                    <a:pt x="-106" y="20606"/>
                    <a:pt x="175" y="21058"/>
                    <a:pt x="1016" y="21284"/>
                  </a:cubicBezTo>
                  <a:cubicBezTo>
                    <a:pt x="1858" y="21510"/>
                    <a:pt x="3260" y="21510"/>
                    <a:pt x="5224" y="21284"/>
                  </a:cubicBezTo>
                  <a:cubicBezTo>
                    <a:pt x="7188" y="21058"/>
                    <a:pt x="9712" y="20606"/>
                    <a:pt x="12237" y="201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2806962" y="330200"/>
              <a:ext cx="20955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6000"/>
                    <a:pt x="9600" y="12000"/>
                    <a:pt x="13200" y="15600"/>
                  </a:cubicBezTo>
                  <a:cubicBezTo>
                    <a:pt x="16800" y="19200"/>
                    <a:pt x="19200" y="20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2876762" y="265023"/>
              <a:ext cx="120701" cy="29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414" fill="norm" stroke="1" extrusionOk="0">
                  <a:moveTo>
                    <a:pt x="21236" y="2437"/>
                  </a:moveTo>
                  <a:cubicBezTo>
                    <a:pt x="20864" y="1357"/>
                    <a:pt x="20491" y="277"/>
                    <a:pt x="19560" y="45"/>
                  </a:cubicBezTo>
                  <a:cubicBezTo>
                    <a:pt x="18629" y="-186"/>
                    <a:pt x="17139" y="431"/>
                    <a:pt x="14533" y="2900"/>
                  </a:cubicBezTo>
                  <a:cubicBezTo>
                    <a:pt x="11926" y="5368"/>
                    <a:pt x="8202" y="9688"/>
                    <a:pt x="5408" y="12697"/>
                  </a:cubicBezTo>
                  <a:cubicBezTo>
                    <a:pt x="2615" y="15705"/>
                    <a:pt x="753" y="17403"/>
                    <a:pt x="195" y="18637"/>
                  </a:cubicBezTo>
                  <a:cubicBezTo>
                    <a:pt x="-364" y="19871"/>
                    <a:pt x="381" y="20643"/>
                    <a:pt x="1126" y="214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3073662" y="425450"/>
              <a:ext cx="127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657"/>
                    <a:pt x="7200" y="11314"/>
                    <a:pt x="10800" y="14914"/>
                  </a:cubicBezTo>
                  <a:cubicBezTo>
                    <a:pt x="14400" y="18514"/>
                    <a:pt x="18000" y="20057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3219712" y="533400"/>
              <a:ext cx="1143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3518162" y="514350"/>
              <a:ext cx="762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3721362" y="52070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4007112" y="228600"/>
              <a:ext cx="241301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63" y="2760"/>
                    <a:pt x="4926" y="5520"/>
                    <a:pt x="8053" y="8400"/>
                  </a:cubicBezTo>
                  <a:cubicBezTo>
                    <a:pt x="11179" y="11280"/>
                    <a:pt x="14968" y="14280"/>
                    <a:pt x="17337" y="16500"/>
                  </a:cubicBezTo>
                  <a:cubicBezTo>
                    <a:pt x="19705" y="18720"/>
                    <a:pt x="20653" y="2016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4096012" y="196850"/>
              <a:ext cx="139701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0"/>
                    <a:pt x="18327" y="0"/>
                    <a:pt x="16527" y="619"/>
                  </a:cubicBezTo>
                  <a:cubicBezTo>
                    <a:pt x="14727" y="1238"/>
                    <a:pt x="12764" y="2475"/>
                    <a:pt x="10309" y="4781"/>
                  </a:cubicBezTo>
                  <a:cubicBezTo>
                    <a:pt x="7855" y="7088"/>
                    <a:pt x="4909" y="10462"/>
                    <a:pt x="3109" y="13444"/>
                  </a:cubicBezTo>
                  <a:cubicBezTo>
                    <a:pt x="1309" y="16425"/>
                    <a:pt x="655" y="1901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4303445" y="513971"/>
              <a:ext cx="129118" cy="127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6" fill="norm" stroke="1" extrusionOk="0">
                  <a:moveTo>
                    <a:pt x="3541" y="8424"/>
                  </a:moveTo>
                  <a:cubicBezTo>
                    <a:pt x="2833" y="10166"/>
                    <a:pt x="2125" y="11908"/>
                    <a:pt x="1416" y="14347"/>
                  </a:cubicBezTo>
                  <a:cubicBezTo>
                    <a:pt x="708" y="16785"/>
                    <a:pt x="0" y="19921"/>
                    <a:pt x="0" y="20443"/>
                  </a:cubicBezTo>
                  <a:cubicBezTo>
                    <a:pt x="0" y="20966"/>
                    <a:pt x="708" y="18876"/>
                    <a:pt x="1948" y="15740"/>
                  </a:cubicBezTo>
                  <a:cubicBezTo>
                    <a:pt x="3187" y="12605"/>
                    <a:pt x="4957" y="8424"/>
                    <a:pt x="6551" y="5637"/>
                  </a:cubicBezTo>
                  <a:cubicBezTo>
                    <a:pt x="8144" y="2850"/>
                    <a:pt x="9561" y="1456"/>
                    <a:pt x="11154" y="585"/>
                  </a:cubicBezTo>
                  <a:cubicBezTo>
                    <a:pt x="12748" y="-286"/>
                    <a:pt x="14518" y="-634"/>
                    <a:pt x="16289" y="2850"/>
                  </a:cubicBezTo>
                  <a:cubicBezTo>
                    <a:pt x="18059" y="6334"/>
                    <a:pt x="19830" y="13650"/>
                    <a:pt x="21600" y="209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4489712" y="138629"/>
              <a:ext cx="124355" cy="498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374" fill="norm" stroke="1" extrusionOk="0">
                  <a:moveTo>
                    <a:pt x="0" y="2224"/>
                  </a:moveTo>
                  <a:cubicBezTo>
                    <a:pt x="720" y="1498"/>
                    <a:pt x="1440" y="772"/>
                    <a:pt x="2700" y="363"/>
                  </a:cubicBezTo>
                  <a:cubicBezTo>
                    <a:pt x="3960" y="-45"/>
                    <a:pt x="5760" y="-136"/>
                    <a:pt x="7920" y="227"/>
                  </a:cubicBezTo>
                  <a:cubicBezTo>
                    <a:pt x="10080" y="590"/>
                    <a:pt x="12600" y="1407"/>
                    <a:pt x="13140" y="2541"/>
                  </a:cubicBezTo>
                  <a:cubicBezTo>
                    <a:pt x="13680" y="3676"/>
                    <a:pt x="12240" y="5128"/>
                    <a:pt x="10800" y="6308"/>
                  </a:cubicBezTo>
                  <a:cubicBezTo>
                    <a:pt x="9360" y="7488"/>
                    <a:pt x="7920" y="8395"/>
                    <a:pt x="7200" y="9076"/>
                  </a:cubicBezTo>
                  <a:cubicBezTo>
                    <a:pt x="6480" y="9756"/>
                    <a:pt x="6480" y="10210"/>
                    <a:pt x="7200" y="10573"/>
                  </a:cubicBezTo>
                  <a:cubicBezTo>
                    <a:pt x="7920" y="10936"/>
                    <a:pt x="9360" y="11209"/>
                    <a:pt x="11880" y="11935"/>
                  </a:cubicBezTo>
                  <a:cubicBezTo>
                    <a:pt x="14400" y="12661"/>
                    <a:pt x="18000" y="13840"/>
                    <a:pt x="19800" y="15202"/>
                  </a:cubicBezTo>
                  <a:cubicBezTo>
                    <a:pt x="21600" y="16563"/>
                    <a:pt x="21600" y="18106"/>
                    <a:pt x="19800" y="19195"/>
                  </a:cubicBezTo>
                  <a:cubicBezTo>
                    <a:pt x="18000" y="20284"/>
                    <a:pt x="14400" y="20919"/>
                    <a:pt x="11700" y="21192"/>
                  </a:cubicBezTo>
                  <a:cubicBezTo>
                    <a:pt x="9000" y="21464"/>
                    <a:pt x="7200" y="21373"/>
                    <a:pt x="5400" y="212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5853318" y="132799"/>
              <a:ext cx="164432" cy="443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3" h="21370" fill="norm" stroke="1" extrusionOk="0">
                  <a:moveTo>
                    <a:pt x="3366" y="7363"/>
                  </a:moveTo>
                  <a:cubicBezTo>
                    <a:pt x="3629" y="9808"/>
                    <a:pt x="3893" y="12253"/>
                    <a:pt x="4156" y="14036"/>
                  </a:cubicBezTo>
                  <a:cubicBezTo>
                    <a:pt x="4419" y="15819"/>
                    <a:pt x="4683" y="16940"/>
                    <a:pt x="4946" y="17908"/>
                  </a:cubicBezTo>
                  <a:cubicBezTo>
                    <a:pt x="5210" y="18876"/>
                    <a:pt x="5473" y="19691"/>
                    <a:pt x="5473" y="19844"/>
                  </a:cubicBezTo>
                  <a:cubicBezTo>
                    <a:pt x="5473" y="19997"/>
                    <a:pt x="5210" y="19487"/>
                    <a:pt x="4683" y="17755"/>
                  </a:cubicBezTo>
                  <a:cubicBezTo>
                    <a:pt x="4156" y="16023"/>
                    <a:pt x="3366" y="13068"/>
                    <a:pt x="3234" y="10317"/>
                  </a:cubicBezTo>
                  <a:cubicBezTo>
                    <a:pt x="3102" y="7566"/>
                    <a:pt x="3629" y="5019"/>
                    <a:pt x="4288" y="3287"/>
                  </a:cubicBezTo>
                  <a:cubicBezTo>
                    <a:pt x="4946" y="1555"/>
                    <a:pt x="5737" y="638"/>
                    <a:pt x="6790" y="231"/>
                  </a:cubicBezTo>
                  <a:cubicBezTo>
                    <a:pt x="7844" y="-177"/>
                    <a:pt x="9161" y="-75"/>
                    <a:pt x="11268" y="791"/>
                  </a:cubicBezTo>
                  <a:cubicBezTo>
                    <a:pt x="13376" y="1657"/>
                    <a:pt x="16273" y="3287"/>
                    <a:pt x="18249" y="5478"/>
                  </a:cubicBezTo>
                  <a:cubicBezTo>
                    <a:pt x="20224" y="7668"/>
                    <a:pt x="21278" y="10419"/>
                    <a:pt x="19698" y="13017"/>
                  </a:cubicBezTo>
                  <a:cubicBezTo>
                    <a:pt x="18117" y="15615"/>
                    <a:pt x="13902" y="18061"/>
                    <a:pt x="11005" y="19436"/>
                  </a:cubicBezTo>
                  <a:cubicBezTo>
                    <a:pt x="8107" y="20812"/>
                    <a:pt x="6527" y="21117"/>
                    <a:pt x="4946" y="21270"/>
                  </a:cubicBezTo>
                  <a:cubicBezTo>
                    <a:pt x="3366" y="21423"/>
                    <a:pt x="1785" y="21423"/>
                    <a:pt x="863" y="21117"/>
                  </a:cubicBezTo>
                  <a:cubicBezTo>
                    <a:pt x="-59" y="20812"/>
                    <a:pt x="-322" y="20200"/>
                    <a:pt x="468" y="19640"/>
                  </a:cubicBezTo>
                  <a:cubicBezTo>
                    <a:pt x="1258" y="19080"/>
                    <a:pt x="3102" y="18570"/>
                    <a:pt x="4946" y="180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6096261" y="496672"/>
              <a:ext cx="158751" cy="168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4" fill="norm" stroke="1" extrusionOk="0">
                  <a:moveTo>
                    <a:pt x="0" y="5427"/>
                  </a:moveTo>
                  <a:cubicBezTo>
                    <a:pt x="576" y="3560"/>
                    <a:pt x="1152" y="1694"/>
                    <a:pt x="2160" y="760"/>
                  </a:cubicBezTo>
                  <a:cubicBezTo>
                    <a:pt x="3168" y="-173"/>
                    <a:pt x="4608" y="-173"/>
                    <a:pt x="5760" y="360"/>
                  </a:cubicBezTo>
                  <a:cubicBezTo>
                    <a:pt x="6912" y="894"/>
                    <a:pt x="7776" y="1960"/>
                    <a:pt x="7344" y="4627"/>
                  </a:cubicBezTo>
                  <a:cubicBezTo>
                    <a:pt x="6912" y="7294"/>
                    <a:pt x="5184" y="11560"/>
                    <a:pt x="3600" y="14627"/>
                  </a:cubicBezTo>
                  <a:cubicBezTo>
                    <a:pt x="2016" y="17694"/>
                    <a:pt x="576" y="19560"/>
                    <a:pt x="1152" y="20494"/>
                  </a:cubicBezTo>
                  <a:cubicBezTo>
                    <a:pt x="1728" y="21427"/>
                    <a:pt x="4320" y="21427"/>
                    <a:pt x="8064" y="20494"/>
                  </a:cubicBezTo>
                  <a:cubicBezTo>
                    <a:pt x="11808" y="19560"/>
                    <a:pt x="16704" y="17694"/>
                    <a:pt x="21600" y="158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6375661" y="312092"/>
              <a:ext cx="952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1440" y="10932"/>
                    <a:pt x="2880" y="1332"/>
                    <a:pt x="6480" y="132"/>
                  </a:cubicBezTo>
                  <a:cubicBezTo>
                    <a:pt x="10080" y="-1068"/>
                    <a:pt x="15840" y="6132"/>
                    <a:pt x="21600" y="133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6382011" y="425450"/>
              <a:ext cx="1460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57" y="16800"/>
                    <a:pt x="7513" y="12000"/>
                    <a:pt x="11113" y="8400"/>
                  </a:cubicBezTo>
                  <a:cubicBezTo>
                    <a:pt x="14713" y="4800"/>
                    <a:pt x="18157" y="2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6803435" y="52246"/>
              <a:ext cx="99278" cy="456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490" fill="norm" stroke="1" extrusionOk="0">
                  <a:moveTo>
                    <a:pt x="21106" y="2918"/>
                  </a:moveTo>
                  <a:cubicBezTo>
                    <a:pt x="20656" y="2420"/>
                    <a:pt x="20206" y="1923"/>
                    <a:pt x="18181" y="1425"/>
                  </a:cubicBezTo>
                  <a:cubicBezTo>
                    <a:pt x="16156" y="927"/>
                    <a:pt x="12556" y="430"/>
                    <a:pt x="9631" y="181"/>
                  </a:cubicBezTo>
                  <a:cubicBezTo>
                    <a:pt x="6706" y="-68"/>
                    <a:pt x="4456" y="-68"/>
                    <a:pt x="3106" y="231"/>
                  </a:cubicBezTo>
                  <a:cubicBezTo>
                    <a:pt x="1756" y="529"/>
                    <a:pt x="1306" y="1126"/>
                    <a:pt x="3106" y="2271"/>
                  </a:cubicBezTo>
                  <a:cubicBezTo>
                    <a:pt x="4906" y="3416"/>
                    <a:pt x="8956" y="5108"/>
                    <a:pt x="11206" y="6452"/>
                  </a:cubicBezTo>
                  <a:cubicBezTo>
                    <a:pt x="13456" y="7796"/>
                    <a:pt x="13906" y="8791"/>
                    <a:pt x="13906" y="9538"/>
                  </a:cubicBezTo>
                  <a:cubicBezTo>
                    <a:pt x="13906" y="10284"/>
                    <a:pt x="13456" y="10782"/>
                    <a:pt x="12106" y="11230"/>
                  </a:cubicBezTo>
                  <a:cubicBezTo>
                    <a:pt x="10756" y="11678"/>
                    <a:pt x="8506" y="12076"/>
                    <a:pt x="6031" y="12374"/>
                  </a:cubicBezTo>
                  <a:cubicBezTo>
                    <a:pt x="3556" y="12673"/>
                    <a:pt x="856" y="12872"/>
                    <a:pt x="181" y="13171"/>
                  </a:cubicBezTo>
                  <a:cubicBezTo>
                    <a:pt x="-494" y="13469"/>
                    <a:pt x="856" y="13867"/>
                    <a:pt x="1981" y="14962"/>
                  </a:cubicBezTo>
                  <a:cubicBezTo>
                    <a:pt x="3106" y="16057"/>
                    <a:pt x="4006" y="17849"/>
                    <a:pt x="4456" y="18994"/>
                  </a:cubicBezTo>
                  <a:cubicBezTo>
                    <a:pt x="4906" y="20138"/>
                    <a:pt x="4906" y="20636"/>
                    <a:pt x="6031" y="20985"/>
                  </a:cubicBezTo>
                  <a:cubicBezTo>
                    <a:pt x="7156" y="21333"/>
                    <a:pt x="9406" y="21532"/>
                    <a:pt x="12106" y="21482"/>
                  </a:cubicBezTo>
                  <a:cubicBezTo>
                    <a:pt x="14806" y="21432"/>
                    <a:pt x="17956" y="21134"/>
                    <a:pt x="21106" y="2083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7036061" y="171450"/>
              <a:ext cx="20320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25" y="3064"/>
                    <a:pt x="7650" y="6128"/>
                    <a:pt x="11250" y="9728"/>
                  </a:cubicBezTo>
                  <a:cubicBezTo>
                    <a:pt x="14850" y="13328"/>
                    <a:pt x="18225" y="17464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7095542" y="107950"/>
              <a:ext cx="162770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600" fill="norm" stroke="1" extrusionOk="0">
                  <a:moveTo>
                    <a:pt x="21295" y="697"/>
                  </a:moveTo>
                  <a:cubicBezTo>
                    <a:pt x="19910" y="348"/>
                    <a:pt x="18526" y="0"/>
                    <a:pt x="17280" y="0"/>
                  </a:cubicBezTo>
                  <a:cubicBezTo>
                    <a:pt x="16033" y="0"/>
                    <a:pt x="14926" y="348"/>
                    <a:pt x="12710" y="2032"/>
                  </a:cubicBezTo>
                  <a:cubicBezTo>
                    <a:pt x="10495" y="3716"/>
                    <a:pt x="7172" y="6735"/>
                    <a:pt x="4680" y="9697"/>
                  </a:cubicBezTo>
                  <a:cubicBezTo>
                    <a:pt x="2187" y="12658"/>
                    <a:pt x="526" y="15561"/>
                    <a:pt x="110" y="17535"/>
                  </a:cubicBezTo>
                  <a:cubicBezTo>
                    <a:pt x="-305" y="19510"/>
                    <a:pt x="526" y="20555"/>
                    <a:pt x="135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7256195" y="360073"/>
              <a:ext cx="103718" cy="117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2" fill="norm" stroke="1" extrusionOk="0">
                  <a:moveTo>
                    <a:pt x="8376" y="7157"/>
                  </a:moveTo>
                  <a:cubicBezTo>
                    <a:pt x="6612" y="8294"/>
                    <a:pt x="4849" y="9431"/>
                    <a:pt x="3747" y="10946"/>
                  </a:cubicBezTo>
                  <a:cubicBezTo>
                    <a:pt x="2645" y="12462"/>
                    <a:pt x="2204" y="14357"/>
                    <a:pt x="1543" y="16441"/>
                  </a:cubicBezTo>
                  <a:cubicBezTo>
                    <a:pt x="882" y="18525"/>
                    <a:pt x="0" y="20799"/>
                    <a:pt x="0" y="20989"/>
                  </a:cubicBezTo>
                  <a:cubicBezTo>
                    <a:pt x="0" y="21178"/>
                    <a:pt x="882" y="19283"/>
                    <a:pt x="2865" y="15494"/>
                  </a:cubicBezTo>
                  <a:cubicBezTo>
                    <a:pt x="4849" y="11704"/>
                    <a:pt x="7935" y="6020"/>
                    <a:pt x="10580" y="2989"/>
                  </a:cubicBezTo>
                  <a:cubicBezTo>
                    <a:pt x="13224" y="-43"/>
                    <a:pt x="15429" y="-422"/>
                    <a:pt x="16971" y="336"/>
                  </a:cubicBezTo>
                  <a:cubicBezTo>
                    <a:pt x="18514" y="1094"/>
                    <a:pt x="19396" y="2989"/>
                    <a:pt x="20057" y="6589"/>
                  </a:cubicBezTo>
                  <a:cubicBezTo>
                    <a:pt x="20718" y="10189"/>
                    <a:pt x="21159" y="15494"/>
                    <a:pt x="21600" y="207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7410711" y="425450"/>
              <a:ext cx="1079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7454599" y="374650"/>
              <a:ext cx="19614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200"/>
                    <a:pt x="-1585" y="10400"/>
                    <a:pt x="575" y="14000"/>
                  </a:cubicBezTo>
                  <a:cubicBezTo>
                    <a:pt x="2735" y="17600"/>
                    <a:pt x="11375" y="19600"/>
                    <a:pt x="2001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7580045" y="368300"/>
              <a:ext cx="8468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600"/>
                    <a:pt x="0" y="7200"/>
                    <a:pt x="0" y="10800"/>
                  </a:cubicBezTo>
                  <a:cubicBezTo>
                    <a:pt x="0" y="14400"/>
                    <a:pt x="10800" y="180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7791711" y="444500"/>
              <a:ext cx="698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8064761" y="425450"/>
              <a:ext cx="571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8445761" y="135091"/>
              <a:ext cx="266701" cy="372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1364"/>
                  </a:moveTo>
                  <a:cubicBezTo>
                    <a:pt x="0" y="754"/>
                    <a:pt x="0" y="144"/>
                    <a:pt x="343" y="22"/>
                  </a:cubicBezTo>
                  <a:cubicBezTo>
                    <a:pt x="686" y="-100"/>
                    <a:pt x="1371" y="266"/>
                    <a:pt x="3000" y="1853"/>
                  </a:cubicBezTo>
                  <a:cubicBezTo>
                    <a:pt x="4629" y="3439"/>
                    <a:pt x="7200" y="6246"/>
                    <a:pt x="10457" y="9724"/>
                  </a:cubicBezTo>
                  <a:cubicBezTo>
                    <a:pt x="13714" y="13202"/>
                    <a:pt x="17657" y="17351"/>
                    <a:pt x="21600" y="215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8535604" y="127363"/>
              <a:ext cx="164159" cy="386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62" fill="norm" stroke="1" extrusionOk="0">
                  <a:moveTo>
                    <a:pt x="21477" y="332"/>
                  </a:moveTo>
                  <a:cubicBezTo>
                    <a:pt x="20092" y="97"/>
                    <a:pt x="18708" y="-138"/>
                    <a:pt x="17323" y="97"/>
                  </a:cubicBezTo>
                  <a:cubicBezTo>
                    <a:pt x="15939" y="332"/>
                    <a:pt x="14554" y="1036"/>
                    <a:pt x="12062" y="2973"/>
                  </a:cubicBezTo>
                  <a:cubicBezTo>
                    <a:pt x="9569" y="4910"/>
                    <a:pt x="5969" y="8079"/>
                    <a:pt x="3615" y="11132"/>
                  </a:cubicBezTo>
                  <a:cubicBezTo>
                    <a:pt x="1262" y="14184"/>
                    <a:pt x="154" y="17119"/>
                    <a:pt x="15" y="18821"/>
                  </a:cubicBezTo>
                  <a:cubicBezTo>
                    <a:pt x="-123" y="20523"/>
                    <a:pt x="708" y="20992"/>
                    <a:pt x="1539" y="214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8743642" y="450850"/>
              <a:ext cx="12757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600" fill="norm" stroke="1" extrusionOk="0">
                  <a:moveTo>
                    <a:pt x="2220" y="0"/>
                  </a:moveTo>
                  <a:cubicBezTo>
                    <a:pt x="1866" y="4659"/>
                    <a:pt x="1511" y="9318"/>
                    <a:pt x="980" y="12706"/>
                  </a:cubicBezTo>
                  <a:cubicBezTo>
                    <a:pt x="449" y="16094"/>
                    <a:pt x="-259" y="18212"/>
                    <a:pt x="95" y="18424"/>
                  </a:cubicBezTo>
                  <a:cubicBezTo>
                    <a:pt x="449" y="18635"/>
                    <a:pt x="1866" y="16941"/>
                    <a:pt x="3813" y="13976"/>
                  </a:cubicBezTo>
                  <a:cubicBezTo>
                    <a:pt x="5761" y="11012"/>
                    <a:pt x="8239" y="6776"/>
                    <a:pt x="10718" y="4024"/>
                  </a:cubicBezTo>
                  <a:cubicBezTo>
                    <a:pt x="13197" y="1271"/>
                    <a:pt x="15675" y="0"/>
                    <a:pt x="17269" y="424"/>
                  </a:cubicBezTo>
                  <a:cubicBezTo>
                    <a:pt x="18862" y="847"/>
                    <a:pt x="19571" y="2965"/>
                    <a:pt x="20102" y="6776"/>
                  </a:cubicBezTo>
                  <a:cubicBezTo>
                    <a:pt x="20633" y="10588"/>
                    <a:pt x="20987" y="16094"/>
                    <a:pt x="21341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8985511" y="495300"/>
              <a:ext cx="1206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9050191" y="450850"/>
              <a:ext cx="30572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600" fill="norm" stroke="1" extrusionOk="0">
                  <a:moveTo>
                    <a:pt x="20798" y="0"/>
                  </a:moveTo>
                  <a:cubicBezTo>
                    <a:pt x="13598" y="5280"/>
                    <a:pt x="6398" y="10560"/>
                    <a:pt x="2798" y="13800"/>
                  </a:cubicBezTo>
                  <a:cubicBezTo>
                    <a:pt x="-802" y="17040"/>
                    <a:pt x="-802" y="18240"/>
                    <a:pt x="2078" y="19200"/>
                  </a:cubicBezTo>
                  <a:cubicBezTo>
                    <a:pt x="4958" y="20160"/>
                    <a:pt x="10718" y="20880"/>
                    <a:pt x="1647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9169661" y="501650"/>
              <a:ext cx="26035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7" y="1500"/>
                    <a:pt x="1054" y="3000"/>
                    <a:pt x="1317" y="4500"/>
                  </a:cubicBezTo>
                  <a:cubicBezTo>
                    <a:pt x="1580" y="6000"/>
                    <a:pt x="1580" y="7500"/>
                    <a:pt x="2020" y="7950"/>
                  </a:cubicBezTo>
                  <a:cubicBezTo>
                    <a:pt x="2459" y="8400"/>
                    <a:pt x="3337" y="7800"/>
                    <a:pt x="4127" y="6750"/>
                  </a:cubicBezTo>
                  <a:cubicBezTo>
                    <a:pt x="4917" y="5700"/>
                    <a:pt x="5620" y="4200"/>
                    <a:pt x="6322" y="2850"/>
                  </a:cubicBezTo>
                  <a:cubicBezTo>
                    <a:pt x="7024" y="1500"/>
                    <a:pt x="7727" y="300"/>
                    <a:pt x="8341" y="300"/>
                  </a:cubicBezTo>
                  <a:cubicBezTo>
                    <a:pt x="8956" y="300"/>
                    <a:pt x="9483" y="1500"/>
                    <a:pt x="9746" y="2850"/>
                  </a:cubicBezTo>
                  <a:cubicBezTo>
                    <a:pt x="10010" y="4200"/>
                    <a:pt x="10010" y="5700"/>
                    <a:pt x="10449" y="6300"/>
                  </a:cubicBezTo>
                  <a:cubicBezTo>
                    <a:pt x="10888" y="6900"/>
                    <a:pt x="11766" y="6600"/>
                    <a:pt x="12556" y="6000"/>
                  </a:cubicBezTo>
                  <a:cubicBezTo>
                    <a:pt x="13346" y="5400"/>
                    <a:pt x="14049" y="4500"/>
                    <a:pt x="14839" y="3900"/>
                  </a:cubicBezTo>
                  <a:cubicBezTo>
                    <a:pt x="15629" y="3300"/>
                    <a:pt x="16507" y="3000"/>
                    <a:pt x="17122" y="3600"/>
                  </a:cubicBezTo>
                  <a:cubicBezTo>
                    <a:pt x="17737" y="4200"/>
                    <a:pt x="18088" y="5700"/>
                    <a:pt x="18527" y="8400"/>
                  </a:cubicBezTo>
                  <a:cubicBezTo>
                    <a:pt x="18966" y="11100"/>
                    <a:pt x="19493" y="15000"/>
                    <a:pt x="20020" y="17400"/>
                  </a:cubicBezTo>
                  <a:cubicBezTo>
                    <a:pt x="20546" y="19800"/>
                    <a:pt x="21073" y="207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9474461" y="104064"/>
              <a:ext cx="98694" cy="575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508" fill="norm" stroke="1" extrusionOk="0">
                  <a:moveTo>
                    <a:pt x="6750" y="1570"/>
                  </a:moveTo>
                  <a:cubicBezTo>
                    <a:pt x="6300" y="1016"/>
                    <a:pt x="5850" y="462"/>
                    <a:pt x="6975" y="185"/>
                  </a:cubicBezTo>
                  <a:cubicBezTo>
                    <a:pt x="8100" y="-92"/>
                    <a:pt x="10800" y="-92"/>
                    <a:pt x="13725" y="422"/>
                  </a:cubicBezTo>
                  <a:cubicBezTo>
                    <a:pt x="16650" y="937"/>
                    <a:pt x="19800" y="1965"/>
                    <a:pt x="20700" y="3350"/>
                  </a:cubicBezTo>
                  <a:cubicBezTo>
                    <a:pt x="21600" y="4734"/>
                    <a:pt x="20250" y="6475"/>
                    <a:pt x="18000" y="7820"/>
                  </a:cubicBezTo>
                  <a:cubicBezTo>
                    <a:pt x="15750" y="9165"/>
                    <a:pt x="12600" y="10115"/>
                    <a:pt x="11925" y="11460"/>
                  </a:cubicBezTo>
                  <a:cubicBezTo>
                    <a:pt x="11250" y="12805"/>
                    <a:pt x="13050" y="14545"/>
                    <a:pt x="13725" y="15970"/>
                  </a:cubicBezTo>
                  <a:cubicBezTo>
                    <a:pt x="14400" y="17394"/>
                    <a:pt x="13950" y="18501"/>
                    <a:pt x="11475" y="19372"/>
                  </a:cubicBezTo>
                  <a:cubicBezTo>
                    <a:pt x="9000" y="20242"/>
                    <a:pt x="4500" y="20875"/>
                    <a:pt x="0" y="2150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597803" y="1239248"/>
              <a:ext cx="469260" cy="601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470" fill="norm" stroke="1" extrusionOk="0">
                  <a:moveTo>
                    <a:pt x="1722" y="10160"/>
                  </a:moveTo>
                  <a:cubicBezTo>
                    <a:pt x="1528" y="12426"/>
                    <a:pt x="1333" y="14691"/>
                    <a:pt x="1139" y="16353"/>
                  </a:cubicBezTo>
                  <a:cubicBezTo>
                    <a:pt x="944" y="18014"/>
                    <a:pt x="749" y="19072"/>
                    <a:pt x="555" y="19902"/>
                  </a:cubicBezTo>
                  <a:cubicBezTo>
                    <a:pt x="360" y="20733"/>
                    <a:pt x="166" y="21337"/>
                    <a:pt x="68" y="21451"/>
                  </a:cubicBezTo>
                  <a:cubicBezTo>
                    <a:pt x="-29" y="21564"/>
                    <a:pt x="-29" y="21186"/>
                    <a:pt x="117" y="19902"/>
                  </a:cubicBezTo>
                  <a:cubicBezTo>
                    <a:pt x="263" y="18619"/>
                    <a:pt x="555" y="16428"/>
                    <a:pt x="895" y="13861"/>
                  </a:cubicBezTo>
                  <a:cubicBezTo>
                    <a:pt x="1236" y="11293"/>
                    <a:pt x="1625" y="8347"/>
                    <a:pt x="2063" y="6157"/>
                  </a:cubicBezTo>
                  <a:cubicBezTo>
                    <a:pt x="2501" y="3967"/>
                    <a:pt x="2987" y="2532"/>
                    <a:pt x="3474" y="1550"/>
                  </a:cubicBezTo>
                  <a:cubicBezTo>
                    <a:pt x="3960" y="568"/>
                    <a:pt x="4447" y="40"/>
                    <a:pt x="4836" y="2"/>
                  </a:cubicBezTo>
                  <a:cubicBezTo>
                    <a:pt x="5225" y="-36"/>
                    <a:pt x="5517" y="417"/>
                    <a:pt x="5760" y="2041"/>
                  </a:cubicBezTo>
                  <a:cubicBezTo>
                    <a:pt x="6003" y="3665"/>
                    <a:pt x="6198" y="6459"/>
                    <a:pt x="6295" y="9102"/>
                  </a:cubicBezTo>
                  <a:cubicBezTo>
                    <a:pt x="6393" y="11746"/>
                    <a:pt x="6393" y="14238"/>
                    <a:pt x="6441" y="15749"/>
                  </a:cubicBezTo>
                  <a:cubicBezTo>
                    <a:pt x="6490" y="17259"/>
                    <a:pt x="6587" y="17788"/>
                    <a:pt x="6587" y="18241"/>
                  </a:cubicBezTo>
                  <a:cubicBezTo>
                    <a:pt x="6587" y="18694"/>
                    <a:pt x="6490" y="19072"/>
                    <a:pt x="6295" y="19072"/>
                  </a:cubicBezTo>
                  <a:cubicBezTo>
                    <a:pt x="6101" y="19072"/>
                    <a:pt x="5809" y="18694"/>
                    <a:pt x="5371" y="18128"/>
                  </a:cubicBezTo>
                  <a:cubicBezTo>
                    <a:pt x="4933" y="17561"/>
                    <a:pt x="4349" y="16806"/>
                    <a:pt x="3766" y="16126"/>
                  </a:cubicBezTo>
                  <a:cubicBezTo>
                    <a:pt x="3182" y="15447"/>
                    <a:pt x="2598" y="14842"/>
                    <a:pt x="2695" y="14540"/>
                  </a:cubicBezTo>
                  <a:cubicBezTo>
                    <a:pt x="2793" y="14238"/>
                    <a:pt x="3571" y="14238"/>
                    <a:pt x="4787" y="13785"/>
                  </a:cubicBezTo>
                  <a:cubicBezTo>
                    <a:pt x="6003" y="13332"/>
                    <a:pt x="7657" y="12426"/>
                    <a:pt x="9166" y="11104"/>
                  </a:cubicBezTo>
                  <a:cubicBezTo>
                    <a:pt x="10674" y="9782"/>
                    <a:pt x="12036" y="8045"/>
                    <a:pt x="12814" y="6610"/>
                  </a:cubicBezTo>
                  <a:cubicBezTo>
                    <a:pt x="13593" y="5175"/>
                    <a:pt x="13787" y="4042"/>
                    <a:pt x="13885" y="3212"/>
                  </a:cubicBezTo>
                  <a:cubicBezTo>
                    <a:pt x="13982" y="2381"/>
                    <a:pt x="13982" y="1852"/>
                    <a:pt x="13787" y="2041"/>
                  </a:cubicBezTo>
                  <a:cubicBezTo>
                    <a:pt x="13593" y="2230"/>
                    <a:pt x="13203" y="3136"/>
                    <a:pt x="12912" y="4835"/>
                  </a:cubicBezTo>
                  <a:cubicBezTo>
                    <a:pt x="12620" y="6535"/>
                    <a:pt x="12425" y="9027"/>
                    <a:pt x="12425" y="10991"/>
                  </a:cubicBezTo>
                  <a:cubicBezTo>
                    <a:pt x="12425" y="12954"/>
                    <a:pt x="12620" y="14389"/>
                    <a:pt x="12912" y="15220"/>
                  </a:cubicBezTo>
                  <a:cubicBezTo>
                    <a:pt x="13203" y="16051"/>
                    <a:pt x="13593" y="16277"/>
                    <a:pt x="13982" y="16277"/>
                  </a:cubicBezTo>
                  <a:cubicBezTo>
                    <a:pt x="14371" y="16277"/>
                    <a:pt x="14760" y="16051"/>
                    <a:pt x="15441" y="14993"/>
                  </a:cubicBezTo>
                  <a:cubicBezTo>
                    <a:pt x="16122" y="13936"/>
                    <a:pt x="17095" y="12048"/>
                    <a:pt x="17630" y="9895"/>
                  </a:cubicBezTo>
                  <a:cubicBezTo>
                    <a:pt x="18166" y="7743"/>
                    <a:pt x="18263" y="5326"/>
                    <a:pt x="18263" y="3929"/>
                  </a:cubicBezTo>
                  <a:cubicBezTo>
                    <a:pt x="18263" y="2532"/>
                    <a:pt x="18166" y="2154"/>
                    <a:pt x="18020" y="2305"/>
                  </a:cubicBezTo>
                  <a:cubicBezTo>
                    <a:pt x="17874" y="2456"/>
                    <a:pt x="17679" y="3136"/>
                    <a:pt x="17679" y="4722"/>
                  </a:cubicBezTo>
                  <a:cubicBezTo>
                    <a:pt x="17679" y="6308"/>
                    <a:pt x="17874" y="8800"/>
                    <a:pt x="18312" y="10688"/>
                  </a:cubicBezTo>
                  <a:cubicBezTo>
                    <a:pt x="18749" y="12577"/>
                    <a:pt x="19430" y="13861"/>
                    <a:pt x="20014" y="14540"/>
                  </a:cubicBezTo>
                  <a:cubicBezTo>
                    <a:pt x="20598" y="15220"/>
                    <a:pt x="21085" y="15295"/>
                    <a:pt x="21571" y="1537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1557464" y="1242515"/>
              <a:ext cx="385899" cy="447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0765" fill="norm" stroke="1" extrusionOk="0">
                  <a:moveTo>
                    <a:pt x="7001" y="14234"/>
                  </a:moveTo>
                  <a:cubicBezTo>
                    <a:pt x="6883" y="13744"/>
                    <a:pt x="6765" y="13253"/>
                    <a:pt x="6057" y="12860"/>
                  </a:cubicBezTo>
                  <a:cubicBezTo>
                    <a:pt x="5349" y="12467"/>
                    <a:pt x="4050" y="12173"/>
                    <a:pt x="2929" y="12516"/>
                  </a:cubicBezTo>
                  <a:cubicBezTo>
                    <a:pt x="1808" y="12860"/>
                    <a:pt x="863" y="13842"/>
                    <a:pt x="391" y="15265"/>
                  </a:cubicBezTo>
                  <a:cubicBezTo>
                    <a:pt x="-81" y="16689"/>
                    <a:pt x="-81" y="18554"/>
                    <a:pt x="155" y="19634"/>
                  </a:cubicBezTo>
                  <a:cubicBezTo>
                    <a:pt x="391" y="20714"/>
                    <a:pt x="863" y="21009"/>
                    <a:pt x="1867" y="20567"/>
                  </a:cubicBezTo>
                  <a:cubicBezTo>
                    <a:pt x="2870" y="20125"/>
                    <a:pt x="4404" y="18947"/>
                    <a:pt x="5230" y="18113"/>
                  </a:cubicBezTo>
                  <a:cubicBezTo>
                    <a:pt x="6057" y="17278"/>
                    <a:pt x="6175" y="16787"/>
                    <a:pt x="6293" y="16296"/>
                  </a:cubicBezTo>
                  <a:cubicBezTo>
                    <a:pt x="6411" y="15805"/>
                    <a:pt x="6529" y="15314"/>
                    <a:pt x="6588" y="15314"/>
                  </a:cubicBezTo>
                  <a:cubicBezTo>
                    <a:pt x="6647" y="15314"/>
                    <a:pt x="6647" y="15805"/>
                    <a:pt x="6647" y="16296"/>
                  </a:cubicBezTo>
                  <a:cubicBezTo>
                    <a:pt x="6647" y="16787"/>
                    <a:pt x="6647" y="17278"/>
                    <a:pt x="7001" y="17671"/>
                  </a:cubicBezTo>
                  <a:cubicBezTo>
                    <a:pt x="7355" y="18064"/>
                    <a:pt x="8063" y="18358"/>
                    <a:pt x="8653" y="18309"/>
                  </a:cubicBezTo>
                  <a:cubicBezTo>
                    <a:pt x="9244" y="18260"/>
                    <a:pt x="9716" y="17867"/>
                    <a:pt x="10483" y="16149"/>
                  </a:cubicBezTo>
                  <a:cubicBezTo>
                    <a:pt x="11250" y="14431"/>
                    <a:pt x="12312" y="11387"/>
                    <a:pt x="13139" y="8540"/>
                  </a:cubicBezTo>
                  <a:cubicBezTo>
                    <a:pt x="13965" y="5693"/>
                    <a:pt x="14555" y="3042"/>
                    <a:pt x="14850" y="1471"/>
                  </a:cubicBezTo>
                  <a:cubicBezTo>
                    <a:pt x="15145" y="-100"/>
                    <a:pt x="15145" y="-591"/>
                    <a:pt x="14732" y="882"/>
                  </a:cubicBezTo>
                  <a:cubicBezTo>
                    <a:pt x="14319" y="2354"/>
                    <a:pt x="13493" y="5791"/>
                    <a:pt x="13139" y="8785"/>
                  </a:cubicBezTo>
                  <a:cubicBezTo>
                    <a:pt x="12785" y="11780"/>
                    <a:pt x="12903" y="14333"/>
                    <a:pt x="13316" y="16002"/>
                  </a:cubicBezTo>
                  <a:cubicBezTo>
                    <a:pt x="13729" y="17671"/>
                    <a:pt x="14437" y="18456"/>
                    <a:pt x="15145" y="18849"/>
                  </a:cubicBezTo>
                  <a:cubicBezTo>
                    <a:pt x="15853" y="19242"/>
                    <a:pt x="16562" y="19242"/>
                    <a:pt x="17034" y="18947"/>
                  </a:cubicBezTo>
                  <a:cubicBezTo>
                    <a:pt x="17506" y="18653"/>
                    <a:pt x="17742" y="18064"/>
                    <a:pt x="17506" y="16934"/>
                  </a:cubicBezTo>
                  <a:cubicBezTo>
                    <a:pt x="17270" y="15805"/>
                    <a:pt x="16562" y="14136"/>
                    <a:pt x="15853" y="13154"/>
                  </a:cubicBezTo>
                  <a:cubicBezTo>
                    <a:pt x="15145" y="12173"/>
                    <a:pt x="14437" y="11878"/>
                    <a:pt x="13670" y="11633"/>
                  </a:cubicBezTo>
                  <a:cubicBezTo>
                    <a:pt x="12903" y="11387"/>
                    <a:pt x="12076" y="11191"/>
                    <a:pt x="11958" y="11044"/>
                  </a:cubicBezTo>
                  <a:cubicBezTo>
                    <a:pt x="11840" y="10896"/>
                    <a:pt x="12430" y="10798"/>
                    <a:pt x="14142" y="10405"/>
                  </a:cubicBezTo>
                  <a:cubicBezTo>
                    <a:pt x="15853" y="10013"/>
                    <a:pt x="18686" y="9325"/>
                    <a:pt x="21519" y="86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2272160" y="1481527"/>
              <a:ext cx="109353" cy="133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0688" fill="norm" stroke="1" extrusionOk="0">
                  <a:moveTo>
                    <a:pt x="21055" y="676"/>
                  </a:moveTo>
                  <a:cubicBezTo>
                    <a:pt x="16572" y="22"/>
                    <a:pt x="12089" y="-633"/>
                    <a:pt x="8421" y="1167"/>
                  </a:cubicBezTo>
                  <a:cubicBezTo>
                    <a:pt x="4753" y="2967"/>
                    <a:pt x="1900" y="7222"/>
                    <a:pt x="678" y="10167"/>
                  </a:cubicBezTo>
                  <a:cubicBezTo>
                    <a:pt x="-545" y="13112"/>
                    <a:pt x="-137" y="14749"/>
                    <a:pt x="2104" y="16549"/>
                  </a:cubicBezTo>
                  <a:cubicBezTo>
                    <a:pt x="4346" y="18349"/>
                    <a:pt x="8421" y="20312"/>
                    <a:pt x="12293" y="20640"/>
                  </a:cubicBezTo>
                  <a:cubicBezTo>
                    <a:pt x="16164" y="20967"/>
                    <a:pt x="19832" y="19658"/>
                    <a:pt x="20444" y="16058"/>
                  </a:cubicBezTo>
                  <a:cubicBezTo>
                    <a:pt x="21055" y="12458"/>
                    <a:pt x="18610" y="6567"/>
                    <a:pt x="16164" y="6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2457712" y="1450226"/>
              <a:ext cx="101601" cy="137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8" fill="norm" stroke="1" extrusionOk="0">
                  <a:moveTo>
                    <a:pt x="0" y="597"/>
                  </a:moveTo>
                  <a:cubicBezTo>
                    <a:pt x="450" y="6400"/>
                    <a:pt x="900" y="12203"/>
                    <a:pt x="1125" y="15911"/>
                  </a:cubicBezTo>
                  <a:cubicBezTo>
                    <a:pt x="1350" y="19618"/>
                    <a:pt x="1350" y="21230"/>
                    <a:pt x="1575" y="20746"/>
                  </a:cubicBezTo>
                  <a:cubicBezTo>
                    <a:pt x="1800" y="20263"/>
                    <a:pt x="2250" y="17684"/>
                    <a:pt x="3375" y="14621"/>
                  </a:cubicBezTo>
                  <a:cubicBezTo>
                    <a:pt x="4500" y="11558"/>
                    <a:pt x="6300" y="8012"/>
                    <a:pt x="7875" y="5433"/>
                  </a:cubicBezTo>
                  <a:cubicBezTo>
                    <a:pt x="9450" y="2854"/>
                    <a:pt x="10800" y="1242"/>
                    <a:pt x="12600" y="436"/>
                  </a:cubicBezTo>
                  <a:cubicBezTo>
                    <a:pt x="14400" y="-370"/>
                    <a:pt x="16650" y="-370"/>
                    <a:pt x="18225" y="3176"/>
                  </a:cubicBezTo>
                  <a:cubicBezTo>
                    <a:pt x="19800" y="6723"/>
                    <a:pt x="20700" y="13815"/>
                    <a:pt x="21600" y="2090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2607652" y="1442392"/>
              <a:ext cx="332661" cy="153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222" fill="norm" stroke="1" extrusionOk="0">
                  <a:moveTo>
                    <a:pt x="5080" y="2497"/>
                  </a:moveTo>
                  <a:cubicBezTo>
                    <a:pt x="4396" y="2205"/>
                    <a:pt x="3713" y="1913"/>
                    <a:pt x="2893" y="2935"/>
                  </a:cubicBezTo>
                  <a:cubicBezTo>
                    <a:pt x="2072" y="3956"/>
                    <a:pt x="1115" y="6292"/>
                    <a:pt x="569" y="9211"/>
                  </a:cubicBezTo>
                  <a:cubicBezTo>
                    <a:pt x="22" y="12129"/>
                    <a:pt x="-115" y="15632"/>
                    <a:pt x="90" y="17967"/>
                  </a:cubicBezTo>
                  <a:cubicBezTo>
                    <a:pt x="295" y="20302"/>
                    <a:pt x="842" y="21470"/>
                    <a:pt x="2414" y="21178"/>
                  </a:cubicBezTo>
                  <a:cubicBezTo>
                    <a:pt x="3986" y="20886"/>
                    <a:pt x="6584" y="19135"/>
                    <a:pt x="8498" y="16362"/>
                  </a:cubicBezTo>
                  <a:cubicBezTo>
                    <a:pt x="10412" y="13589"/>
                    <a:pt x="11642" y="9794"/>
                    <a:pt x="12394" y="7167"/>
                  </a:cubicBezTo>
                  <a:cubicBezTo>
                    <a:pt x="13146" y="4540"/>
                    <a:pt x="13419" y="3081"/>
                    <a:pt x="13282" y="1913"/>
                  </a:cubicBezTo>
                  <a:cubicBezTo>
                    <a:pt x="13146" y="746"/>
                    <a:pt x="12599" y="-130"/>
                    <a:pt x="11984" y="16"/>
                  </a:cubicBezTo>
                  <a:cubicBezTo>
                    <a:pt x="11369" y="162"/>
                    <a:pt x="10685" y="1329"/>
                    <a:pt x="10138" y="2497"/>
                  </a:cubicBezTo>
                  <a:cubicBezTo>
                    <a:pt x="9591" y="3665"/>
                    <a:pt x="9181" y="4832"/>
                    <a:pt x="8976" y="6729"/>
                  </a:cubicBezTo>
                  <a:cubicBezTo>
                    <a:pt x="8771" y="8627"/>
                    <a:pt x="8771" y="11254"/>
                    <a:pt x="9386" y="13589"/>
                  </a:cubicBezTo>
                  <a:cubicBezTo>
                    <a:pt x="10001" y="15924"/>
                    <a:pt x="11232" y="17967"/>
                    <a:pt x="13351" y="18989"/>
                  </a:cubicBezTo>
                  <a:cubicBezTo>
                    <a:pt x="15470" y="20011"/>
                    <a:pt x="18477" y="20011"/>
                    <a:pt x="21485" y="200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692412" y="1811866"/>
              <a:ext cx="1966616" cy="137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600" fill="norm" stroke="1" extrusionOk="0">
                  <a:moveTo>
                    <a:pt x="0" y="21600"/>
                  </a:moveTo>
                  <a:cubicBezTo>
                    <a:pt x="859" y="21600"/>
                    <a:pt x="1719" y="21600"/>
                    <a:pt x="2555" y="20603"/>
                  </a:cubicBezTo>
                  <a:cubicBezTo>
                    <a:pt x="3391" y="19606"/>
                    <a:pt x="4204" y="17612"/>
                    <a:pt x="5017" y="15618"/>
                  </a:cubicBezTo>
                  <a:cubicBezTo>
                    <a:pt x="5830" y="13625"/>
                    <a:pt x="6643" y="11631"/>
                    <a:pt x="7502" y="9969"/>
                  </a:cubicBezTo>
                  <a:cubicBezTo>
                    <a:pt x="8361" y="8308"/>
                    <a:pt x="9267" y="6978"/>
                    <a:pt x="10161" y="5982"/>
                  </a:cubicBezTo>
                  <a:cubicBezTo>
                    <a:pt x="11055" y="4985"/>
                    <a:pt x="11938" y="4320"/>
                    <a:pt x="12821" y="3655"/>
                  </a:cubicBezTo>
                  <a:cubicBezTo>
                    <a:pt x="13703" y="2991"/>
                    <a:pt x="14586" y="2326"/>
                    <a:pt x="15503" y="1828"/>
                  </a:cubicBezTo>
                  <a:cubicBezTo>
                    <a:pt x="16421" y="1329"/>
                    <a:pt x="17373" y="997"/>
                    <a:pt x="18279" y="831"/>
                  </a:cubicBezTo>
                  <a:cubicBezTo>
                    <a:pt x="19185" y="665"/>
                    <a:pt x="20044" y="665"/>
                    <a:pt x="20543" y="665"/>
                  </a:cubicBezTo>
                  <a:cubicBezTo>
                    <a:pt x="21043" y="665"/>
                    <a:pt x="21182" y="665"/>
                    <a:pt x="21321" y="498"/>
                  </a:cubicBezTo>
                  <a:cubicBezTo>
                    <a:pt x="21461" y="332"/>
                    <a:pt x="21600" y="0"/>
                    <a:pt x="21577" y="0"/>
                  </a:cubicBezTo>
                  <a:cubicBezTo>
                    <a:pt x="21554" y="0"/>
                    <a:pt x="21368" y="332"/>
                    <a:pt x="21182" y="66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908312" y="1879600"/>
              <a:ext cx="17716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06" y="20671"/>
                    <a:pt x="2013" y="19742"/>
                    <a:pt x="2981" y="18348"/>
                  </a:cubicBezTo>
                  <a:cubicBezTo>
                    <a:pt x="3948" y="16955"/>
                    <a:pt x="4877" y="15097"/>
                    <a:pt x="5755" y="13587"/>
                  </a:cubicBezTo>
                  <a:cubicBezTo>
                    <a:pt x="6632" y="12077"/>
                    <a:pt x="7458" y="10916"/>
                    <a:pt x="8335" y="9871"/>
                  </a:cubicBezTo>
                  <a:cubicBezTo>
                    <a:pt x="9213" y="8826"/>
                    <a:pt x="10142" y="7897"/>
                    <a:pt x="11071" y="7200"/>
                  </a:cubicBezTo>
                  <a:cubicBezTo>
                    <a:pt x="12000" y="6503"/>
                    <a:pt x="12929" y="6039"/>
                    <a:pt x="13910" y="5690"/>
                  </a:cubicBezTo>
                  <a:cubicBezTo>
                    <a:pt x="14890" y="5342"/>
                    <a:pt x="15923" y="5110"/>
                    <a:pt x="16916" y="4761"/>
                  </a:cubicBezTo>
                  <a:cubicBezTo>
                    <a:pt x="17910" y="4413"/>
                    <a:pt x="18865" y="3948"/>
                    <a:pt x="19639" y="3135"/>
                  </a:cubicBezTo>
                  <a:cubicBezTo>
                    <a:pt x="20413" y="2323"/>
                    <a:pt x="21006" y="1161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3035562" y="1494366"/>
              <a:ext cx="50801" cy="150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7" fill="norm" stroke="1" extrusionOk="0">
                  <a:moveTo>
                    <a:pt x="5400" y="2400"/>
                  </a:moveTo>
                  <a:cubicBezTo>
                    <a:pt x="2700" y="1200"/>
                    <a:pt x="0" y="0"/>
                    <a:pt x="0" y="0"/>
                  </a:cubicBezTo>
                  <a:cubicBezTo>
                    <a:pt x="0" y="0"/>
                    <a:pt x="2700" y="1200"/>
                    <a:pt x="3150" y="3450"/>
                  </a:cubicBezTo>
                  <a:cubicBezTo>
                    <a:pt x="3600" y="5700"/>
                    <a:pt x="1800" y="9000"/>
                    <a:pt x="900" y="11550"/>
                  </a:cubicBezTo>
                  <a:cubicBezTo>
                    <a:pt x="0" y="14100"/>
                    <a:pt x="0" y="15900"/>
                    <a:pt x="450" y="17550"/>
                  </a:cubicBezTo>
                  <a:cubicBezTo>
                    <a:pt x="900" y="19200"/>
                    <a:pt x="1800" y="20700"/>
                    <a:pt x="5400" y="21150"/>
                  </a:cubicBezTo>
                  <a:cubicBezTo>
                    <a:pt x="9000" y="21600"/>
                    <a:pt x="15300" y="21000"/>
                    <a:pt x="21600" y="204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6350261" y="1330087"/>
              <a:ext cx="160489" cy="542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528" fill="norm" stroke="1" extrusionOk="0">
                  <a:moveTo>
                    <a:pt x="0" y="10473"/>
                  </a:moveTo>
                  <a:cubicBezTo>
                    <a:pt x="281" y="13246"/>
                    <a:pt x="561" y="16020"/>
                    <a:pt x="701" y="17659"/>
                  </a:cubicBezTo>
                  <a:cubicBezTo>
                    <a:pt x="842" y="19298"/>
                    <a:pt x="842" y="19802"/>
                    <a:pt x="842" y="20348"/>
                  </a:cubicBezTo>
                  <a:cubicBezTo>
                    <a:pt x="842" y="20895"/>
                    <a:pt x="842" y="21483"/>
                    <a:pt x="982" y="21525"/>
                  </a:cubicBezTo>
                  <a:cubicBezTo>
                    <a:pt x="1122" y="21567"/>
                    <a:pt x="1403" y="21063"/>
                    <a:pt x="1683" y="19172"/>
                  </a:cubicBezTo>
                  <a:cubicBezTo>
                    <a:pt x="1964" y="17281"/>
                    <a:pt x="2244" y="14003"/>
                    <a:pt x="2665" y="11061"/>
                  </a:cubicBezTo>
                  <a:cubicBezTo>
                    <a:pt x="3086" y="8120"/>
                    <a:pt x="3647" y="5514"/>
                    <a:pt x="4909" y="3749"/>
                  </a:cubicBezTo>
                  <a:cubicBezTo>
                    <a:pt x="6171" y="1984"/>
                    <a:pt x="8135" y="1060"/>
                    <a:pt x="9958" y="555"/>
                  </a:cubicBezTo>
                  <a:cubicBezTo>
                    <a:pt x="11782" y="51"/>
                    <a:pt x="13465" y="-33"/>
                    <a:pt x="15008" y="9"/>
                  </a:cubicBezTo>
                  <a:cubicBezTo>
                    <a:pt x="16551" y="51"/>
                    <a:pt x="17953" y="219"/>
                    <a:pt x="19216" y="1060"/>
                  </a:cubicBezTo>
                  <a:cubicBezTo>
                    <a:pt x="20478" y="1900"/>
                    <a:pt x="21600" y="3413"/>
                    <a:pt x="21179" y="4716"/>
                  </a:cubicBezTo>
                  <a:cubicBezTo>
                    <a:pt x="20758" y="6018"/>
                    <a:pt x="18795" y="7111"/>
                    <a:pt x="15849" y="7825"/>
                  </a:cubicBezTo>
                  <a:cubicBezTo>
                    <a:pt x="12904" y="8540"/>
                    <a:pt x="8977" y="8876"/>
                    <a:pt x="6312" y="9002"/>
                  </a:cubicBezTo>
                  <a:cubicBezTo>
                    <a:pt x="3647" y="9128"/>
                    <a:pt x="2244" y="9044"/>
                    <a:pt x="1964" y="8834"/>
                  </a:cubicBezTo>
                  <a:cubicBezTo>
                    <a:pt x="1683" y="8624"/>
                    <a:pt x="2525" y="8288"/>
                    <a:pt x="3366" y="79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6582695" y="1331927"/>
              <a:ext cx="91418" cy="166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261" fill="norm" stroke="1" extrusionOk="0">
                  <a:moveTo>
                    <a:pt x="16784" y="8301"/>
                  </a:moveTo>
                  <a:cubicBezTo>
                    <a:pt x="16784" y="6951"/>
                    <a:pt x="16784" y="5601"/>
                    <a:pt x="16538" y="4116"/>
                  </a:cubicBezTo>
                  <a:cubicBezTo>
                    <a:pt x="16293" y="2631"/>
                    <a:pt x="15802" y="1011"/>
                    <a:pt x="14329" y="336"/>
                  </a:cubicBezTo>
                  <a:cubicBezTo>
                    <a:pt x="12857" y="-339"/>
                    <a:pt x="10402" y="-69"/>
                    <a:pt x="7947" y="1821"/>
                  </a:cubicBezTo>
                  <a:cubicBezTo>
                    <a:pt x="5493" y="3711"/>
                    <a:pt x="3038" y="7221"/>
                    <a:pt x="1566" y="10461"/>
                  </a:cubicBezTo>
                  <a:cubicBezTo>
                    <a:pt x="93" y="13701"/>
                    <a:pt x="-398" y="16671"/>
                    <a:pt x="338" y="18561"/>
                  </a:cubicBezTo>
                  <a:cubicBezTo>
                    <a:pt x="1075" y="20451"/>
                    <a:pt x="3038" y="21261"/>
                    <a:pt x="5247" y="21261"/>
                  </a:cubicBezTo>
                  <a:cubicBezTo>
                    <a:pt x="7457" y="21261"/>
                    <a:pt x="9911" y="20451"/>
                    <a:pt x="12120" y="17751"/>
                  </a:cubicBezTo>
                  <a:cubicBezTo>
                    <a:pt x="14329" y="15051"/>
                    <a:pt x="16293" y="10461"/>
                    <a:pt x="17766" y="7491"/>
                  </a:cubicBezTo>
                  <a:cubicBezTo>
                    <a:pt x="19238" y="4521"/>
                    <a:pt x="20220" y="3171"/>
                    <a:pt x="21202" y="18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6761661" y="1285615"/>
              <a:ext cx="73318" cy="179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1" h="21334" fill="norm" stroke="1" extrusionOk="0">
                  <a:moveTo>
                    <a:pt x="19637" y="4928"/>
                  </a:moveTo>
                  <a:cubicBezTo>
                    <a:pt x="20221" y="3672"/>
                    <a:pt x="20805" y="2417"/>
                    <a:pt x="19054" y="1538"/>
                  </a:cubicBezTo>
                  <a:cubicBezTo>
                    <a:pt x="17302" y="658"/>
                    <a:pt x="13216" y="156"/>
                    <a:pt x="9713" y="31"/>
                  </a:cubicBezTo>
                  <a:cubicBezTo>
                    <a:pt x="6210" y="-95"/>
                    <a:pt x="3291" y="156"/>
                    <a:pt x="1540" y="910"/>
                  </a:cubicBezTo>
                  <a:cubicBezTo>
                    <a:pt x="-211" y="1663"/>
                    <a:pt x="-795" y="2919"/>
                    <a:pt x="1540" y="5054"/>
                  </a:cubicBezTo>
                  <a:cubicBezTo>
                    <a:pt x="3875" y="7189"/>
                    <a:pt x="9129" y="10203"/>
                    <a:pt x="12632" y="12338"/>
                  </a:cubicBezTo>
                  <a:cubicBezTo>
                    <a:pt x="16135" y="14472"/>
                    <a:pt x="17886" y="15728"/>
                    <a:pt x="18470" y="17110"/>
                  </a:cubicBezTo>
                  <a:cubicBezTo>
                    <a:pt x="19054" y="18491"/>
                    <a:pt x="18470" y="19998"/>
                    <a:pt x="16719" y="20752"/>
                  </a:cubicBezTo>
                  <a:cubicBezTo>
                    <a:pt x="14967" y="21505"/>
                    <a:pt x="12048" y="21505"/>
                    <a:pt x="10005" y="20877"/>
                  </a:cubicBezTo>
                  <a:cubicBezTo>
                    <a:pt x="7962" y="20249"/>
                    <a:pt x="6794" y="18993"/>
                    <a:pt x="7086" y="16984"/>
                  </a:cubicBezTo>
                  <a:cubicBezTo>
                    <a:pt x="7378" y="14975"/>
                    <a:pt x="9129" y="12212"/>
                    <a:pt x="10881" y="94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6925652" y="1130300"/>
              <a:ext cx="11041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600" fill="norm" stroke="1" extrusionOk="0">
                  <a:moveTo>
                    <a:pt x="17591" y="0"/>
                  </a:moveTo>
                  <a:cubicBezTo>
                    <a:pt x="14738" y="1271"/>
                    <a:pt x="11885" y="2541"/>
                    <a:pt x="9033" y="5224"/>
                  </a:cubicBezTo>
                  <a:cubicBezTo>
                    <a:pt x="6180" y="7906"/>
                    <a:pt x="3327" y="12000"/>
                    <a:pt x="1697" y="14824"/>
                  </a:cubicBezTo>
                  <a:cubicBezTo>
                    <a:pt x="67" y="17647"/>
                    <a:pt x="-341" y="19200"/>
                    <a:pt x="270" y="20188"/>
                  </a:cubicBezTo>
                  <a:cubicBezTo>
                    <a:pt x="882" y="21176"/>
                    <a:pt x="2512" y="21600"/>
                    <a:pt x="6180" y="21600"/>
                  </a:cubicBezTo>
                  <a:cubicBezTo>
                    <a:pt x="9848" y="21600"/>
                    <a:pt x="15553" y="21176"/>
                    <a:pt x="21259" y="207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6959861" y="1307215"/>
              <a:ext cx="241301" cy="127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9" fill="norm" stroke="1" extrusionOk="0">
                  <a:moveTo>
                    <a:pt x="0" y="5372"/>
                  </a:moveTo>
                  <a:cubicBezTo>
                    <a:pt x="1895" y="4675"/>
                    <a:pt x="3789" y="3978"/>
                    <a:pt x="6063" y="4326"/>
                  </a:cubicBezTo>
                  <a:cubicBezTo>
                    <a:pt x="8337" y="4675"/>
                    <a:pt x="10989" y="6068"/>
                    <a:pt x="12695" y="6243"/>
                  </a:cubicBezTo>
                  <a:cubicBezTo>
                    <a:pt x="14400" y="6417"/>
                    <a:pt x="15158" y="5372"/>
                    <a:pt x="15821" y="4152"/>
                  </a:cubicBezTo>
                  <a:cubicBezTo>
                    <a:pt x="16484" y="2933"/>
                    <a:pt x="17053" y="1539"/>
                    <a:pt x="16768" y="668"/>
                  </a:cubicBezTo>
                  <a:cubicBezTo>
                    <a:pt x="16484" y="-203"/>
                    <a:pt x="15347" y="-551"/>
                    <a:pt x="14211" y="1714"/>
                  </a:cubicBezTo>
                  <a:cubicBezTo>
                    <a:pt x="13074" y="3978"/>
                    <a:pt x="11937" y="8855"/>
                    <a:pt x="11368" y="12165"/>
                  </a:cubicBezTo>
                  <a:cubicBezTo>
                    <a:pt x="10800" y="15475"/>
                    <a:pt x="10800" y="17217"/>
                    <a:pt x="11179" y="18610"/>
                  </a:cubicBezTo>
                  <a:cubicBezTo>
                    <a:pt x="11558" y="20004"/>
                    <a:pt x="12316" y="21049"/>
                    <a:pt x="14116" y="21049"/>
                  </a:cubicBezTo>
                  <a:cubicBezTo>
                    <a:pt x="15916" y="21049"/>
                    <a:pt x="18758" y="20004"/>
                    <a:pt x="21600" y="1895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7232349" y="1282700"/>
              <a:ext cx="178364" cy="174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81" fill="norm" stroke="1" extrusionOk="0">
                  <a:moveTo>
                    <a:pt x="829" y="4684"/>
                  </a:moveTo>
                  <a:cubicBezTo>
                    <a:pt x="321" y="3383"/>
                    <a:pt x="-187" y="2082"/>
                    <a:pt x="67" y="2472"/>
                  </a:cubicBezTo>
                  <a:cubicBezTo>
                    <a:pt x="321" y="2863"/>
                    <a:pt x="1338" y="4945"/>
                    <a:pt x="2481" y="7937"/>
                  </a:cubicBezTo>
                  <a:cubicBezTo>
                    <a:pt x="3625" y="10930"/>
                    <a:pt x="4895" y="14834"/>
                    <a:pt x="5404" y="17436"/>
                  </a:cubicBezTo>
                  <a:cubicBezTo>
                    <a:pt x="5912" y="20039"/>
                    <a:pt x="5658" y="21340"/>
                    <a:pt x="5149" y="21470"/>
                  </a:cubicBezTo>
                  <a:cubicBezTo>
                    <a:pt x="4641" y="21600"/>
                    <a:pt x="3879" y="20559"/>
                    <a:pt x="4006" y="18607"/>
                  </a:cubicBezTo>
                  <a:cubicBezTo>
                    <a:pt x="4133" y="16655"/>
                    <a:pt x="5149" y="13793"/>
                    <a:pt x="6801" y="11581"/>
                  </a:cubicBezTo>
                  <a:cubicBezTo>
                    <a:pt x="8453" y="9369"/>
                    <a:pt x="10740" y="7807"/>
                    <a:pt x="12519" y="6636"/>
                  </a:cubicBezTo>
                  <a:cubicBezTo>
                    <a:pt x="14298" y="5465"/>
                    <a:pt x="15568" y="4684"/>
                    <a:pt x="16204" y="4945"/>
                  </a:cubicBezTo>
                  <a:cubicBezTo>
                    <a:pt x="16839" y="5205"/>
                    <a:pt x="16839" y="6506"/>
                    <a:pt x="16839" y="8848"/>
                  </a:cubicBezTo>
                  <a:cubicBezTo>
                    <a:pt x="16839" y="11190"/>
                    <a:pt x="16839" y="14573"/>
                    <a:pt x="16839" y="16916"/>
                  </a:cubicBezTo>
                  <a:cubicBezTo>
                    <a:pt x="16839" y="19258"/>
                    <a:pt x="16839" y="20559"/>
                    <a:pt x="16966" y="20559"/>
                  </a:cubicBezTo>
                  <a:cubicBezTo>
                    <a:pt x="17093" y="20559"/>
                    <a:pt x="17347" y="19258"/>
                    <a:pt x="17601" y="16265"/>
                  </a:cubicBezTo>
                  <a:cubicBezTo>
                    <a:pt x="17855" y="13272"/>
                    <a:pt x="18109" y="8588"/>
                    <a:pt x="18745" y="5595"/>
                  </a:cubicBezTo>
                  <a:cubicBezTo>
                    <a:pt x="19380" y="2602"/>
                    <a:pt x="20397" y="1301"/>
                    <a:pt x="2141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7420580" y="1308100"/>
              <a:ext cx="86605" cy="137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298" fill="norm" stroke="1" extrusionOk="0">
                  <a:moveTo>
                    <a:pt x="19202" y="0"/>
                  </a:moveTo>
                  <a:cubicBezTo>
                    <a:pt x="14059" y="1964"/>
                    <a:pt x="8916" y="3927"/>
                    <a:pt x="5573" y="6709"/>
                  </a:cubicBezTo>
                  <a:cubicBezTo>
                    <a:pt x="2230" y="9491"/>
                    <a:pt x="688" y="13091"/>
                    <a:pt x="173" y="15709"/>
                  </a:cubicBezTo>
                  <a:cubicBezTo>
                    <a:pt x="-341" y="18327"/>
                    <a:pt x="173" y="19964"/>
                    <a:pt x="3259" y="20782"/>
                  </a:cubicBezTo>
                  <a:cubicBezTo>
                    <a:pt x="6345" y="21600"/>
                    <a:pt x="12002" y="21600"/>
                    <a:pt x="15602" y="19636"/>
                  </a:cubicBezTo>
                  <a:cubicBezTo>
                    <a:pt x="19202" y="17673"/>
                    <a:pt x="20745" y="13745"/>
                    <a:pt x="21002" y="10800"/>
                  </a:cubicBezTo>
                  <a:cubicBezTo>
                    <a:pt x="21259" y="7855"/>
                    <a:pt x="20230" y="5891"/>
                    <a:pt x="19202" y="39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7537711" y="1282700"/>
              <a:ext cx="165101" cy="2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3411"/>
                  </a:moveTo>
                  <a:cubicBezTo>
                    <a:pt x="2215" y="5002"/>
                    <a:pt x="4431" y="6594"/>
                    <a:pt x="5677" y="9322"/>
                  </a:cubicBezTo>
                  <a:cubicBezTo>
                    <a:pt x="6923" y="12051"/>
                    <a:pt x="7200" y="15916"/>
                    <a:pt x="6923" y="18303"/>
                  </a:cubicBezTo>
                  <a:cubicBezTo>
                    <a:pt x="6646" y="20691"/>
                    <a:pt x="5815" y="21600"/>
                    <a:pt x="5123" y="21486"/>
                  </a:cubicBezTo>
                  <a:cubicBezTo>
                    <a:pt x="4431" y="21373"/>
                    <a:pt x="3877" y="20236"/>
                    <a:pt x="4846" y="17394"/>
                  </a:cubicBezTo>
                  <a:cubicBezTo>
                    <a:pt x="5815" y="14552"/>
                    <a:pt x="8308" y="10004"/>
                    <a:pt x="11354" y="6821"/>
                  </a:cubicBezTo>
                  <a:cubicBezTo>
                    <a:pt x="14400" y="3638"/>
                    <a:pt x="18000" y="181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8046847" y="1314450"/>
              <a:ext cx="329066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600" fill="norm" stroke="1" extrusionOk="0">
                  <a:moveTo>
                    <a:pt x="18913" y="0"/>
                  </a:moveTo>
                  <a:cubicBezTo>
                    <a:pt x="19188" y="750"/>
                    <a:pt x="19463" y="1500"/>
                    <a:pt x="18431" y="3525"/>
                  </a:cubicBezTo>
                  <a:cubicBezTo>
                    <a:pt x="17399" y="5550"/>
                    <a:pt x="15060" y="8850"/>
                    <a:pt x="12171" y="11025"/>
                  </a:cubicBezTo>
                  <a:cubicBezTo>
                    <a:pt x="9282" y="13200"/>
                    <a:pt x="5843" y="14250"/>
                    <a:pt x="3779" y="14625"/>
                  </a:cubicBezTo>
                  <a:cubicBezTo>
                    <a:pt x="1715" y="15000"/>
                    <a:pt x="1027" y="14700"/>
                    <a:pt x="546" y="14175"/>
                  </a:cubicBezTo>
                  <a:cubicBezTo>
                    <a:pt x="64" y="13650"/>
                    <a:pt x="-211" y="12900"/>
                    <a:pt x="202" y="12225"/>
                  </a:cubicBezTo>
                  <a:cubicBezTo>
                    <a:pt x="614" y="11550"/>
                    <a:pt x="1715" y="10950"/>
                    <a:pt x="3435" y="10725"/>
                  </a:cubicBezTo>
                  <a:cubicBezTo>
                    <a:pt x="5155" y="10500"/>
                    <a:pt x="7493" y="10650"/>
                    <a:pt x="9832" y="12000"/>
                  </a:cubicBezTo>
                  <a:cubicBezTo>
                    <a:pt x="12171" y="13350"/>
                    <a:pt x="14510" y="15900"/>
                    <a:pt x="16230" y="17700"/>
                  </a:cubicBezTo>
                  <a:cubicBezTo>
                    <a:pt x="17950" y="19500"/>
                    <a:pt x="19050" y="20550"/>
                    <a:pt x="19807" y="21075"/>
                  </a:cubicBezTo>
                  <a:cubicBezTo>
                    <a:pt x="20564" y="21600"/>
                    <a:pt x="20976" y="21600"/>
                    <a:pt x="2138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8776456" y="1257300"/>
              <a:ext cx="228107" cy="354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548" fill="norm" stroke="1" extrusionOk="0">
                  <a:moveTo>
                    <a:pt x="10061" y="0"/>
                  </a:moveTo>
                  <a:cubicBezTo>
                    <a:pt x="8475" y="2957"/>
                    <a:pt x="6890" y="5914"/>
                    <a:pt x="5305" y="9129"/>
                  </a:cubicBezTo>
                  <a:cubicBezTo>
                    <a:pt x="3719" y="12343"/>
                    <a:pt x="2134" y="15814"/>
                    <a:pt x="1143" y="17936"/>
                  </a:cubicBezTo>
                  <a:cubicBezTo>
                    <a:pt x="152" y="20057"/>
                    <a:pt x="-244" y="20829"/>
                    <a:pt x="152" y="21214"/>
                  </a:cubicBezTo>
                  <a:cubicBezTo>
                    <a:pt x="549" y="21600"/>
                    <a:pt x="1738" y="21600"/>
                    <a:pt x="4809" y="21471"/>
                  </a:cubicBezTo>
                  <a:cubicBezTo>
                    <a:pt x="7881" y="21343"/>
                    <a:pt x="12835" y="21086"/>
                    <a:pt x="15906" y="20893"/>
                  </a:cubicBezTo>
                  <a:cubicBezTo>
                    <a:pt x="18978" y="20700"/>
                    <a:pt x="20167" y="20571"/>
                    <a:pt x="21356" y="204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9113041" y="1261796"/>
              <a:ext cx="186154" cy="436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302" fill="norm" stroke="1" extrusionOk="0">
                  <a:moveTo>
                    <a:pt x="20820" y="2881"/>
                  </a:moveTo>
                  <a:cubicBezTo>
                    <a:pt x="20820" y="2364"/>
                    <a:pt x="20820" y="1848"/>
                    <a:pt x="20940" y="1331"/>
                  </a:cubicBezTo>
                  <a:cubicBezTo>
                    <a:pt x="21060" y="814"/>
                    <a:pt x="21300" y="297"/>
                    <a:pt x="20820" y="91"/>
                  </a:cubicBezTo>
                  <a:cubicBezTo>
                    <a:pt x="20340" y="-116"/>
                    <a:pt x="19140" y="-13"/>
                    <a:pt x="16860" y="866"/>
                  </a:cubicBezTo>
                  <a:cubicBezTo>
                    <a:pt x="14580" y="1744"/>
                    <a:pt x="11220" y="3398"/>
                    <a:pt x="8340" y="5672"/>
                  </a:cubicBezTo>
                  <a:cubicBezTo>
                    <a:pt x="5460" y="7945"/>
                    <a:pt x="3060" y="10839"/>
                    <a:pt x="1620" y="13164"/>
                  </a:cubicBezTo>
                  <a:cubicBezTo>
                    <a:pt x="180" y="15490"/>
                    <a:pt x="-300" y="17247"/>
                    <a:pt x="180" y="18590"/>
                  </a:cubicBezTo>
                  <a:cubicBezTo>
                    <a:pt x="660" y="19934"/>
                    <a:pt x="2100" y="20864"/>
                    <a:pt x="4500" y="21174"/>
                  </a:cubicBezTo>
                  <a:cubicBezTo>
                    <a:pt x="6900" y="21484"/>
                    <a:pt x="10260" y="21174"/>
                    <a:pt x="13620" y="208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9363617" y="1359896"/>
              <a:ext cx="269596" cy="343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395" fill="norm" stroke="1" extrusionOk="0">
                  <a:moveTo>
                    <a:pt x="10862" y="4284"/>
                  </a:moveTo>
                  <a:cubicBezTo>
                    <a:pt x="10018" y="4153"/>
                    <a:pt x="9174" y="4021"/>
                    <a:pt x="8331" y="4021"/>
                  </a:cubicBezTo>
                  <a:cubicBezTo>
                    <a:pt x="7487" y="4021"/>
                    <a:pt x="6643" y="4153"/>
                    <a:pt x="5462" y="5470"/>
                  </a:cubicBezTo>
                  <a:cubicBezTo>
                    <a:pt x="4280" y="6787"/>
                    <a:pt x="2762" y="9289"/>
                    <a:pt x="1749" y="11792"/>
                  </a:cubicBezTo>
                  <a:cubicBezTo>
                    <a:pt x="737" y="14294"/>
                    <a:pt x="230" y="16797"/>
                    <a:pt x="62" y="18377"/>
                  </a:cubicBezTo>
                  <a:cubicBezTo>
                    <a:pt x="-107" y="19958"/>
                    <a:pt x="62" y="20616"/>
                    <a:pt x="652" y="21011"/>
                  </a:cubicBezTo>
                  <a:cubicBezTo>
                    <a:pt x="1243" y="21406"/>
                    <a:pt x="2255" y="21538"/>
                    <a:pt x="4027" y="21209"/>
                  </a:cubicBezTo>
                  <a:cubicBezTo>
                    <a:pt x="5799" y="20879"/>
                    <a:pt x="8331" y="20089"/>
                    <a:pt x="10693" y="18377"/>
                  </a:cubicBezTo>
                  <a:cubicBezTo>
                    <a:pt x="13055" y="16665"/>
                    <a:pt x="15249" y="14031"/>
                    <a:pt x="16177" y="11133"/>
                  </a:cubicBezTo>
                  <a:cubicBezTo>
                    <a:pt x="17105" y="8236"/>
                    <a:pt x="16768" y="5075"/>
                    <a:pt x="15165" y="3033"/>
                  </a:cubicBezTo>
                  <a:cubicBezTo>
                    <a:pt x="13562" y="992"/>
                    <a:pt x="10693" y="70"/>
                    <a:pt x="8415" y="4"/>
                  </a:cubicBezTo>
                  <a:cubicBezTo>
                    <a:pt x="6137" y="-62"/>
                    <a:pt x="4449" y="728"/>
                    <a:pt x="3437" y="1782"/>
                  </a:cubicBezTo>
                  <a:cubicBezTo>
                    <a:pt x="2424" y="2836"/>
                    <a:pt x="2087" y="4153"/>
                    <a:pt x="2930" y="5338"/>
                  </a:cubicBezTo>
                  <a:cubicBezTo>
                    <a:pt x="3774" y="6523"/>
                    <a:pt x="5799" y="7577"/>
                    <a:pt x="9090" y="8170"/>
                  </a:cubicBezTo>
                  <a:cubicBezTo>
                    <a:pt x="12381" y="8762"/>
                    <a:pt x="16937" y="8894"/>
                    <a:pt x="21493" y="90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9664961" y="1289050"/>
              <a:ext cx="97529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4" h="21600" fill="norm" stroke="1" extrusionOk="0">
                  <a:moveTo>
                    <a:pt x="4050" y="0"/>
                  </a:moveTo>
                  <a:cubicBezTo>
                    <a:pt x="8100" y="1362"/>
                    <a:pt x="12150" y="2724"/>
                    <a:pt x="15525" y="4962"/>
                  </a:cubicBezTo>
                  <a:cubicBezTo>
                    <a:pt x="18900" y="7200"/>
                    <a:pt x="21600" y="10314"/>
                    <a:pt x="20475" y="12989"/>
                  </a:cubicBezTo>
                  <a:cubicBezTo>
                    <a:pt x="19350" y="15665"/>
                    <a:pt x="14400" y="17903"/>
                    <a:pt x="10350" y="19265"/>
                  </a:cubicBezTo>
                  <a:cubicBezTo>
                    <a:pt x="6300" y="20627"/>
                    <a:pt x="3150" y="2111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9855461" y="1689100"/>
              <a:ext cx="1" cy="6350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10181428" y="1262452"/>
              <a:ext cx="176248" cy="579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87" fill="norm" stroke="1" extrusionOk="0">
                  <a:moveTo>
                    <a:pt x="20571" y="3107"/>
                  </a:moveTo>
                  <a:cubicBezTo>
                    <a:pt x="21086" y="2400"/>
                    <a:pt x="21600" y="1694"/>
                    <a:pt x="21343" y="1183"/>
                  </a:cubicBezTo>
                  <a:cubicBezTo>
                    <a:pt x="21086" y="672"/>
                    <a:pt x="20057" y="358"/>
                    <a:pt x="18514" y="162"/>
                  </a:cubicBezTo>
                  <a:cubicBezTo>
                    <a:pt x="16971" y="-34"/>
                    <a:pt x="14914" y="-113"/>
                    <a:pt x="12600" y="280"/>
                  </a:cubicBezTo>
                  <a:cubicBezTo>
                    <a:pt x="10286" y="672"/>
                    <a:pt x="7714" y="1536"/>
                    <a:pt x="5657" y="3225"/>
                  </a:cubicBezTo>
                  <a:cubicBezTo>
                    <a:pt x="3600" y="4914"/>
                    <a:pt x="2057" y="7427"/>
                    <a:pt x="1157" y="9941"/>
                  </a:cubicBezTo>
                  <a:cubicBezTo>
                    <a:pt x="257" y="12454"/>
                    <a:pt x="0" y="14968"/>
                    <a:pt x="0" y="16892"/>
                  </a:cubicBezTo>
                  <a:cubicBezTo>
                    <a:pt x="0" y="18816"/>
                    <a:pt x="257" y="20152"/>
                    <a:pt x="514" y="2148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10071361" y="1606550"/>
              <a:ext cx="3238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53" y="18000"/>
                    <a:pt x="3106" y="14400"/>
                    <a:pt x="5788" y="11400"/>
                  </a:cubicBezTo>
                  <a:cubicBezTo>
                    <a:pt x="8471" y="8400"/>
                    <a:pt x="12282" y="6000"/>
                    <a:pt x="15106" y="4200"/>
                  </a:cubicBezTo>
                  <a:cubicBezTo>
                    <a:pt x="17929" y="2400"/>
                    <a:pt x="19765" y="1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10462013" y="1354222"/>
              <a:ext cx="206250" cy="455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435" fill="norm" stroke="1" extrusionOk="0">
                  <a:moveTo>
                    <a:pt x="21260" y="817"/>
                  </a:moveTo>
                  <a:cubicBezTo>
                    <a:pt x="20387" y="518"/>
                    <a:pt x="19515" y="220"/>
                    <a:pt x="18533" y="70"/>
                  </a:cubicBezTo>
                  <a:cubicBezTo>
                    <a:pt x="17551" y="-79"/>
                    <a:pt x="16460" y="-79"/>
                    <a:pt x="14387" y="966"/>
                  </a:cubicBezTo>
                  <a:cubicBezTo>
                    <a:pt x="12315" y="2011"/>
                    <a:pt x="9260" y="4102"/>
                    <a:pt x="6642" y="6739"/>
                  </a:cubicBezTo>
                  <a:cubicBezTo>
                    <a:pt x="4024" y="9377"/>
                    <a:pt x="1842" y="12562"/>
                    <a:pt x="751" y="14852"/>
                  </a:cubicBezTo>
                  <a:cubicBezTo>
                    <a:pt x="-340" y="17141"/>
                    <a:pt x="-340" y="18535"/>
                    <a:pt x="1405" y="19580"/>
                  </a:cubicBezTo>
                  <a:cubicBezTo>
                    <a:pt x="3151" y="20625"/>
                    <a:pt x="6642" y="21322"/>
                    <a:pt x="9260" y="21421"/>
                  </a:cubicBezTo>
                  <a:cubicBezTo>
                    <a:pt x="11878" y="21521"/>
                    <a:pt x="13624" y="21023"/>
                    <a:pt x="15369" y="205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10619146" y="1448858"/>
              <a:ext cx="303116" cy="368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260" fill="norm" stroke="1" extrusionOk="0">
                  <a:moveTo>
                    <a:pt x="15075" y="5064"/>
                  </a:moveTo>
                  <a:cubicBezTo>
                    <a:pt x="15075" y="4454"/>
                    <a:pt x="15075" y="3844"/>
                    <a:pt x="14926" y="3234"/>
                  </a:cubicBezTo>
                  <a:cubicBezTo>
                    <a:pt x="14778" y="2624"/>
                    <a:pt x="14480" y="2014"/>
                    <a:pt x="13809" y="1708"/>
                  </a:cubicBezTo>
                  <a:cubicBezTo>
                    <a:pt x="13139" y="1403"/>
                    <a:pt x="12096" y="1403"/>
                    <a:pt x="10309" y="2441"/>
                  </a:cubicBezTo>
                  <a:cubicBezTo>
                    <a:pt x="8521" y="3478"/>
                    <a:pt x="5989" y="5553"/>
                    <a:pt x="4052" y="7749"/>
                  </a:cubicBezTo>
                  <a:cubicBezTo>
                    <a:pt x="2115" y="9946"/>
                    <a:pt x="775" y="12264"/>
                    <a:pt x="253" y="14461"/>
                  </a:cubicBezTo>
                  <a:cubicBezTo>
                    <a:pt x="-268" y="16658"/>
                    <a:pt x="30" y="18732"/>
                    <a:pt x="998" y="19953"/>
                  </a:cubicBezTo>
                  <a:cubicBezTo>
                    <a:pt x="1966" y="21173"/>
                    <a:pt x="3605" y="21539"/>
                    <a:pt x="5691" y="21051"/>
                  </a:cubicBezTo>
                  <a:cubicBezTo>
                    <a:pt x="7776" y="20563"/>
                    <a:pt x="10309" y="19220"/>
                    <a:pt x="12171" y="16780"/>
                  </a:cubicBezTo>
                  <a:cubicBezTo>
                    <a:pt x="14033" y="14339"/>
                    <a:pt x="15224" y="10800"/>
                    <a:pt x="15373" y="8054"/>
                  </a:cubicBezTo>
                  <a:cubicBezTo>
                    <a:pt x="15522" y="5308"/>
                    <a:pt x="14629" y="3356"/>
                    <a:pt x="13511" y="2136"/>
                  </a:cubicBezTo>
                  <a:cubicBezTo>
                    <a:pt x="12394" y="915"/>
                    <a:pt x="11053" y="427"/>
                    <a:pt x="9787" y="183"/>
                  </a:cubicBezTo>
                  <a:cubicBezTo>
                    <a:pt x="8521" y="-61"/>
                    <a:pt x="7329" y="-61"/>
                    <a:pt x="6510" y="183"/>
                  </a:cubicBezTo>
                  <a:cubicBezTo>
                    <a:pt x="5691" y="427"/>
                    <a:pt x="5244" y="915"/>
                    <a:pt x="5244" y="1831"/>
                  </a:cubicBezTo>
                  <a:cubicBezTo>
                    <a:pt x="5244" y="2746"/>
                    <a:pt x="5691" y="4088"/>
                    <a:pt x="7702" y="5247"/>
                  </a:cubicBezTo>
                  <a:cubicBezTo>
                    <a:pt x="9713" y="6407"/>
                    <a:pt x="13288" y="7383"/>
                    <a:pt x="15820" y="7810"/>
                  </a:cubicBezTo>
                  <a:cubicBezTo>
                    <a:pt x="18353" y="8237"/>
                    <a:pt x="19842" y="8115"/>
                    <a:pt x="21332" y="799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10909561" y="1422400"/>
              <a:ext cx="124320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600" fill="norm" stroke="1" extrusionOk="0">
                  <a:moveTo>
                    <a:pt x="17280" y="0"/>
                  </a:moveTo>
                  <a:cubicBezTo>
                    <a:pt x="19440" y="3375"/>
                    <a:pt x="21600" y="6750"/>
                    <a:pt x="21060" y="9788"/>
                  </a:cubicBezTo>
                  <a:cubicBezTo>
                    <a:pt x="20520" y="12825"/>
                    <a:pt x="17280" y="15525"/>
                    <a:pt x="13320" y="17438"/>
                  </a:cubicBezTo>
                  <a:cubicBezTo>
                    <a:pt x="9360" y="19350"/>
                    <a:pt x="4680" y="2047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1784612" y="844550"/>
              <a:ext cx="679451" cy="65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9" fill="norm" stroke="1" extrusionOk="0">
                  <a:moveTo>
                    <a:pt x="0" y="20250"/>
                  </a:moveTo>
                  <a:cubicBezTo>
                    <a:pt x="2086" y="20925"/>
                    <a:pt x="4172" y="21600"/>
                    <a:pt x="6527" y="20250"/>
                  </a:cubicBezTo>
                  <a:cubicBezTo>
                    <a:pt x="8882" y="18900"/>
                    <a:pt x="11507" y="15525"/>
                    <a:pt x="14064" y="11812"/>
                  </a:cubicBezTo>
                  <a:cubicBezTo>
                    <a:pt x="16621" y="8100"/>
                    <a:pt x="19110" y="405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5893061" y="806450"/>
              <a:ext cx="1651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5842261" y="759883"/>
              <a:ext cx="438151" cy="46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691"/>
                    <a:pt x="0" y="11782"/>
                    <a:pt x="261" y="8836"/>
                  </a:cubicBezTo>
                  <a:cubicBezTo>
                    <a:pt x="522" y="5891"/>
                    <a:pt x="1043" y="4909"/>
                    <a:pt x="3913" y="3436"/>
                  </a:cubicBezTo>
                  <a:cubicBezTo>
                    <a:pt x="6783" y="1964"/>
                    <a:pt x="12000" y="0"/>
                    <a:pt x="15339" y="0"/>
                  </a:cubicBezTo>
                  <a:cubicBezTo>
                    <a:pt x="18678" y="0"/>
                    <a:pt x="20139" y="1964"/>
                    <a:pt x="21600" y="39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6470911" y="1924050"/>
              <a:ext cx="1035051" cy="89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7" fill="norm" stroke="1" extrusionOk="0">
                  <a:moveTo>
                    <a:pt x="0" y="0"/>
                  </a:moveTo>
                  <a:cubicBezTo>
                    <a:pt x="309" y="4019"/>
                    <a:pt x="618" y="8037"/>
                    <a:pt x="1458" y="10298"/>
                  </a:cubicBezTo>
                  <a:cubicBezTo>
                    <a:pt x="2297" y="12558"/>
                    <a:pt x="3666" y="13060"/>
                    <a:pt x="4903" y="13060"/>
                  </a:cubicBezTo>
                  <a:cubicBezTo>
                    <a:pt x="6140" y="13060"/>
                    <a:pt x="7244" y="12558"/>
                    <a:pt x="8039" y="13563"/>
                  </a:cubicBezTo>
                  <a:cubicBezTo>
                    <a:pt x="8834" y="14567"/>
                    <a:pt x="9320" y="17079"/>
                    <a:pt x="9983" y="18837"/>
                  </a:cubicBezTo>
                  <a:cubicBezTo>
                    <a:pt x="10645" y="20595"/>
                    <a:pt x="11485" y="21600"/>
                    <a:pt x="12699" y="21098"/>
                  </a:cubicBezTo>
                  <a:cubicBezTo>
                    <a:pt x="13914" y="20595"/>
                    <a:pt x="15504" y="18586"/>
                    <a:pt x="17050" y="16577"/>
                  </a:cubicBezTo>
                  <a:cubicBezTo>
                    <a:pt x="18596" y="14567"/>
                    <a:pt x="20098" y="12558"/>
                    <a:pt x="21600" y="105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6749180" y="2112609"/>
              <a:ext cx="111240" cy="376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469" fill="norm" stroke="1" extrusionOk="0">
                  <a:moveTo>
                    <a:pt x="15814" y="5903"/>
                  </a:moveTo>
                  <a:cubicBezTo>
                    <a:pt x="17814" y="4575"/>
                    <a:pt x="19814" y="3248"/>
                    <a:pt x="20614" y="2282"/>
                  </a:cubicBezTo>
                  <a:cubicBezTo>
                    <a:pt x="21414" y="1317"/>
                    <a:pt x="21014" y="714"/>
                    <a:pt x="19614" y="352"/>
                  </a:cubicBezTo>
                  <a:cubicBezTo>
                    <a:pt x="18214" y="-10"/>
                    <a:pt x="15814" y="-131"/>
                    <a:pt x="13014" y="171"/>
                  </a:cubicBezTo>
                  <a:cubicBezTo>
                    <a:pt x="10214" y="472"/>
                    <a:pt x="7014" y="1196"/>
                    <a:pt x="4414" y="3127"/>
                  </a:cubicBezTo>
                  <a:cubicBezTo>
                    <a:pt x="1814" y="5058"/>
                    <a:pt x="-186" y="8195"/>
                    <a:pt x="14" y="11091"/>
                  </a:cubicBezTo>
                  <a:cubicBezTo>
                    <a:pt x="214" y="13987"/>
                    <a:pt x="2614" y="16642"/>
                    <a:pt x="4014" y="18332"/>
                  </a:cubicBezTo>
                  <a:cubicBezTo>
                    <a:pt x="5414" y="20021"/>
                    <a:pt x="5814" y="20745"/>
                    <a:pt x="5414" y="21107"/>
                  </a:cubicBezTo>
                  <a:cubicBezTo>
                    <a:pt x="5014" y="21469"/>
                    <a:pt x="3814" y="21469"/>
                    <a:pt x="2614" y="214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6674111" y="2330450"/>
              <a:ext cx="2032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25" y="14400"/>
                    <a:pt x="9450" y="7200"/>
                    <a:pt x="13050" y="3600"/>
                  </a:cubicBezTo>
                  <a:cubicBezTo>
                    <a:pt x="16650" y="0"/>
                    <a:pt x="19125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6918680" y="2194654"/>
              <a:ext cx="111033" cy="294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70" fill="norm" stroke="1" extrusionOk="0">
                  <a:moveTo>
                    <a:pt x="20982" y="1104"/>
                  </a:moveTo>
                  <a:cubicBezTo>
                    <a:pt x="19782" y="487"/>
                    <a:pt x="18582" y="-130"/>
                    <a:pt x="16782" y="24"/>
                  </a:cubicBezTo>
                  <a:cubicBezTo>
                    <a:pt x="14982" y="179"/>
                    <a:pt x="12582" y="1104"/>
                    <a:pt x="9582" y="3419"/>
                  </a:cubicBezTo>
                  <a:cubicBezTo>
                    <a:pt x="6582" y="5733"/>
                    <a:pt x="2982" y="9436"/>
                    <a:pt x="1182" y="12367"/>
                  </a:cubicBezTo>
                  <a:cubicBezTo>
                    <a:pt x="-618" y="15299"/>
                    <a:pt x="-618" y="17459"/>
                    <a:pt x="2982" y="18847"/>
                  </a:cubicBezTo>
                  <a:cubicBezTo>
                    <a:pt x="6582" y="20236"/>
                    <a:pt x="13782" y="20853"/>
                    <a:pt x="20982" y="214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7076063" y="2205100"/>
              <a:ext cx="213999" cy="266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213" fill="norm" stroke="1" extrusionOk="0">
                  <a:moveTo>
                    <a:pt x="11765" y="6449"/>
                  </a:moveTo>
                  <a:cubicBezTo>
                    <a:pt x="11136" y="5774"/>
                    <a:pt x="10507" y="5099"/>
                    <a:pt x="9563" y="4846"/>
                  </a:cubicBezTo>
                  <a:cubicBezTo>
                    <a:pt x="8619" y="4593"/>
                    <a:pt x="7361" y="4762"/>
                    <a:pt x="5579" y="6534"/>
                  </a:cubicBezTo>
                  <a:cubicBezTo>
                    <a:pt x="3796" y="8305"/>
                    <a:pt x="1489" y="11680"/>
                    <a:pt x="546" y="14380"/>
                  </a:cubicBezTo>
                  <a:cubicBezTo>
                    <a:pt x="-398" y="17080"/>
                    <a:pt x="21" y="19105"/>
                    <a:pt x="755" y="20202"/>
                  </a:cubicBezTo>
                  <a:cubicBezTo>
                    <a:pt x="1489" y="21299"/>
                    <a:pt x="2538" y="21468"/>
                    <a:pt x="4740" y="20877"/>
                  </a:cubicBezTo>
                  <a:cubicBezTo>
                    <a:pt x="6942" y="20287"/>
                    <a:pt x="10297" y="18937"/>
                    <a:pt x="11975" y="15984"/>
                  </a:cubicBezTo>
                  <a:cubicBezTo>
                    <a:pt x="13652" y="13030"/>
                    <a:pt x="13652" y="8474"/>
                    <a:pt x="12185" y="5521"/>
                  </a:cubicBezTo>
                  <a:cubicBezTo>
                    <a:pt x="10717" y="2568"/>
                    <a:pt x="7781" y="1218"/>
                    <a:pt x="5788" y="543"/>
                  </a:cubicBezTo>
                  <a:cubicBezTo>
                    <a:pt x="3796" y="-132"/>
                    <a:pt x="2748" y="-132"/>
                    <a:pt x="1909" y="290"/>
                  </a:cubicBezTo>
                  <a:cubicBezTo>
                    <a:pt x="1070" y="712"/>
                    <a:pt x="441" y="1555"/>
                    <a:pt x="2538" y="2737"/>
                  </a:cubicBezTo>
                  <a:cubicBezTo>
                    <a:pt x="4635" y="3918"/>
                    <a:pt x="9458" y="5437"/>
                    <a:pt x="13023" y="6196"/>
                  </a:cubicBezTo>
                  <a:cubicBezTo>
                    <a:pt x="16588" y="6955"/>
                    <a:pt x="18895" y="6955"/>
                    <a:pt x="21202" y="69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7344317" y="2114550"/>
              <a:ext cx="40996" cy="48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600" fill="norm" stroke="1" extrusionOk="0">
                  <a:moveTo>
                    <a:pt x="7957" y="0"/>
                  </a:moveTo>
                  <a:cubicBezTo>
                    <a:pt x="4717" y="3366"/>
                    <a:pt x="1477" y="6732"/>
                    <a:pt x="397" y="9771"/>
                  </a:cubicBezTo>
                  <a:cubicBezTo>
                    <a:pt x="-683" y="12810"/>
                    <a:pt x="397" y="15522"/>
                    <a:pt x="4177" y="17439"/>
                  </a:cubicBezTo>
                  <a:cubicBezTo>
                    <a:pt x="7957" y="19356"/>
                    <a:pt x="14437" y="20478"/>
                    <a:pt x="2091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7538199" y="2271183"/>
              <a:ext cx="90873" cy="192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366" fill="norm" stroke="1" extrusionOk="0">
                  <a:moveTo>
                    <a:pt x="20049" y="4461"/>
                  </a:moveTo>
                  <a:cubicBezTo>
                    <a:pt x="20049" y="3287"/>
                    <a:pt x="20049" y="2113"/>
                    <a:pt x="18849" y="1291"/>
                  </a:cubicBezTo>
                  <a:cubicBezTo>
                    <a:pt x="17649" y="470"/>
                    <a:pt x="15249" y="0"/>
                    <a:pt x="12609" y="0"/>
                  </a:cubicBezTo>
                  <a:cubicBezTo>
                    <a:pt x="9969" y="0"/>
                    <a:pt x="7089" y="470"/>
                    <a:pt x="4449" y="1761"/>
                  </a:cubicBezTo>
                  <a:cubicBezTo>
                    <a:pt x="1809" y="3052"/>
                    <a:pt x="-591" y="5165"/>
                    <a:pt x="129" y="7043"/>
                  </a:cubicBezTo>
                  <a:cubicBezTo>
                    <a:pt x="849" y="8922"/>
                    <a:pt x="4689" y="10565"/>
                    <a:pt x="7809" y="11739"/>
                  </a:cubicBezTo>
                  <a:cubicBezTo>
                    <a:pt x="10929" y="12913"/>
                    <a:pt x="13329" y="13617"/>
                    <a:pt x="15489" y="14439"/>
                  </a:cubicBezTo>
                  <a:cubicBezTo>
                    <a:pt x="17649" y="15261"/>
                    <a:pt x="19569" y="16200"/>
                    <a:pt x="20289" y="17257"/>
                  </a:cubicBezTo>
                  <a:cubicBezTo>
                    <a:pt x="21009" y="18313"/>
                    <a:pt x="20529" y="19487"/>
                    <a:pt x="18609" y="20309"/>
                  </a:cubicBezTo>
                  <a:cubicBezTo>
                    <a:pt x="16689" y="21130"/>
                    <a:pt x="13329" y="21600"/>
                    <a:pt x="11889" y="21248"/>
                  </a:cubicBezTo>
                  <a:cubicBezTo>
                    <a:pt x="10449" y="20896"/>
                    <a:pt x="10929" y="19722"/>
                    <a:pt x="11409" y="185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7709161" y="2294237"/>
              <a:ext cx="127001" cy="119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1" fill="norm" stroke="1" extrusionOk="0">
                  <a:moveTo>
                    <a:pt x="0" y="10840"/>
                  </a:moveTo>
                  <a:cubicBezTo>
                    <a:pt x="3600" y="10096"/>
                    <a:pt x="7200" y="9351"/>
                    <a:pt x="9720" y="8420"/>
                  </a:cubicBezTo>
                  <a:cubicBezTo>
                    <a:pt x="12240" y="7489"/>
                    <a:pt x="13680" y="6371"/>
                    <a:pt x="14400" y="4882"/>
                  </a:cubicBezTo>
                  <a:cubicBezTo>
                    <a:pt x="15120" y="3392"/>
                    <a:pt x="15120" y="1530"/>
                    <a:pt x="14220" y="599"/>
                  </a:cubicBezTo>
                  <a:cubicBezTo>
                    <a:pt x="13320" y="-332"/>
                    <a:pt x="11520" y="-332"/>
                    <a:pt x="9000" y="1716"/>
                  </a:cubicBezTo>
                  <a:cubicBezTo>
                    <a:pt x="6480" y="3765"/>
                    <a:pt x="3240" y="7861"/>
                    <a:pt x="1620" y="11027"/>
                  </a:cubicBezTo>
                  <a:cubicBezTo>
                    <a:pt x="0" y="14192"/>
                    <a:pt x="0" y="16427"/>
                    <a:pt x="2520" y="18102"/>
                  </a:cubicBezTo>
                  <a:cubicBezTo>
                    <a:pt x="5040" y="19778"/>
                    <a:pt x="10080" y="20896"/>
                    <a:pt x="13680" y="21082"/>
                  </a:cubicBezTo>
                  <a:cubicBezTo>
                    <a:pt x="17280" y="21268"/>
                    <a:pt x="19440" y="20523"/>
                    <a:pt x="21600" y="1977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7918711" y="2268504"/>
              <a:ext cx="139701" cy="144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10100"/>
                  </a:moveTo>
                  <a:cubicBezTo>
                    <a:pt x="1964" y="10413"/>
                    <a:pt x="3927" y="10727"/>
                    <a:pt x="6382" y="9787"/>
                  </a:cubicBezTo>
                  <a:cubicBezTo>
                    <a:pt x="8836" y="8848"/>
                    <a:pt x="11782" y="6657"/>
                    <a:pt x="13582" y="4779"/>
                  </a:cubicBezTo>
                  <a:cubicBezTo>
                    <a:pt x="15382" y="2900"/>
                    <a:pt x="16036" y="1335"/>
                    <a:pt x="15382" y="553"/>
                  </a:cubicBezTo>
                  <a:cubicBezTo>
                    <a:pt x="14727" y="-230"/>
                    <a:pt x="12764" y="-230"/>
                    <a:pt x="10309" y="866"/>
                  </a:cubicBezTo>
                  <a:cubicBezTo>
                    <a:pt x="7855" y="1961"/>
                    <a:pt x="4909" y="4153"/>
                    <a:pt x="2945" y="6500"/>
                  </a:cubicBezTo>
                  <a:cubicBezTo>
                    <a:pt x="982" y="8848"/>
                    <a:pt x="0" y="11353"/>
                    <a:pt x="491" y="13700"/>
                  </a:cubicBezTo>
                  <a:cubicBezTo>
                    <a:pt x="982" y="16048"/>
                    <a:pt x="2945" y="18240"/>
                    <a:pt x="6709" y="19492"/>
                  </a:cubicBezTo>
                  <a:cubicBezTo>
                    <a:pt x="10473" y="20744"/>
                    <a:pt x="16036" y="21057"/>
                    <a:pt x="21600" y="213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8301728" y="2232522"/>
              <a:ext cx="112285" cy="208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259" fill="norm" stroke="1" extrusionOk="0">
                  <a:moveTo>
                    <a:pt x="21219" y="273"/>
                  </a:moveTo>
                  <a:cubicBezTo>
                    <a:pt x="19219" y="57"/>
                    <a:pt x="17219" y="-159"/>
                    <a:pt x="15619" y="165"/>
                  </a:cubicBezTo>
                  <a:cubicBezTo>
                    <a:pt x="14019" y="489"/>
                    <a:pt x="12819" y="1353"/>
                    <a:pt x="10219" y="4485"/>
                  </a:cubicBezTo>
                  <a:cubicBezTo>
                    <a:pt x="7619" y="7617"/>
                    <a:pt x="3619" y="13017"/>
                    <a:pt x="1619" y="16257"/>
                  </a:cubicBezTo>
                  <a:cubicBezTo>
                    <a:pt x="-381" y="19497"/>
                    <a:pt x="-381" y="20577"/>
                    <a:pt x="819" y="21009"/>
                  </a:cubicBezTo>
                  <a:cubicBezTo>
                    <a:pt x="2019" y="21441"/>
                    <a:pt x="4419" y="21225"/>
                    <a:pt x="6819" y="210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8315305" y="2254215"/>
              <a:ext cx="123679" cy="251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072" fill="norm" stroke="1" extrusionOk="0">
                  <a:moveTo>
                    <a:pt x="4827" y="1065"/>
                  </a:moveTo>
                  <a:cubicBezTo>
                    <a:pt x="3765" y="3898"/>
                    <a:pt x="2703" y="6731"/>
                    <a:pt x="1995" y="9387"/>
                  </a:cubicBezTo>
                  <a:cubicBezTo>
                    <a:pt x="1286" y="12042"/>
                    <a:pt x="932" y="14521"/>
                    <a:pt x="578" y="16469"/>
                  </a:cubicBezTo>
                  <a:cubicBezTo>
                    <a:pt x="224" y="18416"/>
                    <a:pt x="-130" y="19833"/>
                    <a:pt x="47" y="20098"/>
                  </a:cubicBezTo>
                  <a:cubicBezTo>
                    <a:pt x="224" y="20364"/>
                    <a:pt x="932" y="19479"/>
                    <a:pt x="1640" y="16911"/>
                  </a:cubicBezTo>
                  <a:cubicBezTo>
                    <a:pt x="2349" y="14344"/>
                    <a:pt x="3057" y="10095"/>
                    <a:pt x="3942" y="7085"/>
                  </a:cubicBezTo>
                  <a:cubicBezTo>
                    <a:pt x="4827" y="4075"/>
                    <a:pt x="5890" y="2305"/>
                    <a:pt x="7129" y="1154"/>
                  </a:cubicBezTo>
                  <a:cubicBezTo>
                    <a:pt x="8368" y="3"/>
                    <a:pt x="9785" y="-528"/>
                    <a:pt x="12440" y="711"/>
                  </a:cubicBezTo>
                  <a:cubicBezTo>
                    <a:pt x="15096" y="1951"/>
                    <a:pt x="18991" y="4961"/>
                    <a:pt x="20231" y="7970"/>
                  </a:cubicBezTo>
                  <a:cubicBezTo>
                    <a:pt x="21470" y="10980"/>
                    <a:pt x="20054" y="13990"/>
                    <a:pt x="17752" y="16115"/>
                  </a:cubicBezTo>
                  <a:cubicBezTo>
                    <a:pt x="15450" y="18239"/>
                    <a:pt x="12263" y="19479"/>
                    <a:pt x="9785" y="20187"/>
                  </a:cubicBezTo>
                  <a:cubicBezTo>
                    <a:pt x="7306" y="20895"/>
                    <a:pt x="5536" y="21072"/>
                    <a:pt x="3765" y="21072"/>
                  </a:cubicBezTo>
                  <a:cubicBezTo>
                    <a:pt x="1995" y="21072"/>
                    <a:pt x="224" y="20895"/>
                    <a:pt x="578" y="20275"/>
                  </a:cubicBezTo>
                  <a:cubicBezTo>
                    <a:pt x="932" y="19656"/>
                    <a:pt x="3411" y="18593"/>
                    <a:pt x="5890" y="175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8464811" y="2184400"/>
              <a:ext cx="97128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600" fill="norm" stroke="1" extrusionOk="0">
                  <a:moveTo>
                    <a:pt x="15166" y="0"/>
                  </a:moveTo>
                  <a:cubicBezTo>
                    <a:pt x="17464" y="2329"/>
                    <a:pt x="19762" y="4659"/>
                    <a:pt x="20681" y="7253"/>
                  </a:cubicBezTo>
                  <a:cubicBezTo>
                    <a:pt x="21600" y="9847"/>
                    <a:pt x="21140" y="12706"/>
                    <a:pt x="17464" y="15141"/>
                  </a:cubicBezTo>
                  <a:cubicBezTo>
                    <a:pt x="13787" y="17576"/>
                    <a:pt x="6894" y="1958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10179311" y="138617"/>
              <a:ext cx="164056" cy="432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444" fill="norm" stroke="1" extrusionOk="0">
                  <a:moveTo>
                    <a:pt x="1641" y="4772"/>
                  </a:moveTo>
                  <a:cubicBezTo>
                    <a:pt x="1641" y="8861"/>
                    <a:pt x="1641" y="12951"/>
                    <a:pt x="1504" y="15520"/>
                  </a:cubicBezTo>
                  <a:cubicBezTo>
                    <a:pt x="1367" y="18089"/>
                    <a:pt x="1094" y="19137"/>
                    <a:pt x="820" y="19976"/>
                  </a:cubicBezTo>
                  <a:cubicBezTo>
                    <a:pt x="547" y="20815"/>
                    <a:pt x="273" y="21444"/>
                    <a:pt x="137" y="21444"/>
                  </a:cubicBezTo>
                  <a:cubicBezTo>
                    <a:pt x="0" y="21444"/>
                    <a:pt x="0" y="20815"/>
                    <a:pt x="0" y="18351"/>
                  </a:cubicBezTo>
                  <a:cubicBezTo>
                    <a:pt x="0" y="15887"/>
                    <a:pt x="0" y="11588"/>
                    <a:pt x="137" y="8547"/>
                  </a:cubicBezTo>
                  <a:cubicBezTo>
                    <a:pt x="273" y="5506"/>
                    <a:pt x="547" y="3724"/>
                    <a:pt x="1230" y="2518"/>
                  </a:cubicBezTo>
                  <a:cubicBezTo>
                    <a:pt x="1914" y="1312"/>
                    <a:pt x="3008" y="683"/>
                    <a:pt x="4511" y="316"/>
                  </a:cubicBezTo>
                  <a:cubicBezTo>
                    <a:pt x="6015" y="-51"/>
                    <a:pt x="7929" y="-156"/>
                    <a:pt x="9843" y="316"/>
                  </a:cubicBezTo>
                  <a:cubicBezTo>
                    <a:pt x="11757" y="788"/>
                    <a:pt x="13671" y="1836"/>
                    <a:pt x="15722" y="3566"/>
                  </a:cubicBezTo>
                  <a:cubicBezTo>
                    <a:pt x="17772" y="5296"/>
                    <a:pt x="19959" y="7708"/>
                    <a:pt x="20780" y="10172"/>
                  </a:cubicBezTo>
                  <a:cubicBezTo>
                    <a:pt x="21600" y="12636"/>
                    <a:pt x="21053" y="15153"/>
                    <a:pt x="20370" y="16778"/>
                  </a:cubicBezTo>
                  <a:cubicBezTo>
                    <a:pt x="19686" y="18403"/>
                    <a:pt x="18866" y="19137"/>
                    <a:pt x="17909" y="19714"/>
                  </a:cubicBezTo>
                  <a:cubicBezTo>
                    <a:pt x="16952" y="20291"/>
                    <a:pt x="15858" y="20710"/>
                    <a:pt x="14628" y="20920"/>
                  </a:cubicBezTo>
                  <a:cubicBezTo>
                    <a:pt x="13397" y="21129"/>
                    <a:pt x="12030" y="21129"/>
                    <a:pt x="10663" y="21025"/>
                  </a:cubicBezTo>
                  <a:cubicBezTo>
                    <a:pt x="9296" y="20920"/>
                    <a:pt x="7929" y="20710"/>
                    <a:pt x="6562" y="20500"/>
                  </a:cubicBezTo>
                  <a:cubicBezTo>
                    <a:pt x="5195" y="20291"/>
                    <a:pt x="3828" y="20081"/>
                    <a:pt x="4238" y="19976"/>
                  </a:cubicBezTo>
                  <a:cubicBezTo>
                    <a:pt x="4648" y="19871"/>
                    <a:pt x="6835" y="19871"/>
                    <a:pt x="8613" y="19766"/>
                  </a:cubicBezTo>
                  <a:cubicBezTo>
                    <a:pt x="10390" y="19661"/>
                    <a:pt x="11757" y="19452"/>
                    <a:pt x="13124" y="192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10446011" y="0"/>
              <a:ext cx="889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10528561" y="355600"/>
              <a:ext cx="1143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10534911" y="463550"/>
              <a:ext cx="1206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10749680" y="183587"/>
              <a:ext cx="102733" cy="361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32" fill="norm" stroke="1" extrusionOk="0">
                  <a:moveTo>
                    <a:pt x="21395" y="410"/>
                  </a:moveTo>
                  <a:cubicBezTo>
                    <a:pt x="16987" y="159"/>
                    <a:pt x="12579" y="-92"/>
                    <a:pt x="9273" y="34"/>
                  </a:cubicBezTo>
                  <a:cubicBezTo>
                    <a:pt x="5966" y="159"/>
                    <a:pt x="3762" y="661"/>
                    <a:pt x="3762" y="1603"/>
                  </a:cubicBezTo>
                  <a:cubicBezTo>
                    <a:pt x="3762" y="2545"/>
                    <a:pt x="5966" y="3927"/>
                    <a:pt x="7950" y="5182"/>
                  </a:cubicBezTo>
                  <a:cubicBezTo>
                    <a:pt x="9934" y="6438"/>
                    <a:pt x="11697" y="7568"/>
                    <a:pt x="11256" y="8636"/>
                  </a:cubicBezTo>
                  <a:cubicBezTo>
                    <a:pt x="10815" y="9703"/>
                    <a:pt x="8171" y="10708"/>
                    <a:pt x="5526" y="11210"/>
                  </a:cubicBezTo>
                  <a:cubicBezTo>
                    <a:pt x="2881" y="11713"/>
                    <a:pt x="236" y="11713"/>
                    <a:pt x="15" y="11650"/>
                  </a:cubicBezTo>
                  <a:cubicBezTo>
                    <a:pt x="-205" y="11587"/>
                    <a:pt x="1999" y="11461"/>
                    <a:pt x="3983" y="11587"/>
                  </a:cubicBezTo>
                  <a:cubicBezTo>
                    <a:pt x="5966" y="11713"/>
                    <a:pt x="7730" y="12089"/>
                    <a:pt x="8611" y="12592"/>
                  </a:cubicBezTo>
                  <a:cubicBezTo>
                    <a:pt x="9493" y="13094"/>
                    <a:pt x="9493" y="13722"/>
                    <a:pt x="8171" y="14852"/>
                  </a:cubicBezTo>
                  <a:cubicBezTo>
                    <a:pt x="6848" y="15982"/>
                    <a:pt x="4203" y="17615"/>
                    <a:pt x="2660" y="18808"/>
                  </a:cubicBezTo>
                  <a:cubicBezTo>
                    <a:pt x="1117" y="20001"/>
                    <a:pt x="677" y="20755"/>
                    <a:pt x="1779" y="21131"/>
                  </a:cubicBezTo>
                  <a:cubicBezTo>
                    <a:pt x="2881" y="21508"/>
                    <a:pt x="5526" y="21508"/>
                    <a:pt x="9052" y="21257"/>
                  </a:cubicBezTo>
                  <a:cubicBezTo>
                    <a:pt x="12579" y="21006"/>
                    <a:pt x="16987" y="20503"/>
                    <a:pt x="21395" y="200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10890511" y="311150"/>
              <a:ext cx="13335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10908348" y="292100"/>
              <a:ext cx="121865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600" fill="norm" stroke="1" extrusionOk="0">
                  <a:moveTo>
                    <a:pt x="21441" y="0"/>
                  </a:moveTo>
                  <a:cubicBezTo>
                    <a:pt x="18462" y="1054"/>
                    <a:pt x="15482" y="2107"/>
                    <a:pt x="12131" y="4478"/>
                  </a:cubicBezTo>
                  <a:cubicBezTo>
                    <a:pt x="8779" y="6849"/>
                    <a:pt x="5055" y="10537"/>
                    <a:pt x="2820" y="13259"/>
                  </a:cubicBezTo>
                  <a:cubicBezTo>
                    <a:pt x="586" y="15980"/>
                    <a:pt x="-159" y="17737"/>
                    <a:pt x="27" y="18966"/>
                  </a:cubicBezTo>
                  <a:cubicBezTo>
                    <a:pt x="213" y="20195"/>
                    <a:pt x="1331" y="20898"/>
                    <a:pt x="244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11066195" y="469900"/>
              <a:ext cx="8468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635"/>
                    <a:pt x="0" y="11270"/>
                    <a:pt x="0" y="14870"/>
                  </a:cubicBezTo>
                  <a:cubicBezTo>
                    <a:pt x="0" y="18470"/>
                    <a:pt x="10800" y="20035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11176261" y="533400"/>
              <a:ext cx="444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11303261" y="539750"/>
              <a:ext cx="5080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11392161" y="527050"/>
              <a:ext cx="444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11519161" y="330200"/>
              <a:ext cx="15240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1152"/>
                    <a:pt x="4800" y="2304"/>
                    <a:pt x="7950" y="4608"/>
                  </a:cubicBezTo>
                  <a:cubicBezTo>
                    <a:pt x="11100" y="6912"/>
                    <a:pt x="15000" y="10368"/>
                    <a:pt x="17400" y="13392"/>
                  </a:cubicBezTo>
                  <a:cubicBezTo>
                    <a:pt x="19800" y="16416"/>
                    <a:pt x="20700" y="19008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11569961" y="371972"/>
              <a:ext cx="107951" cy="294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21600" y="196"/>
                  </a:moveTo>
                  <a:cubicBezTo>
                    <a:pt x="19482" y="41"/>
                    <a:pt x="17365" y="-113"/>
                    <a:pt x="15671" y="118"/>
                  </a:cubicBezTo>
                  <a:cubicBezTo>
                    <a:pt x="13976" y="350"/>
                    <a:pt x="12706" y="967"/>
                    <a:pt x="10376" y="2896"/>
                  </a:cubicBezTo>
                  <a:cubicBezTo>
                    <a:pt x="8047" y="4824"/>
                    <a:pt x="4659" y="8064"/>
                    <a:pt x="2753" y="11381"/>
                  </a:cubicBezTo>
                  <a:cubicBezTo>
                    <a:pt x="847" y="14698"/>
                    <a:pt x="424" y="18093"/>
                    <a:pt x="0" y="2148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11700318" y="576147"/>
              <a:ext cx="72844" cy="122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162" fill="norm" stroke="1" extrusionOk="0">
                  <a:moveTo>
                    <a:pt x="872" y="6884"/>
                  </a:moveTo>
                  <a:cubicBezTo>
                    <a:pt x="255" y="8715"/>
                    <a:pt x="-362" y="10545"/>
                    <a:pt x="255" y="10362"/>
                  </a:cubicBezTo>
                  <a:cubicBezTo>
                    <a:pt x="872" y="10179"/>
                    <a:pt x="2724" y="7982"/>
                    <a:pt x="5501" y="5603"/>
                  </a:cubicBezTo>
                  <a:cubicBezTo>
                    <a:pt x="8278" y="3223"/>
                    <a:pt x="11981" y="660"/>
                    <a:pt x="14758" y="111"/>
                  </a:cubicBezTo>
                  <a:cubicBezTo>
                    <a:pt x="17535" y="-438"/>
                    <a:pt x="19387" y="1026"/>
                    <a:pt x="20312" y="4870"/>
                  </a:cubicBezTo>
                  <a:cubicBezTo>
                    <a:pt x="21238" y="8715"/>
                    <a:pt x="21238" y="14938"/>
                    <a:pt x="21238" y="211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11811261" y="622300"/>
              <a:ext cx="889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43" y="14400"/>
                    <a:pt x="3086" y="7200"/>
                    <a:pt x="6686" y="3600"/>
                  </a:cubicBezTo>
                  <a:cubicBezTo>
                    <a:pt x="10286" y="0"/>
                    <a:pt x="15943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11868411" y="571500"/>
              <a:ext cx="63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11945082" y="622300"/>
              <a:ext cx="13288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600" fill="norm" stroke="1" extrusionOk="0">
                  <a:moveTo>
                    <a:pt x="953" y="0"/>
                  </a:moveTo>
                  <a:cubicBezTo>
                    <a:pt x="610" y="2571"/>
                    <a:pt x="267" y="5143"/>
                    <a:pt x="95" y="7714"/>
                  </a:cubicBezTo>
                  <a:cubicBezTo>
                    <a:pt x="-76" y="10286"/>
                    <a:pt x="-76" y="12857"/>
                    <a:pt x="610" y="13371"/>
                  </a:cubicBezTo>
                  <a:cubicBezTo>
                    <a:pt x="1295" y="13886"/>
                    <a:pt x="2667" y="12343"/>
                    <a:pt x="3695" y="10286"/>
                  </a:cubicBezTo>
                  <a:cubicBezTo>
                    <a:pt x="4724" y="8229"/>
                    <a:pt x="5410" y="5657"/>
                    <a:pt x="5924" y="5657"/>
                  </a:cubicBezTo>
                  <a:cubicBezTo>
                    <a:pt x="6438" y="5657"/>
                    <a:pt x="6781" y="8229"/>
                    <a:pt x="7467" y="8229"/>
                  </a:cubicBezTo>
                  <a:cubicBezTo>
                    <a:pt x="8153" y="8229"/>
                    <a:pt x="9181" y="5657"/>
                    <a:pt x="11067" y="4371"/>
                  </a:cubicBezTo>
                  <a:cubicBezTo>
                    <a:pt x="12953" y="3086"/>
                    <a:pt x="15695" y="3086"/>
                    <a:pt x="17238" y="4886"/>
                  </a:cubicBezTo>
                  <a:cubicBezTo>
                    <a:pt x="18781" y="6686"/>
                    <a:pt x="19124" y="10286"/>
                    <a:pt x="19638" y="13371"/>
                  </a:cubicBezTo>
                  <a:cubicBezTo>
                    <a:pt x="20153" y="16457"/>
                    <a:pt x="20838" y="19029"/>
                    <a:pt x="2152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12052561" y="374650"/>
              <a:ext cx="74320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600" fill="norm" stroke="1" extrusionOk="0">
                  <a:moveTo>
                    <a:pt x="0" y="0"/>
                  </a:moveTo>
                  <a:cubicBezTo>
                    <a:pt x="4200" y="820"/>
                    <a:pt x="8400" y="1641"/>
                    <a:pt x="11700" y="2916"/>
                  </a:cubicBezTo>
                  <a:cubicBezTo>
                    <a:pt x="15000" y="4192"/>
                    <a:pt x="17400" y="5924"/>
                    <a:pt x="17400" y="7473"/>
                  </a:cubicBezTo>
                  <a:cubicBezTo>
                    <a:pt x="17400" y="9023"/>
                    <a:pt x="15000" y="10390"/>
                    <a:pt x="14100" y="11575"/>
                  </a:cubicBezTo>
                  <a:cubicBezTo>
                    <a:pt x="13200" y="12759"/>
                    <a:pt x="13800" y="13762"/>
                    <a:pt x="15900" y="14765"/>
                  </a:cubicBezTo>
                  <a:cubicBezTo>
                    <a:pt x="18000" y="15767"/>
                    <a:pt x="21600" y="16770"/>
                    <a:pt x="21000" y="17909"/>
                  </a:cubicBezTo>
                  <a:cubicBezTo>
                    <a:pt x="20400" y="19048"/>
                    <a:pt x="15600" y="20324"/>
                    <a:pt x="108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2231449" y="2719388"/>
              <a:ext cx="162764" cy="519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534" fill="norm" stroke="1" extrusionOk="0">
                  <a:moveTo>
                    <a:pt x="21294" y="2568"/>
                  </a:moveTo>
                  <a:cubicBezTo>
                    <a:pt x="17417" y="1690"/>
                    <a:pt x="13540" y="812"/>
                    <a:pt x="10771" y="373"/>
                  </a:cubicBezTo>
                  <a:cubicBezTo>
                    <a:pt x="8002" y="-66"/>
                    <a:pt x="6340" y="-66"/>
                    <a:pt x="4956" y="110"/>
                  </a:cubicBezTo>
                  <a:cubicBezTo>
                    <a:pt x="3571" y="285"/>
                    <a:pt x="2463" y="636"/>
                    <a:pt x="1494" y="1734"/>
                  </a:cubicBezTo>
                  <a:cubicBezTo>
                    <a:pt x="525" y="2832"/>
                    <a:pt x="-306" y="4675"/>
                    <a:pt x="109" y="6914"/>
                  </a:cubicBezTo>
                  <a:cubicBezTo>
                    <a:pt x="525" y="9154"/>
                    <a:pt x="2186" y="11788"/>
                    <a:pt x="3294" y="13807"/>
                  </a:cubicBezTo>
                  <a:cubicBezTo>
                    <a:pt x="4402" y="15827"/>
                    <a:pt x="4956" y="17232"/>
                    <a:pt x="4817" y="18417"/>
                  </a:cubicBezTo>
                  <a:cubicBezTo>
                    <a:pt x="4679" y="19602"/>
                    <a:pt x="3848" y="20568"/>
                    <a:pt x="3017" y="215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2111583" y="3041650"/>
              <a:ext cx="34613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600" fill="norm" stroke="1" extrusionOk="0">
                  <a:moveTo>
                    <a:pt x="1781" y="21600"/>
                  </a:moveTo>
                  <a:cubicBezTo>
                    <a:pt x="859" y="21120"/>
                    <a:pt x="-63" y="20640"/>
                    <a:pt x="3" y="19920"/>
                  </a:cubicBezTo>
                  <a:cubicBezTo>
                    <a:pt x="69" y="19200"/>
                    <a:pt x="1122" y="18240"/>
                    <a:pt x="4152" y="15840"/>
                  </a:cubicBezTo>
                  <a:cubicBezTo>
                    <a:pt x="7181" y="13440"/>
                    <a:pt x="12186" y="9600"/>
                    <a:pt x="15413" y="6720"/>
                  </a:cubicBezTo>
                  <a:cubicBezTo>
                    <a:pt x="18639" y="3840"/>
                    <a:pt x="20088" y="1920"/>
                    <a:pt x="2153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2524215" y="2738923"/>
              <a:ext cx="168448" cy="531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516" fill="norm" stroke="1" extrusionOk="0">
                  <a:moveTo>
                    <a:pt x="21222" y="1202"/>
                  </a:moveTo>
                  <a:cubicBezTo>
                    <a:pt x="20955" y="773"/>
                    <a:pt x="20689" y="345"/>
                    <a:pt x="19889" y="130"/>
                  </a:cubicBezTo>
                  <a:cubicBezTo>
                    <a:pt x="19089" y="-84"/>
                    <a:pt x="17755" y="-84"/>
                    <a:pt x="15622" y="516"/>
                  </a:cubicBezTo>
                  <a:cubicBezTo>
                    <a:pt x="13489" y="1116"/>
                    <a:pt x="10555" y="2316"/>
                    <a:pt x="7755" y="4073"/>
                  </a:cubicBezTo>
                  <a:cubicBezTo>
                    <a:pt x="4955" y="5830"/>
                    <a:pt x="2289" y="8145"/>
                    <a:pt x="955" y="10373"/>
                  </a:cubicBezTo>
                  <a:cubicBezTo>
                    <a:pt x="-378" y="12602"/>
                    <a:pt x="-378" y="14745"/>
                    <a:pt x="1355" y="16587"/>
                  </a:cubicBezTo>
                  <a:cubicBezTo>
                    <a:pt x="3089" y="18430"/>
                    <a:pt x="6555" y="19973"/>
                    <a:pt x="10022" y="20745"/>
                  </a:cubicBezTo>
                  <a:cubicBezTo>
                    <a:pt x="13489" y="21516"/>
                    <a:pt x="16955" y="21516"/>
                    <a:pt x="20422" y="215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2786112" y="2849463"/>
              <a:ext cx="293901" cy="374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337" fill="norm" stroke="1" extrusionOk="0">
                  <a:moveTo>
                    <a:pt x="9852" y="1906"/>
                  </a:moveTo>
                  <a:cubicBezTo>
                    <a:pt x="9234" y="1182"/>
                    <a:pt x="8617" y="458"/>
                    <a:pt x="7923" y="157"/>
                  </a:cubicBezTo>
                  <a:cubicBezTo>
                    <a:pt x="7229" y="-145"/>
                    <a:pt x="6457" y="-24"/>
                    <a:pt x="5609" y="639"/>
                  </a:cubicBezTo>
                  <a:cubicBezTo>
                    <a:pt x="4760" y="1303"/>
                    <a:pt x="3834" y="2510"/>
                    <a:pt x="2832" y="4863"/>
                  </a:cubicBezTo>
                  <a:cubicBezTo>
                    <a:pt x="1829" y="7216"/>
                    <a:pt x="749" y="10715"/>
                    <a:pt x="286" y="13370"/>
                  </a:cubicBezTo>
                  <a:cubicBezTo>
                    <a:pt x="-177" y="16025"/>
                    <a:pt x="-23" y="17835"/>
                    <a:pt x="363" y="19042"/>
                  </a:cubicBezTo>
                  <a:cubicBezTo>
                    <a:pt x="749" y="20248"/>
                    <a:pt x="1366" y="20852"/>
                    <a:pt x="2523" y="21153"/>
                  </a:cubicBezTo>
                  <a:cubicBezTo>
                    <a:pt x="3680" y="21455"/>
                    <a:pt x="5377" y="21455"/>
                    <a:pt x="7306" y="20610"/>
                  </a:cubicBezTo>
                  <a:cubicBezTo>
                    <a:pt x="9234" y="19766"/>
                    <a:pt x="11394" y="18076"/>
                    <a:pt x="12706" y="15964"/>
                  </a:cubicBezTo>
                  <a:cubicBezTo>
                    <a:pt x="14017" y="13853"/>
                    <a:pt x="14480" y="11319"/>
                    <a:pt x="14403" y="8905"/>
                  </a:cubicBezTo>
                  <a:cubicBezTo>
                    <a:pt x="14326" y="6492"/>
                    <a:pt x="13709" y="4199"/>
                    <a:pt x="13014" y="2751"/>
                  </a:cubicBezTo>
                  <a:cubicBezTo>
                    <a:pt x="12320" y="1303"/>
                    <a:pt x="11549" y="700"/>
                    <a:pt x="10700" y="398"/>
                  </a:cubicBezTo>
                  <a:cubicBezTo>
                    <a:pt x="9852" y="96"/>
                    <a:pt x="8926" y="96"/>
                    <a:pt x="7614" y="277"/>
                  </a:cubicBezTo>
                  <a:cubicBezTo>
                    <a:pt x="6303" y="458"/>
                    <a:pt x="4606" y="820"/>
                    <a:pt x="3603" y="1303"/>
                  </a:cubicBezTo>
                  <a:cubicBezTo>
                    <a:pt x="2600" y="1786"/>
                    <a:pt x="2292" y="2389"/>
                    <a:pt x="2523" y="3475"/>
                  </a:cubicBezTo>
                  <a:cubicBezTo>
                    <a:pt x="2754" y="4561"/>
                    <a:pt x="3526" y="6130"/>
                    <a:pt x="5223" y="7035"/>
                  </a:cubicBezTo>
                  <a:cubicBezTo>
                    <a:pt x="6920" y="7940"/>
                    <a:pt x="9543" y="8181"/>
                    <a:pt x="12397" y="7638"/>
                  </a:cubicBezTo>
                  <a:cubicBezTo>
                    <a:pt x="15252" y="7095"/>
                    <a:pt x="18337" y="5768"/>
                    <a:pt x="21423" y="44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3156212" y="2578100"/>
              <a:ext cx="44451" cy="897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9257" y="0"/>
                  </a:moveTo>
                  <a:cubicBezTo>
                    <a:pt x="6171" y="1521"/>
                    <a:pt x="3086" y="3042"/>
                    <a:pt x="1543" y="4868"/>
                  </a:cubicBezTo>
                  <a:cubicBezTo>
                    <a:pt x="0" y="6693"/>
                    <a:pt x="0" y="8823"/>
                    <a:pt x="0" y="10876"/>
                  </a:cubicBezTo>
                  <a:cubicBezTo>
                    <a:pt x="0" y="12930"/>
                    <a:pt x="0" y="14907"/>
                    <a:pt x="514" y="16479"/>
                  </a:cubicBezTo>
                  <a:cubicBezTo>
                    <a:pt x="1029" y="18051"/>
                    <a:pt x="2057" y="19217"/>
                    <a:pt x="2571" y="20028"/>
                  </a:cubicBezTo>
                  <a:cubicBezTo>
                    <a:pt x="3086" y="20839"/>
                    <a:pt x="3086" y="21296"/>
                    <a:pt x="6171" y="21448"/>
                  </a:cubicBezTo>
                  <a:cubicBezTo>
                    <a:pt x="9257" y="21600"/>
                    <a:pt x="15429" y="21448"/>
                    <a:pt x="21600" y="2129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3415431" y="2939118"/>
              <a:ext cx="114272" cy="319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320" fill="norm" stroke="1" extrusionOk="0">
                  <a:moveTo>
                    <a:pt x="19061" y="2180"/>
                  </a:moveTo>
                  <a:cubicBezTo>
                    <a:pt x="18275" y="1474"/>
                    <a:pt x="17490" y="768"/>
                    <a:pt x="14937" y="345"/>
                  </a:cubicBezTo>
                  <a:cubicBezTo>
                    <a:pt x="12384" y="-79"/>
                    <a:pt x="8064" y="-220"/>
                    <a:pt x="4922" y="556"/>
                  </a:cubicBezTo>
                  <a:cubicBezTo>
                    <a:pt x="1781" y="1333"/>
                    <a:pt x="-183" y="3027"/>
                    <a:pt x="13" y="5074"/>
                  </a:cubicBezTo>
                  <a:cubicBezTo>
                    <a:pt x="210" y="7121"/>
                    <a:pt x="2566" y="9521"/>
                    <a:pt x="5904" y="11568"/>
                  </a:cubicBezTo>
                  <a:cubicBezTo>
                    <a:pt x="9242" y="13615"/>
                    <a:pt x="13562" y="15309"/>
                    <a:pt x="16312" y="16439"/>
                  </a:cubicBezTo>
                  <a:cubicBezTo>
                    <a:pt x="19061" y="17568"/>
                    <a:pt x="20239" y="18133"/>
                    <a:pt x="20828" y="18768"/>
                  </a:cubicBezTo>
                  <a:cubicBezTo>
                    <a:pt x="21417" y="19404"/>
                    <a:pt x="21417" y="20109"/>
                    <a:pt x="20042" y="20604"/>
                  </a:cubicBezTo>
                  <a:cubicBezTo>
                    <a:pt x="18668" y="21098"/>
                    <a:pt x="15919" y="21380"/>
                    <a:pt x="13759" y="21309"/>
                  </a:cubicBezTo>
                  <a:cubicBezTo>
                    <a:pt x="11599" y="21239"/>
                    <a:pt x="10028" y="20815"/>
                    <a:pt x="9046" y="20251"/>
                  </a:cubicBezTo>
                  <a:cubicBezTo>
                    <a:pt x="8064" y="19686"/>
                    <a:pt x="7672" y="18980"/>
                    <a:pt x="8064" y="18345"/>
                  </a:cubicBezTo>
                  <a:cubicBezTo>
                    <a:pt x="8457" y="17709"/>
                    <a:pt x="9635" y="17145"/>
                    <a:pt x="10813" y="1658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3575312" y="2992587"/>
              <a:ext cx="146051" cy="217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11045"/>
                  </a:moveTo>
                  <a:cubicBezTo>
                    <a:pt x="4070" y="10215"/>
                    <a:pt x="8139" y="9384"/>
                    <a:pt x="11113" y="8034"/>
                  </a:cubicBezTo>
                  <a:cubicBezTo>
                    <a:pt x="14087" y="6684"/>
                    <a:pt x="15965" y="4815"/>
                    <a:pt x="16748" y="3361"/>
                  </a:cubicBezTo>
                  <a:cubicBezTo>
                    <a:pt x="17530" y="1907"/>
                    <a:pt x="17217" y="868"/>
                    <a:pt x="16278" y="349"/>
                  </a:cubicBezTo>
                  <a:cubicBezTo>
                    <a:pt x="15339" y="-170"/>
                    <a:pt x="13774" y="-170"/>
                    <a:pt x="11896" y="765"/>
                  </a:cubicBezTo>
                  <a:cubicBezTo>
                    <a:pt x="10017" y="1699"/>
                    <a:pt x="7826" y="3568"/>
                    <a:pt x="6104" y="6580"/>
                  </a:cubicBezTo>
                  <a:cubicBezTo>
                    <a:pt x="4383" y="9592"/>
                    <a:pt x="3130" y="13745"/>
                    <a:pt x="2817" y="16342"/>
                  </a:cubicBezTo>
                  <a:cubicBezTo>
                    <a:pt x="2504" y="18938"/>
                    <a:pt x="3130" y="19976"/>
                    <a:pt x="5322" y="20599"/>
                  </a:cubicBezTo>
                  <a:cubicBezTo>
                    <a:pt x="7513" y="21222"/>
                    <a:pt x="11270" y="21430"/>
                    <a:pt x="14243" y="21222"/>
                  </a:cubicBezTo>
                  <a:cubicBezTo>
                    <a:pt x="17217" y="21015"/>
                    <a:pt x="19409" y="20392"/>
                    <a:pt x="21600" y="1976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3776395" y="3005869"/>
              <a:ext cx="218018" cy="234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8" fill="norm" stroke="1" extrusionOk="0">
                  <a:moveTo>
                    <a:pt x="2097" y="7819"/>
                  </a:moveTo>
                  <a:cubicBezTo>
                    <a:pt x="1049" y="8010"/>
                    <a:pt x="0" y="8202"/>
                    <a:pt x="0" y="8393"/>
                  </a:cubicBezTo>
                  <a:cubicBezTo>
                    <a:pt x="0" y="8584"/>
                    <a:pt x="1049" y="8775"/>
                    <a:pt x="2936" y="8393"/>
                  </a:cubicBezTo>
                  <a:cubicBezTo>
                    <a:pt x="4823" y="8010"/>
                    <a:pt x="7550" y="7055"/>
                    <a:pt x="9437" y="6099"/>
                  </a:cubicBezTo>
                  <a:cubicBezTo>
                    <a:pt x="11324" y="5143"/>
                    <a:pt x="12373" y="4187"/>
                    <a:pt x="13002" y="3136"/>
                  </a:cubicBezTo>
                  <a:cubicBezTo>
                    <a:pt x="13631" y="2085"/>
                    <a:pt x="13841" y="938"/>
                    <a:pt x="13421" y="364"/>
                  </a:cubicBezTo>
                  <a:cubicBezTo>
                    <a:pt x="13002" y="-209"/>
                    <a:pt x="11953" y="-209"/>
                    <a:pt x="9961" y="1129"/>
                  </a:cubicBezTo>
                  <a:cubicBezTo>
                    <a:pt x="7969" y="2467"/>
                    <a:pt x="5033" y="5143"/>
                    <a:pt x="3355" y="8010"/>
                  </a:cubicBezTo>
                  <a:cubicBezTo>
                    <a:pt x="1678" y="10878"/>
                    <a:pt x="1258" y="13936"/>
                    <a:pt x="2726" y="16230"/>
                  </a:cubicBezTo>
                  <a:cubicBezTo>
                    <a:pt x="4194" y="18524"/>
                    <a:pt x="7550" y="20053"/>
                    <a:pt x="11010" y="20722"/>
                  </a:cubicBezTo>
                  <a:cubicBezTo>
                    <a:pt x="14470" y="21391"/>
                    <a:pt x="18035" y="21200"/>
                    <a:pt x="21600" y="210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4295740" y="2867414"/>
              <a:ext cx="148530" cy="386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441" fill="norm" stroke="1" extrusionOk="0">
                  <a:moveTo>
                    <a:pt x="3192" y="5085"/>
                  </a:moveTo>
                  <a:cubicBezTo>
                    <a:pt x="1992" y="6846"/>
                    <a:pt x="792" y="8607"/>
                    <a:pt x="342" y="11424"/>
                  </a:cubicBezTo>
                  <a:cubicBezTo>
                    <a:pt x="-108" y="14242"/>
                    <a:pt x="192" y="18116"/>
                    <a:pt x="192" y="17763"/>
                  </a:cubicBezTo>
                  <a:cubicBezTo>
                    <a:pt x="192" y="17411"/>
                    <a:pt x="-108" y="12833"/>
                    <a:pt x="42" y="9311"/>
                  </a:cubicBezTo>
                  <a:cubicBezTo>
                    <a:pt x="192" y="5790"/>
                    <a:pt x="792" y="3324"/>
                    <a:pt x="1692" y="1916"/>
                  </a:cubicBezTo>
                  <a:cubicBezTo>
                    <a:pt x="2592" y="507"/>
                    <a:pt x="3792" y="155"/>
                    <a:pt x="5142" y="37"/>
                  </a:cubicBezTo>
                  <a:cubicBezTo>
                    <a:pt x="6492" y="-80"/>
                    <a:pt x="7992" y="37"/>
                    <a:pt x="10542" y="1035"/>
                  </a:cubicBezTo>
                  <a:cubicBezTo>
                    <a:pt x="13092" y="2033"/>
                    <a:pt x="16692" y="3911"/>
                    <a:pt x="18792" y="6729"/>
                  </a:cubicBezTo>
                  <a:cubicBezTo>
                    <a:pt x="20892" y="9546"/>
                    <a:pt x="21492" y="13303"/>
                    <a:pt x="20742" y="15885"/>
                  </a:cubicBezTo>
                  <a:cubicBezTo>
                    <a:pt x="19992" y="18468"/>
                    <a:pt x="17892" y="19877"/>
                    <a:pt x="15192" y="20640"/>
                  </a:cubicBezTo>
                  <a:cubicBezTo>
                    <a:pt x="12492" y="21403"/>
                    <a:pt x="9192" y="21520"/>
                    <a:pt x="6642" y="21403"/>
                  </a:cubicBezTo>
                  <a:cubicBezTo>
                    <a:pt x="4092" y="21285"/>
                    <a:pt x="2292" y="20933"/>
                    <a:pt x="1842" y="20522"/>
                  </a:cubicBezTo>
                  <a:cubicBezTo>
                    <a:pt x="1392" y="20111"/>
                    <a:pt x="2292" y="19642"/>
                    <a:pt x="3342" y="19290"/>
                  </a:cubicBezTo>
                  <a:cubicBezTo>
                    <a:pt x="4392" y="18937"/>
                    <a:pt x="5592" y="18703"/>
                    <a:pt x="6792" y="1846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4538618" y="2711450"/>
              <a:ext cx="52695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600" fill="norm" stroke="1" extrusionOk="0">
                  <a:moveTo>
                    <a:pt x="20682" y="0"/>
                  </a:moveTo>
                  <a:cubicBezTo>
                    <a:pt x="13205" y="5538"/>
                    <a:pt x="5728" y="11077"/>
                    <a:pt x="2405" y="14677"/>
                  </a:cubicBezTo>
                  <a:cubicBezTo>
                    <a:pt x="-918" y="18277"/>
                    <a:pt x="-87" y="19938"/>
                    <a:pt x="74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4623062" y="2794000"/>
              <a:ext cx="165069" cy="52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600" fill="norm" stroke="1" extrusionOk="0">
                  <a:moveTo>
                    <a:pt x="8100" y="0"/>
                  </a:moveTo>
                  <a:cubicBezTo>
                    <a:pt x="11880" y="1301"/>
                    <a:pt x="15660" y="2602"/>
                    <a:pt x="18090" y="4337"/>
                  </a:cubicBezTo>
                  <a:cubicBezTo>
                    <a:pt x="20520" y="6072"/>
                    <a:pt x="21600" y="8241"/>
                    <a:pt x="20790" y="10670"/>
                  </a:cubicBezTo>
                  <a:cubicBezTo>
                    <a:pt x="19980" y="13099"/>
                    <a:pt x="17280" y="15788"/>
                    <a:pt x="14040" y="17653"/>
                  </a:cubicBezTo>
                  <a:cubicBezTo>
                    <a:pt x="10800" y="19518"/>
                    <a:pt x="7020" y="20559"/>
                    <a:pt x="4590" y="21080"/>
                  </a:cubicBezTo>
                  <a:cubicBezTo>
                    <a:pt x="2160" y="21600"/>
                    <a:pt x="1080" y="216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25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0134861" y="893087"/>
              <a:ext cx="1936751" cy="148314"/>
            </a:xfrm>
            <a:prstGeom prst="rect">
              <a:avLst/>
            </a:prstGeom>
            <a:effectLst/>
          </p:spPr>
        </p:pic>
        <p:pic>
          <p:nvPicPr>
            <p:cNvPr id="227" name="Line Shape" descr="Line Shap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0063539" y="959491"/>
              <a:ext cx="1671524" cy="164459"/>
            </a:xfrm>
            <a:prstGeom prst="rect">
              <a:avLst/>
            </a:prstGeom>
            <a:effectLst/>
          </p:spPr>
        </p:pic>
        <p:sp>
          <p:nvSpPr>
            <p:cNvPr id="229" name="Line"/>
            <p:cNvSpPr/>
            <p:nvPr/>
          </p:nvSpPr>
          <p:spPr>
            <a:xfrm>
              <a:off x="5355024" y="2978150"/>
              <a:ext cx="328489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600" fill="norm" stroke="1" extrusionOk="0">
                  <a:moveTo>
                    <a:pt x="18996" y="0"/>
                  </a:moveTo>
                  <a:cubicBezTo>
                    <a:pt x="17611" y="3888"/>
                    <a:pt x="16226" y="7776"/>
                    <a:pt x="14357" y="10872"/>
                  </a:cubicBezTo>
                  <a:cubicBezTo>
                    <a:pt x="12488" y="13968"/>
                    <a:pt x="10134" y="16272"/>
                    <a:pt x="8057" y="17568"/>
                  </a:cubicBezTo>
                  <a:cubicBezTo>
                    <a:pt x="5980" y="18864"/>
                    <a:pt x="4180" y="19152"/>
                    <a:pt x="2865" y="18864"/>
                  </a:cubicBezTo>
                  <a:cubicBezTo>
                    <a:pt x="1550" y="18576"/>
                    <a:pt x="719" y="17712"/>
                    <a:pt x="303" y="16848"/>
                  </a:cubicBezTo>
                  <a:cubicBezTo>
                    <a:pt x="-112" y="15984"/>
                    <a:pt x="-112" y="15120"/>
                    <a:pt x="373" y="14040"/>
                  </a:cubicBezTo>
                  <a:cubicBezTo>
                    <a:pt x="857" y="12960"/>
                    <a:pt x="1826" y="11664"/>
                    <a:pt x="3280" y="10800"/>
                  </a:cubicBezTo>
                  <a:cubicBezTo>
                    <a:pt x="4734" y="9936"/>
                    <a:pt x="6673" y="9504"/>
                    <a:pt x="8611" y="10440"/>
                  </a:cubicBezTo>
                  <a:cubicBezTo>
                    <a:pt x="10550" y="11376"/>
                    <a:pt x="12488" y="13680"/>
                    <a:pt x="14219" y="15624"/>
                  </a:cubicBezTo>
                  <a:cubicBezTo>
                    <a:pt x="15950" y="17568"/>
                    <a:pt x="17473" y="19152"/>
                    <a:pt x="18650" y="20088"/>
                  </a:cubicBezTo>
                  <a:cubicBezTo>
                    <a:pt x="19826" y="21024"/>
                    <a:pt x="20657" y="21312"/>
                    <a:pt x="2148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6170310" y="2896735"/>
              <a:ext cx="121762" cy="538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470" fill="norm" stroke="1" extrusionOk="0">
                  <a:moveTo>
                    <a:pt x="18726" y="2739"/>
                  </a:moveTo>
                  <a:cubicBezTo>
                    <a:pt x="19446" y="2317"/>
                    <a:pt x="20166" y="1895"/>
                    <a:pt x="20526" y="1473"/>
                  </a:cubicBezTo>
                  <a:cubicBezTo>
                    <a:pt x="20886" y="1051"/>
                    <a:pt x="20886" y="629"/>
                    <a:pt x="18906" y="334"/>
                  </a:cubicBezTo>
                  <a:cubicBezTo>
                    <a:pt x="16926" y="39"/>
                    <a:pt x="12966" y="-130"/>
                    <a:pt x="9726" y="123"/>
                  </a:cubicBezTo>
                  <a:cubicBezTo>
                    <a:pt x="6486" y="376"/>
                    <a:pt x="3966" y="1051"/>
                    <a:pt x="2166" y="2528"/>
                  </a:cubicBezTo>
                  <a:cubicBezTo>
                    <a:pt x="366" y="4004"/>
                    <a:pt x="-714" y="6283"/>
                    <a:pt x="546" y="8729"/>
                  </a:cubicBezTo>
                  <a:cubicBezTo>
                    <a:pt x="1806" y="11176"/>
                    <a:pt x="5406" y="13792"/>
                    <a:pt x="7386" y="15943"/>
                  </a:cubicBezTo>
                  <a:cubicBezTo>
                    <a:pt x="9366" y="18095"/>
                    <a:pt x="9726" y="19783"/>
                    <a:pt x="10086" y="214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6128011" y="3200400"/>
              <a:ext cx="2222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5200"/>
                    <a:pt x="10286" y="8800"/>
                    <a:pt x="13886" y="5200"/>
                  </a:cubicBezTo>
                  <a:cubicBezTo>
                    <a:pt x="17486" y="1600"/>
                    <a:pt x="19543" y="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6496072" y="2944355"/>
              <a:ext cx="152641" cy="516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509" fill="norm" stroke="1" extrusionOk="0">
                  <a:moveTo>
                    <a:pt x="19298" y="1143"/>
                  </a:moveTo>
                  <a:cubicBezTo>
                    <a:pt x="19006" y="702"/>
                    <a:pt x="18714" y="262"/>
                    <a:pt x="17838" y="85"/>
                  </a:cubicBezTo>
                  <a:cubicBezTo>
                    <a:pt x="16963" y="-91"/>
                    <a:pt x="15503" y="-3"/>
                    <a:pt x="14044" y="438"/>
                  </a:cubicBezTo>
                  <a:cubicBezTo>
                    <a:pt x="12584" y="879"/>
                    <a:pt x="11125" y="1672"/>
                    <a:pt x="8644" y="3568"/>
                  </a:cubicBezTo>
                  <a:cubicBezTo>
                    <a:pt x="6163" y="5463"/>
                    <a:pt x="2660" y="8461"/>
                    <a:pt x="1054" y="11106"/>
                  </a:cubicBezTo>
                  <a:cubicBezTo>
                    <a:pt x="-551" y="13751"/>
                    <a:pt x="-259" y="16043"/>
                    <a:pt x="1492" y="17630"/>
                  </a:cubicBezTo>
                  <a:cubicBezTo>
                    <a:pt x="3244" y="19217"/>
                    <a:pt x="6454" y="20098"/>
                    <a:pt x="9957" y="20627"/>
                  </a:cubicBezTo>
                  <a:cubicBezTo>
                    <a:pt x="13460" y="21156"/>
                    <a:pt x="17254" y="21333"/>
                    <a:pt x="21049" y="215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6781547" y="3153747"/>
              <a:ext cx="116546" cy="269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8" h="21151" fill="norm" stroke="1" extrusionOk="0">
                  <a:moveTo>
                    <a:pt x="17662" y="2666"/>
                  </a:moveTo>
                  <a:cubicBezTo>
                    <a:pt x="18028" y="1835"/>
                    <a:pt x="18394" y="1004"/>
                    <a:pt x="17479" y="506"/>
                  </a:cubicBezTo>
                  <a:cubicBezTo>
                    <a:pt x="16564" y="7"/>
                    <a:pt x="14367" y="-159"/>
                    <a:pt x="11438" y="173"/>
                  </a:cubicBezTo>
                  <a:cubicBezTo>
                    <a:pt x="8510" y="506"/>
                    <a:pt x="4849" y="1336"/>
                    <a:pt x="2469" y="2583"/>
                  </a:cubicBezTo>
                  <a:cubicBezTo>
                    <a:pt x="89" y="3829"/>
                    <a:pt x="-1009" y="5490"/>
                    <a:pt x="1188" y="7650"/>
                  </a:cubicBezTo>
                  <a:cubicBezTo>
                    <a:pt x="3384" y="9810"/>
                    <a:pt x="8876" y="12469"/>
                    <a:pt x="12720" y="14296"/>
                  </a:cubicBezTo>
                  <a:cubicBezTo>
                    <a:pt x="16564" y="16124"/>
                    <a:pt x="18760" y="17121"/>
                    <a:pt x="19676" y="18118"/>
                  </a:cubicBezTo>
                  <a:cubicBezTo>
                    <a:pt x="20591" y="19115"/>
                    <a:pt x="20225" y="20112"/>
                    <a:pt x="18394" y="20693"/>
                  </a:cubicBezTo>
                  <a:cubicBezTo>
                    <a:pt x="16564" y="21275"/>
                    <a:pt x="13269" y="21441"/>
                    <a:pt x="11255" y="20361"/>
                  </a:cubicBezTo>
                  <a:cubicBezTo>
                    <a:pt x="9242" y="19281"/>
                    <a:pt x="8510" y="16955"/>
                    <a:pt x="7777" y="146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6935409" y="3189350"/>
              <a:ext cx="113354" cy="191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244" fill="norm" stroke="1" extrusionOk="0">
                  <a:moveTo>
                    <a:pt x="1021" y="9678"/>
                  </a:moveTo>
                  <a:cubicBezTo>
                    <a:pt x="4621" y="8504"/>
                    <a:pt x="8221" y="7330"/>
                    <a:pt x="10821" y="6274"/>
                  </a:cubicBezTo>
                  <a:cubicBezTo>
                    <a:pt x="13421" y="5217"/>
                    <a:pt x="15021" y="4278"/>
                    <a:pt x="16021" y="3221"/>
                  </a:cubicBezTo>
                  <a:cubicBezTo>
                    <a:pt x="17021" y="2165"/>
                    <a:pt x="17421" y="991"/>
                    <a:pt x="16621" y="404"/>
                  </a:cubicBezTo>
                  <a:cubicBezTo>
                    <a:pt x="15821" y="-183"/>
                    <a:pt x="13821" y="-183"/>
                    <a:pt x="11421" y="756"/>
                  </a:cubicBezTo>
                  <a:cubicBezTo>
                    <a:pt x="9021" y="1695"/>
                    <a:pt x="6221" y="3574"/>
                    <a:pt x="4021" y="6743"/>
                  </a:cubicBezTo>
                  <a:cubicBezTo>
                    <a:pt x="1821" y="9913"/>
                    <a:pt x="221" y="14374"/>
                    <a:pt x="21" y="17074"/>
                  </a:cubicBezTo>
                  <a:cubicBezTo>
                    <a:pt x="-179" y="19774"/>
                    <a:pt x="1021" y="20713"/>
                    <a:pt x="4821" y="21065"/>
                  </a:cubicBezTo>
                  <a:cubicBezTo>
                    <a:pt x="8621" y="21417"/>
                    <a:pt x="15021" y="21182"/>
                    <a:pt x="21421" y="2094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7090740" y="3202354"/>
              <a:ext cx="180272" cy="163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081" fill="norm" stroke="1" extrusionOk="0">
                  <a:moveTo>
                    <a:pt x="3269" y="7130"/>
                  </a:moveTo>
                  <a:cubicBezTo>
                    <a:pt x="2276" y="8224"/>
                    <a:pt x="1283" y="9318"/>
                    <a:pt x="1407" y="10138"/>
                  </a:cubicBezTo>
                  <a:cubicBezTo>
                    <a:pt x="1531" y="10958"/>
                    <a:pt x="2773" y="11505"/>
                    <a:pt x="4635" y="10958"/>
                  </a:cubicBezTo>
                  <a:cubicBezTo>
                    <a:pt x="6497" y="10411"/>
                    <a:pt x="8979" y="8771"/>
                    <a:pt x="10593" y="7404"/>
                  </a:cubicBezTo>
                  <a:cubicBezTo>
                    <a:pt x="12207" y="6037"/>
                    <a:pt x="12952" y="4943"/>
                    <a:pt x="13076" y="3713"/>
                  </a:cubicBezTo>
                  <a:cubicBezTo>
                    <a:pt x="13200" y="2482"/>
                    <a:pt x="12704" y="1115"/>
                    <a:pt x="11835" y="432"/>
                  </a:cubicBezTo>
                  <a:cubicBezTo>
                    <a:pt x="10966" y="-252"/>
                    <a:pt x="9724" y="-252"/>
                    <a:pt x="7862" y="1389"/>
                  </a:cubicBezTo>
                  <a:cubicBezTo>
                    <a:pt x="6000" y="3029"/>
                    <a:pt x="3517" y="6310"/>
                    <a:pt x="1904" y="9318"/>
                  </a:cubicBezTo>
                  <a:cubicBezTo>
                    <a:pt x="290" y="12325"/>
                    <a:pt x="-455" y="15059"/>
                    <a:pt x="290" y="17110"/>
                  </a:cubicBezTo>
                  <a:cubicBezTo>
                    <a:pt x="1035" y="19161"/>
                    <a:pt x="3269" y="20528"/>
                    <a:pt x="6993" y="20938"/>
                  </a:cubicBezTo>
                  <a:cubicBezTo>
                    <a:pt x="10717" y="21348"/>
                    <a:pt x="15931" y="20801"/>
                    <a:pt x="21145" y="202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7527922" y="3093898"/>
              <a:ext cx="147414" cy="315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439" fill="norm" stroke="1" extrusionOk="0">
                  <a:moveTo>
                    <a:pt x="3187" y="4221"/>
                  </a:moveTo>
                  <a:cubicBezTo>
                    <a:pt x="2887" y="7821"/>
                    <a:pt x="2587" y="11421"/>
                    <a:pt x="2437" y="13725"/>
                  </a:cubicBezTo>
                  <a:cubicBezTo>
                    <a:pt x="2287" y="16029"/>
                    <a:pt x="2287" y="17037"/>
                    <a:pt x="2287" y="17901"/>
                  </a:cubicBezTo>
                  <a:cubicBezTo>
                    <a:pt x="2287" y="18765"/>
                    <a:pt x="2287" y="19485"/>
                    <a:pt x="2137" y="19485"/>
                  </a:cubicBezTo>
                  <a:cubicBezTo>
                    <a:pt x="1987" y="19485"/>
                    <a:pt x="1687" y="18765"/>
                    <a:pt x="1237" y="16317"/>
                  </a:cubicBezTo>
                  <a:cubicBezTo>
                    <a:pt x="787" y="13869"/>
                    <a:pt x="187" y="9693"/>
                    <a:pt x="37" y="6885"/>
                  </a:cubicBezTo>
                  <a:cubicBezTo>
                    <a:pt x="-113" y="4077"/>
                    <a:pt x="187" y="2637"/>
                    <a:pt x="937" y="1701"/>
                  </a:cubicBezTo>
                  <a:cubicBezTo>
                    <a:pt x="1687" y="765"/>
                    <a:pt x="2887" y="333"/>
                    <a:pt x="4237" y="117"/>
                  </a:cubicBezTo>
                  <a:cubicBezTo>
                    <a:pt x="5587" y="-99"/>
                    <a:pt x="7087" y="-99"/>
                    <a:pt x="9787" y="837"/>
                  </a:cubicBezTo>
                  <a:cubicBezTo>
                    <a:pt x="12487" y="1773"/>
                    <a:pt x="16387" y="3645"/>
                    <a:pt x="18637" y="6021"/>
                  </a:cubicBezTo>
                  <a:cubicBezTo>
                    <a:pt x="20887" y="8397"/>
                    <a:pt x="21487" y="11277"/>
                    <a:pt x="20287" y="13725"/>
                  </a:cubicBezTo>
                  <a:cubicBezTo>
                    <a:pt x="19087" y="16173"/>
                    <a:pt x="16087" y="18189"/>
                    <a:pt x="13687" y="19413"/>
                  </a:cubicBezTo>
                  <a:cubicBezTo>
                    <a:pt x="11287" y="20637"/>
                    <a:pt x="9487" y="21069"/>
                    <a:pt x="7837" y="21285"/>
                  </a:cubicBezTo>
                  <a:cubicBezTo>
                    <a:pt x="6187" y="21501"/>
                    <a:pt x="4687" y="21501"/>
                    <a:pt x="3487" y="21213"/>
                  </a:cubicBezTo>
                  <a:cubicBezTo>
                    <a:pt x="2287" y="20925"/>
                    <a:pt x="1387" y="20349"/>
                    <a:pt x="1687" y="18909"/>
                  </a:cubicBezTo>
                  <a:cubicBezTo>
                    <a:pt x="1987" y="17469"/>
                    <a:pt x="3487" y="15165"/>
                    <a:pt x="4987" y="128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7728211" y="2937933"/>
              <a:ext cx="44451" cy="154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959"/>
                  </a:moveTo>
                  <a:cubicBezTo>
                    <a:pt x="21600" y="1479"/>
                    <a:pt x="21600" y="0"/>
                    <a:pt x="21086" y="0"/>
                  </a:cubicBezTo>
                  <a:cubicBezTo>
                    <a:pt x="20571" y="0"/>
                    <a:pt x="19543" y="1479"/>
                    <a:pt x="15943" y="5326"/>
                  </a:cubicBezTo>
                  <a:cubicBezTo>
                    <a:pt x="12343" y="9173"/>
                    <a:pt x="6171" y="15386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7912832" y="2978150"/>
              <a:ext cx="24931" cy="676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568" fill="norm" stroke="1" extrusionOk="0">
                  <a:moveTo>
                    <a:pt x="21200" y="0"/>
                  </a:moveTo>
                  <a:cubicBezTo>
                    <a:pt x="19400" y="1755"/>
                    <a:pt x="17600" y="3510"/>
                    <a:pt x="14900" y="5535"/>
                  </a:cubicBezTo>
                  <a:cubicBezTo>
                    <a:pt x="12200" y="7560"/>
                    <a:pt x="8600" y="9855"/>
                    <a:pt x="6800" y="12184"/>
                  </a:cubicBezTo>
                  <a:cubicBezTo>
                    <a:pt x="5000" y="14512"/>
                    <a:pt x="5000" y="16875"/>
                    <a:pt x="4100" y="18259"/>
                  </a:cubicBezTo>
                  <a:cubicBezTo>
                    <a:pt x="3200" y="19643"/>
                    <a:pt x="1400" y="20048"/>
                    <a:pt x="500" y="20520"/>
                  </a:cubicBezTo>
                  <a:cubicBezTo>
                    <a:pt x="-400" y="20992"/>
                    <a:pt x="-400" y="21533"/>
                    <a:pt x="3200" y="21566"/>
                  </a:cubicBezTo>
                  <a:cubicBezTo>
                    <a:pt x="6800" y="21600"/>
                    <a:pt x="14000" y="21128"/>
                    <a:pt x="21200" y="206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8059206" y="3132989"/>
              <a:ext cx="227807" cy="334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344" fill="norm" stroke="1" extrusionOk="0">
                  <a:moveTo>
                    <a:pt x="11325" y="4299"/>
                  </a:moveTo>
                  <a:cubicBezTo>
                    <a:pt x="11125" y="3219"/>
                    <a:pt x="10925" y="2139"/>
                    <a:pt x="10325" y="1734"/>
                  </a:cubicBezTo>
                  <a:cubicBezTo>
                    <a:pt x="9725" y="1329"/>
                    <a:pt x="8725" y="1599"/>
                    <a:pt x="7125" y="3489"/>
                  </a:cubicBezTo>
                  <a:cubicBezTo>
                    <a:pt x="5525" y="5379"/>
                    <a:pt x="3325" y="8889"/>
                    <a:pt x="2025" y="11724"/>
                  </a:cubicBezTo>
                  <a:cubicBezTo>
                    <a:pt x="725" y="14559"/>
                    <a:pt x="325" y="16719"/>
                    <a:pt x="125" y="18136"/>
                  </a:cubicBezTo>
                  <a:cubicBezTo>
                    <a:pt x="-75" y="19554"/>
                    <a:pt x="-75" y="20229"/>
                    <a:pt x="425" y="20702"/>
                  </a:cubicBezTo>
                  <a:cubicBezTo>
                    <a:pt x="925" y="21174"/>
                    <a:pt x="1925" y="21444"/>
                    <a:pt x="3325" y="21309"/>
                  </a:cubicBezTo>
                  <a:cubicBezTo>
                    <a:pt x="4725" y="21174"/>
                    <a:pt x="6525" y="20634"/>
                    <a:pt x="8525" y="18879"/>
                  </a:cubicBezTo>
                  <a:cubicBezTo>
                    <a:pt x="10525" y="17124"/>
                    <a:pt x="12725" y="14154"/>
                    <a:pt x="13825" y="10914"/>
                  </a:cubicBezTo>
                  <a:cubicBezTo>
                    <a:pt x="14925" y="7674"/>
                    <a:pt x="14925" y="4164"/>
                    <a:pt x="13725" y="2206"/>
                  </a:cubicBezTo>
                  <a:cubicBezTo>
                    <a:pt x="12525" y="249"/>
                    <a:pt x="10125" y="-156"/>
                    <a:pt x="8025" y="46"/>
                  </a:cubicBezTo>
                  <a:cubicBezTo>
                    <a:pt x="5925" y="249"/>
                    <a:pt x="4125" y="1059"/>
                    <a:pt x="3025" y="2071"/>
                  </a:cubicBezTo>
                  <a:cubicBezTo>
                    <a:pt x="1925" y="3084"/>
                    <a:pt x="1525" y="4299"/>
                    <a:pt x="1725" y="5176"/>
                  </a:cubicBezTo>
                  <a:cubicBezTo>
                    <a:pt x="1925" y="6054"/>
                    <a:pt x="2725" y="6594"/>
                    <a:pt x="6125" y="6729"/>
                  </a:cubicBezTo>
                  <a:cubicBezTo>
                    <a:pt x="9525" y="6864"/>
                    <a:pt x="15525" y="6594"/>
                    <a:pt x="21525" y="63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8344161" y="2990850"/>
              <a:ext cx="62989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5" h="21600" fill="norm" stroke="1" extrusionOk="0">
                  <a:moveTo>
                    <a:pt x="4181" y="0"/>
                  </a:moveTo>
                  <a:cubicBezTo>
                    <a:pt x="6271" y="1549"/>
                    <a:pt x="8361" y="3099"/>
                    <a:pt x="11497" y="5104"/>
                  </a:cubicBezTo>
                  <a:cubicBezTo>
                    <a:pt x="14632" y="7109"/>
                    <a:pt x="18813" y="9570"/>
                    <a:pt x="20206" y="11803"/>
                  </a:cubicBezTo>
                  <a:cubicBezTo>
                    <a:pt x="21600" y="14035"/>
                    <a:pt x="20206" y="16041"/>
                    <a:pt x="16374" y="17635"/>
                  </a:cubicBezTo>
                  <a:cubicBezTo>
                    <a:pt x="12542" y="19230"/>
                    <a:pt x="6271" y="2041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8553711" y="34480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8928361" y="2909245"/>
              <a:ext cx="222251" cy="566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4" fill="norm" stroke="1" extrusionOk="0">
                  <a:moveTo>
                    <a:pt x="21600" y="3107"/>
                  </a:moveTo>
                  <a:cubicBezTo>
                    <a:pt x="20983" y="2221"/>
                    <a:pt x="20366" y="1334"/>
                    <a:pt x="19543" y="770"/>
                  </a:cubicBezTo>
                  <a:cubicBezTo>
                    <a:pt x="18720" y="206"/>
                    <a:pt x="17691" y="-36"/>
                    <a:pt x="16149" y="4"/>
                  </a:cubicBezTo>
                  <a:cubicBezTo>
                    <a:pt x="14606" y="45"/>
                    <a:pt x="12549" y="367"/>
                    <a:pt x="10389" y="1455"/>
                  </a:cubicBezTo>
                  <a:cubicBezTo>
                    <a:pt x="8229" y="2543"/>
                    <a:pt x="5966" y="4397"/>
                    <a:pt x="4423" y="6533"/>
                  </a:cubicBezTo>
                  <a:cubicBezTo>
                    <a:pt x="2880" y="8668"/>
                    <a:pt x="2057" y="11086"/>
                    <a:pt x="1543" y="13504"/>
                  </a:cubicBezTo>
                  <a:cubicBezTo>
                    <a:pt x="1029" y="15922"/>
                    <a:pt x="823" y="18340"/>
                    <a:pt x="720" y="19751"/>
                  </a:cubicBezTo>
                  <a:cubicBezTo>
                    <a:pt x="617" y="21161"/>
                    <a:pt x="617" y="21564"/>
                    <a:pt x="514" y="21564"/>
                  </a:cubicBezTo>
                  <a:cubicBezTo>
                    <a:pt x="411" y="21564"/>
                    <a:pt x="206" y="21161"/>
                    <a:pt x="0" y="207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8877511" y="3219450"/>
              <a:ext cx="2413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568" y="21600"/>
                  </a:moveTo>
                  <a:cubicBezTo>
                    <a:pt x="193" y="18189"/>
                    <a:pt x="-183" y="14779"/>
                    <a:pt x="99" y="12505"/>
                  </a:cubicBezTo>
                  <a:cubicBezTo>
                    <a:pt x="380" y="10232"/>
                    <a:pt x="1320" y="9095"/>
                    <a:pt x="4043" y="7579"/>
                  </a:cubicBezTo>
                  <a:cubicBezTo>
                    <a:pt x="6767" y="6063"/>
                    <a:pt x="11274" y="4168"/>
                    <a:pt x="14467" y="2842"/>
                  </a:cubicBezTo>
                  <a:cubicBezTo>
                    <a:pt x="17660" y="1516"/>
                    <a:pt x="19539" y="758"/>
                    <a:pt x="2141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9217115" y="2986454"/>
              <a:ext cx="200197" cy="441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332" fill="norm" stroke="1" extrusionOk="0">
                  <a:moveTo>
                    <a:pt x="21281" y="1441"/>
                  </a:moveTo>
                  <a:cubicBezTo>
                    <a:pt x="20381" y="929"/>
                    <a:pt x="19481" y="417"/>
                    <a:pt x="18469" y="161"/>
                  </a:cubicBezTo>
                  <a:cubicBezTo>
                    <a:pt x="17456" y="-95"/>
                    <a:pt x="16331" y="-95"/>
                    <a:pt x="14306" y="519"/>
                  </a:cubicBezTo>
                  <a:cubicBezTo>
                    <a:pt x="12281" y="1133"/>
                    <a:pt x="9356" y="2362"/>
                    <a:pt x="6769" y="4563"/>
                  </a:cubicBezTo>
                  <a:cubicBezTo>
                    <a:pt x="4181" y="6764"/>
                    <a:pt x="1931" y="9937"/>
                    <a:pt x="806" y="12445"/>
                  </a:cubicBezTo>
                  <a:cubicBezTo>
                    <a:pt x="-319" y="14953"/>
                    <a:pt x="-319" y="16796"/>
                    <a:pt x="1144" y="18229"/>
                  </a:cubicBezTo>
                  <a:cubicBezTo>
                    <a:pt x="2606" y="19662"/>
                    <a:pt x="5531" y="20686"/>
                    <a:pt x="7556" y="21096"/>
                  </a:cubicBezTo>
                  <a:cubicBezTo>
                    <a:pt x="9581" y="21505"/>
                    <a:pt x="10706" y="21300"/>
                    <a:pt x="11831" y="2109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9386783" y="3087416"/>
              <a:ext cx="252780" cy="352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264" fill="norm" stroke="1" extrusionOk="0">
                  <a:moveTo>
                    <a:pt x="11236" y="5672"/>
                  </a:moveTo>
                  <a:cubicBezTo>
                    <a:pt x="11236" y="4905"/>
                    <a:pt x="11236" y="4139"/>
                    <a:pt x="10786" y="3691"/>
                  </a:cubicBezTo>
                  <a:cubicBezTo>
                    <a:pt x="10336" y="3244"/>
                    <a:pt x="9436" y="3116"/>
                    <a:pt x="8266" y="3563"/>
                  </a:cubicBezTo>
                  <a:cubicBezTo>
                    <a:pt x="7096" y="4011"/>
                    <a:pt x="5656" y="5033"/>
                    <a:pt x="4216" y="7398"/>
                  </a:cubicBezTo>
                  <a:cubicBezTo>
                    <a:pt x="2776" y="9762"/>
                    <a:pt x="1336" y="13469"/>
                    <a:pt x="616" y="15705"/>
                  </a:cubicBezTo>
                  <a:cubicBezTo>
                    <a:pt x="-104" y="17942"/>
                    <a:pt x="-104" y="18709"/>
                    <a:pt x="166" y="19412"/>
                  </a:cubicBezTo>
                  <a:cubicBezTo>
                    <a:pt x="436" y="20115"/>
                    <a:pt x="976" y="20754"/>
                    <a:pt x="2236" y="21073"/>
                  </a:cubicBezTo>
                  <a:cubicBezTo>
                    <a:pt x="3496" y="21393"/>
                    <a:pt x="5476" y="21393"/>
                    <a:pt x="7906" y="20434"/>
                  </a:cubicBezTo>
                  <a:cubicBezTo>
                    <a:pt x="10336" y="19476"/>
                    <a:pt x="13216" y="17559"/>
                    <a:pt x="15106" y="14683"/>
                  </a:cubicBezTo>
                  <a:cubicBezTo>
                    <a:pt x="16996" y="11807"/>
                    <a:pt x="17896" y="7973"/>
                    <a:pt x="17896" y="5417"/>
                  </a:cubicBezTo>
                  <a:cubicBezTo>
                    <a:pt x="17896" y="2860"/>
                    <a:pt x="16996" y="1582"/>
                    <a:pt x="15196" y="815"/>
                  </a:cubicBezTo>
                  <a:cubicBezTo>
                    <a:pt x="13396" y="49"/>
                    <a:pt x="10696" y="-207"/>
                    <a:pt x="8716" y="176"/>
                  </a:cubicBezTo>
                  <a:cubicBezTo>
                    <a:pt x="6736" y="560"/>
                    <a:pt x="5476" y="1582"/>
                    <a:pt x="4846" y="2860"/>
                  </a:cubicBezTo>
                  <a:cubicBezTo>
                    <a:pt x="4216" y="4139"/>
                    <a:pt x="4216" y="5672"/>
                    <a:pt x="5476" y="7014"/>
                  </a:cubicBezTo>
                  <a:cubicBezTo>
                    <a:pt x="6736" y="8356"/>
                    <a:pt x="9256" y="9507"/>
                    <a:pt x="12136" y="10018"/>
                  </a:cubicBezTo>
                  <a:cubicBezTo>
                    <a:pt x="15016" y="10529"/>
                    <a:pt x="18256" y="10401"/>
                    <a:pt x="21496" y="102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9620511" y="3054350"/>
              <a:ext cx="151157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600" fill="norm" stroke="1" extrusionOk="0">
                  <a:moveTo>
                    <a:pt x="20416" y="0"/>
                  </a:moveTo>
                  <a:cubicBezTo>
                    <a:pt x="21008" y="3552"/>
                    <a:pt x="21600" y="7104"/>
                    <a:pt x="20564" y="10320"/>
                  </a:cubicBezTo>
                  <a:cubicBezTo>
                    <a:pt x="19529" y="13536"/>
                    <a:pt x="16866" y="16416"/>
                    <a:pt x="13167" y="18240"/>
                  </a:cubicBezTo>
                  <a:cubicBezTo>
                    <a:pt x="9468" y="20064"/>
                    <a:pt x="4734" y="2083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5727961" y="4292600"/>
              <a:ext cx="2032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5829561" y="4438650"/>
              <a:ext cx="15875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6464561" y="4048930"/>
              <a:ext cx="138758" cy="474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435" fill="norm" stroke="1" extrusionOk="0">
                  <a:moveTo>
                    <a:pt x="18655" y="6128"/>
                  </a:moveTo>
                  <a:cubicBezTo>
                    <a:pt x="19964" y="5173"/>
                    <a:pt x="21273" y="4217"/>
                    <a:pt x="21436" y="3213"/>
                  </a:cubicBezTo>
                  <a:cubicBezTo>
                    <a:pt x="21600" y="2210"/>
                    <a:pt x="20618" y="1158"/>
                    <a:pt x="18982" y="585"/>
                  </a:cubicBezTo>
                  <a:cubicBezTo>
                    <a:pt x="17345" y="12"/>
                    <a:pt x="15055" y="-84"/>
                    <a:pt x="13418" y="59"/>
                  </a:cubicBezTo>
                  <a:cubicBezTo>
                    <a:pt x="11782" y="203"/>
                    <a:pt x="10800" y="585"/>
                    <a:pt x="9327" y="2210"/>
                  </a:cubicBezTo>
                  <a:cubicBezTo>
                    <a:pt x="7855" y="3835"/>
                    <a:pt x="5891" y="6702"/>
                    <a:pt x="5073" y="9665"/>
                  </a:cubicBezTo>
                  <a:cubicBezTo>
                    <a:pt x="4255" y="12628"/>
                    <a:pt x="4582" y="15686"/>
                    <a:pt x="4745" y="17454"/>
                  </a:cubicBezTo>
                  <a:cubicBezTo>
                    <a:pt x="4909" y="19222"/>
                    <a:pt x="4909" y="19700"/>
                    <a:pt x="4909" y="20178"/>
                  </a:cubicBezTo>
                  <a:cubicBezTo>
                    <a:pt x="4909" y="20656"/>
                    <a:pt x="4909" y="21134"/>
                    <a:pt x="4091" y="21325"/>
                  </a:cubicBezTo>
                  <a:cubicBezTo>
                    <a:pt x="3273" y="21516"/>
                    <a:pt x="1636" y="21420"/>
                    <a:pt x="0" y="213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6363667" y="4356100"/>
              <a:ext cx="246946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600" fill="norm" stroke="1" extrusionOk="0">
                  <a:moveTo>
                    <a:pt x="488" y="21600"/>
                  </a:moveTo>
                  <a:cubicBezTo>
                    <a:pt x="122" y="17600"/>
                    <a:pt x="-244" y="13600"/>
                    <a:pt x="214" y="10800"/>
                  </a:cubicBezTo>
                  <a:cubicBezTo>
                    <a:pt x="671" y="8000"/>
                    <a:pt x="1953" y="6400"/>
                    <a:pt x="5156" y="5600"/>
                  </a:cubicBezTo>
                  <a:cubicBezTo>
                    <a:pt x="8359" y="4800"/>
                    <a:pt x="13485" y="4800"/>
                    <a:pt x="16505" y="4000"/>
                  </a:cubicBezTo>
                  <a:cubicBezTo>
                    <a:pt x="19525" y="3200"/>
                    <a:pt x="20441" y="1600"/>
                    <a:pt x="2135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6733614" y="4088197"/>
              <a:ext cx="150049" cy="433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2" h="21554" fill="norm" stroke="1" extrusionOk="0">
                  <a:moveTo>
                    <a:pt x="20692" y="692"/>
                  </a:moveTo>
                  <a:cubicBezTo>
                    <a:pt x="19233" y="375"/>
                    <a:pt x="17773" y="59"/>
                    <a:pt x="16314" y="7"/>
                  </a:cubicBezTo>
                  <a:cubicBezTo>
                    <a:pt x="14854" y="-46"/>
                    <a:pt x="13395" y="165"/>
                    <a:pt x="10914" y="1534"/>
                  </a:cubicBezTo>
                  <a:cubicBezTo>
                    <a:pt x="8433" y="2904"/>
                    <a:pt x="4930" y="5433"/>
                    <a:pt x="2595" y="8173"/>
                  </a:cubicBezTo>
                  <a:cubicBezTo>
                    <a:pt x="260" y="10912"/>
                    <a:pt x="-908" y="13862"/>
                    <a:pt x="843" y="16022"/>
                  </a:cubicBezTo>
                  <a:cubicBezTo>
                    <a:pt x="2595" y="18182"/>
                    <a:pt x="7265" y="19552"/>
                    <a:pt x="10622" y="20342"/>
                  </a:cubicBezTo>
                  <a:cubicBezTo>
                    <a:pt x="13978" y="21133"/>
                    <a:pt x="16022" y="21343"/>
                    <a:pt x="18065" y="215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6962948" y="4116517"/>
              <a:ext cx="155664" cy="367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42" fill="norm" stroke="1" extrusionOk="0">
                  <a:moveTo>
                    <a:pt x="21466" y="1381"/>
                  </a:moveTo>
                  <a:cubicBezTo>
                    <a:pt x="17963" y="764"/>
                    <a:pt x="14461" y="147"/>
                    <a:pt x="11250" y="23"/>
                  </a:cubicBezTo>
                  <a:cubicBezTo>
                    <a:pt x="8039" y="-100"/>
                    <a:pt x="5120" y="270"/>
                    <a:pt x="3077" y="1073"/>
                  </a:cubicBezTo>
                  <a:cubicBezTo>
                    <a:pt x="1034" y="1875"/>
                    <a:pt x="-134" y="3109"/>
                    <a:pt x="12" y="4405"/>
                  </a:cubicBezTo>
                  <a:cubicBezTo>
                    <a:pt x="158" y="5701"/>
                    <a:pt x="1617" y="7059"/>
                    <a:pt x="2639" y="8046"/>
                  </a:cubicBezTo>
                  <a:cubicBezTo>
                    <a:pt x="3661" y="9034"/>
                    <a:pt x="4244" y="9651"/>
                    <a:pt x="4244" y="10268"/>
                  </a:cubicBezTo>
                  <a:cubicBezTo>
                    <a:pt x="4244" y="10885"/>
                    <a:pt x="3661" y="11502"/>
                    <a:pt x="4098" y="11873"/>
                  </a:cubicBezTo>
                  <a:cubicBezTo>
                    <a:pt x="4536" y="12243"/>
                    <a:pt x="5996" y="12366"/>
                    <a:pt x="6725" y="12737"/>
                  </a:cubicBezTo>
                  <a:cubicBezTo>
                    <a:pt x="7455" y="13107"/>
                    <a:pt x="7455" y="13724"/>
                    <a:pt x="6871" y="14650"/>
                  </a:cubicBezTo>
                  <a:cubicBezTo>
                    <a:pt x="6288" y="15575"/>
                    <a:pt x="5120" y="16810"/>
                    <a:pt x="4244" y="17735"/>
                  </a:cubicBezTo>
                  <a:cubicBezTo>
                    <a:pt x="3369" y="18661"/>
                    <a:pt x="2785" y="19278"/>
                    <a:pt x="2347" y="19957"/>
                  </a:cubicBezTo>
                  <a:cubicBezTo>
                    <a:pt x="1909" y="20636"/>
                    <a:pt x="1617" y="21377"/>
                    <a:pt x="3661" y="21438"/>
                  </a:cubicBezTo>
                  <a:cubicBezTo>
                    <a:pt x="5704" y="21500"/>
                    <a:pt x="10082" y="20883"/>
                    <a:pt x="14461" y="202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7137661" y="4229100"/>
              <a:ext cx="17780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6377"/>
                    <a:pt x="12343" y="12754"/>
                    <a:pt x="15943" y="16354"/>
                  </a:cubicBezTo>
                  <a:cubicBezTo>
                    <a:pt x="19543" y="19954"/>
                    <a:pt x="20571" y="20777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7194811" y="4178300"/>
              <a:ext cx="12065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89" y="702"/>
                    <a:pt x="14779" y="1405"/>
                    <a:pt x="11747" y="3249"/>
                  </a:cubicBezTo>
                  <a:cubicBezTo>
                    <a:pt x="8716" y="5093"/>
                    <a:pt x="6063" y="8078"/>
                    <a:pt x="4168" y="11327"/>
                  </a:cubicBezTo>
                  <a:cubicBezTo>
                    <a:pt x="2274" y="14576"/>
                    <a:pt x="1137" y="1808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7369155" y="4362450"/>
              <a:ext cx="9808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800"/>
                    <a:pt x="-1585" y="9600"/>
                    <a:pt x="575" y="13200"/>
                  </a:cubicBezTo>
                  <a:cubicBezTo>
                    <a:pt x="2735" y="16800"/>
                    <a:pt x="11375" y="19200"/>
                    <a:pt x="2001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7480561" y="4413250"/>
              <a:ext cx="889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7658361" y="4413250"/>
              <a:ext cx="508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7810761" y="4413250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8007611" y="4159250"/>
              <a:ext cx="22225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29" y="288"/>
                    <a:pt x="2057" y="576"/>
                    <a:pt x="3394" y="1800"/>
                  </a:cubicBezTo>
                  <a:cubicBezTo>
                    <a:pt x="4731" y="3024"/>
                    <a:pt x="6377" y="5184"/>
                    <a:pt x="8743" y="7992"/>
                  </a:cubicBezTo>
                  <a:cubicBezTo>
                    <a:pt x="11109" y="10800"/>
                    <a:pt x="14194" y="14256"/>
                    <a:pt x="16457" y="16632"/>
                  </a:cubicBezTo>
                  <a:cubicBezTo>
                    <a:pt x="18720" y="19008"/>
                    <a:pt x="20160" y="20304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8084517" y="4127500"/>
              <a:ext cx="132646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fill="norm" stroke="1" extrusionOk="0">
                  <a:moveTo>
                    <a:pt x="21150" y="0"/>
                  </a:moveTo>
                  <a:cubicBezTo>
                    <a:pt x="16088" y="3600"/>
                    <a:pt x="11025" y="7200"/>
                    <a:pt x="7312" y="10479"/>
                  </a:cubicBezTo>
                  <a:cubicBezTo>
                    <a:pt x="3600" y="13757"/>
                    <a:pt x="1237" y="16714"/>
                    <a:pt x="394" y="18514"/>
                  </a:cubicBezTo>
                  <a:cubicBezTo>
                    <a:pt x="-450" y="20314"/>
                    <a:pt x="225" y="20957"/>
                    <a:pt x="9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8249337" y="4345123"/>
              <a:ext cx="69426" cy="131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321" fill="norm" stroke="1" extrusionOk="0">
                  <a:moveTo>
                    <a:pt x="1832" y="6921"/>
                  </a:moveTo>
                  <a:cubicBezTo>
                    <a:pt x="1832" y="8635"/>
                    <a:pt x="1832" y="10350"/>
                    <a:pt x="1504" y="12750"/>
                  </a:cubicBezTo>
                  <a:cubicBezTo>
                    <a:pt x="1177" y="15150"/>
                    <a:pt x="523" y="18235"/>
                    <a:pt x="195" y="18750"/>
                  </a:cubicBezTo>
                  <a:cubicBezTo>
                    <a:pt x="-132" y="19264"/>
                    <a:pt x="-132" y="17207"/>
                    <a:pt x="850" y="13950"/>
                  </a:cubicBezTo>
                  <a:cubicBezTo>
                    <a:pt x="1832" y="10692"/>
                    <a:pt x="3795" y="6235"/>
                    <a:pt x="6086" y="3492"/>
                  </a:cubicBezTo>
                  <a:cubicBezTo>
                    <a:pt x="8377" y="750"/>
                    <a:pt x="10995" y="-279"/>
                    <a:pt x="12959" y="64"/>
                  </a:cubicBezTo>
                  <a:cubicBezTo>
                    <a:pt x="14923" y="407"/>
                    <a:pt x="16232" y="2121"/>
                    <a:pt x="17541" y="5892"/>
                  </a:cubicBezTo>
                  <a:cubicBezTo>
                    <a:pt x="18850" y="9664"/>
                    <a:pt x="20159" y="15492"/>
                    <a:pt x="21468" y="213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8394961" y="4413250"/>
              <a:ext cx="1143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8452111" y="4330700"/>
              <a:ext cx="190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815"/>
                    <a:pt x="0" y="11631"/>
                    <a:pt x="3600" y="15231"/>
                  </a:cubicBezTo>
                  <a:cubicBezTo>
                    <a:pt x="7200" y="18831"/>
                    <a:pt x="14400" y="20215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8566411" y="4362450"/>
              <a:ext cx="2032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960"/>
                    <a:pt x="0" y="7920"/>
                    <a:pt x="0" y="10980"/>
                  </a:cubicBezTo>
                  <a:cubicBezTo>
                    <a:pt x="0" y="14040"/>
                    <a:pt x="0" y="16200"/>
                    <a:pt x="338" y="16560"/>
                  </a:cubicBezTo>
                  <a:cubicBezTo>
                    <a:pt x="675" y="16920"/>
                    <a:pt x="1350" y="15480"/>
                    <a:pt x="2250" y="13140"/>
                  </a:cubicBezTo>
                  <a:cubicBezTo>
                    <a:pt x="3150" y="10800"/>
                    <a:pt x="4275" y="7560"/>
                    <a:pt x="5175" y="5220"/>
                  </a:cubicBezTo>
                  <a:cubicBezTo>
                    <a:pt x="6075" y="2880"/>
                    <a:pt x="6750" y="1440"/>
                    <a:pt x="7425" y="1440"/>
                  </a:cubicBezTo>
                  <a:cubicBezTo>
                    <a:pt x="8100" y="1440"/>
                    <a:pt x="8775" y="2880"/>
                    <a:pt x="9337" y="4860"/>
                  </a:cubicBezTo>
                  <a:cubicBezTo>
                    <a:pt x="9900" y="6840"/>
                    <a:pt x="10350" y="9360"/>
                    <a:pt x="10912" y="9900"/>
                  </a:cubicBezTo>
                  <a:cubicBezTo>
                    <a:pt x="11475" y="10440"/>
                    <a:pt x="12150" y="9000"/>
                    <a:pt x="12937" y="7380"/>
                  </a:cubicBezTo>
                  <a:cubicBezTo>
                    <a:pt x="13725" y="5760"/>
                    <a:pt x="14625" y="3960"/>
                    <a:pt x="15637" y="2700"/>
                  </a:cubicBezTo>
                  <a:cubicBezTo>
                    <a:pt x="16650" y="1440"/>
                    <a:pt x="17775" y="720"/>
                    <a:pt x="18450" y="1260"/>
                  </a:cubicBezTo>
                  <a:cubicBezTo>
                    <a:pt x="19125" y="1800"/>
                    <a:pt x="19350" y="3600"/>
                    <a:pt x="19800" y="7200"/>
                  </a:cubicBezTo>
                  <a:cubicBezTo>
                    <a:pt x="20250" y="10800"/>
                    <a:pt x="20925" y="162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8807711" y="4083050"/>
              <a:ext cx="88260" cy="457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526" fill="norm" stroke="1" extrusionOk="0">
                  <a:moveTo>
                    <a:pt x="0" y="597"/>
                  </a:moveTo>
                  <a:cubicBezTo>
                    <a:pt x="2057" y="299"/>
                    <a:pt x="4114" y="0"/>
                    <a:pt x="6171" y="0"/>
                  </a:cubicBezTo>
                  <a:cubicBezTo>
                    <a:pt x="8229" y="0"/>
                    <a:pt x="10286" y="299"/>
                    <a:pt x="12343" y="1194"/>
                  </a:cubicBezTo>
                  <a:cubicBezTo>
                    <a:pt x="14400" y="2090"/>
                    <a:pt x="16457" y="3583"/>
                    <a:pt x="16200" y="4927"/>
                  </a:cubicBezTo>
                  <a:cubicBezTo>
                    <a:pt x="15943" y="6271"/>
                    <a:pt x="13371" y="7465"/>
                    <a:pt x="11314" y="8262"/>
                  </a:cubicBezTo>
                  <a:cubicBezTo>
                    <a:pt x="9257" y="9058"/>
                    <a:pt x="7714" y="9456"/>
                    <a:pt x="7200" y="9904"/>
                  </a:cubicBezTo>
                  <a:cubicBezTo>
                    <a:pt x="6686" y="10352"/>
                    <a:pt x="7200" y="10850"/>
                    <a:pt x="9257" y="11547"/>
                  </a:cubicBezTo>
                  <a:cubicBezTo>
                    <a:pt x="11314" y="12243"/>
                    <a:pt x="14914" y="13139"/>
                    <a:pt x="17229" y="14184"/>
                  </a:cubicBezTo>
                  <a:cubicBezTo>
                    <a:pt x="19543" y="15229"/>
                    <a:pt x="20571" y="16424"/>
                    <a:pt x="21086" y="17419"/>
                  </a:cubicBezTo>
                  <a:cubicBezTo>
                    <a:pt x="21600" y="18415"/>
                    <a:pt x="21600" y="19211"/>
                    <a:pt x="20829" y="19808"/>
                  </a:cubicBezTo>
                  <a:cubicBezTo>
                    <a:pt x="20057" y="20406"/>
                    <a:pt x="18514" y="20804"/>
                    <a:pt x="16457" y="21102"/>
                  </a:cubicBezTo>
                  <a:cubicBezTo>
                    <a:pt x="14400" y="21401"/>
                    <a:pt x="11829" y="21600"/>
                    <a:pt x="9771" y="21500"/>
                  </a:cubicBezTo>
                  <a:cubicBezTo>
                    <a:pt x="7714" y="21401"/>
                    <a:pt x="6171" y="21003"/>
                    <a:pt x="4629" y="206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9144261" y="3930650"/>
              <a:ext cx="28846" cy="806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600" fill="norm" stroke="1" extrusionOk="0">
                  <a:moveTo>
                    <a:pt x="0" y="0"/>
                  </a:moveTo>
                  <a:cubicBezTo>
                    <a:pt x="1543" y="1928"/>
                    <a:pt x="3086" y="3855"/>
                    <a:pt x="6171" y="5839"/>
                  </a:cubicBezTo>
                  <a:cubicBezTo>
                    <a:pt x="9257" y="7824"/>
                    <a:pt x="13886" y="9865"/>
                    <a:pt x="16971" y="11877"/>
                  </a:cubicBezTo>
                  <a:cubicBezTo>
                    <a:pt x="20057" y="13890"/>
                    <a:pt x="21600" y="15874"/>
                    <a:pt x="20829" y="17490"/>
                  </a:cubicBezTo>
                  <a:cubicBezTo>
                    <a:pt x="20057" y="19106"/>
                    <a:pt x="16971" y="20353"/>
                    <a:pt x="13886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9319545" y="4192815"/>
              <a:ext cx="243818" cy="343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398" fill="norm" stroke="1" extrusionOk="0">
                  <a:moveTo>
                    <a:pt x="12511" y="3443"/>
                  </a:moveTo>
                  <a:cubicBezTo>
                    <a:pt x="12139" y="2785"/>
                    <a:pt x="11766" y="2126"/>
                    <a:pt x="11021" y="1731"/>
                  </a:cubicBezTo>
                  <a:cubicBezTo>
                    <a:pt x="10277" y="1336"/>
                    <a:pt x="9159" y="1204"/>
                    <a:pt x="7577" y="2324"/>
                  </a:cubicBezTo>
                  <a:cubicBezTo>
                    <a:pt x="5994" y="3443"/>
                    <a:pt x="3946" y="5814"/>
                    <a:pt x="2549" y="8711"/>
                  </a:cubicBezTo>
                  <a:cubicBezTo>
                    <a:pt x="1152" y="11609"/>
                    <a:pt x="408" y="15033"/>
                    <a:pt x="128" y="17075"/>
                  </a:cubicBezTo>
                  <a:cubicBezTo>
                    <a:pt x="-151" y="19116"/>
                    <a:pt x="35" y="19775"/>
                    <a:pt x="594" y="20302"/>
                  </a:cubicBezTo>
                  <a:cubicBezTo>
                    <a:pt x="1152" y="20828"/>
                    <a:pt x="2083" y="21224"/>
                    <a:pt x="3480" y="21355"/>
                  </a:cubicBezTo>
                  <a:cubicBezTo>
                    <a:pt x="4877" y="21487"/>
                    <a:pt x="6739" y="21355"/>
                    <a:pt x="8508" y="20367"/>
                  </a:cubicBezTo>
                  <a:cubicBezTo>
                    <a:pt x="10277" y="19380"/>
                    <a:pt x="11952" y="17536"/>
                    <a:pt x="12511" y="14638"/>
                  </a:cubicBezTo>
                  <a:cubicBezTo>
                    <a:pt x="13070" y="11741"/>
                    <a:pt x="12511" y="7789"/>
                    <a:pt x="11208" y="5155"/>
                  </a:cubicBezTo>
                  <a:cubicBezTo>
                    <a:pt x="9904" y="2521"/>
                    <a:pt x="7856" y="1204"/>
                    <a:pt x="6180" y="546"/>
                  </a:cubicBezTo>
                  <a:cubicBezTo>
                    <a:pt x="4504" y="-113"/>
                    <a:pt x="3201" y="-113"/>
                    <a:pt x="2363" y="216"/>
                  </a:cubicBezTo>
                  <a:cubicBezTo>
                    <a:pt x="1525" y="546"/>
                    <a:pt x="1152" y="1204"/>
                    <a:pt x="1246" y="1863"/>
                  </a:cubicBezTo>
                  <a:cubicBezTo>
                    <a:pt x="1339" y="2521"/>
                    <a:pt x="1897" y="3180"/>
                    <a:pt x="4039" y="3970"/>
                  </a:cubicBezTo>
                  <a:cubicBezTo>
                    <a:pt x="6180" y="4760"/>
                    <a:pt x="9904" y="5682"/>
                    <a:pt x="13070" y="6011"/>
                  </a:cubicBezTo>
                  <a:cubicBezTo>
                    <a:pt x="16235" y="6341"/>
                    <a:pt x="18842" y="6077"/>
                    <a:pt x="21449" y="58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9607811" y="4070350"/>
              <a:ext cx="93190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3" h="21600" fill="norm" stroke="1" extrusionOk="0">
                  <a:moveTo>
                    <a:pt x="0" y="0"/>
                  </a:moveTo>
                  <a:cubicBezTo>
                    <a:pt x="5974" y="2743"/>
                    <a:pt x="11949" y="5486"/>
                    <a:pt x="15855" y="8143"/>
                  </a:cubicBezTo>
                  <a:cubicBezTo>
                    <a:pt x="19762" y="10800"/>
                    <a:pt x="21600" y="13371"/>
                    <a:pt x="19072" y="15600"/>
                  </a:cubicBezTo>
                  <a:cubicBezTo>
                    <a:pt x="16545" y="17829"/>
                    <a:pt x="9651" y="19714"/>
                    <a:pt x="275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9785611" y="453390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10021934" y="4122599"/>
              <a:ext cx="278028" cy="515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221" fill="norm" stroke="1" extrusionOk="0">
                  <a:moveTo>
                    <a:pt x="14621" y="4643"/>
                  </a:moveTo>
                  <a:cubicBezTo>
                    <a:pt x="15603" y="3685"/>
                    <a:pt x="16585" y="2727"/>
                    <a:pt x="17076" y="2031"/>
                  </a:cubicBezTo>
                  <a:cubicBezTo>
                    <a:pt x="17567" y="1334"/>
                    <a:pt x="17567" y="898"/>
                    <a:pt x="16912" y="506"/>
                  </a:cubicBezTo>
                  <a:cubicBezTo>
                    <a:pt x="16258" y="114"/>
                    <a:pt x="14949" y="-234"/>
                    <a:pt x="13394" y="201"/>
                  </a:cubicBezTo>
                  <a:cubicBezTo>
                    <a:pt x="11839" y="637"/>
                    <a:pt x="10039" y="1856"/>
                    <a:pt x="8649" y="3990"/>
                  </a:cubicBezTo>
                  <a:cubicBezTo>
                    <a:pt x="7258" y="6124"/>
                    <a:pt x="6276" y="9172"/>
                    <a:pt x="5785" y="11916"/>
                  </a:cubicBezTo>
                  <a:cubicBezTo>
                    <a:pt x="5294" y="14660"/>
                    <a:pt x="5294" y="17098"/>
                    <a:pt x="5294" y="18666"/>
                  </a:cubicBezTo>
                  <a:cubicBezTo>
                    <a:pt x="5294" y="20234"/>
                    <a:pt x="5294" y="20931"/>
                    <a:pt x="4967" y="21148"/>
                  </a:cubicBezTo>
                  <a:cubicBezTo>
                    <a:pt x="4639" y="21366"/>
                    <a:pt x="3985" y="21105"/>
                    <a:pt x="3085" y="20234"/>
                  </a:cubicBezTo>
                  <a:cubicBezTo>
                    <a:pt x="2185" y="19363"/>
                    <a:pt x="1039" y="17882"/>
                    <a:pt x="467" y="16924"/>
                  </a:cubicBezTo>
                  <a:cubicBezTo>
                    <a:pt x="-106" y="15966"/>
                    <a:pt x="-106" y="15531"/>
                    <a:pt x="221" y="15182"/>
                  </a:cubicBezTo>
                  <a:cubicBezTo>
                    <a:pt x="549" y="14834"/>
                    <a:pt x="1203" y="14572"/>
                    <a:pt x="4230" y="14268"/>
                  </a:cubicBezTo>
                  <a:cubicBezTo>
                    <a:pt x="7258" y="13963"/>
                    <a:pt x="12658" y="13614"/>
                    <a:pt x="15930" y="13397"/>
                  </a:cubicBezTo>
                  <a:cubicBezTo>
                    <a:pt x="19203" y="13179"/>
                    <a:pt x="20349" y="13092"/>
                    <a:pt x="21494" y="130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10376365" y="4164350"/>
              <a:ext cx="209348" cy="414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268" fill="norm" stroke="1" extrusionOk="0">
                  <a:moveTo>
                    <a:pt x="21152" y="2018"/>
                  </a:moveTo>
                  <a:cubicBezTo>
                    <a:pt x="20724" y="1367"/>
                    <a:pt x="20297" y="715"/>
                    <a:pt x="19548" y="335"/>
                  </a:cubicBezTo>
                  <a:cubicBezTo>
                    <a:pt x="18800" y="-44"/>
                    <a:pt x="17730" y="-153"/>
                    <a:pt x="15699" y="281"/>
                  </a:cubicBezTo>
                  <a:cubicBezTo>
                    <a:pt x="13667" y="715"/>
                    <a:pt x="10673" y="1692"/>
                    <a:pt x="7893" y="3537"/>
                  </a:cubicBezTo>
                  <a:cubicBezTo>
                    <a:pt x="5112" y="5383"/>
                    <a:pt x="2546" y="8096"/>
                    <a:pt x="1156" y="10756"/>
                  </a:cubicBezTo>
                  <a:cubicBezTo>
                    <a:pt x="-234" y="13415"/>
                    <a:pt x="-448" y="16020"/>
                    <a:pt x="942" y="17919"/>
                  </a:cubicBezTo>
                  <a:cubicBezTo>
                    <a:pt x="2332" y="19819"/>
                    <a:pt x="5326" y="21013"/>
                    <a:pt x="8106" y="21230"/>
                  </a:cubicBezTo>
                  <a:cubicBezTo>
                    <a:pt x="10887" y="21447"/>
                    <a:pt x="13453" y="20687"/>
                    <a:pt x="16019" y="199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10539739" y="4293034"/>
              <a:ext cx="280924" cy="274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252" fill="norm" stroke="1" extrusionOk="0">
                  <a:moveTo>
                    <a:pt x="11722" y="3403"/>
                  </a:moveTo>
                  <a:cubicBezTo>
                    <a:pt x="11239" y="2585"/>
                    <a:pt x="10755" y="1767"/>
                    <a:pt x="10110" y="1358"/>
                  </a:cubicBezTo>
                  <a:cubicBezTo>
                    <a:pt x="9466" y="948"/>
                    <a:pt x="8660" y="948"/>
                    <a:pt x="7531" y="1358"/>
                  </a:cubicBezTo>
                  <a:cubicBezTo>
                    <a:pt x="6403" y="1767"/>
                    <a:pt x="4952" y="2585"/>
                    <a:pt x="3582" y="5203"/>
                  </a:cubicBezTo>
                  <a:cubicBezTo>
                    <a:pt x="2212" y="7821"/>
                    <a:pt x="922" y="12239"/>
                    <a:pt x="358" y="14939"/>
                  </a:cubicBezTo>
                  <a:cubicBezTo>
                    <a:pt x="-206" y="17639"/>
                    <a:pt x="-45" y="18621"/>
                    <a:pt x="439" y="19439"/>
                  </a:cubicBezTo>
                  <a:cubicBezTo>
                    <a:pt x="922" y="20258"/>
                    <a:pt x="1728" y="20912"/>
                    <a:pt x="3260" y="21158"/>
                  </a:cubicBezTo>
                  <a:cubicBezTo>
                    <a:pt x="4791" y="21403"/>
                    <a:pt x="7048" y="21239"/>
                    <a:pt x="9143" y="19848"/>
                  </a:cubicBezTo>
                  <a:cubicBezTo>
                    <a:pt x="11239" y="18458"/>
                    <a:pt x="13173" y="15839"/>
                    <a:pt x="13818" y="12730"/>
                  </a:cubicBezTo>
                  <a:cubicBezTo>
                    <a:pt x="14463" y="9621"/>
                    <a:pt x="13818" y="6021"/>
                    <a:pt x="12287" y="3730"/>
                  </a:cubicBezTo>
                  <a:cubicBezTo>
                    <a:pt x="10755" y="1439"/>
                    <a:pt x="8337" y="458"/>
                    <a:pt x="6725" y="130"/>
                  </a:cubicBezTo>
                  <a:cubicBezTo>
                    <a:pt x="5113" y="-197"/>
                    <a:pt x="4307" y="130"/>
                    <a:pt x="3904" y="703"/>
                  </a:cubicBezTo>
                  <a:cubicBezTo>
                    <a:pt x="3501" y="1276"/>
                    <a:pt x="3501" y="2094"/>
                    <a:pt x="4307" y="2994"/>
                  </a:cubicBezTo>
                  <a:cubicBezTo>
                    <a:pt x="5113" y="3894"/>
                    <a:pt x="6725" y="4876"/>
                    <a:pt x="9707" y="5448"/>
                  </a:cubicBezTo>
                  <a:cubicBezTo>
                    <a:pt x="12690" y="6021"/>
                    <a:pt x="17042" y="6185"/>
                    <a:pt x="21394" y="63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10661911" y="4235450"/>
              <a:ext cx="265404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600" fill="norm" stroke="1" extrusionOk="0">
                  <a:moveTo>
                    <a:pt x="20571" y="0"/>
                  </a:moveTo>
                  <a:cubicBezTo>
                    <a:pt x="20914" y="2653"/>
                    <a:pt x="21257" y="5305"/>
                    <a:pt x="21429" y="8147"/>
                  </a:cubicBezTo>
                  <a:cubicBezTo>
                    <a:pt x="21600" y="10989"/>
                    <a:pt x="21600" y="14021"/>
                    <a:pt x="19371" y="16247"/>
                  </a:cubicBezTo>
                  <a:cubicBezTo>
                    <a:pt x="17143" y="18474"/>
                    <a:pt x="12686" y="19895"/>
                    <a:pt x="9086" y="20653"/>
                  </a:cubicBezTo>
                  <a:cubicBezTo>
                    <a:pt x="5486" y="21411"/>
                    <a:pt x="2743" y="2150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11125461" y="448310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11111632" y="4469176"/>
              <a:ext cx="413880" cy="13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0299" fill="norm" stroke="1" extrusionOk="0">
                  <a:moveTo>
                    <a:pt x="1382" y="20299"/>
                  </a:moveTo>
                  <a:cubicBezTo>
                    <a:pt x="720" y="14128"/>
                    <a:pt x="59" y="7956"/>
                    <a:pt x="4" y="7956"/>
                  </a:cubicBezTo>
                  <a:cubicBezTo>
                    <a:pt x="-51" y="7956"/>
                    <a:pt x="500" y="14128"/>
                    <a:pt x="2429" y="15670"/>
                  </a:cubicBezTo>
                  <a:cubicBezTo>
                    <a:pt x="4357" y="17213"/>
                    <a:pt x="7663" y="14128"/>
                    <a:pt x="10859" y="9499"/>
                  </a:cubicBezTo>
                  <a:cubicBezTo>
                    <a:pt x="14055" y="4870"/>
                    <a:pt x="17141" y="-1301"/>
                    <a:pt x="18904" y="242"/>
                  </a:cubicBezTo>
                  <a:cubicBezTo>
                    <a:pt x="20667" y="1785"/>
                    <a:pt x="21108" y="11042"/>
                    <a:pt x="21549" y="202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11798561" y="4381500"/>
              <a:ext cx="2540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800"/>
                    <a:pt x="3600" y="9600"/>
                    <a:pt x="5400" y="13000"/>
                  </a:cubicBezTo>
                  <a:cubicBezTo>
                    <a:pt x="7200" y="16400"/>
                    <a:pt x="9000" y="18400"/>
                    <a:pt x="11700" y="19600"/>
                  </a:cubicBezTo>
                  <a:cubicBezTo>
                    <a:pt x="14400" y="20800"/>
                    <a:pt x="18000" y="212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11571918" y="4201806"/>
              <a:ext cx="463711" cy="557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312" fill="norm" stroke="1" extrusionOk="0">
                  <a:moveTo>
                    <a:pt x="17582" y="3228"/>
                  </a:moveTo>
                  <a:cubicBezTo>
                    <a:pt x="15814" y="2176"/>
                    <a:pt x="14047" y="1124"/>
                    <a:pt x="12574" y="599"/>
                  </a:cubicBezTo>
                  <a:cubicBezTo>
                    <a:pt x="11102" y="73"/>
                    <a:pt x="9924" y="73"/>
                    <a:pt x="8254" y="882"/>
                  </a:cubicBezTo>
                  <a:cubicBezTo>
                    <a:pt x="6585" y="1691"/>
                    <a:pt x="4425" y="3309"/>
                    <a:pt x="2805" y="5129"/>
                  </a:cubicBezTo>
                  <a:cubicBezTo>
                    <a:pt x="1185" y="6949"/>
                    <a:pt x="105" y="8972"/>
                    <a:pt x="7" y="11237"/>
                  </a:cubicBezTo>
                  <a:cubicBezTo>
                    <a:pt x="-91" y="13502"/>
                    <a:pt x="793" y="16010"/>
                    <a:pt x="2167" y="17790"/>
                  </a:cubicBezTo>
                  <a:cubicBezTo>
                    <a:pt x="3542" y="19569"/>
                    <a:pt x="5407" y="20621"/>
                    <a:pt x="7567" y="21066"/>
                  </a:cubicBezTo>
                  <a:cubicBezTo>
                    <a:pt x="9727" y="21511"/>
                    <a:pt x="12182" y="21349"/>
                    <a:pt x="14391" y="20621"/>
                  </a:cubicBezTo>
                  <a:cubicBezTo>
                    <a:pt x="16600" y="19893"/>
                    <a:pt x="18564" y="18599"/>
                    <a:pt x="19791" y="16495"/>
                  </a:cubicBezTo>
                  <a:cubicBezTo>
                    <a:pt x="21018" y="14392"/>
                    <a:pt x="21509" y="11480"/>
                    <a:pt x="21509" y="8931"/>
                  </a:cubicBezTo>
                  <a:cubicBezTo>
                    <a:pt x="21509" y="6383"/>
                    <a:pt x="21018" y="4199"/>
                    <a:pt x="19153" y="2742"/>
                  </a:cubicBezTo>
                  <a:cubicBezTo>
                    <a:pt x="17287" y="1286"/>
                    <a:pt x="14047" y="558"/>
                    <a:pt x="12182" y="235"/>
                  </a:cubicBezTo>
                  <a:cubicBezTo>
                    <a:pt x="10316" y="-89"/>
                    <a:pt x="9825" y="-8"/>
                    <a:pt x="9334" y="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698762" y="5063280"/>
              <a:ext cx="10090151" cy="619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360"/>
                  </a:moveTo>
                  <a:cubicBezTo>
                    <a:pt x="95" y="139"/>
                    <a:pt x="190" y="-81"/>
                    <a:pt x="315" y="29"/>
                  </a:cubicBezTo>
                  <a:cubicBezTo>
                    <a:pt x="440" y="139"/>
                    <a:pt x="594" y="580"/>
                    <a:pt x="748" y="911"/>
                  </a:cubicBezTo>
                  <a:cubicBezTo>
                    <a:pt x="902" y="1241"/>
                    <a:pt x="1056" y="1462"/>
                    <a:pt x="1210" y="1682"/>
                  </a:cubicBezTo>
                  <a:cubicBezTo>
                    <a:pt x="1364" y="1903"/>
                    <a:pt x="1518" y="2123"/>
                    <a:pt x="1686" y="2307"/>
                  </a:cubicBezTo>
                  <a:cubicBezTo>
                    <a:pt x="1853" y="2490"/>
                    <a:pt x="2034" y="2637"/>
                    <a:pt x="2191" y="2748"/>
                  </a:cubicBezTo>
                  <a:cubicBezTo>
                    <a:pt x="2347" y="2858"/>
                    <a:pt x="2479" y="2931"/>
                    <a:pt x="2619" y="3005"/>
                  </a:cubicBezTo>
                  <a:cubicBezTo>
                    <a:pt x="2759" y="3078"/>
                    <a:pt x="2909" y="3152"/>
                    <a:pt x="3061" y="3225"/>
                  </a:cubicBezTo>
                  <a:cubicBezTo>
                    <a:pt x="3213" y="3299"/>
                    <a:pt x="3367" y="3372"/>
                    <a:pt x="3534" y="3409"/>
                  </a:cubicBezTo>
                  <a:cubicBezTo>
                    <a:pt x="3702" y="3446"/>
                    <a:pt x="3883" y="3446"/>
                    <a:pt x="4071" y="3482"/>
                  </a:cubicBezTo>
                  <a:cubicBezTo>
                    <a:pt x="4259" y="3519"/>
                    <a:pt x="4454" y="3592"/>
                    <a:pt x="4651" y="3629"/>
                  </a:cubicBezTo>
                  <a:cubicBezTo>
                    <a:pt x="4848" y="3666"/>
                    <a:pt x="5048" y="3666"/>
                    <a:pt x="5209" y="3666"/>
                  </a:cubicBezTo>
                  <a:cubicBezTo>
                    <a:pt x="5369" y="3666"/>
                    <a:pt x="5492" y="3666"/>
                    <a:pt x="5601" y="3666"/>
                  </a:cubicBezTo>
                  <a:cubicBezTo>
                    <a:pt x="5709" y="3666"/>
                    <a:pt x="5804" y="3666"/>
                    <a:pt x="5915" y="3666"/>
                  </a:cubicBezTo>
                  <a:cubicBezTo>
                    <a:pt x="6026" y="3666"/>
                    <a:pt x="6153" y="3666"/>
                    <a:pt x="6285" y="3666"/>
                  </a:cubicBezTo>
                  <a:cubicBezTo>
                    <a:pt x="6416" y="3666"/>
                    <a:pt x="6552" y="3666"/>
                    <a:pt x="6686" y="3666"/>
                  </a:cubicBezTo>
                  <a:cubicBezTo>
                    <a:pt x="6819" y="3666"/>
                    <a:pt x="6951" y="3666"/>
                    <a:pt x="7080" y="3666"/>
                  </a:cubicBezTo>
                  <a:cubicBezTo>
                    <a:pt x="7209" y="3666"/>
                    <a:pt x="7336" y="3666"/>
                    <a:pt x="7472" y="3666"/>
                  </a:cubicBezTo>
                  <a:cubicBezTo>
                    <a:pt x="7608" y="3666"/>
                    <a:pt x="7753" y="3666"/>
                    <a:pt x="7898" y="3703"/>
                  </a:cubicBezTo>
                  <a:cubicBezTo>
                    <a:pt x="8043" y="3739"/>
                    <a:pt x="8188" y="3813"/>
                    <a:pt x="8335" y="3850"/>
                  </a:cubicBezTo>
                  <a:cubicBezTo>
                    <a:pt x="8482" y="3886"/>
                    <a:pt x="8632" y="3886"/>
                    <a:pt x="8777" y="3923"/>
                  </a:cubicBezTo>
                  <a:cubicBezTo>
                    <a:pt x="8922" y="3960"/>
                    <a:pt x="9062" y="4033"/>
                    <a:pt x="9214" y="4107"/>
                  </a:cubicBezTo>
                  <a:cubicBezTo>
                    <a:pt x="9366" y="4180"/>
                    <a:pt x="9529" y="4254"/>
                    <a:pt x="9688" y="4364"/>
                  </a:cubicBezTo>
                  <a:cubicBezTo>
                    <a:pt x="9846" y="4474"/>
                    <a:pt x="10000" y="4621"/>
                    <a:pt x="10157" y="4768"/>
                  </a:cubicBezTo>
                  <a:cubicBezTo>
                    <a:pt x="10313" y="4915"/>
                    <a:pt x="10471" y="5062"/>
                    <a:pt x="10623" y="5172"/>
                  </a:cubicBezTo>
                  <a:cubicBezTo>
                    <a:pt x="10775" y="5282"/>
                    <a:pt x="10920" y="5356"/>
                    <a:pt x="11076" y="5503"/>
                  </a:cubicBezTo>
                  <a:cubicBezTo>
                    <a:pt x="11233" y="5650"/>
                    <a:pt x="11400" y="5870"/>
                    <a:pt x="11563" y="6054"/>
                  </a:cubicBezTo>
                  <a:cubicBezTo>
                    <a:pt x="11727" y="6237"/>
                    <a:pt x="11885" y="6384"/>
                    <a:pt x="12046" y="6568"/>
                  </a:cubicBezTo>
                  <a:cubicBezTo>
                    <a:pt x="12207" y="6752"/>
                    <a:pt x="12370" y="6972"/>
                    <a:pt x="12524" y="7156"/>
                  </a:cubicBezTo>
                  <a:cubicBezTo>
                    <a:pt x="12678" y="7339"/>
                    <a:pt x="12823" y="7486"/>
                    <a:pt x="12979" y="7670"/>
                  </a:cubicBezTo>
                  <a:cubicBezTo>
                    <a:pt x="13136" y="7854"/>
                    <a:pt x="13303" y="8074"/>
                    <a:pt x="13467" y="8295"/>
                  </a:cubicBezTo>
                  <a:cubicBezTo>
                    <a:pt x="13630" y="8515"/>
                    <a:pt x="13788" y="8735"/>
                    <a:pt x="13949" y="8956"/>
                  </a:cubicBezTo>
                  <a:cubicBezTo>
                    <a:pt x="14110" y="9176"/>
                    <a:pt x="14273" y="9397"/>
                    <a:pt x="14427" y="9617"/>
                  </a:cubicBezTo>
                  <a:cubicBezTo>
                    <a:pt x="14581" y="9837"/>
                    <a:pt x="14726" y="10058"/>
                    <a:pt x="14880" y="10241"/>
                  </a:cubicBezTo>
                  <a:cubicBezTo>
                    <a:pt x="15034" y="10425"/>
                    <a:pt x="15197" y="10572"/>
                    <a:pt x="15356" y="10756"/>
                  </a:cubicBezTo>
                  <a:cubicBezTo>
                    <a:pt x="15515" y="10939"/>
                    <a:pt x="15669" y="11160"/>
                    <a:pt x="15823" y="11380"/>
                  </a:cubicBezTo>
                  <a:cubicBezTo>
                    <a:pt x="15977" y="11601"/>
                    <a:pt x="16131" y="11821"/>
                    <a:pt x="16278" y="12041"/>
                  </a:cubicBezTo>
                  <a:cubicBezTo>
                    <a:pt x="16425" y="12262"/>
                    <a:pt x="16566" y="12482"/>
                    <a:pt x="16715" y="12666"/>
                  </a:cubicBezTo>
                  <a:cubicBezTo>
                    <a:pt x="16865" y="12850"/>
                    <a:pt x="17024" y="12997"/>
                    <a:pt x="17178" y="13180"/>
                  </a:cubicBezTo>
                  <a:cubicBezTo>
                    <a:pt x="17332" y="13364"/>
                    <a:pt x="17481" y="13584"/>
                    <a:pt x="17631" y="13805"/>
                  </a:cubicBezTo>
                  <a:cubicBezTo>
                    <a:pt x="17780" y="14025"/>
                    <a:pt x="17930" y="14246"/>
                    <a:pt x="18145" y="14539"/>
                  </a:cubicBezTo>
                  <a:cubicBezTo>
                    <a:pt x="18360" y="14833"/>
                    <a:pt x="18641" y="15201"/>
                    <a:pt x="18847" y="15495"/>
                  </a:cubicBezTo>
                  <a:cubicBezTo>
                    <a:pt x="19053" y="15788"/>
                    <a:pt x="19185" y="16009"/>
                    <a:pt x="19373" y="16339"/>
                  </a:cubicBezTo>
                  <a:cubicBezTo>
                    <a:pt x="19561" y="16670"/>
                    <a:pt x="19806" y="17111"/>
                    <a:pt x="20039" y="17588"/>
                  </a:cubicBezTo>
                  <a:cubicBezTo>
                    <a:pt x="20272" y="18066"/>
                    <a:pt x="20494" y="18580"/>
                    <a:pt x="20705" y="19095"/>
                  </a:cubicBezTo>
                  <a:cubicBezTo>
                    <a:pt x="20916" y="19609"/>
                    <a:pt x="21115" y="20123"/>
                    <a:pt x="21262" y="20527"/>
                  </a:cubicBezTo>
                  <a:cubicBezTo>
                    <a:pt x="21410" y="20931"/>
                    <a:pt x="21505" y="21225"/>
                    <a:pt x="21600" y="2151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0" y="5284846"/>
              <a:ext cx="184413" cy="387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268" fill="norm" stroke="1" extrusionOk="0">
                  <a:moveTo>
                    <a:pt x="21385" y="2697"/>
                  </a:moveTo>
                  <a:cubicBezTo>
                    <a:pt x="20158" y="1652"/>
                    <a:pt x="18930" y="607"/>
                    <a:pt x="15740" y="200"/>
                  </a:cubicBezTo>
                  <a:cubicBezTo>
                    <a:pt x="12549" y="-206"/>
                    <a:pt x="7394" y="26"/>
                    <a:pt x="4203" y="723"/>
                  </a:cubicBezTo>
                  <a:cubicBezTo>
                    <a:pt x="1012" y="1420"/>
                    <a:pt x="-215" y="2581"/>
                    <a:pt x="30" y="3859"/>
                  </a:cubicBezTo>
                  <a:cubicBezTo>
                    <a:pt x="276" y="5136"/>
                    <a:pt x="1994" y="6529"/>
                    <a:pt x="4940" y="8039"/>
                  </a:cubicBezTo>
                  <a:cubicBezTo>
                    <a:pt x="7885" y="9549"/>
                    <a:pt x="12058" y="11175"/>
                    <a:pt x="14758" y="12684"/>
                  </a:cubicBezTo>
                  <a:cubicBezTo>
                    <a:pt x="17458" y="14194"/>
                    <a:pt x="18685" y="15588"/>
                    <a:pt x="18317" y="16981"/>
                  </a:cubicBezTo>
                  <a:cubicBezTo>
                    <a:pt x="17949" y="18375"/>
                    <a:pt x="15985" y="19768"/>
                    <a:pt x="14021" y="20523"/>
                  </a:cubicBezTo>
                  <a:cubicBezTo>
                    <a:pt x="12058" y="21278"/>
                    <a:pt x="10094" y="21394"/>
                    <a:pt x="8621" y="21162"/>
                  </a:cubicBezTo>
                  <a:cubicBezTo>
                    <a:pt x="7149" y="20929"/>
                    <a:pt x="6167" y="20349"/>
                    <a:pt x="6535" y="19826"/>
                  </a:cubicBezTo>
                  <a:cubicBezTo>
                    <a:pt x="6903" y="19304"/>
                    <a:pt x="8621" y="18839"/>
                    <a:pt x="10340" y="183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199431" y="5466248"/>
              <a:ext cx="175482" cy="159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0911" fill="norm" stroke="1" extrusionOk="0">
                  <a:moveTo>
                    <a:pt x="7432" y="7621"/>
                  </a:moveTo>
                  <a:cubicBezTo>
                    <a:pt x="8461" y="6790"/>
                    <a:pt x="9489" y="5959"/>
                    <a:pt x="10647" y="4575"/>
                  </a:cubicBezTo>
                  <a:cubicBezTo>
                    <a:pt x="11804" y="3190"/>
                    <a:pt x="13089" y="1252"/>
                    <a:pt x="13089" y="421"/>
                  </a:cubicBezTo>
                  <a:cubicBezTo>
                    <a:pt x="13089" y="-410"/>
                    <a:pt x="11804" y="-133"/>
                    <a:pt x="9361" y="2359"/>
                  </a:cubicBezTo>
                  <a:cubicBezTo>
                    <a:pt x="6918" y="4852"/>
                    <a:pt x="3318" y="9559"/>
                    <a:pt x="1518" y="12882"/>
                  </a:cubicBezTo>
                  <a:cubicBezTo>
                    <a:pt x="-282" y="16205"/>
                    <a:pt x="-282" y="18144"/>
                    <a:pt x="489" y="19390"/>
                  </a:cubicBezTo>
                  <a:cubicBezTo>
                    <a:pt x="1261" y="20636"/>
                    <a:pt x="2804" y="21190"/>
                    <a:pt x="6404" y="20775"/>
                  </a:cubicBezTo>
                  <a:cubicBezTo>
                    <a:pt x="10004" y="20359"/>
                    <a:pt x="15661" y="18975"/>
                    <a:pt x="21318" y="175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343153" y="5452533"/>
              <a:ext cx="666760" cy="347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488" fill="norm" stroke="1" extrusionOk="0">
                  <a:moveTo>
                    <a:pt x="3897" y="3273"/>
                  </a:moveTo>
                  <a:cubicBezTo>
                    <a:pt x="3623" y="2880"/>
                    <a:pt x="3350" y="2487"/>
                    <a:pt x="2837" y="2487"/>
                  </a:cubicBezTo>
                  <a:cubicBezTo>
                    <a:pt x="2324" y="2487"/>
                    <a:pt x="1573" y="2880"/>
                    <a:pt x="1026" y="3927"/>
                  </a:cubicBezTo>
                  <a:cubicBezTo>
                    <a:pt x="479" y="4975"/>
                    <a:pt x="137" y="6676"/>
                    <a:pt x="35" y="7855"/>
                  </a:cubicBezTo>
                  <a:cubicBezTo>
                    <a:pt x="-68" y="9033"/>
                    <a:pt x="69" y="9687"/>
                    <a:pt x="308" y="10015"/>
                  </a:cubicBezTo>
                  <a:cubicBezTo>
                    <a:pt x="547" y="10342"/>
                    <a:pt x="889" y="10342"/>
                    <a:pt x="1367" y="9884"/>
                  </a:cubicBezTo>
                  <a:cubicBezTo>
                    <a:pt x="1846" y="9425"/>
                    <a:pt x="2461" y="8509"/>
                    <a:pt x="2940" y="7855"/>
                  </a:cubicBezTo>
                  <a:cubicBezTo>
                    <a:pt x="3418" y="7200"/>
                    <a:pt x="3760" y="6807"/>
                    <a:pt x="3897" y="6938"/>
                  </a:cubicBezTo>
                  <a:cubicBezTo>
                    <a:pt x="4033" y="7069"/>
                    <a:pt x="3965" y="7724"/>
                    <a:pt x="3623" y="9556"/>
                  </a:cubicBezTo>
                  <a:cubicBezTo>
                    <a:pt x="3281" y="11389"/>
                    <a:pt x="2666" y="14400"/>
                    <a:pt x="2359" y="16298"/>
                  </a:cubicBezTo>
                  <a:cubicBezTo>
                    <a:pt x="2051" y="18196"/>
                    <a:pt x="2051" y="18982"/>
                    <a:pt x="2051" y="19767"/>
                  </a:cubicBezTo>
                  <a:cubicBezTo>
                    <a:pt x="2051" y="20553"/>
                    <a:pt x="2051" y="21338"/>
                    <a:pt x="2222" y="21469"/>
                  </a:cubicBezTo>
                  <a:cubicBezTo>
                    <a:pt x="2393" y="21600"/>
                    <a:pt x="2735" y="21076"/>
                    <a:pt x="3316" y="19244"/>
                  </a:cubicBezTo>
                  <a:cubicBezTo>
                    <a:pt x="3897" y="17411"/>
                    <a:pt x="4717" y="14269"/>
                    <a:pt x="5469" y="11062"/>
                  </a:cubicBezTo>
                  <a:cubicBezTo>
                    <a:pt x="6221" y="7855"/>
                    <a:pt x="6904" y="4582"/>
                    <a:pt x="7280" y="2618"/>
                  </a:cubicBezTo>
                  <a:cubicBezTo>
                    <a:pt x="7656" y="655"/>
                    <a:pt x="7724" y="0"/>
                    <a:pt x="7656" y="0"/>
                  </a:cubicBezTo>
                  <a:cubicBezTo>
                    <a:pt x="7588" y="0"/>
                    <a:pt x="7383" y="655"/>
                    <a:pt x="7212" y="1702"/>
                  </a:cubicBezTo>
                  <a:cubicBezTo>
                    <a:pt x="7041" y="2749"/>
                    <a:pt x="6904" y="4189"/>
                    <a:pt x="6870" y="5236"/>
                  </a:cubicBezTo>
                  <a:cubicBezTo>
                    <a:pt x="6836" y="6284"/>
                    <a:pt x="6904" y="6938"/>
                    <a:pt x="7075" y="7462"/>
                  </a:cubicBezTo>
                  <a:cubicBezTo>
                    <a:pt x="7246" y="7985"/>
                    <a:pt x="7519" y="8378"/>
                    <a:pt x="7827" y="8444"/>
                  </a:cubicBezTo>
                  <a:cubicBezTo>
                    <a:pt x="8135" y="8509"/>
                    <a:pt x="8476" y="8247"/>
                    <a:pt x="8784" y="7658"/>
                  </a:cubicBezTo>
                  <a:cubicBezTo>
                    <a:pt x="9091" y="7069"/>
                    <a:pt x="9365" y="6153"/>
                    <a:pt x="9570" y="5302"/>
                  </a:cubicBezTo>
                  <a:cubicBezTo>
                    <a:pt x="9775" y="4451"/>
                    <a:pt x="9912" y="3665"/>
                    <a:pt x="9980" y="3600"/>
                  </a:cubicBezTo>
                  <a:cubicBezTo>
                    <a:pt x="10048" y="3535"/>
                    <a:pt x="10048" y="4189"/>
                    <a:pt x="10151" y="4778"/>
                  </a:cubicBezTo>
                  <a:cubicBezTo>
                    <a:pt x="10254" y="5367"/>
                    <a:pt x="10459" y="5891"/>
                    <a:pt x="10903" y="6218"/>
                  </a:cubicBezTo>
                  <a:cubicBezTo>
                    <a:pt x="11347" y="6545"/>
                    <a:pt x="12031" y="6676"/>
                    <a:pt x="12680" y="6284"/>
                  </a:cubicBezTo>
                  <a:cubicBezTo>
                    <a:pt x="13329" y="5891"/>
                    <a:pt x="13945" y="4975"/>
                    <a:pt x="14355" y="4189"/>
                  </a:cubicBezTo>
                  <a:cubicBezTo>
                    <a:pt x="14765" y="3404"/>
                    <a:pt x="14970" y="2749"/>
                    <a:pt x="15038" y="2095"/>
                  </a:cubicBezTo>
                  <a:cubicBezTo>
                    <a:pt x="15107" y="1440"/>
                    <a:pt x="15038" y="785"/>
                    <a:pt x="14799" y="458"/>
                  </a:cubicBezTo>
                  <a:cubicBezTo>
                    <a:pt x="14560" y="131"/>
                    <a:pt x="14150" y="131"/>
                    <a:pt x="13705" y="720"/>
                  </a:cubicBezTo>
                  <a:cubicBezTo>
                    <a:pt x="13261" y="1309"/>
                    <a:pt x="12783" y="2487"/>
                    <a:pt x="12475" y="3535"/>
                  </a:cubicBezTo>
                  <a:cubicBezTo>
                    <a:pt x="12167" y="4582"/>
                    <a:pt x="12031" y="5498"/>
                    <a:pt x="12065" y="6218"/>
                  </a:cubicBezTo>
                  <a:cubicBezTo>
                    <a:pt x="12099" y="6938"/>
                    <a:pt x="12304" y="7462"/>
                    <a:pt x="12578" y="7789"/>
                  </a:cubicBezTo>
                  <a:cubicBezTo>
                    <a:pt x="12851" y="8116"/>
                    <a:pt x="13193" y="8247"/>
                    <a:pt x="13705" y="8051"/>
                  </a:cubicBezTo>
                  <a:cubicBezTo>
                    <a:pt x="14218" y="7855"/>
                    <a:pt x="14902" y="7331"/>
                    <a:pt x="15346" y="6807"/>
                  </a:cubicBezTo>
                  <a:cubicBezTo>
                    <a:pt x="15790" y="6284"/>
                    <a:pt x="15995" y="5760"/>
                    <a:pt x="16098" y="5956"/>
                  </a:cubicBezTo>
                  <a:cubicBezTo>
                    <a:pt x="16200" y="6153"/>
                    <a:pt x="16200" y="7069"/>
                    <a:pt x="16200" y="7855"/>
                  </a:cubicBezTo>
                  <a:cubicBezTo>
                    <a:pt x="16200" y="8640"/>
                    <a:pt x="16200" y="9295"/>
                    <a:pt x="16303" y="9229"/>
                  </a:cubicBezTo>
                  <a:cubicBezTo>
                    <a:pt x="16405" y="9164"/>
                    <a:pt x="16610" y="8378"/>
                    <a:pt x="16986" y="7004"/>
                  </a:cubicBezTo>
                  <a:cubicBezTo>
                    <a:pt x="17362" y="5629"/>
                    <a:pt x="17909" y="3665"/>
                    <a:pt x="18319" y="2487"/>
                  </a:cubicBezTo>
                  <a:cubicBezTo>
                    <a:pt x="18729" y="1309"/>
                    <a:pt x="19003" y="916"/>
                    <a:pt x="19310" y="785"/>
                  </a:cubicBezTo>
                  <a:cubicBezTo>
                    <a:pt x="19618" y="655"/>
                    <a:pt x="19960" y="785"/>
                    <a:pt x="20199" y="1178"/>
                  </a:cubicBezTo>
                  <a:cubicBezTo>
                    <a:pt x="20438" y="1571"/>
                    <a:pt x="20575" y="2225"/>
                    <a:pt x="20643" y="2880"/>
                  </a:cubicBezTo>
                  <a:cubicBezTo>
                    <a:pt x="20712" y="3535"/>
                    <a:pt x="20712" y="4189"/>
                    <a:pt x="20780" y="4909"/>
                  </a:cubicBezTo>
                  <a:cubicBezTo>
                    <a:pt x="20848" y="5629"/>
                    <a:pt x="20985" y="6415"/>
                    <a:pt x="21122" y="6807"/>
                  </a:cubicBezTo>
                  <a:cubicBezTo>
                    <a:pt x="21259" y="7200"/>
                    <a:pt x="21395" y="7200"/>
                    <a:pt x="21532" y="72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1054093" y="5276850"/>
              <a:ext cx="161697" cy="338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487" fill="norm" stroke="1" extrusionOk="0">
                  <a:moveTo>
                    <a:pt x="8343" y="0"/>
                  </a:moveTo>
                  <a:cubicBezTo>
                    <a:pt x="6404" y="3622"/>
                    <a:pt x="4466" y="7245"/>
                    <a:pt x="3496" y="10263"/>
                  </a:cubicBezTo>
                  <a:cubicBezTo>
                    <a:pt x="2527" y="13282"/>
                    <a:pt x="2527" y="15697"/>
                    <a:pt x="2804" y="17307"/>
                  </a:cubicBezTo>
                  <a:cubicBezTo>
                    <a:pt x="3081" y="18917"/>
                    <a:pt x="3635" y="19722"/>
                    <a:pt x="4604" y="20393"/>
                  </a:cubicBezTo>
                  <a:cubicBezTo>
                    <a:pt x="5573" y="21063"/>
                    <a:pt x="6958" y="21600"/>
                    <a:pt x="8066" y="21466"/>
                  </a:cubicBezTo>
                  <a:cubicBezTo>
                    <a:pt x="9173" y="21332"/>
                    <a:pt x="10004" y="20527"/>
                    <a:pt x="9312" y="19051"/>
                  </a:cubicBezTo>
                  <a:cubicBezTo>
                    <a:pt x="8620" y="17575"/>
                    <a:pt x="6404" y="15429"/>
                    <a:pt x="4327" y="14087"/>
                  </a:cubicBezTo>
                  <a:cubicBezTo>
                    <a:pt x="2250" y="12745"/>
                    <a:pt x="312" y="12209"/>
                    <a:pt x="35" y="11940"/>
                  </a:cubicBezTo>
                  <a:cubicBezTo>
                    <a:pt x="-242" y="11672"/>
                    <a:pt x="1143" y="11672"/>
                    <a:pt x="3220" y="11672"/>
                  </a:cubicBezTo>
                  <a:cubicBezTo>
                    <a:pt x="5296" y="11672"/>
                    <a:pt x="8066" y="11672"/>
                    <a:pt x="10143" y="11873"/>
                  </a:cubicBezTo>
                  <a:cubicBezTo>
                    <a:pt x="12220" y="12075"/>
                    <a:pt x="13604" y="12477"/>
                    <a:pt x="14435" y="13014"/>
                  </a:cubicBezTo>
                  <a:cubicBezTo>
                    <a:pt x="15266" y="13550"/>
                    <a:pt x="15543" y="14221"/>
                    <a:pt x="15404" y="14892"/>
                  </a:cubicBezTo>
                  <a:cubicBezTo>
                    <a:pt x="15266" y="15563"/>
                    <a:pt x="14712" y="16234"/>
                    <a:pt x="14850" y="16301"/>
                  </a:cubicBezTo>
                  <a:cubicBezTo>
                    <a:pt x="14989" y="16368"/>
                    <a:pt x="15820" y="15831"/>
                    <a:pt x="16512" y="14691"/>
                  </a:cubicBezTo>
                  <a:cubicBezTo>
                    <a:pt x="17204" y="13550"/>
                    <a:pt x="17758" y="11806"/>
                    <a:pt x="18589" y="10398"/>
                  </a:cubicBezTo>
                  <a:cubicBezTo>
                    <a:pt x="19420" y="8989"/>
                    <a:pt x="20527" y="7916"/>
                    <a:pt x="20943" y="7781"/>
                  </a:cubicBezTo>
                  <a:cubicBezTo>
                    <a:pt x="21358" y="7647"/>
                    <a:pt x="21081" y="8452"/>
                    <a:pt x="20804" y="92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1254127" y="5258403"/>
              <a:ext cx="251086" cy="304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409" fill="norm" stroke="1" extrusionOk="0">
                  <a:moveTo>
                    <a:pt x="5196" y="15599"/>
                  </a:moveTo>
                  <a:cubicBezTo>
                    <a:pt x="5196" y="14855"/>
                    <a:pt x="5196" y="14110"/>
                    <a:pt x="4742" y="13737"/>
                  </a:cubicBezTo>
                  <a:cubicBezTo>
                    <a:pt x="4288" y="13365"/>
                    <a:pt x="3381" y="13365"/>
                    <a:pt x="2655" y="13663"/>
                  </a:cubicBezTo>
                  <a:cubicBezTo>
                    <a:pt x="1929" y="13961"/>
                    <a:pt x="1384" y="14557"/>
                    <a:pt x="930" y="15301"/>
                  </a:cubicBezTo>
                  <a:cubicBezTo>
                    <a:pt x="477" y="16046"/>
                    <a:pt x="114" y="16940"/>
                    <a:pt x="23" y="17759"/>
                  </a:cubicBezTo>
                  <a:cubicBezTo>
                    <a:pt x="-68" y="18579"/>
                    <a:pt x="114" y="19323"/>
                    <a:pt x="658" y="19621"/>
                  </a:cubicBezTo>
                  <a:cubicBezTo>
                    <a:pt x="1203" y="19919"/>
                    <a:pt x="2110" y="19770"/>
                    <a:pt x="2836" y="19398"/>
                  </a:cubicBezTo>
                  <a:cubicBezTo>
                    <a:pt x="3562" y="19026"/>
                    <a:pt x="4107" y="18430"/>
                    <a:pt x="4561" y="17759"/>
                  </a:cubicBezTo>
                  <a:cubicBezTo>
                    <a:pt x="5014" y="17089"/>
                    <a:pt x="5377" y="16344"/>
                    <a:pt x="5650" y="16568"/>
                  </a:cubicBezTo>
                  <a:cubicBezTo>
                    <a:pt x="5922" y="16791"/>
                    <a:pt x="6103" y="17983"/>
                    <a:pt x="6829" y="18579"/>
                  </a:cubicBezTo>
                  <a:cubicBezTo>
                    <a:pt x="7556" y="19175"/>
                    <a:pt x="8826" y="19175"/>
                    <a:pt x="10550" y="18132"/>
                  </a:cubicBezTo>
                  <a:cubicBezTo>
                    <a:pt x="12275" y="17089"/>
                    <a:pt x="14453" y="15003"/>
                    <a:pt x="16177" y="12173"/>
                  </a:cubicBezTo>
                  <a:cubicBezTo>
                    <a:pt x="17902" y="9343"/>
                    <a:pt x="19172" y="5768"/>
                    <a:pt x="19808" y="3533"/>
                  </a:cubicBezTo>
                  <a:cubicBezTo>
                    <a:pt x="20443" y="1299"/>
                    <a:pt x="20443" y="405"/>
                    <a:pt x="19989" y="107"/>
                  </a:cubicBezTo>
                  <a:cubicBezTo>
                    <a:pt x="19535" y="-191"/>
                    <a:pt x="18628" y="107"/>
                    <a:pt x="17811" y="1373"/>
                  </a:cubicBezTo>
                  <a:cubicBezTo>
                    <a:pt x="16994" y="2639"/>
                    <a:pt x="16268" y="4874"/>
                    <a:pt x="16903" y="8375"/>
                  </a:cubicBezTo>
                  <a:cubicBezTo>
                    <a:pt x="17539" y="11875"/>
                    <a:pt x="19535" y="16642"/>
                    <a:pt x="21532" y="214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120912" y="5702300"/>
              <a:ext cx="1275679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600" fill="norm" stroke="1" extrusionOk="0">
                  <a:moveTo>
                    <a:pt x="0" y="21600"/>
                  </a:moveTo>
                  <a:cubicBezTo>
                    <a:pt x="1109" y="20463"/>
                    <a:pt x="2217" y="19326"/>
                    <a:pt x="3469" y="17811"/>
                  </a:cubicBezTo>
                  <a:cubicBezTo>
                    <a:pt x="4721" y="16295"/>
                    <a:pt x="6115" y="14400"/>
                    <a:pt x="7564" y="12126"/>
                  </a:cubicBezTo>
                  <a:cubicBezTo>
                    <a:pt x="9012" y="9853"/>
                    <a:pt x="10514" y="7200"/>
                    <a:pt x="12016" y="5305"/>
                  </a:cubicBezTo>
                  <a:cubicBezTo>
                    <a:pt x="13518" y="3411"/>
                    <a:pt x="15020" y="2274"/>
                    <a:pt x="16468" y="1705"/>
                  </a:cubicBezTo>
                  <a:cubicBezTo>
                    <a:pt x="17917" y="1137"/>
                    <a:pt x="19311" y="1137"/>
                    <a:pt x="20205" y="947"/>
                  </a:cubicBezTo>
                  <a:cubicBezTo>
                    <a:pt x="21099" y="758"/>
                    <a:pt x="21493" y="379"/>
                    <a:pt x="21546" y="189"/>
                  </a:cubicBezTo>
                  <a:cubicBezTo>
                    <a:pt x="21600" y="0"/>
                    <a:pt x="21314" y="0"/>
                    <a:pt x="21028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266962" y="5759450"/>
              <a:ext cx="114300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60" y="19800"/>
                    <a:pt x="1920" y="18000"/>
                    <a:pt x="3160" y="15975"/>
                  </a:cubicBezTo>
                  <a:cubicBezTo>
                    <a:pt x="4400" y="13950"/>
                    <a:pt x="5920" y="11700"/>
                    <a:pt x="7520" y="9675"/>
                  </a:cubicBezTo>
                  <a:cubicBezTo>
                    <a:pt x="9120" y="7650"/>
                    <a:pt x="10800" y="5850"/>
                    <a:pt x="12340" y="4500"/>
                  </a:cubicBezTo>
                  <a:cubicBezTo>
                    <a:pt x="13880" y="3150"/>
                    <a:pt x="15280" y="2250"/>
                    <a:pt x="16800" y="1575"/>
                  </a:cubicBezTo>
                  <a:cubicBezTo>
                    <a:pt x="18320" y="900"/>
                    <a:pt x="19960" y="45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1625862" y="5416550"/>
              <a:ext cx="254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160"/>
                    <a:pt x="7200" y="4320"/>
                    <a:pt x="3600" y="7920"/>
                  </a:cubicBezTo>
                  <a:cubicBezTo>
                    <a:pt x="0" y="11520"/>
                    <a:pt x="0" y="1656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1651262" y="5530850"/>
              <a:ext cx="6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866949" y="5925725"/>
              <a:ext cx="153251" cy="324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207" fill="norm" stroke="1" extrusionOk="0">
                  <a:moveTo>
                    <a:pt x="20590" y="2831"/>
                  </a:moveTo>
                  <a:cubicBezTo>
                    <a:pt x="20298" y="2000"/>
                    <a:pt x="20007" y="1170"/>
                    <a:pt x="19131" y="616"/>
                  </a:cubicBezTo>
                  <a:cubicBezTo>
                    <a:pt x="18255" y="62"/>
                    <a:pt x="16796" y="-215"/>
                    <a:pt x="13877" y="200"/>
                  </a:cubicBezTo>
                  <a:cubicBezTo>
                    <a:pt x="10958" y="616"/>
                    <a:pt x="6580" y="1723"/>
                    <a:pt x="3807" y="3177"/>
                  </a:cubicBezTo>
                  <a:cubicBezTo>
                    <a:pt x="1034" y="4631"/>
                    <a:pt x="-134" y="6431"/>
                    <a:pt x="12" y="7608"/>
                  </a:cubicBezTo>
                  <a:cubicBezTo>
                    <a:pt x="158" y="8785"/>
                    <a:pt x="1617" y="9339"/>
                    <a:pt x="5120" y="10308"/>
                  </a:cubicBezTo>
                  <a:cubicBezTo>
                    <a:pt x="8623" y="11277"/>
                    <a:pt x="14169" y="12662"/>
                    <a:pt x="17380" y="13977"/>
                  </a:cubicBezTo>
                  <a:cubicBezTo>
                    <a:pt x="20590" y="15293"/>
                    <a:pt x="21466" y="16539"/>
                    <a:pt x="21028" y="17716"/>
                  </a:cubicBezTo>
                  <a:cubicBezTo>
                    <a:pt x="20590" y="18893"/>
                    <a:pt x="18839" y="20000"/>
                    <a:pt x="16942" y="20623"/>
                  </a:cubicBezTo>
                  <a:cubicBezTo>
                    <a:pt x="15044" y="21247"/>
                    <a:pt x="13001" y="21385"/>
                    <a:pt x="11688" y="20970"/>
                  </a:cubicBezTo>
                  <a:cubicBezTo>
                    <a:pt x="10374" y="20554"/>
                    <a:pt x="9790" y="19585"/>
                    <a:pt x="9790" y="18754"/>
                  </a:cubicBezTo>
                  <a:cubicBezTo>
                    <a:pt x="9790" y="17923"/>
                    <a:pt x="10374" y="17231"/>
                    <a:pt x="10958" y="165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1112306" y="5911850"/>
              <a:ext cx="88107" cy="280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524" fill="norm" stroke="1" extrusionOk="0">
                  <a:moveTo>
                    <a:pt x="7521" y="0"/>
                  </a:moveTo>
                  <a:cubicBezTo>
                    <a:pt x="4950" y="3735"/>
                    <a:pt x="2378" y="7471"/>
                    <a:pt x="1093" y="10719"/>
                  </a:cubicBezTo>
                  <a:cubicBezTo>
                    <a:pt x="-193" y="13967"/>
                    <a:pt x="-193" y="16728"/>
                    <a:pt x="321" y="18595"/>
                  </a:cubicBezTo>
                  <a:cubicBezTo>
                    <a:pt x="836" y="20463"/>
                    <a:pt x="1864" y="21438"/>
                    <a:pt x="5464" y="21519"/>
                  </a:cubicBezTo>
                  <a:cubicBezTo>
                    <a:pt x="9064" y="21600"/>
                    <a:pt x="15236" y="20788"/>
                    <a:pt x="21407" y="199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1092462" y="6064250"/>
              <a:ext cx="1524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4400"/>
                    <a:pt x="10800" y="7200"/>
                    <a:pt x="14400" y="3600"/>
                  </a:cubicBezTo>
                  <a:cubicBezTo>
                    <a:pt x="18000" y="0"/>
                    <a:pt x="19800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1237303" y="6042188"/>
              <a:ext cx="109160" cy="117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002" fill="norm" stroke="1" extrusionOk="0">
                  <a:moveTo>
                    <a:pt x="8960" y="7360"/>
                  </a:moveTo>
                  <a:cubicBezTo>
                    <a:pt x="8960" y="4328"/>
                    <a:pt x="8960" y="1297"/>
                    <a:pt x="7922" y="349"/>
                  </a:cubicBezTo>
                  <a:cubicBezTo>
                    <a:pt x="6884" y="-598"/>
                    <a:pt x="4807" y="539"/>
                    <a:pt x="3145" y="1865"/>
                  </a:cubicBezTo>
                  <a:cubicBezTo>
                    <a:pt x="1484" y="3191"/>
                    <a:pt x="237" y="4707"/>
                    <a:pt x="30" y="7549"/>
                  </a:cubicBezTo>
                  <a:cubicBezTo>
                    <a:pt x="-178" y="10391"/>
                    <a:pt x="653" y="14560"/>
                    <a:pt x="4391" y="17023"/>
                  </a:cubicBezTo>
                  <a:cubicBezTo>
                    <a:pt x="8130" y="19486"/>
                    <a:pt x="14776" y="20244"/>
                    <a:pt x="21422" y="210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1372126" y="6002866"/>
              <a:ext cx="103854" cy="309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471" fill="norm" stroke="1" extrusionOk="0">
                  <a:moveTo>
                    <a:pt x="6426" y="6465"/>
                  </a:moveTo>
                  <a:cubicBezTo>
                    <a:pt x="4698" y="8376"/>
                    <a:pt x="2970" y="10286"/>
                    <a:pt x="1890" y="12563"/>
                  </a:cubicBezTo>
                  <a:cubicBezTo>
                    <a:pt x="810" y="14841"/>
                    <a:pt x="378" y="17486"/>
                    <a:pt x="162" y="19176"/>
                  </a:cubicBezTo>
                  <a:cubicBezTo>
                    <a:pt x="-54" y="20865"/>
                    <a:pt x="-54" y="21600"/>
                    <a:pt x="162" y="21453"/>
                  </a:cubicBezTo>
                  <a:cubicBezTo>
                    <a:pt x="378" y="21306"/>
                    <a:pt x="810" y="20278"/>
                    <a:pt x="1890" y="17706"/>
                  </a:cubicBezTo>
                  <a:cubicBezTo>
                    <a:pt x="2970" y="15135"/>
                    <a:pt x="4698" y="11020"/>
                    <a:pt x="5778" y="8008"/>
                  </a:cubicBezTo>
                  <a:cubicBezTo>
                    <a:pt x="6858" y="4996"/>
                    <a:pt x="7290" y="3086"/>
                    <a:pt x="8154" y="1837"/>
                  </a:cubicBezTo>
                  <a:cubicBezTo>
                    <a:pt x="9018" y="588"/>
                    <a:pt x="10314" y="0"/>
                    <a:pt x="11826" y="0"/>
                  </a:cubicBezTo>
                  <a:cubicBezTo>
                    <a:pt x="13338" y="0"/>
                    <a:pt x="15066" y="588"/>
                    <a:pt x="16794" y="1616"/>
                  </a:cubicBezTo>
                  <a:cubicBezTo>
                    <a:pt x="18522" y="2645"/>
                    <a:pt x="20250" y="4114"/>
                    <a:pt x="20898" y="5216"/>
                  </a:cubicBezTo>
                  <a:cubicBezTo>
                    <a:pt x="21546" y="6318"/>
                    <a:pt x="21114" y="7053"/>
                    <a:pt x="19818" y="7714"/>
                  </a:cubicBezTo>
                  <a:cubicBezTo>
                    <a:pt x="18522" y="8376"/>
                    <a:pt x="16362" y="8963"/>
                    <a:pt x="14202" y="9257"/>
                  </a:cubicBezTo>
                  <a:cubicBezTo>
                    <a:pt x="12042" y="9551"/>
                    <a:pt x="9882" y="9551"/>
                    <a:pt x="8802" y="9404"/>
                  </a:cubicBezTo>
                  <a:cubicBezTo>
                    <a:pt x="7722" y="9257"/>
                    <a:pt x="7722" y="8963"/>
                    <a:pt x="7722" y="86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1651262" y="5880100"/>
              <a:ext cx="2540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500"/>
                    <a:pt x="14400" y="9000"/>
                    <a:pt x="10800" y="12600"/>
                  </a:cubicBezTo>
                  <a:cubicBezTo>
                    <a:pt x="7200" y="16200"/>
                    <a:pt x="3600" y="189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825762" y="6280150"/>
              <a:ext cx="7429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54" y="19800"/>
                    <a:pt x="4308" y="18000"/>
                    <a:pt x="6400" y="16500"/>
                  </a:cubicBezTo>
                  <a:cubicBezTo>
                    <a:pt x="8492" y="15000"/>
                    <a:pt x="10523" y="13800"/>
                    <a:pt x="12800" y="11700"/>
                  </a:cubicBezTo>
                  <a:cubicBezTo>
                    <a:pt x="15077" y="9600"/>
                    <a:pt x="17600" y="6600"/>
                    <a:pt x="19108" y="4500"/>
                  </a:cubicBezTo>
                  <a:cubicBezTo>
                    <a:pt x="20615" y="2400"/>
                    <a:pt x="21108" y="1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1829062" y="599440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1816362" y="6153150"/>
              <a:ext cx="635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2241666" y="5925492"/>
              <a:ext cx="108097" cy="221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8" h="21508" fill="norm" stroke="1" extrusionOk="0">
                  <a:moveTo>
                    <a:pt x="20428" y="1142"/>
                  </a:moveTo>
                  <a:cubicBezTo>
                    <a:pt x="18828" y="525"/>
                    <a:pt x="17228" y="-92"/>
                    <a:pt x="14028" y="11"/>
                  </a:cubicBezTo>
                  <a:cubicBezTo>
                    <a:pt x="10828" y="114"/>
                    <a:pt x="6028" y="937"/>
                    <a:pt x="3028" y="2377"/>
                  </a:cubicBezTo>
                  <a:cubicBezTo>
                    <a:pt x="28" y="3817"/>
                    <a:pt x="-1172" y="5874"/>
                    <a:pt x="1428" y="8034"/>
                  </a:cubicBezTo>
                  <a:cubicBezTo>
                    <a:pt x="4028" y="10194"/>
                    <a:pt x="10428" y="12457"/>
                    <a:pt x="14228" y="13999"/>
                  </a:cubicBezTo>
                  <a:cubicBezTo>
                    <a:pt x="18028" y="15542"/>
                    <a:pt x="19228" y="16365"/>
                    <a:pt x="19628" y="17291"/>
                  </a:cubicBezTo>
                  <a:cubicBezTo>
                    <a:pt x="20028" y="18217"/>
                    <a:pt x="19628" y="19245"/>
                    <a:pt x="18428" y="20068"/>
                  </a:cubicBezTo>
                  <a:cubicBezTo>
                    <a:pt x="17228" y="20891"/>
                    <a:pt x="15228" y="21508"/>
                    <a:pt x="13428" y="21508"/>
                  </a:cubicBezTo>
                  <a:cubicBezTo>
                    <a:pt x="11628" y="21508"/>
                    <a:pt x="10028" y="20891"/>
                    <a:pt x="8428" y="2027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2399929" y="5931769"/>
              <a:ext cx="140334" cy="166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0975" fill="norm" stroke="1" extrusionOk="0">
                  <a:moveTo>
                    <a:pt x="93" y="11891"/>
                  </a:moveTo>
                  <a:cubicBezTo>
                    <a:pt x="1658" y="11891"/>
                    <a:pt x="3224" y="11891"/>
                    <a:pt x="5258" y="10957"/>
                  </a:cubicBezTo>
                  <a:cubicBezTo>
                    <a:pt x="7293" y="10024"/>
                    <a:pt x="9797" y="8157"/>
                    <a:pt x="11206" y="6291"/>
                  </a:cubicBezTo>
                  <a:cubicBezTo>
                    <a:pt x="12615" y="4424"/>
                    <a:pt x="12928" y="2557"/>
                    <a:pt x="12302" y="1357"/>
                  </a:cubicBezTo>
                  <a:cubicBezTo>
                    <a:pt x="11676" y="157"/>
                    <a:pt x="10111" y="-376"/>
                    <a:pt x="8076" y="291"/>
                  </a:cubicBezTo>
                  <a:cubicBezTo>
                    <a:pt x="6041" y="957"/>
                    <a:pt x="3537" y="2824"/>
                    <a:pt x="1815" y="5757"/>
                  </a:cubicBezTo>
                  <a:cubicBezTo>
                    <a:pt x="93" y="8691"/>
                    <a:pt x="-846" y="12691"/>
                    <a:pt x="1032" y="15491"/>
                  </a:cubicBezTo>
                  <a:cubicBezTo>
                    <a:pt x="2911" y="18291"/>
                    <a:pt x="7606" y="19891"/>
                    <a:pt x="11363" y="20557"/>
                  </a:cubicBezTo>
                  <a:cubicBezTo>
                    <a:pt x="15119" y="21224"/>
                    <a:pt x="17937" y="20957"/>
                    <a:pt x="20754" y="206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2564123" y="5942027"/>
              <a:ext cx="179340" cy="162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0967" fill="norm" stroke="1" extrusionOk="0">
                  <a:moveTo>
                    <a:pt x="6964" y="4304"/>
                  </a:moveTo>
                  <a:cubicBezTo>
                    <a:pt x="5708" y="4578"/>
                    <a:pt x="4452" y="4851"/>
                    <a:pt x="4954" y="5261"/>
                  </a:cubicBezTo>
                  <a:cubicBezTo>
                    <a:pt x="5457" y="5671"/>
                    <a:pt x="7717" y="6218"/>
                    <a:pt x="9475" y="6081"/>
                  </a:cubicBezTo>
                  <a:cubicBezTo>
                    <a:pt x="11233" y="5945"/>
                    <a:pt x="12489" y="5124"/>
                    <a:pt x="13368" y="3894"/>
                  </a:cubicBezTo>
                  <a:cubicBezTo>
                    <a:pt x="14247" y="2664"/>
                    <a:pt x="14750" y="1023"/>
                    <a:pt x="14247" y="340"/>
                  </a:cubicBezTo>
                  <a:cubicBezTo>
                    <a:pt x="13745" y="-344"/>
                    <a:pt x="12238" y="-71"/>
                    <a:pt x="9727" y="1843"/>
                  </a:cubicBezTo>
                  <a:cubicBezTo>
                    <a:pt x="7215" y="3757"/>
                    <a:pt x="3699" y="7312"/>
                    <a:pt x="1815" y="9772"/>
                  </a:cubicBezTo>
                  <a:cubicBezTo>
                    <a:pt x="-69" y="12233"/>
                    <a:pt x="-320" y="13600"/>
                    <a:pt x="308" y="15378"/>
                  </a:cubicBezTo>
                  <a:cubicBezTo>
                    <a:pt x="936" y="17155"/>
                    <a:pt x="2443" y="19342"/>
                    <a:pt x="6085" y="20299"/>
                  </a:cubicBezTo>
                  <a:cubicBezTo>
                    <a:pt x="9727" y="21256"/>
                    <a:pt x="15503" y="20983"/>
                    <a:pt x="21280" y="207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2991112" y="5847683"/>
              <a:ext cx="167042" cy="33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370" fill="norm" stroke="1" extrusionOk="0">
                  <a:moveTo>
                    <a:pt x="6480" y="4555"/>
                  </a:moveTo>
                  <a:cubicBezTo>
                    <a:pt x="5940" y="8109"/>
                    <a:pt x="5400" y="11664"/>
                    <a:pt x="5130" y="13783"/>
                  </a:cubicBezTo>
                  <a:cubicBezTo>
                    <a:pt x="4860" y="15902"/>
                    <a:pt x="4860" y="16585"/>
                    <a:pt x="5130" y="17337"/>
                  </a:cubicBezTo>
                  <a:cubicBezTo>
                    <a:pt x="5400" y="18089"/>
                    <a:pt x="5940" y="18909"/>
                    <a:pt x="6345" y="18978"/>
                  </a:cubicBezTo>
                  <a:cubicBezTo>
                    <a:pt x="6750" y="19046"/>
                    <a:pt x="7020" y="18362"/>
                    <a:pt x="7965" y="15492"/>
                  </a:cubicBezTo>
                  <a:cubicBezTo>
                    <a:pt x="8910" y="12621"/>
                    <a:pt x="10530" y="7562"/>
                    <a:pt x="11475" y="4623"/>
                  </a:cubicBezTo>
                  <a:cubicBezTo>
                    <a:pt x="12420" y="1684"/>
                    <a:pt x="12690" y="864"/>
                    <a:pt x="13500" y="385"/>
                  </a:cubicBezTo>
                  <a:cubicBezTo>
                    <a:pt x="14310" y="-93"/>
                    <a:pt x="15660" y="-230"/>
                    <a:pt x="17010" y="590"/>
                  </a:cubicBezTo>
                  <a:cubicBezTo>
                    <a:pt x="18360" y="1411"/>
                    <a:pt x="19710" y="3188"/>
                    <a:pt x="20520" y="5854"/>
                  </a:cubicBezTo>
                  <a:cubicBezTo>
                    <a:pt x="21330" y="8519"/>
                    <a:pt x="21600" y="12074"/>
                    <a:pt x="20925" y="14535"/>
                  </a:cubicBezTo>
                  <a:cubicBezTo>
                    <a:pt x="20250" y="16995"/>
                    <a:pt x="18630" y="18362"/>
                    <a:pt x="14985" y="19319"/>
                  </a:cubicBezTo>
                  <a:cubicBezTo>
                    <a:pt x="11340" y="20276"/>
                    <a:pt x="5670" y="20823"/>
                    <a:pt x="0" y="213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3200099" y="6178550"/>
              <a:ext cx="19614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000"/>
                    <a:pt x="2735" y="6000"/>
                    <a:pt x="575" y="9600"/>
                  </a:cubicBezTo>
                  <a:cubicBezTo>
                    <a:pt x="-1585" y="13200"/>
                    <a:pt x="2735" y="17400"/>
                    <a:pt x="705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02" name="Line Shape" descr="Line Shap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782349" y="828393"/>
              <a:ext cx="2428143" cy="187607"/>
            </a:xfrm>
            <a:prstGeom prst="rect">
              <a:avLst/>
            </a:prstGeom>
            <a:effectLst/>
          </p:spPr>
        </p:pic>
        <p:pic>
          <p:nvPicPr>
            <p:cNvPr id="304" name="Line Shape" descr="Line Shap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999817" y="955827"/>
              <a:ext cx="2477196" cy="136373"/>
            </a:xfrm>
            <a:prstGeom prst="rect">
              <a:avLst/>
            </a:prstGeom>
            <a:effectLst/>
          </p:spPr>
        </p:pic>
        <p:sp>
          <p:nvSpPr>
            <p:cNvPr id="306" name="Line"/>
            <p:cNvSpPr/>
            <p:nvPr/>
          </p:nvSpPr>
          <p:spPr>
            <a:xfrm>
              <a:off x="4343662" y="5772787"/>
              <a:ext cx="165101" cy="488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21600" y="2486"/>
                  </a:moveTo>
                  <a:cubicBezTo>
                    <a:pt x="20769" y="1741"/>
                    <a:pt x="19938" y="996"/>
                    <a:pt x="18831" y="577"/>
                  </a:cubicBezTo>
                  <a:cubicBezTo>
                    <a:pt x="17723" y="158"/>
                    <a:pt x="16338" y="65"/>
                    <a:pt x="14677" y="19"/>
                  </a:cubicBezTo>
                  <a:cubicBezTo>
                    <a:pt x="13015" y="-28"/>
                    <a:pt x="11077" y="-28"/>
                    <a:pt x="9138" y="531"/>
                  </a:cubicBezTo>
                  <a:cubicBezTo>
                    <a:pt x="7200" y="1089"/>
                    <a:pt x="5262" y="2206"/>
                    <a:pt x="3877" y="4069"/>
                  </a:cubicBezTo>
                  <a:cubicBezTo>
                    <a:pt x="2492" y="5931"/>
                    <a:pt x="1662" y="8538"/>
                    <a:pt x="2077" y="11331"/>
                  </a:cubicBezTo>
                  <a:cubicBezTo>
                    <a:pt x="2492" y="14124"/>
                    <a:pt x="4154" y="17103"/>
                    <a:pt x="4985" y="18919"/>
                  </a:cubicBezTo>
                  <a:cubicBezTo>
                    <a:pt x="5815" y="20734"/>
                    <a:pt x="5815" y="21386"/>
                    <a:pt x="5262" y="21479"/>
                  </a:cubicBezTo>
                  <a:cubicBezTo>
                    <a:pt x="4708" y="21572"/>
                    <a:pt x="3600" y="21106"/>
                    <a:pt x="2631" y="20688"/>
                  </a:cubicBezTo>
                  <a:cubicBezTo>
                    <a:pt x="1662" y="20269"/>
                    <a:pt x="831" y="19896"/>
                    <a:pt x="0" y="195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4223012" y="6051550"/>
              <a:ext cx="2667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57" y="21600"/>
                  </a:moveTo>
                  <a:cubicBezTo>
                    <a:pt x="1029" y="19680"/>
                    <a:pt x="0" y="17760"/>
                    <a:pt x="0" y="16080"/>
                  </a:cubicBezTo>
                  <a:cubicBezTo>
                    <a:pt x="0" y="14400"/>
                    <a:pt x="1029" y="12960"/>
                    <a:pt x="3771" y="10800"/>
                  </a:cubicBezTo>
                  <a:cubicBezTo>
                    <a:pt x="6514" y="8640"/>
                    <a:pt x="10971" y="5760"/>
                    <a:pt x="14229" y="3840"/>
                  </a:cubicBezTo>
                  <a:cubicBezTo>
                    <a:pt x="17486" y="1920"/>
                    <a:pt x="19543" y="96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4563482" y="5852416"/>
              <a:ext cx="154831" cy="37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489" fill="norm" stroke="1" extrusionOk="0">
                  <a:moveTo>
                    <a:pt x="21351" y="1216"/>
                  </a:moveTo>
                  <a:cubicBezTo>
                    <a:pt x="20475" y="734"/>
                    <a:pt x="19600" y="251"/>
                    <a:pt x="18432" y="70"/>
                  </a:cubicBezTo>
                  <a:cubicBezTo>
                    <a:pt x="17265" y="-111"/>
                    <a:pt x="15805" y="10"/>
                    <a:pt x="13324" y="1035"/>
                  </a:cubicBezTo>
                  <a:cubicBezTo>
                    <a:pt x="10843" y="2061"/>
                    <a:pt x="7340" y="3992"/>
                    <a:pt x="4713" y="6647"/>
                  </a:cubicBezTo>
                  <a:cubicBezTo>
                    <a:pt x="2086" y="9301"/>
                    <a:pt x="335" y="12680"/>
                    <a:pt x="43" y="15154"/>
                  </a:cubicBezTo>
                  <a:cubicBezTo>
                    <a:pt x="-249" y="17628"/>
                    <a:pt x="919" y="19196"/>
                    <a:pt x="4129" y="20101"/>
                  </a:cubicBezTo>
                  <a:cubicBezTo>
                    <a:pt x="7340" y="21006"/>
                    <a:pt x="12594" y="21248"/>
                    <a:pt x="17848" y="214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4760681" y="5942683"/>
              <a:ext cx="217982" cy="272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198" fill="norm" stroke="1" extrusionOk="0">
                  <a:moveTo>
                    <a:pt x="10797" y="2050"/>
                  </a:moveTo>
                  <a:cubicBezTo>
                    <a:pt x="10174" y="1391"/>
                    <a:pt x="9551" y="731"/>
                    <a:pt x="8616" y="402"/>
                  </a:cubicBezTo>
                  <a:cubicBezTo>
                    <a:pt x="7681" y="72"/>
                    <a:pt x="6435" y="72"/>
                    <a:pt x="5501" y="566"/>
                  </a:cubicBezTo>
                  <a:cubicBezTo>
                    <a:pt x="4566" y="1061"/>
                    <a:pt x="3943" y="2050"/>
                    <a:pt x="3008" y="4853"/>
                  </a:cubicBezTo>
                  <a:cubicBezTo>
                    <a:pt x="2074" y="7657"/>
                    <a:pt x="827" y="12273"/>
                    <a:pt x="308" y="14994"/>
                  </a:cubicBezTo>
                  <a:cubicBezTo>
                    <a:pt x="-211" y="17715"/>
                    <a:pt x="-3" y="18539"/>
                    <a:pt x="412" y="19281"/>
                  </a:cubicBezTo>
                  <a:cubicBezTo>
                    <a:pt x="827" y="20023"/>
                    <a:pt x="1451" y="20682"/>
                    <a:pt x="2385" y="21012"/>
                  </a:cubicBezTo>
                  <a:cubicBezTo>
                    <a:pt x="3320" y="21342"/>
                    <a:pt x="4566" y="21342"/>
                    <a:pt x="6643" y="20105"/>
                  </a:cubicBezTo>
                  <a:cubicBezTo>
                    <a:pt x="8720" y="18869"/>
                    <a:pt x="11627" y="16395"/>
                    <a:pt x="13497" y="13510"/>
                  </a:cubicBezTo>
                  <a:cubicBezTo>
                    <a:pt x="15366" y="10624"/>
                    <a:pt x="16197" y="7327"/>
                    <a:pt x="16093" y="4936"/>
                  </a:cubicBezTo>
                  <a:cubicBezTo>
                    <a:pt x="15989" y="2545"/>
                    <a:pt x="14951" y="1061"/>
                    <a:pt x="13185" y="402"/>
                  </a:cubicBezTo>
                  <a:cubicBezTo>
                    <a:pt x="11420" y="-258"/>
                    <a:pt x="8927" y="-93"/>
                    <a:pt x="6643" y="814"/>
                  </a:cubicBezTo>
                  <a:cubicBezTo>
                    <a:pt x="4358" y="1721"/>
                    <a:pt x="2281" y="3369"/>
                    <a:pt x="1139" y="4606"/>
                  </a:cubicBezTo>
                  <a:cubicBezTo>
                    <a:pt x="-3" y="5843"/>
                    <a:pt x="-211" y="6667"/>
                    <a:pt x="204" y="7162"/>
                  </a:cubicBezTo>
                  <a:cubicBezTo>
                    <a:pt x="620" y="7657"/>
                    <a:pt x="1658" y="7821"/>
                    <a:pt x="5293" y="7162"/>
                  </a:cubicBezTo>
                  <a:cubicBezTo>
                    <a:pt x="8927" y="6502"/>
                    <a:pt x="15158" y="5018"/>
                    <a:pt x="21389" y="35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5080262" y="5765800"/>
              <a:ext cx="69851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18" y="1844"/>
                    <a:pt x="12436" y="3688"/>
                    <a:pt x="9491" y="5839"/>
                  </a:cubicBezTo>
                  <a:cubicBezTo>
                    <a:pt x="6545" y="7990"/>
                    <a:pt x="5236" y="10449"/>
                    <a:pt x="3927" y="13127"/>
                  </a:cubicBezTo>
                  <a:cubicBezTo>
                    <a:pt x="2618" y="15805"/>
                    <a:pt x="1309" y="1870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5187682" y="5985372"/>
              <a:ext cx="83081" cy="185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313" fill="norm" stroke="1" extrusionOk="0">
                  <a:moveTo>
                    <a:pt x="21195" y="307"/>
                  </a:moveTo>
                  <a:cubicBezTo>
                    <a:pt x="15795" y="65"/>
                    <a:pt x="10395" y="-178"/>
                    <a:pt x="6615" y="186"/>
                  </a:cubicBezTo>
                  <a:cubicBezTo>
                    <a:pt x="2835" y="550"/>
                    <a:pt x="675" y="1521"/>
                    <a:pt x="135" y="3220"/>
                  </a:cubicBezTo>
                  <a:cubicBezTo>
                    <a:pt x="-405" y="4919"/>
                    <a:pt x="675" y="7346"/>
                    <a:pt x="3375" y="9530"/>
                  </a:cubicBezTo>
                  <a:cubicBezTo>
                    <a:pt x="6075" y="11714"/>
                    <a:pt x="10395" y="13656"/>
                    <a:pt x="13365" y="15355"/>
                  </a:cubicBezTo>
                  <a:cubicBezTo>
                    <a:pt x="16335" y="17053"/>
                    <a:pt x="17955" y="18510"/>
                    <a:pt x="17685" y="19602"/>
                  </a:cubicBezTo>
                  <a:cubicBezTo>
                    <a:pt x="17415" y="20694"/>
                    <a:pt x="15255" y="21422"/>
                    <a:pt x="13365" y="21301"/>
                  </a:cubicBezTo>
                  <a:cubicBezTo>
                    <a:pt x="11475" y="21179"/>
                    <a:pt x="9855" y="20209"/>
                    <a:pt x="8235" y="192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5315211" y="6016937"/>
              <a:ext cx="114301" cy="145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1" fill="norm" stroke="1" extrusionOk="0">
                  <a:moveTo>
                    <a:pt x="0" y="6800"/>
                  </a:moveTo>
                  <a:cubicBezTo>
                    <a:pt x="2000" y="7409"/>
                    <a:pt x="4000" y="8017"/>
                    <a:pt x="6000" y="7865"/>
                  </a:cubicBezTo>
                  <a:cubicBezTo>
                    <a:pt x="8000" y="7713"/>
                    <a:pt x="10000" y="6800"/>
                    <a:pt x="12000" y="5127"/>
                  </a:cubicBezTo>
                  <a:cubicBezTo>
                    <a:pt x="14000" y="3454"/>
                    <a:pt x="16000" y="1020"/>
                    <a:pt x="16000" y="260"/>
                  </a:cubicBezTo>
                  <a:cubicBezTo>
                    <a:pt x="16000" y="-501"/>
                    <a:pt x="14000" y="412"/>
                    <a:pt x="11200" y="2998"/>
                  </a:cubicBezTo>
                  <a:cubicBezTo>
                    <a:pt x="8400" y="5584"/>
                    <a:pt x="4800" y="9843"/>
                    <a:pt x="3000" y="12733"/>
                  </a:cubicBezTo>
                  <a:cubicBezTo>
                    <a:pt x="1200" y="15623"/>
                    <a:pt x="1200" y="17144"/>
                    <a:pt x="2600" y="18361"/>
                  </a:cubicBezTo>
                  <a:cubicBezTo>
                    <a:pt x="4000" y="19578"/>
                    <a:pt x="6800" y="20491"/>
                    <a:pt x="10200" y="20795"/>
                  </a:cubicBezTo>
                  <a:cubicBezTo>
                    <a:pt x="13600" y="21099"/>
                    <a:pt x="17600" y="20795"/>
                    <a:pt x="21600" y="204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5509545" y="5999771"/>
              <a:ext cx="161268" cy="178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1" h="21214" fill="norm" stroke="1" extrusionOk="0">
                  <a:moveTo>
                    <a:pt x="325" y="9158"/>
                  </a:moveTo>
                  <a:cubicBezTo>
                    <a:pt x="1418" y="9912"/>
                    <a:pt x="2512" y="10665"/>
                    <a:pt x="3606" y="10665"/>
                  </a:cubicBezTo>
                  <a:cubicBezTo>
                    <a:pt x="4699" y="10665"/>
                    <a:pt x="5793" y="9912"/>
                    <a:pt x="6887" y="8907"/>
                  </a:cubicBezTo>
                  <a:cubicBezTo>
                    <a:pt x="7980" y="7902"/>
                    <a:pt x="9074" y="6647"/>
                    <a:pt x="9894" y="5140"/>
                  </a:cubicBezTo>
                  <a:cubicBezTo>
                    <a:pt x="10715" y="3633"/>
                    <a:pt x="11261" y="1874"/>
                    <a:pt x="10715" y="870"/>
                  </a:cubicBezTo>
                  <a:cubicBezTo>
                    <a:pt x="10168" y="-135"/>
                    <a:pt x="8527" y="-386"/>
                    <a:pt x="6613" y="744"/>
                  </a:cubicBezTo>
                  <a:cubicBezTo>
                    <a:pt x="4699" y="1874"/>
                    <a:pt x="2512" y="4386"/>
                    <a:pt x="1145" y="7023"/>
                  </a:cubicBezTo>
                  <a:cubicBezTo>
                    <a:pt x="-222" y="9661"/>
                    <a:pt x="-769" y="12423"/>
                    <a:pt x="1828" y="14809"/>
                  </a:cubicBezTo>
                  <a:cubicBezTo>
                    <a:pt x="4426" y="17195"/>
                    <a:pt x="10168" y="19205"/>
                    <a:pt x="13859" y="20209"/>
                  </a:cubicBezTo>
                  <a:cubicBezTo>
                    <a:pt x="17550" y="21214"/>
                    <a:pt x="19190" y="21214"/>
                    <a:pt x="20831" y="212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5912111" y="5896068"/>
              <a:ext cx="165073" cy="325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6" h="21135" fill="norm" stroke="1" extrusionOk="0">
                  <a:moveTo>
                    <a:pt x="3200" y="7217"/>
                  </a:moveTo>
                  <a:cubicBezTo>
                    <a:pt x="2133" y="10794"/>
                    <a:pt x="1067" y="14371"/>
                    <a:pt x="533" y="16504"/>
                  </a:cubicBezTo>
                  <a:cubicBezTo>
                    <a:pt x="0" y="18636"/>
                    <a:pt x="0" y="19324"/>
                    <a:pt x="0" y="20012"/>
                  </a:cubicBezTo>
                  <a:cubicBezTo>
                    <a:pt x="0" y="20700"/>
                    <a:pt x="0" y="21388"/>
                    <a:pt x="400" y="21044"/>
                  </a:cubicBezTo>
                  <a:cubicBezTo>
                    <a:pt x="800" y="20700"/>
                    <a:pt x="1600" y="19324"/>
                    <a:pt x="2933" y="16229"/>
                  </a:cubicBezTo>
                  <a:cubicBezTo>
                    <a:pt x="4267" y="13133"/>
                    <a:pt x="6133" y="8318"/>
                    <a:pt x="7867" y="5291"/>
                  </a:cubicBezTo>
                  <a:cubicBezTo>
                    <a:pt x="9600" y="2264"/>
                    <a:pt x="11200" y="1026"/>
                    <a:pt x="12667" y="407"/>
                  </a:cubicBezTo>
                  <a:cubicBezTo>
                    <a:pt x="14133" y="-212"/>
                    <a:pt x="15467" y="-212"/>
                    <a:pt x="17333" y="1026"/>
                  </a:cubicBezTo>
                  <a:cubicBezTo>
                    <a:pt x="19200" y="2264"/>
                    <a:pt x="21600" y="4741"/>
                    <a:pt x="20533" y="7699"/>
                  </a:cubicBezTo>
                  <a:cubicBezTo>
                    <a:pt x="19467" y="10657"/>
                    <a:pt x="14933" y="14096"/>
                    <a:pt x="11867" y="15885"/>
                  </a:cubicBezTo>
                  <a:cubicBezTo>
                    <a:pt x="8800" y="17673"/>
                    <a:pt x="7200" y="17811"/>
                    <a:pt x="6000" y="18224"/>
                  </a:cubicBezTo>
                  <a:cubicBezTo>
                    <a:pt x="4800" y="18636"/>
                    <a:pt x="4000" y="19324"/>
                    <a:pt x="3200" y="200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6108961" y="6191250"/>
              <a:ext cx="1" cy="120650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6223261" y="5903606"/>
              <a:ext cx="117128" cy="446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487" fill="norm" stroke="1" extrusionOk="0">
                  <a:moveTo>
                    <a:pt x="4547" y="91"/>
                  </a:moveTo>
                  <a:cubicBezTo>
                    <a:pt x="6442" y="-11"/>
                    <a:pt x="8337" y="-113"/>
                    <a:pt x="9853" y="295"/>
                  </a:cubicBezTo>
                  <a:cubicBezTo>
                    <a:pt x="11368" y="702"/>
                    <a:pt x="12505" y="1619"/>
                    <a:pt x="14589" y="3606"/>
                  </a:cubicBezTo>
                  <a:cubicBezTo>
                    <a:pt x="16674" y="5593"/>
                    <a:pt x="19705" y="8649"/>
                    <a:pt x="20653" y="11349"/>
                  </a:cubicBezTo>
                  <a:cubicBezTo>
                    <a:pt x="21600" y="14049"/>
                    <a:pt x="20463" y="16393"/>
                    <a:pt x="16674" y="18023"/>
                  </a:cubicBezTo>
                  <a:cubicBezTo>
                    <a:pt x="12884" y="19653"/>
                    <a:pt x="6442" y="20570"/>
                    <a:pt x="0" y="2148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6691858" y="6007100"/>
              <a:ext cx="356905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18375" y="0"/>
                  </a:moveTo>
                  <a:cubicBezTo>
                    <a:pt x="16977" y="3830"/>
                    <a:pt x="15579" y="7660"/>
                    <a:pt x="13800" y="10647"/>
                  </a:cubicBezTo>
                  <a:cubicBezTo>
                    <a:pt x="12022" y="13634"/>
                    <a:pt x="9862" y="15779"/>
                    <a:pt x="7892" y="17004"/>
                  </a:cubicBezTo>
                  <a:cubicBezTo>
                    <a:pt x="5923" y="18230"/>
                    <a:pt x="4144" y="18536"/>
                    <a:pt x="2810" y="18000"/>
                  </a:cubicBezTo>
                  <a:cubicBezTo>
                    <a:pt x="1476" y="17464"/>
                    <a:pt x="586" y="16085"/>
                    <a:pt x="205" y="14860"/>
                  </a:cubicBezTo>
                  <a:cubicBezTo>
                    <a:pt x="-176" y="13634"/>
                    <a:pt x="-49" y="12562"/>
                    <a:pt x="777" y="11643"/>
                  </a:cubicBezTo>
                  <a:cubicBezTo>
                    <a:pt x="1603" y="10723"/>
                    <a:pt x="3128" y="9957"/>
                    <a:pt x="5033" y="10264"/>
                  </a:cubicBezTo>
                  <a:cubicBezTo>
                    <a:pt x="6939" y="10570"/>
                    <a:pt x="9226" y="11949"/>
                    <a:pt x="11386" y="13940"/>
                  </a:cubicBezTo>
                  <a:cubicBezTo>
                    <a:pt x="13546" y="15932"/>
                    <a:pt x="15579" y="18536"/>
                    <a:pt x="17231" y="19915"/>
                  </a:cubicBezTo>
                  <a:cubicBezTo>
                    <a:pt x="18883" y="21294"/>
                    <a:pt x="20153" y="21447"/>
                    <a:pt x="2142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7359911" y="5845564"/>
              <a:ext cx="133351" cy="491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21600" y="2347"/>
                  </a:moveTo>
                  <a:cubicBezTo>
                    <a:pt x="20914" y="1791"/>
                    <a:pt x="20229" y="1235"/>
                    <a:pt x="19200" y="818"/>
                  </a:cubicBezTo>
                  <a:cubicBezTo>
                    <a:pt x="18171" y="401"/>
                    <a:pt x="16800" y="122"/>
                    <a:pt x="15086" y="30"/>
                  </a:cubicBezTo>
                  <a:cubicBezTo>
                    <a:pt x="13371" y="-63"/>
                    <a:pt x="11314" y="30"/>
                    <a:pt x="9257" y="818"/>
                  </a:cubicBezTo>
                  <a:cubicBezTo>
                    <a:pt x="7200" y="1606"/>
                    <a:pt x="5143" y="3089"/>
                    <a:pt x="3600" y="5453"/>
                  </a:cubicBezTo>
                  <a:cubicBezTo>
                    <a:pt x="2057" y="7817"/>
                    <a:pt x="1029" y="11061"/>
                    <a:pt x="514" y="13889"/>
                  </a:cubicBezTo>
                  <a:cubicBezTo>
                    <a:pt x="0" y="16716"/>
                    <a:pt x="0" y="19127"/>
                    <a:pt x="0" y="215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7297138" y="6134100"/>
              <a:ext cx="189774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600" fill="norm" stroke="1" extrusionOk="0">
                  <a:moveTo>
                    <a:pt x="1328" y="21600"/>
                  </a:moveTo>
                  <a:cubicBezTo>
                    <a:pt x="389" y="17400"/>
                    <a:pt x="-550" y="13200"/>
                    <a:pt x="389" y="10200"/>
                  </a:cubicBezTo>
                  <a:cubicBezTo>
                    <a:pt x="1328" y="7200"/>
                    <a:pt x="4146" y="5400"/>
                    <a:pt x="7902" y="3900"/>
                  </a:cubicBezTo>
                  <a:cubicBezTo>
                    <a:pt x="11659" y="2400"/>
                    <a:pt x="16354" y="1200"/>
                    <a:pt x="2105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7581093" y="5899150"/>
              <a:ext cx="197920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600" fill="norm" stroke="1" extrusionOk="0">
                  <a:moveTo>
                    <a:pt x="21260" y="0"/>
                  </a:moveTo>
                  <a:cubicBezTo>
                    <a:pt x="17849" y="1543"/>
                    <a:pt x="14439" y="3086"/>
                    <a:pt x="11142" y="5554"/>
                  </a:cubicBezTo>
                  <a:cubicBezTo>
                    <a:pt x="7845" y="8023"/>
                    <a:pt x="4662" y="11417"/>
                    <a:pt x="2616" y="13834"/>
                  </a:cubicBezTo>
                  <a:cubicBezTo>
                    <a:pt x="569" y="16251"/>
                    <a:pt x="-340" y="17691"/>
                    <a:pt x="115" y="18823"/>
                  </a:cubicBezTo>
                  <a:cubicBezTo>
                    <a:pt x="569" y="19954"/>
                    <a:pt x="2388" y="20777"/>
                    <a:pt x="4662" y="21189"/>
                  </a:cubicBezTo>
                  <a:cubicBezTo>
                    <a:pt x="6936" y="21600"/>
                    <a:pt x="9664" y="21600"/>
                    <a:pt x="1239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7722358" y="6122193"/>
              <a:ext cx="113804" cy="182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212" fill="norm" stroke="1" extrusionOk="0">
                  <a:moveTo>
                    <a:pt x="21115" y="2117"/>
                  </a:moveTo>
                  <a:cubicBezTo>
                    <a:pt x="19544" y="1381"/>
                    <a:pt x="17973" y="644"/>
                    <a:pt x="15028" y="276"/>
                  </a:cubicBezTo>
                  <a:cubicBezTo>
                    <a:pt x="12082" y="-92"/>
                    <a:pt x="7762" y="-92"/>
                    <a:pt x="4620" y="276"/>
                  </a:cubicBezTo>
                  <a:cubicBezTo>
                    <a:pt x="1479" y="644"/>
                    <a:pt x="-485" y="1381"/>
                    <a:pt x="104" y="3222"/>
                  </a:cubicBezTo>
                  <a:cubicBezTo>
                    <a:pt x="693" y="5063"/>
                    <a:pt x="3835" y="8008"/>
                    <a:pt x="6780" y="10463"/>
                  </a:cubicBezTo>
                  <a:cubicBezTo>
                    <a:pt x="9726" y="12917"/>
                    <a:pt x="12475" y="14881"/>
                    <a:pt x="13850" y="16476"/>
                  </a:cubicBezTo>
                  <a:cubicBezTo>
                    <a:pt x="15224" y="18072"/>
                    <a:pt x="15224" y="19299"/>
                    <a:pt x="13850" y="20158"/>
                  </a:cubicBezTo>
                  <a:cubicBezTo>
                    <a:pt x="12475" y="21017"/>
                    <a:pt x="9726" y="21508"/>
                    <a:pt x="7959" y="21017"/>
                  </a:cubicBezTo>
                  <a:cubicBezTo>
                    <a:pt x="6191" y="20526"/>
                    <a:pt x="5406" y="19053"/>
                    <a:pt x="4620" y="175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7836161" y="6142100"/>
              <a:ext cx="116554" cy="176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399" fill="norm" stroke="1" extrusionOk="0">
                  <a:moveTo>
                    <a:pt x="0" y="5970"/>
                  </a:moveTo>
                  <a:cubicBezTo>
                    <a:pt x="1543" y="6742"/>
                    <a:pt x="3086" y="7513"/>
                    <a:pt x="5786" y="7513"/>
                  </a:cubicBezTo>
                  <a:cubicBezTo>
                    <a:pt x="8486" y="7513"/>
                    <a:pt x="12343" y="6742"/>
                    <a:pt x="15043" y="5970"/>
                  </a:cubicBezTo>
                  <a:cubicBezTo>
                    <a:pt x="17743" y="5199"/>
                    <a:pt x="19286" y="4428"/>
                    <a:pt x="20250" y="3399"/>
                  </a:cubicBezTo>
                  <a:cubicBezTo>
                    <a:pt x="21214" y="2370"/>
                    <a:pt x="21600" y="1085"/>
                    <a:pt x="20829" y="442"/>
                  </a:cubicBezTo>
                  <a:cubicBezTo>
                    <a:pt x="20057" y="-201"/>
                    <a:pt x="18129" y="-201"/>
                    <a:pt x="15621" y="828"/>
                  </a:cubicBezTo>
                  <a:cubicBezTo>
                    <a:pt x="13114" y="1856"/>
                    <a:pt x="10029" y="3913"/>
                    <a:pt x="8100" y="6485"/>
                  </a:cubicBezTo>
                  <a:cubicBezTo>
                    <a:pt x="6171" y="9056"/>
                    <a:pt x="5400" y="12142"/>
                    <a:pt x="6171" y="14713"/>
                  </a:cubicBezTo>
                  <a:cubicBezTo>
                    <a:pt x="6943" y="17285"/>
                    <a:pt x="9257" y="19342"/>
                    <a:pt x="11571" y="20370"/>
                  </a:cubicBezTo>
                  <a:cubicBezTo>
                    <a:pt x="13886" y="21399"/>
                    <a:pt x="16200" y="21399"/>
                    <a:pt x="18514" y="213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8028464" y="6148754"/>
              <a:ext cx="175999" cy="156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334" fill="norm" stroke="1" extrusionOk="0">
                  <a:moveTo>
                    <a:pt x="3638" y="7510"/>
                  </a:moveTo>
                  <a:cubicBezTo>
                    <a:pt x="4410" y="8662"/>
                    <a:pt x="5181" y="9814"/>
                    <a:pt x="6210" y="10246"/>
                  </a:cubicBezTo>
                  <a:cubicBezTo>
                    <a:pt x="7238" y="10678"/>
                    <a:pt x="8524" y="10390"/>
                    <a:pt x="10324" y="9238"/>
                  </a:cubicBezTo>
                  <a:cubicBezTo>
                    <a:pt x="12124" y="8086"/>
                    <a:pt x="14438" y="6070"/>
                    <a:pt x="15852" y="4342"/>
                  </a:cubicBezTo>
                  <a:cubicBezTo>
                    <a:pt x="17267" y="2614"/>
                    <a:pt x="17781" y="1174"/>
                    <a:pt x="17395" y="454"/>
                  </a:cubicBezTo>
                  <a:cubicBezTo>
                    <a:pt x="17010" y="-266"/>
                    <a:pt x="15724" y="-266"/>
                    <a:pt x="13024" y="1462"/>
                  </a:cubicBezTo>
                  <a:cubicBezTo>
                    <a:pt x="10324" y="3190"/>
                    <a:pt x="6210" y="6646"/>
                    <a:pt x="3767" y="9238"/>
                  </a:cubicBezTo>
                  <a:cubicBezTo>
                    <a:pt x="1324" y="11830"/>
                    <a:pt x="552" y="13558"/>
                    <a:pt x="167" y="15286"/>
                  </a:cubicBezTo>
                  <a:cubicBezTo>
                    <a:pt x="-219" y="17014"/>
                    <a:pt x="-219" y="18742"/>
                    <a:pt x="3381" y="19750"/>
                  </a:cubicBezTo>
                  <a:cubicBezTo>
                    <a:pt x="6981" y="20758"/>
                    <a:pt x="14181" y="21046"/>
                    <a:pt x="21381" y="213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8420361" y="5991629"/>
              <a:ext cx="192304" cy="347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510" fill="norm" stroke="1" extrusionOk="0">
                  <a:moveTo>
                    <a:pt x="10452" y="6063"/>
                  </a:moveTo>
                  <a:cubicBezTo>
                    <a:pt x="8826" y="9990"/>
                    <a:pt x="7200" y="13917"/>
                    <a:pt x="6271" y="16274"/>
                  </a:cubicBezTo>
                  <a:cubicBezTo>
                    <a:pt x="5342" y="18630"/>
                    <a:pt x="5110" y="19415"/>
                    <a:pt x="4994" y="20135"/>
                  </a:cubicBezTo>
                  <a:cubicBezTo>
                    <a:pt x="4877" y="20855"/>
                    <a:pt x="4877" y="21510"/>
                    <a:pt x="4877" y="21510"/>
                  </a:cubicBezTo>
                  <a:cubicBezTo>
                    <a:pt x="4877" y="21510"/>
                    <a:pt x="4877" y="20855"/>
                    <a:pt x="5110" y="18041"/>
                  </a:cubicBezTo>
                  <a:cubicBezTo>
                    <a:pt x="5342" y="15226"/>
                    <a:pt x="5806" y="10252"/>
                    <a:pt x="6503" y="7045"/>
                  </a:cubicBezTo>
                  <a:cubicBezTo>
                    <a:pt x="7200" y="3837"/>
                    <a:pt x="8129" y="2397"/>
                    <a:pt x="9058" y="1481"/>
                  </a:cubicBezTo>
                  <a:cubicBezTo>
                    <a:pt x="9987" y="565"/>
                    <a:pt x="10916" y="172"/>
                    <a:pt x="11961" y="41"/>
                  </a:cubicBezTo>
                  <a:cubicBezTo>
                    <a:pt x="13006" y="-90"/>
                    <a:pt x="14168" y="41"/>
                    <a:pt x="15910" y="1285"/>
                  </a:cubicBezTo>
                  <a:cubicBezTo>
                    <a:pt x="17652" y="2528"/>
                    <a:pt x="19974" y="4885"/>
                    <a:pt x="20787" y="7175"/>
                  </a:cubicBezTo>
                  <a:cubicBezTo>
                    <a:pt x="21600" y="9466"/>
                    <a:pt x="20903" y="11692"/>
                    <a:pt x="17884" y="13721"/>
                  </a:cubicBezTo>
                  <a:cubicBezTo>
                    <a:pt x="14865" y="15750"/>
                    <a:pt x="9523" y="17583"/>
                    <a:pt x="6155" y="18434"/>
                  </a:cubicBezTo>
                  <a:cubicBezTo>
                    <a:pt x="2787" y="19285"/>
                    <a:pt x="1394" y="19154"/>
                    <a:pt x="0" y="190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8627649" y="6311900"/>
              <a:ext cx="34014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3600"/>
                    <a:pt x="5170" y="7200"/>
                    <a:pt x="1993" y="10800"/>
                  </a:cubicBezTo>
                  <a:cubicBezTo>
                    <a:pt x="-1183" y="14400"/>
                    <a:pt x="88" y="18000"/>
                    <a:pt x="135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8878267" y="5892800"/>
              <a:ext cx="81845" cy="628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600" fill="norm" stroke="1" extrusionOk="0">
                  <a:moveTo>
                    <a:pt x="20880" y="0"/>
                  </a:moveTo>
                  <a:cubicBezTo>
                    <a:pt x="19260" y="1818"/>
                    <a:pt x="17640" y="3636"/>
                    <a:pt x="15750" y="5636"/>
                  </a:cubicBezTo>
                  <a:cubicBezTo>
                    <a:pt x="13860" y="7636"/>
                    <a:pt x="11700" y="9818"/>
                    <a:pt x="8730" y="12073"/>
                  </a:cubicBezTo>
                  <a:cubicBezTo>
                    <a:pt x="5760" y="14327"/>
                    <a:pt x="1980" y="16655"/>
                    <a:pt x="630" y="18255"/>
                  </a:cubicBezTo>
                  <a:cubicBezTo>
                    <a:pt x="-720" y="19855"/>
                    <a:pt x="360" y="20727"/>
                    <a:pt x="144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9076528" y="6097089"/>
              <a:ext cx="264585" cy="299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1" fill="norm" stroke="1" extrusionOk="0">
                  <a:moveTo>
                    <a:pt x="9158" y="3523"/>
                  </a:moveTo>
                  <a:cubicBezTo>
                    <a:pt x="8986" y="2773"/>
                    <a:pt x="8813" y="2023"/>
                    <a:pt x="8381" y="1873"/>
                  </a:cubicBezTo>
                  <a:cubicBezTo>
                    <a:pt x="7949" y="1723"/>
                    <a:pt x="7258" y="2173"/>
                    <a:pt x="5875" y="4273"/>
                  </a:cubicBezTo>
                  <a:cubicBezTo>
                    <a:pt x="4493" y="6373"/>
                    <a:pt x="2419" y="10123"/>
                    <a:pt x="1296" y="12598"/>
                  </a:cubicBezTo>
                  <a:cubicBezTo>
                    <a:pt x="173" y="15073"/>
                    <a:pt x="0" y="16273"/>
                    <a:pt x="0" y="17623"/>
                  </a:cubicBezTo>
                  <a:cubicBezTo>
                    <a:pt x="0" y="18973"/>
                    <a:pt x="173" y="20473"/>
                    <a:pt x="691" y="20998"/>
                  </a:cubicBezTo>
                  <a:cubicBezTo>
                    <a:pt x="1210" y="21523"/>
                    <a:pt x="2074" y="21073"/>
                    <a:pt x="3629" y="19123"/>
                  </a:cubicBezTo>
                  <a:cubicBezTo>
                    <a:pt x="5184" y="17173"/>
                    <a:pt x="7430" y="13723"/>
                    <a:pt x="8813" y="10873"/>
                  </a:cubicBezTo>
                  <a:cubicBezTo>
                    <a:pt x="10195" y="8023"/>
                    <a:pt x="10714" y="5773"/>
                    <a:pt x="10886" y="4273"/>
                  </a:cubicBezTo>
                  <a:cubicBezTo>
                    <a:pt x="11059" y="2773"/>
                    <a:pt x="10886" y="2023"/>
                    <a:pt x="10454" y="1423"/>
                  </a:cubicBezTo>
                  <a:cubicBezTo>
                    <a:pt x="10022" y="823"/>
                    <a:pt x="9331" y="373"/>
                    <a:pt x="8208" y="148"/>
                  </a:cubicBezTo>
                  <a:cubicBezTo>
                    <a:pt x="7085" y="-77"/>
                    <a:pt x="5530" y="-77"/>
                    <a:pt x="4234" y="373"/>
                  </a:cubicBezTo>
                  <a:cubicBezTo>
                    <a:pt x="2938" y="823"/>
                    <a:pt x="1901" y="1723"/>
                    <a:pt x="1469" y="2773"/>
                  </a:cubicBezTo>
                  <a:cubicBezTo>
                    <a:pt x="1037" y="3823"/>
                    <a:pt x="1210" y="5023"/>
                    <a:pt x="1642" y="5848"/>
                  </a:cubicBezTo>
                  <a:cubicBezTo>
                    <a:pt x="2074" y="6673"/>
                    <a:pt x="2765" y="7123"/>
                    <a:pt x="5789" y="7498"/>
                  </a:cubicBezTo>
                  <a:cubicBezTo>
                    <a:pt x="8813" y="7873"/>
                    <a:pt x="14170" y="8173"/>
                    <a:pt x="17194" y="8098"/>
                  </a:cubicBezTo>
                  <a:cubicBezTo>
                    <a:pt x="20218" y="8023"/>
                    <a:pt x="20909" y="7573"/>
                    <a:pt x="21600" y="71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9315711" y="5994400"/>
              <a:ext cx="49805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600" fill="norm" stroke="1" extrusionOk="0">
                  <a:moveTo>
                    <a:pt x="8100" y="0"/>
                  </a:moveTo>
                  <a:cubicBezTo>
                    <a:pt x="14400" y="3150"/>
                    <a:pt x="20700" y="6300"/>
                    <a:pt x="21150" y="9563"/>
                  </a:cubicBezTo>
                  <a:cubicBezTo>
                    <a:pt x="21600" y="12825"/>
                    <a:pt x="16200" y="16200"/>
                    <a:pt x="11700" y="18225"/>
                  </a:cubicBezTo>
                  <a:cubicBezTo>
                    <a:pt x="7200" y="20250"/>
                    <a:pt x="3600" y="2092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9410961" y="64071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9664961" y="5963061"/>
              <a:ext cx="158751" cy="482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21600" y="2799"/>
                  </a:moveTo>
                  <a:cubicBezTo>
                    <a:pt x="21312" y="2048"/>
                    <a:pt x="21024" y="1297"/>
                    <a:pt x="19440" y="733"/>
                  </a:cubicBezTo>
                  <a:cubicBezTo>
                    <a:pt x="17856" y="170"/>
                    <a:pt x="14976" y="-206"/>
                    <a:pt x="12528" y="123"/>
                  </a:cubicBezTo>
                  <a:cubicBezTo>
                    <a:pt x="10080" y="451"/>
                    <a:pt x="8064" y="1484"/>
                    <a:pt x="6192" y="3644"/>
                  </a:cubicBezTo>
                  <a:cubicBezTo>
                    <a:pt x="4320" y="5804"/>
                    <a:pt x="2592" y="9091"/>
                    <a:pt x="2016" y="11862"/>
                  </a:cubicBezTo>
                  <a:cubicBezTo>
                    <a:pt x="1440" y="14632"/>
                    <a:pt x="2016" y="16886"/>
                    <a:pt x="1872" y="18389"/>
                  </a:cubicBezTo>
                  <a:cubicBezTo>
                    <a:pt x="1728" y="19891"/>
                    <a:pt x="864" y="20643"/>
                    <a:pt x="0" y="213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9614161" y="6230345"/>
              <a:ext cx="260351" cy="43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512" y="12302"/>
                    <a:pt x="7024" y="4448"/>
                    <a:pt x="10624" y="1502"/>
                  </a:cubicBezTo>
                  <a:cubicBezTo>
                    <a:pt x="14224" y="-1443"/>
                    <a:pt x="17912" y="521"/>
                    <a:pt x="21600" y="24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9906872" y="6013450"/>
              <a:ext cx="202590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600" fill="norm" stroke="1" extrusionOk="0">
                  <a:moveTo>
                    <a:pt x="21535" y="0"/>
                  </a:moveTo>
                  <a:cubicBezTo>
                    <a:pt x="19510" y="300"/>
                    <a:pt x="17485" y="600"/>
                    <a:pt x="14785" y="1950"/>
                  </a:cubicBezTo>
                  <a:cubicBezTo>
                    <a:pt x="12085" y="3300"/>
                    <a:pt x="8710" y="5700"/>
                    <a:pt x="6235" y="8250"/>
                  </a:cubicBezTo>
                  <a:cubicBezTo>
                    <a:pt x="3760" y="10800"/>
                    <a:pt x="2185" y="13500"/>
                    <a:pt x="1285" y="15400"/>
                  </a:cubicBezTo>
                  <a:cubicBezTo>
                    <a:pt x="385" y="17300"/>
                    <a:pt x="160" y="18400"/>
                    <a:pt x="48" y="19200"/>
                  </a:cubicBezTo>
                  <a:cubicBezTo>
                    <a:pt x="-65" y="20000"/>
                    <a:pt x="-65" y="20500"/>
                    <a:pt x="1060" y="20850"/>
                  </a:cubicBezTo>
                  <a:cubicBezTo>
                    <a:pt x="2185" y="21200"/>
                    <a:pt x="4435" y="21400"/>
                    <a:pt x="668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10084591" y="6167558"/>
              <a:ext cx="215372" cy="237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292" fill="norm" stroke="1" extrusionOk="0">
                  <a:moveTo>
                    <a:pt x="12018" y="2121"/>
                  </a:moveTo>
                  <a:cubicBezTo>
                    <a:pt x="11171" y="1552"/>
                    <a:pt x="10323" y="984"/>
                    <a:pt x="9371" y="984"/>
                  </a:cubicBezTo>
                  <a:cubicBezTo>
                    <a:pt x="8418" y="984"/>
                    <a:pt x="7359" y="1552"/>
                    <a:pt x="5982" y="3447"/>
                  </a:cubicBezTo>
                  <a:cubicBezTo>
                    <a:pt x="4606" y="5342"/>
                    <a:pt x="2912" y="8563"/>
                    <a:pt x="1853" y="10836"/>
                  </a:cubicBezTo>
                  <a:cubicBezTo>
                    <a:pt x="794" y="13110"/>
                    <a:pt x="371" y="14436"/>
                    <a:pt x="159" y="15573"/>
                  </a:cubicBezTo>
                  <a:cubicBezTo>
                    <a:pt x="-53" y="16710"/>
                    <a:pt x="-53" y="17658"/>
                    <a:pt x="159" y="18605"/>
                  </a:cubicBezTo>
                  <a:cubicBezTo>
                    <a:pt x="371" y="19552"/>
                    <a:pt x="794" y="20500"/>
                    <a:pt x="1853" y="20973"/>
                  </a:cubicBezTo>
                  <a:cubicBezTo>
                    <a:pt x="2912" y="21447"/>
                    <a:pt x="4606" y="21447"/>
                    <a:pt x="7147" y="20594"/>
                  </a:cubicBezTo>
                  <a:cubicBezTo>
                    <a:pt x="9688" y="19742"/>
                    <a:pt x="13076" y="18036"/>
                    <a:pt x="15300" y="16047"/>
                  </a:cubicBezTo>
                  <a:cubicBezTo>
                    <a:pt x="17523" y="14058"/>
                    <a:pt x="18582" y="11784"/>
                    <a:pt x="18794" y="9415"/>
                  </a:cubicBezTo>
                  <a:cubicBezTo>
                    <a:pt x="19006" y="7047"/>
                    <a:pt x="18371" y="4584"/>
                    <a:pt x="16994" y="2879"/>
                  </a:cubicBezTo>
                  <a:cubicBezTo>
                    <a:pt x="15618" y="1173"/>
                    <a:pt x="13500" y="226"/>
                    <a:pt x="11276" y="36"/>
                  </a:cubicBezTo>
                  <a:cubicBezTo>
                    <a:pt x="9053" y="-153"/>
                    <a:pt x="6723" y="415"/>
                    <a:pt x="5241" y="1268"/>
                  </a:cubicBezTo>
                  <a:cubicBezTo>
                    <a:pt x="3759" y="2121"/>
                    <a:pt x="3123" y="3258"/>
                    <a:pt x="2806" y="4489"/>
                  </a:cubicBezTo>
                  <a:cubicBezTo>
                    <a:pt x="2488" y="5721"/>
                    <a:pt x="2488" y="7047"/>
                    <a:pt x="3653" y="8279"/>
                  </a:cubicBezTo>
                  <a:cubicBezTo>
                    <a:pt x="4818" y="9510"/>
                    <a:pt x="7147" y="10647"/>
                    <a:pt x="10323" y="11121"/>
                  </a:cubicBezTo>
                  <a:cubicBezTo>
                    <a:pt x="13500" y="11594"/>
                    <a:pt x="17523" y="11405"/>
                    <a:pt x="21547" y="112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10198361" y="6140450"/>
              <a:ext cx="235530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600" fill="norm" stroke="1" extrusionOk="0">
                  <a:moveTo>
                    <a:pt x="18189" y="0"/>
                  </a:moveTo>
                  <a:cubicBezTo>
                    <a:pt x="19895" y="3654"/>
                    <a:pt x="21600" y="7307"/>
                    <a:pt x="20937" y="10316"/>
                  </a:cubicBezTo>
                  <a:cubicBezTo>
                    <a:pt x="20274" y="13325"/>
                    <a:pt x="17242" y="15690"/>
                    <a:pt x="13358" y="17463"/>
                  </a:cubicBezTo>
                  <a:cubicBezTo>
                    <a:pt x="9474" y="19236"/>
                    <a:pt x="4737" y="2041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6820161" y="6921500"/>
              <a:ext cx="8255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6775711" y="6997700"/>
              <a:ext cx="1016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7264661" y="6673334"/>
              <a:ext cx="127001" cy="406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21600" y="4056"/>
                  </a:moveTo>
                  <a:cubicBezTo>
                    <a:pt x="20160" y="2825"/>
                    <a:pt x="18720" y="1594"/>
                    <a:pt x="17100" y="866"/>
                  </a:cubicBezTo>
                  <a:cubicBezTo>
                    <a:pt x="15480" y="139"/>
                    <a:pt x="13680" y="-85"/>
                    <a:pt x="12240" y="27"/>
                  </a:cubicBezTo>
                  <a:cubicBezTo>
                    <a:pt x="10800" y="139"/>
                    <a:pt x="9720" y="587"/>
                    <a:pt x="8280" y="2433"/>
                  </a:cubicBezTo>
                  <a:cubicBezTo>
                    <a:pt x="6840" y="4280"/>
                    <a:pt x="5040" y="7525"/>
                    <a:pt x="4140" y="10659"/>
                  </a:cubicBezTo>
                  <a:cubicBezTo>
                    <a:pt x="3240" y="13793"/>
                    <a:pt x="3240" y="16814"/>
                    <a:pt x="2700" y="18605"/>
                  </a:cubicBezTo>
                  <a:cubicBezTo>
                    <a:pt x="2160" y="20396"/>
                    <a:pt x="1080" y="20955"/>
                    <a:pt x="0" y="215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7188461" y="6921500"/>
              <a:ext cx="2095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64" y="17100"/>
                    <a:pt x="3927" y="12600"/>
                    <a:pt x="7527" y="9000"/>
                  </a:cubicBezTo>
                  <a:cubicBezTo>
                    <a:pt x="11127" y="5400"/>
                    <a:pt x="16364" y="27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7544558" y="6684673"/>
              <a:ext cx="139204" cy="376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466" fill="norm" stroke="1" extrusionOk="0">
                  <a:moveTo>
                    <a:pt x="21202" y="1555"/>
                  </a:moveTo>
                  <a:cubicBezTo>
                    <a:pt x="20235" y="952"/>
                    <a:pt x="19268" y="349"/>
                    <a:pt x="17978" y="107"/>
                  </a:cubicBezTo>
                  <a:cubicBezTo>
                    <a:pt x="16689" y="-134"/>
                    <a:pt x="15077" y="-13"/>
                    <a:pt x="12498" y="952"/>
                  </a:cubicBezTo>
                  <a:cubicBezTo>
                    <a:pt x="9918" y="1917"/>
                    <a:pt x="6372" y="3727"/>
                    <a:pt x="3793" y="6382"/>
                  </a:cubicBezTo>
                  <a:cubicBezTo>
                    <a:pt x="1214" y="9037"/>
                    <a:pt x="-398" y="12536"/>
                    <a:pt x="86" y="15191"/>
                  </a:cubicBezTo>
                  <a:cubicBezTo>
                    <a:pt x="569" y="17846"/>
                    <a:pt x="3148" y="19656"/>
                    <a:pt x="6050" y="20561"/>
                  </a:cubicBezTo>
                  <a:cubicBezTo>
                    <a:pt x="8951" y="21466"/>
                    <a:pt x="12175" y="21466"/>
                    <a:pt x="15399" y="214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7663586" y="6741962"/>
              <a:ext cx="134477" cy="334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311" fill="norm" stroke="1" extrusionOk="0">
                  <a:moveTo>
                    <a:pt x="21112" y="2946"/>
                  </a:moveTo>
                  <a:cubicBezTo>
                    <a:pt x="20780" y="2271"/>
                    <a:pt x="20447" y="1596"/>
                    <a:pt x="18786" y="989"/>
                  </a:cubicBezTo>
                  <a:cubicBezTo>
                    <a:pt x="17124" y="381"/>
                    <a:pt x="14134" y="-159"/>
                    <a:pt x="11309" y="44"/>
                  </a:cubicBezTo>
                  <a:cubicBezTo>
                    <a:pt x="8484" y="246"/>
                    <a:pt x="5826" y="1191"/>
                    <a:pt x="4497" y="2406"/>
                  </a:cubicBezTo>
                  <a:cubicBezTo>
                    <a:pt x="3167" y="3621"/>
                    <a:pt x="3167" y="5106"/>
                    <a:pt x="4330" y="6389"/>
                  </a:cubicBezTo>
                  <a:cubicBezTo>
                    <a:pt x="5494" y="7671"/>
                    <a:pt x="7820" y="8751"/>
                    <a:pt x="9149" y="9628"/>
                  </a:cubicBezTo>
                  <a:cubicBezTo>
                    <a:pt x="10478" y="10506"/>
                    <a:pt x="10810" y="11181"/>
                    <a:pt x="10146" y="11586"/>
                  </a:cubicBezTo>
                  <a:cubicBezTo>
                    <a:pt x="9481" y="11991"/>
                    <a:pt x="7820" y="12126"/>
                    <a:pt x="5660" y="12194"/>
                  </a:cubicBezTo>
                  <a:cubicBezTo>
                    <a:pt x="3500" y="12261"/>
                    <a:pt x="841" y="12261"/>
                    <a:pt x="177" y="12463"/>
                  </a:cubicBezTo>
                  <a:cubicBezTo>
                    <a:pt x="-488" y="12666"/>
                    <a:pt x="841" y="13071"/>
                    <a:pt x="2170" y="13543"/>
                  </a:cubicBezTo>
                  <a:cubicBezTo>
                    <a:pt x="3500" y="14016"/>
                    <a:pt x="4829" y="14556"/>
                    <a:pt x="5161" y="15501"/>
                  </a:cubicBezTo>
                  <a:cubicBezTo>
                    <a:pt x="5494" y="16446"/>
                    <a:pt x="4829" y="17796"/>
                    <a:pt x="4164" y="18808"/>
                  </a:cubicBezTo>
                  <a:cubicBezTo>
                    <a:pt x="3500" y="19821"/>
                    <a:pt x="2835" y="20496"/>
                    <a:pt x="3500" y="20901"/>
                  </a:cubicBezTo>
                  <a:cubicBezTo>
                    <a:pt x="4164" y="21306"/>
                    <a:pt x="6158" y="21441"/>
                    <a:pt x="8484" y="21171"/>
                  </a:cubicBezTo>
                  <a:cubicBezTo>
                    <a:pt x="10810" y="20901"/>
                    <a:pt x="13469" y="20226"/>
                    <a:pt x="16127" y="195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7861561" y="6794500"/>
              <a:ext cx="15875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4353"/>
                    <a:pt x="5760" y="8707"/>
                    <a:pt x="9360" y="12307"/>
                  </a:cubicBezTo>
                  <a:cubicBezTo>
                    <a:pt x="12960" y="15907"/>
                    <a:pt x="17280" y="18753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7893311" y="6800850"/>
              <a:ext cx="13335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0"/>
                    <a:pt x="18171" y="0"/>
                    <a:pt x="16114" y="878"/>
                  </a:cubicBezTo>
                  <a:cubicBezTo>
                    <a:pt x="14057" y="1756"/>
                    <a:pt x="11657" y="3512"/>
                    <a:pt x="8914" y="6146"/>
                  </a:cubicBezTo>
                  <a:cubicBezTo>
                    <a:pt x="6171" y="8780"/>
                    <a:pt x="3086" y="12293"/>
                    <a:pt x="1543" y="15015"/>
                  </a:cubicBezTo>
                  <a:cubicBezTo>
                    <a:pt x="0" y="17737"/>
                    <a:pt x="0" y="1966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8058411" y="7010400"/>
              <a:ext cx="127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8172711" y="7054850"/>
              <a:ext cx="952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8394961" y="70675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8585461" y="6851650"/>
              <a:ext cx="20955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3" y="3086"/>
                    <a:pt x="6545" y="6171"/>
                    <a:pt x="10145" y="9771"/>
                  </a:cubicBezTo>
                  <a:cubicBezTo>
                    <a:pt x="13745" y="13371"/>
                    <a:pt x="17673" y="17486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8638378" y="6813550"/>
              <a:ext cx="175685" cy="308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21600" y="0"/>
                  </a:moveTo>
                  <a:cubicBezTo>
                    <a:pt x="18217" y="3380"/>
                    <a:pt x="14834" y="6759"/>
                    <a:pt x="11581" y="9992"/>
                  </a:cubicBezTo>
                  <a:cubicBezTo>
                    <a:pt x="8328" y="13224"/>
                    <a:pt x="5205" y="16310"/>
                    <a:pt x="3123" y="18294"/>
                  </a:cubicBezTo>
                  <a:cubicBezTo>
                    <a:pt x="1041" y="20278"/>
                    <a:pt x="0" y="21159"/>
                    <a:pt x="0" y="21380"/>
                  </a:cubicBezTo>
                  <a:cubicBezTo>
                    <a:pt x="0" y="21600"/>
                    <a:pt x="1041" y="21159"/>
                    <a:pt x="2082" y="207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8855632" y="7010400"/>
              <a:ext cx="11718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246" fill="norm" stroke="1" extrusionOk="0">
                  <a:moveTo>
                    <a:pt x="6310" y="0"/>
                  </a:moveTo>
                  <a:cubicBezTo>
                    <a:pt x="5153" y="3541"/>
                    <a:pt x="3996" y="7082"/>
                    <a:pt x="2839" y="10269"/>
                  </a:cubicBezTo>
                  <a:cubicBezTo>
                    <a:pt x="1682" y="13456"/>
                    <a:pt x="524" y="16289"/>
                    <a:pt x="139" y="16820"/>
                  </a:cubicBezTo>
                  <a:cubicBezTo>
                    <a:pt x="-247" y="17351"/>
                    <a:pt x="139" y="15580"/>
                    <a:pt x="1682" y="12571"/>
                  </a:cubicBezTo>
                  <a:cubicBezTo>
                    <a:pt x="3224" y="9561"/>
                    <a:pt x="5924" y="5312"/>
                    <a:pt x="8432" y="2833"/>
                  </a:cubicBezTo>
                  <a:cubicBezTo>
                    <a:pt x="10939" y="354"/>
                    <a:pt x="13253" y="-354"/>
                    <a:pt x="15374" y="708"/>
                  </a:cubicBezTo>
                  <a:cubicBezTo>
                    <a:pt x="17496" y="1771"/>
                    <a:pt x="19424" y="4603"/>
                    <a:pt x="20389" y="8321"/>
                  </a:cubicBezTo>
                  <a:cubicBezTo>
                    <a:pt x="21353" y="12039"/>
                    <a:pt x="21353" y="16643"/>
                    <a:pt x="21353" y="212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9080761" y="6812986"/>
              <a:ext cx="87481" cy="352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1" h="21430" fill="norm" stroke="1" extrusionOk="0">
                  <a:moveTo>
                    <a:pt x="0" y="420"/>
                  </a:moveTo>
                  <a:cubicBezTo>
                    <a:pt x="3516" y="163"/>
                    <a:pt x="7033" y="-94"/>
                    <a:pt x="9795" y="35"/>
                  </a:cubicBezTo>
                  <a:cubicBezTo>
                    <a:pt x="12558" y="163"/>
                    <a:pt x="14567" y="677"/>
                    <a:pt x="15070" y="1899"/>
                  </a:cubicBezTo>
                  <a:cubicBezTo>
                    <a:pt x="15572" y="3120"/>
                    <a:pt x="14567" y="5049"/>
                    <a:pt x="13312" y="6270"/>
                  </a:cubicBezTo>
                  <a:cubicBezTo>
                    <a:pt x="12056" y="7492"/>
                    <a:pt x="10549" y="8006"/>
                    <a:pt x="8791" y="8520"/>
                  </a:cubicBezTo>
                  <a:cubicBezTo>
                    <a:pt x="7033" y="9035"/>
                    <a:pt x="5023" y="9549"/>
                    <a:pt x="5023" y="10063"/>
                  </a:cubicBezTo>
                  <a:cubicBezTo>
                    <a:pt x="5023" y="10577"/>
                    <a:pt x="7033" y="11092"/>
                    <a:pt x="10298" y="12120"/>
                  </a:cubicBezTo>
                  <a:cubicBezTo>
                    <a:pt x="13563" y="13149"/>
                    <a:pt x="18084" y="14692"/>
                    <a:pt x="19842" y="16170"/>
                  </a:cubicBezTo>
                  <a:cubicBezTo>
                    <a:pt x="21600" y="17649"/>
                    <a:pt x="20595" y="19063"/>
                    <a:pt x="18837" y="19963"/>
                  </a:cubicBezTo>
                  <a:cubicBezTo>
                    <a:pt x="17079" y="20863"/>
                    <a:pt x="14567" y="21249"/>
                    <a:pt x="11805" y="21377"/>
                  </a:cubicBezTo>
                  <a:cubicBezTo>
                    <a:pt x="9042" y="21506"/>
                    <a:pt x="6028" y="21377"/>
                    <a:pt x="3014" y="212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9303954" y="6642100"/>
              <a:ext cx="62559" cy="609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600" fill="norm" stroke="1" extrusionOk="0">
                  <a:moveTo>
                    <a:pt x="21280" y="0"/>
                  </a:moveTo>
                  <a:cubicBezTo>
                    <a:pt x="20560" y="2250"/>
                    <a:pt x="19840" y="4500"/>
                    <a:pt x="17320" y="7163"/>
                  </a:cubicBezTo>
                  <a:cubicBezTo>
                    <a:pt x="14800" y="9825"/>
                    <a:pt x="10480" y="12900"/>
                    <a:pt x="6880" y="15188"/>
                  </a:cubicBezTo>
                  <a:cubicBezTo>
                    <a:pt x="3280" y="17475"/>
                    <a:pt x="400" y="18975"/>
                    <a:pt x="40" y="19912"/>
                  </a:cubicBezTo>
                  <a:cubicBezTo>
                    <a:pt x="-320" y="20850"/>
                    <a:pt x="1840" y="21225"/>
                    <a:pt x="40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9443257" y="6804121"/>
              <a:ext cx="209006" cy="293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112" fill="norm" stroke="1" extrusionOk="0">
                  <a:moveTo>
                    <a:pt x="9016" y="12999"/>
                  </a:moveTo>
                  <a:cubicBezTo>
                    <a:pt x="9448" y="12238"/>
                    <a:pt x="9880" y="11478"/>
                    <a:pt x="10204" y="10717"/>
                  </a:cubicBezTo>
                  <a:cubicBezTo>
                    <a:pt x="10528" y="9957"/>
                    <a:pt x="10744" y="9196"/>
                    <a:pt x="10312" y="8892"/>
                  </a:cubicBezTo>
                  <a:cubicBezTo>
                    <a:pt x="9880" y="8588"/>
                    <a:pt x="8800" y="8740"/>
                    <a:pt x="7072" y="9804"/>
                  </a:cubicBezTo>
                  <a:cubicBezTo>
                    <a:pt x="5344" y="10869"/>
                    <a:pt x="2968" y="12847"/>
                    <a:pt x="1564" y="14824"/>
                  </a:cubicBezTo>
                  <a:cubicBezTo>
                    <a:pt x="160" y="16802"/>
                    <a:pt x="-272" y="18779"/>
                    <a:pt x="160" y="19920"/>
                  </a:cubicBezTo>
                  <a:cubicBezTo>
                    <a:pt x="592" y="21061"/>
                    <a:pt x="1888" y="21365"/>
                    <a:pt x="4480" y="20909"/>
                  </a:cubicBezTo>
                  <a:cubicBezTo>
                    <a:pt x="7072" y="20452"/>
                    <a:pt x="10960" y="19235"/>
                    <a:pt x="13444" y="16650"/>
                  </a:cubicBezTo>
                  <a:cubicBezTo>
                    <a:pt x="15928" y="14064"/>
                    <a:pt x="17008" y="10109"/>
                    <a:pt x="15820" y="7066"/>
                  </a:cubicBezTo>
                  <a:cubicBezTo>
                    <a:pt x="14632" y="4024"/>
                    <a:pt x="11176" y="1895"/>
                    <a:pt x="8800" y="830"/>
                  </a:cubicBezTo>
                  <a:cubicBezTo>
                    <a:pt x="6424" y="-235"/>
                    <a:pt x="5128" y="-235"/>
                    <a:pt x="4048" y="602"/>
                  </a:cubicBezTo>
                  <a:cubicBezTo>
                    <a:pt x="2968" y="1438"/>
                    <a:pt x="2104" y="3111"/>
                    <a:pt x="2536" y="4861"/>
                  </a:cubicBezTo>
                  <a:cubicBezTo>
                    <a:pt x="2968" y="6610"/>
                    <a:pt x="4696" y="8435"/>
                    <a:pt x="8044" y="9424"/>
                  </a:cubicBezTo>
                  <a:cubicBezTo>
                    <a:pt x="11392" y="10413"/>
                    <a:pt x="16360" y="10565"/>
                    <a:pt x="21328" y="107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9645911" y="6731000"/>
              <a:ext cx="128368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600" fill="norm" stroke="1" extrusionOk="0">
                  <a:moveTo>
                    <a:pt x="15677" y="0"/>
                  </a:moveTo>
                  <a:cubicBezTo>
                    <a:pt x="17768" y="2609"/>
                    <a:pt x="19858" y="5217"/>
                    <a:pt x="20729" y="7826"/>
                  </a:cubicBezTo>
                  <a:cubicBezTo>
                    <a:pt x="21600" y="10435"/>
                    <a:pt x="21252" y="13043"/>
                    <a:pt x="17594" y="15339"/>
                  </a:cubicBezTo>
                  <a:cubicBezTo>
                    <a:pt x="13935" y="17635"/>
                    <a:pt x="6968" y="1961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9963411" y="6745368"/>
              <a:ext cx="183446" cy="404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400" fill="norm" stroke="1" extrusionOk="0">
                  <a:moveTo>
                    <a:pt x="20618" y="4612"/>
                  </a:moveTo>
                  <a:cubicBezTo>
                    <a:pt x="21109" y="3829"/>
                    <a:pt x="21600" y="3046"/>
                    <a:pt x="20986" y="2206"/>
                  </a:cubicBezTo>
                  <a:cubicBezTo>
                    <a:pt x="20373" y="1367"/>
                    <a:pt x="18655" y="472"/>
                    <a:pt x="16568" y="136"/>
                  </a:cubicBezTo>
                  <a:cubicBezTo>
                    <a:pt x="14482" y="-200"/>
                    <a:pt x="12027" y="24"/>
                    <a:pt x="9450" y="1535"/>
                  </a:cubicBezTo>
                  <a:cubicBezTo>
                    <a:pt x="6873" y="3046"/>
                    <a:pt x="4173" y="5844"/>
                    <a:pt x="2700" y="9145"/>
                  </a:cubicBezTo>
                  <a:cubicBezTo>
                    <a:pt x="1227" y="12447"/>
                    <a:pt x="982" y="16252"/>
                    <a:pt x="736" y="18378"/>
                  </a:cubicBezTo>
                  <a:cubicBezTo>
                    <a:pt x="491" y="20505"/>
                    <a:pt x="245" y="20952"/>
                    <a:pt x="0" y="214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9891566" y="6953250"/>
              <a:ext cx="217897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600" fill="norm" stroke="1" extrusionOk="0">
                  <a:moveTo>
                    <a:pt x="195" y="21600"/>
                  </a:moveTo>
                  <a:cubicBezTo>
                    <a:pt x="-12" y="18600"/>
                    <a:pt x="-220" y="15600"/>
                    <a:pt x="507" y="13200"/>
                  </a:cubicBezTo>
                  <a:cubicBezTo>
                    <a:pt x="1234" y="10800"/>
                    <a:pt x="2895" y="9000"/>
                    <a:pt x="6530" y="6900"/>
                  </a:cubicBezTo>
                  <a:cubicBezTo>
                    <a:pt x="10165" y="4800"/>
                    <a:pt x="15772" y="2400"/>
                    <a:pt x="2138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10095411" y="6798733"/>
              <a:ext cx="198202" cy="395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600" fill="norm" stroke="1" extrusionOk="0">
                  <a:moveTo>
                    <a:pt x="21290" y="462"/>
                  </a:moveTo>
                  <a:cubicBezTo>
                    <a:pt x="20153" y="231"/>
                    <a:pt x="19016" y="0"/>
                    <a:pt x="17879" y="0"/>
                  </a:cubicBezTo>
                  <a:cubicBezTo>
                    <a:pt x="16743" y="0"/>
                    <a:pt x="15606" y="231"/>
                    <a:pt x="13332" y="1559"/>
                  </a:cubicBezTo>
                  <a:cubicBezTo>
                    <a:pt x="11058" y="2888"/>
                    <a:pt x="7648" y="5313"/>
                    <a:pt x="5147" y="8259"/>
                  </a:cubicBezTo>
                  <a:cubicBezTo>
                    <a:pt x="2646" y="11204"/>
                    <a:pt x="1054" y="14670"/>
                    <a:pt x="372" y="16749"/>
                  </a:cubicBezTo>
                  <a:cubicBezTo>
                    <a:pt x="-310" y="18828"/>
                    <a:pt x="-83" y="19521"/>
                    <a:pt x="1282" y="20098"/>
                  </a:cubicBezTo>
                  <a:cubicBezTo>
                    <a:pt x="2646" y="20676"/>
                    <a:pt x="5147" y="21138"/>
                    <a:pt x="764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10249665" y="6876869"/>
              <a:ext cx="177298" cy="227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0926" fill="norm" stroke="1" extrusionOk="0">
                  <a:moveTo>
                    <a:pt x="18998" y="5854"/>
                  </a:moveTo>
                  <a:cubicBezTo>
                    <a:pt x="18744" y="4881"/>
                    <a:pt x="18490" y="3908"/>
                    <a:pt x="17600" y="3325"/>
                  </a:cubicBezTo>
                  <a:cubicBezTo>
                    <a:pt x="16711" y="2741"/>
                    <a:pt x="15186" y="2546"/>
                    <a:pt x="12518" y="3325"/>
                  </a:cubicBezTo>
                  <a:cubicBezTo>
                    <a:pt x="9850" y="4103"/>
                    <a:pt x="6038" y="5854"/>
                    <a:pt x="3497" y="7995"/>
                  </a:cubicBezTo>
                  <a:cubicBezTo>
                    <a:pt x="956" y="10136"/>
                    <a:pt x="-315" y="12665"/>
                    <a:pt x="66" y="15098"/>
                  </a:cubicBezTo>
                  <a:cubicBezTo>
                    <a:pt x="447" y="17530"/>
                    <a:pt x="2480" y="19865"/>
                    <a:pt x="5021" y="20644"/>
                  </a:cubicBezTo>
                  <a:cubicBezTo>
                    <a:pt x="7563" y="21422"/>
                    <a:pt x="10612" y="20644"/>
                    <a:pt x="13153" y="17627"/>
                  </a:cubicBezTo>
                  <a:cubicBezTo>
                    <a:pt x="15694" y="14611"/>
                    <a:pt x="17727" y="9357"/>
                    <a:pt x="17092" y="5757"/>
                  </a:cubicBezTo>
                  <a:cubicBezTo>
                    <a:pt x="16457" y="2157"/>
                    <a:pt x="13153" y="211"/>
                    <a:pt x="10358" y="17"/>
                  </a:cubicBezTo>
                  <a:cubicBezTo>
                    <a:pt x="7563" y="-178"/>
                    <a:pt x="5276" y="1379"/>
                    <a:pt x="4132" y="2741"/>
                  </a:cubicBezTo>
                  <a:cubicBezTo>
                    <a:pt x="2989" y="4103"/>
                    <a:pt x="2989" y="5271"/>
                    <a:pt x="6038" y="6827"/>
                  </a:cubicBezTo>
                  <a:cubicBezTo>
                    <a:pt x="9087" y="8384"/>
                    <a:pt x="15186" y="10330"/>
                    <a:pt x="21285" y="122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10401561" y="6775450"/>
              <a:ext cx="161014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600" fill="norm" stroke="1" extrusionOk="0">
                  <a:moveTo>
                    <a:pt x="21039" y="0"/>
                  </a:moveTo>
                  <a:cubicBezTo>
                    <a:pt x="21319" y="2600"/>
                    <a:pt x="21600" y="5200"/>
                    <a:pt x="20899" y="7900"/>
                  </a:cubicBezTo>
                  <a:cubicBezTo>
                    <a:pt x="20197" y="10600"/>
                    <a:pt x="18514" y="13400"/>
                    <a:pt x="14868" y="15700"/>
                  </a:cubicBezTo>
                  <a:cubicBezTo>
                    <a:pt x="11221" y="18000"/>
                    <a:pt x="5610" y="198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10928611" y="7001787"/>
              <a:ext cx="3048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4950" y="12793"/>
                    <a:pt x="9900" y="5170"/>
                    <a:pt x="13500" y="1993"/>
                  </a:cubicBezTo>
                  <a:cubicBezTo>
                    <a:pt x="17100" y="-1183"/>
                    <a:pt x="19350" y="88"/>
                    <a:pt x="21600" y="13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11407841" y="6817457"/>
              <a:ext cx="212921" cy="264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293" fill="norm" stroke="1" extrusionOk="0">
                  <a:moveTo>
                    <a:pt x="3514" y="4788"/>
                  </a:moveTo>
                  <a:cubicBezTo>
                    <a:pt x="3514" y="3598"/>
                    <a:pt x="3514" y="2407"/>
                    <a:pt x="4467" y="1472"/>
                  </a:cubicBezTo>
                  <a:cubicBezTo>
                    <a:pt x="5420" y="536"/>
                    <a:pt x="7326" y="-144"/>
                    <a:pt x="9231" y="26"/>
                  </a:cubicBezTo>
                  <a:cubicBezTo>
                    <a:pt x="11137" y="196"/>
                    <a:pt x="13043" y="1217"/>
                    <a:pt x="13255" y="3513"/>
                  </a:cubicBezTo>
                  <a:cubicBezTo>
                    <a:pt x="13467" y="5809"/>
                    <a:pt x="11984" y="9380"/>
                    <a:pt x="9655" y="12102"/>
                  </a:cubicBezTo>
                  <a:cubicBezTo>
                    <a:pt x="7326" y="14823"/>
                    <a:pt x="4149" y="16694"/>
                    <a:pt x="2243" y="18054"/>
                  </a:cubicBezTo>
                  <a:cubicBezTo>
                    <a:pt x="337" y="19415"/>
                    <a:pt x="-298" y="20265"/>
                    <a:pt x="126" y="20776"/>
                  </a:cubicBezTo>
                  <a:cubicBezTo>
                    <a:pt x="549" y="21286"/>
                    <a:pt x="2031" y="21456"/>
                    <a:pt x="5737" y="21116"/>
                  </a:cubicBezTo>
                  <a:cubicBezTo>
                    <a:pt x="9443" y="20776"/>
                    <a:pt x="15373" y="19925"/>
                    <a:pt x="21302" y="190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11245006" y="6597899"/>
              <a:ext cx="466021" cy="548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212" fill="norm" stroke="1" extrusionOk="0">
                  <a:moveTo>
                    <a:pt x="18648" y="6127"/>
                  </a:moveTo>
                  <a:cubicBezTo>
                    <a:pt x="17776" y="4654"/>
                    <a:pt x="16905" y="3181"/>
                    <a:pt x="16033" y="2200"/>
                  </a:cubicBezTo>
                  <a:cubicBezTo>
                    <a:pt x="15161" y="1218"/>
                    <a:pt x="14289" y="727"/>
                    <a:pt x="12837" y="604"/>
                  </a:cubicBezTo>
                  <a:cubicBezTo>
                    <a:pt x="11384" y="481"/>
                    <a:pt x="9350" y="727"/>
                    <a:pt x="7364" y="1790"/>
                  </a:cubicBezTo>
                  <a:cubicBezTo>
                    <a:pt x="5378" y="2854"/>
                    <a:pt x="3441" y="4736"/>
                    <a:pt x="2085" y="7027"/>
                  </a:cubicBezTo>
                  <a:cubicBezTo>
                    <a:pt x="729" y="9318"/>
                    <a:pt x="-46" y="12018"/>
                    <a:pt x="2" y="14309"/>
                  </a:cubicBezTo>
                  <a:cubicBezTo>
                    <a:pt x="51" y="16600"/>
                    <a:pt x="923" y="18481"/>
                    <a:pt x="2327" y="19668"/>
                  </a:cubicBezTo>
                  <a:cubicBezTo>
                    <a:pt x="3732" y="20854"/>
                    <a:pt x="5669" y="21345"/>
                    <a:pt x="8139" y="21181"/>
                  </a:cubicBezTo>
                  <a:cubicBezTo>
                    <a:pt x="10609" y="21018"/>
                    <a:pt x="13611" y="20200"/>
                    <a:pt x="15936" y="18686"/>
                  </a:cubicBezTo>
                  <a:cubicBezTo>
                    <a:pt x="18261" y="17172"/>
                    <a:pt x="19907" y="14963"/>
                    <a:pt x="20731" y="12590"/>
                  </a:cubicBezTo>
                  <a:cubicBezTo>
                    <a:pt x="21554" y="10218"/>
                    <a:pt x="21554" y="7681"/>
                    <a:pt x="20537" y="5472"/>
                  </a:cubicBezTo>
                  <a:cubicBezTo>
                    <a:pt x="19520" y="3263"/>
                    <a:pt x="17486" y="1381"/>
                    <a:pt x="15500" y="563"/>
                  </a:cubicBezTo>
                  <a:cubicBezTo>
                    <a:pt x="13515" y="-255"/>
                    <a:pt x="11577" y="-10"/>
                    <a:pt x="9640" y="2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4733342" y="6362700"/>
              <a:ext cx="1407371" cy="171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121" fill="norm" stroke="1" extrusionOk="0">
                  <a:moveTo>
                    <a:pt x="159" y="0"/>
                  </a:moveTo>
                  <a:cubicBezTo>
                    <a:pt x="61" y="4424"/>
                    <a:pt x="-36" y="8848"/>
                    <a:pt x="13" y="12361"/>
                  </a:cubicBezTo>
                  <a:cubicBezTo>
                    <a:pt x="61" y="15875"/>
                    <a:pt x="256" y="18477"/>
                    <a:pt x="548" y="19908"/>
                  </a:cubicBezTo>
                  <a:cubicBezTo>
                    <a:pt x="840" y="21340"/>
                    <a:pt x="1229" y="21600"/>
                    <a:pt x="1894" y="20169"/>
                  </a:cubicBezTo>
                  <a:cubicBezTo>
                    <a:pt x="2559" y="18737"/>
                    <a:pt x="3499" y="15614"/>
                    <a:pt x="4456" y="12622"/>
                  </a:cubicBezTo>
                  <a:cubicBezTo>
                    <a:pt x="5413" y="9629"/>
                    <a:pt x="6386" y="6766"/>
                    <a:pt x="7229" y="5725"/>
                  </a:cubicBezTo>
                  <a:cubicBezTo>
                    <a:pt x="8072" y="4684"/>
                    <a:pt x="8786" y="5465"/>
                    <a:pt x="9418" y="6506"/>
                  </a:cubicBezTo>
                  <a:cubicBezTo>
                    <a:pt x="10050" y="7547"/>
                    <a:pt x="10602" y="8848"/>
                    <a:pt x="11267" y="9889"/>
                  </a:cubicBezTo>
                  <a:cubicBezTo>
                    <a:pt x="11932" y="10930"/>
                    <a:pt x="12710" y="11711"/>
                    <a:pt x="13261" y="12361"/>
                  </a:cubicBezTo>
                  <a:cubicBezTo>
                    <a:pt x="13813" y="13012"/>
                    <a:pt x="14137" y="13533"/>
                    <a:pt x="14591" y="14704"/>
                  </a:cubicBezTo>
                  <a:cubicBezTo>
                    <a:pt x="15045" y="15875"/>
                    <a:pt x="15629" y="17696"/>
                    <a:pt x="16359" y="18998"/>
                  </a:cubicBezTo>
                  <a:cubicBezTo>
                    <a:pt x="17088" y="20299"/>
                    <a:pt x="17964" y="21080"/>
                    <a:pt x="18661" y="21080"/>
                  </a:cubicBezTo>
                  <a:cubicBezTo>
                    <a:pt x="19359" y="21080"/>
                    <a:pt x="19878" y="20299"/>
                    <a:pt x="20332" y="18737"/>
                  </a:cubicBezTo>
                  <a:cubicBezTo>
                    <a:pt x="20786" y="17176"/>
                    <a:pt x="21175" y="14834"/>
                    <a:pt x="21369" y="13402"/>
                  </a:cubicBezTo>
                  <a:cubicBezTo>
                    <a:pt x="21564" y="11971"/>
                    <a:pt x="21564" y="11451"/>
                    <a:pt x="21564" y="109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5159785" y="6745204"/>
              <a:ext cx="295127" cy="300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028" fill="norm" stroke="1" extrusionOk="0">
                  <a:moveTo>
                    <a:pt x="10713" y="6996"/>
                  </a:moveTo>
                  <a:cubicBezTo>
                    <a:pt x="10713" y="6257"/>
                    <a:pt x="10713" y="5517"/>
                    <a:pt x="10941" y="4851"/>
                  </a:cubicBezTo>
                  <a:cubicBezTo>
                    <a:pt x="11170" y="4185"/>
                    <a:pt x="11626" y="3594"/>
                    <a:pt x="11930" y="2928"/>
                  </a:cubicBezTo>
                  <a:cubicBezTo>
                    <a:pt x="12234" y="2262"/>
                    <a:pt x="12386" y="1522"/>
                    <a:pt x="12006" y="1152"/>
                  </a:cubicBezTo>
                  <a:cubicBezTo>
                    <a:pt x="11626" y="783"/>
                    <a:pt x="10713" y="783"/>
                    <a:pt x="9877" y="783"/>
                  </a:cubicBezTo>
                  <a:cubicBezTo>
                    <a:pt x="9040" y="783"/>
                    <a:pt x="8279" y="783"/>
                    <a:pt x="6682" y="2410"/>
                  </a:cubicBezTo>
                  <a:cubicBezTo>
                    <a:pt x="5085" y="4037"/>
                    <a:pt x="2651" y="7292"/>
                    <a:pt x="1282" y="10473"/>
                  </a:cubicBezTo>
                  <a:cubicBezTo>
                    <a:pt x="-87" y="13654"/>
                    <a:pt x="-391" y="16761"/>
                    <a:pt x="522" y="18684"/>
                  </a:cubicBezTo>
                  <a:cubicBezTo>
                    <a:pt x="1434" y="20607"/>
                    <a:pt x="3564" y="21347"/>
                    <a:pt x="5770" y="20903"/>
                  </a:cubicBezTo>
                  <a:cubicBezTo>
                    <a:pt x="7975" y="20459"/>
                    <a:pt x="10257" y="18832"/>
                    <a:pt x="12082" y="16465"/>
                  </a:cubicBezTo>
                  <a:cubicBezTo>
                    <a:pt x="13908" y="14098"/>
                    <a:pt x="15277" y="10991"/>
                    <a:pt x="15733" y="8180"/>
                  </a:cubicBezTo>
                  <a:cubicBezTo>
                    <a:pt x="16189" y="5369"/>
                    <a:pt x="15733" y="2854"/>
                    <a:pt x="14060" y="1448"/>
                  </a:cubicBezTo>
                  <a:cubicBezTo>
                    <a:pt x="12386" y="43"/>
                    <a:pt x="9496" y="-253"/>
                    <a:pt x="7367" y="191"/>
                  </a:cubicBezTo>
                  <a:cubicBezTo>
                    <a:pt x="5237" y="635"/>
                    <a:pt x="3868" y="1818"/>
                    <a:pt x="2879" y="3076"/>
                  </a:cubicBezTo>
                  <a:cubicBezTo>
                    <a:pt x="1891" y="4333"/>
                    <a:pt x="1282" y="5665"/>
                    <a:pt x="1434" y="6405"/>
                  </a:cubicBezTo>
                  <a:cubicBezTo>
                    <a:pt x="1586" y="7144"/>
                    <a:pt x="2499" y="7292"/>
                    <a:pt x="4781" y="6922"/>
                  </a:cubicBezTo>
                  <a:cubicBezTo>
                    <a:pt x="7063" y="6552"/>
                    <a:pt x="10713" y="5665"/>
                    <a:pt x="13679" y="4851"/>
                  </a:cubicBezTo>
                  <a:cubicBezTo>
                    <a:pt x="16646" y="4037"/>
                    <a:pt x="18927" y="3298"/>
                    <a:pt x="21209" y="25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5531111" y="6623050"/>
              <a:ext cx="825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64" name="Line Shape" descr="Line Shape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651262" y="2375263"/>
              <a:ext cx="3394336" cy="1348831"/>
            </a:xfrm>
            <a:prstGeom prst="rect">
              <a:avLst/>
            </a:prstGeom>
            <a:effectLst/>
          </p:spPr>
        </p:pic>
        <p:pic>
          <p:nvPicPr>
            <p:cNvPr id="366" name="Line Shape" descr="Line Shape"/>
            <p:cNvPicPr>
              <a:picLocks noChangeAspect="0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6947161" y="7252205"/>
              <a:ext cx="3403601" cy="183646"/>
            </a:xfrm>
            <a:prstGeom prst="rect">
              <a:avLst/>
            </a:prstGeom>
            <a:effectLst/>
          </p:spPr>
        </p:pic>
        <p:pic>
          <p:nvPicPr>
            <p:cNvPr id="368" name="Line Shape" descr="Line Shape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6901026" y="5366283"/>
              <a:ext cx="3892390" cy="1250417"/>
            </a:xfrm>
            <a:prstGeom prst="rect">
              <a:avLst/>
            </a:prstGeom>
            <a:effectLst/>
          </p:spPr>
        </p:pic>
        <p:sp>
          <p:nvSpPr>
            <p:cNvPr id="370" name="Line"/>
            <p:cNvSpPr/>
            <p:nvPr/>
          </p:nvSpPr>
          <p:spPr>
            <a:xfrm>
              <a:off x="5854975" y="2726266"/>
              <a:ext cx="4332395" cy="1114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542" fill="norm" stroke="1" extrusionOk="0">
                  <a:moveTo>
                    <a:pt x="3035" y="20209"/>
                  </a:moveTo>
                  <a:cubicBezTo>
                    <a:pt x="3414" y="20086"/>
                    <a:pt x="3793" y="19964"/>
                    <a:pt x="4183" y="19861"/>
                  </a:cubicBezTo>
                  <a:cubicBezTo>
                    <a:pt x="4573" y="19759"/>
                    <a:pt x="4973" y="19677"/>
                    <a:pt x="5379" y="19657"/>
                  </a:cubicBezTo>
                  <a:cubicBezTo>
                    <a:pt x="5785" y="19636"/>
                    <a:pt x="6196" y="19677"/>
                    <a:pt x="6612" y="19739"/>
                  </a:cubicBezTo>
                  <a:cubicBezTo>
                    <a:pt x="7028" y="19800"/>
                    <a:pt x="7449" y="19882"/>
                    <a:pt x="7855" y="20005"/>
                  </a:cubicBezTo>
                  <a:cubicBezTo>
                    <a:pt x="8261" y="20127"/>
                    <a:pt x="8651" y="20291"/>
                    <a:pt x="9035" y="20434"/>
                  </a:cubicBezTo>
                  <a:cubicBezTo>
                    <a:pt x="9420" y="20577"/>
                    <a:pt x="9799" y="20700"/>
                    <a:pt x="10178" y="20782"/>
                  </a:cubicBezTo>
                  <a:cubicBezTo>
                    <a:pt x="10558" y="20864"/>
                    <a:pt x="10937" y="20905"/>
                    <a:pt x="11322" y="20905"/>
                  </a:cubicBezTo>
                  <a:cubicBezTo>
                    <a:pt x="11706" y="20905"/>
                    <a:pt x="12096" y="20864"/>
                    <a:pt x="12470" y="20823"/>
                  </a:cubicBezTo>
                  <a:cubicBezTo>
                    <a:pt x="12844" y="20782"/>
                    <a:pt x="13202" y="20741"/>
                    <a:pt x="13598" y="20680"/>
                  </a:cubicBezTo>
                  <a:cubicBezTo>
                    <a:pt x="13993" y="20618"/>
                    <a:pt x="14425" y="20536"/>
                    <a:pt x="14836" y="20434"/>
                  </a:cubicBezTo>
                  <a:cubicBezTo>
                    <a:pt x="15247" y="20332"/>
                    <a:pt x="15636" y="20209"/>
                    <a:pt x="16016" y="19984"/>
                  </a:cubicBezTo>
                  <a:cubicBezTo>
                    <a:pt x="16395" y="19759"/>
                    <a:pt x="16764" y="19432"/>
                    <a:pt x="17148" y="19002"/>
                  </a:cubicBezTo>
                  <a:cubicBezTo>
                    <a:pt x="17533" y="18573"/>
                    <a:pt x="17933" y="18041"/>
                    <a:pt x="18339" y="17550"/>
                  </a:cubicBezTo>
                  <a:cubicBezTo>
                    <a:pt x="18745" y="17059"/>
                    <a:pt x="19156" y="16609"/>
                    <a:pt x="19545" y="16077"/>
                  </a:cubicBezTo>
                  <a:cubicBezTo>
                    <a:pt x="19935" y="15545"/>
                    <a:pt x="20304" y="14932"/>
                    <a:pt x="20610" y="14155"/>
                  </a:cubicBezTo>
                  <a:cubicBezTo>
                    <a:pt x="20915" y="13377"/>
                    <a:pt x="21158" y="12436"/>
                    <a:pt x="21316" y="11414"/>
                  </a:cubicBezTo>
                  <a:cubicBezTo>
                    <a:pt x="21474" y="10391"/>
                    <a:pt x="21547" y="9286"/>
                    <a:pt x="21563" y="8284"/>
                  </a:cubicBezTo>
                  <a:cubicBezTo>
                    <a:pt x="21579" y="7282"/>
                    <a:pt x="21537" y="6382"/>
                    <a:pt x="21437" y="5666"/>
                  </a:cubicBezTo>
                  <a:cubicBezTo>
                    <a:pt x="21337" y="4950"/>
                    <a:pt x="21179" y="4418"/>
                    <a:pt x="20931" y="3907"/>
                  </a:cubicBezTo>
                  <a:cubicBezTo>
                    <a:pt x="20683" y="3395"/>
                    <a:pt x="20346" y="2905"/>
                    <a:pt x="19972" y="2495"/>
                  </a:cubicBezTo>
                  <a:cubicBezTo>
                    <a:pt x="19598" y="2086"/>
                    <a:pt x="19187" y="1759"/>
                    <a:pt x="18792" y="1452"/>
                  </a:cubicBezTo>
                  <a:cubicBezTo>
                    <a:pt x="18397" y="1145"/>
                    <a:pt x="18018" y="859"/>
                    <a:pt x="17649" y="634"/>
                  </a:cubicBezTo>
                  <a:cubicBezTo>
                    <a:pt x="17280" y="409"/>
                    <a:pt x="16922" y="245"/>
                    <a:pt x="16532" y="143"/>
                  </a:cubicBezTo>
                  <a:cubicBezTo>
                    <a:pt x="16142" y="41"/>
                    <a:pt x="15721" y="0"/>
                    <a:pt x="15331" y="0"/>
                  </a:cubicBezTo>
                  <a:cubicBezTo>
                    <a:pt x="14941" y="0"/>
                    <a:pt x="14583" y="41"/>
                    <a:pt x="14203" y="82"/>
                  </a:cubicBezTo>
                  <a:cubicBezTo>
                    <a:pt x="13824" y="123"/>
                    <a:pt x="13424" y="164"/>
                    <a:pt x="12992" y="184"/>
                  </a:cubicBezTo>
                  <a:cubicBezTo>
                    <a:pt x="12560" y="205"/>
                    <a:pt x="12096" y="205"/>
                    <a:pt x="11638" y="205"/>
                  </a:cubicBezTo>
                  <a:cubicBezTo>
                    <a:pt x="11179" y="205"/>
                    <a:pt x="10726" y="205"/>
                    <a:pt x="10326" y="266"/>
                  </a:cubicBezTo>
                  <a:cubicBezTo>
                    <a:pt x="9926" y="327"/>
                    <a:pt x="9578" y="450"/>
                    <a:pt x="9220" y="491"/>
                  </a:cubicBezTo>
                  <a:cubicBezTo>
                    <a:pt x="8861" y="532"/>
                    <a:pt x="8493" y="491"/>
                    <a:pt x="8092" y="470"/>
                  </a:cubicBezTo>
                  <a:cubicBezTo>
                    <a:pt x="7692" y="450"/>
                    <a:pt x="7260" y="450"/>
                    <a:pt x="6833" y="450"/>
                  </a:cubicBezTo>
                  <a:cubicBezTo>
                    <a:pt x="6406" y="450"/>
                    <a:pt x="5985" y="450"/>
                    <a:pt x="5542" y="450"/>
                  </a:cubicBezTo>
                  <a:cubicBezTo>
                    <a:pt x="5100" y="450"/>
                    <a:pt x="4636" y="450"/>
                    <a:pt x="4252" y="430"/>
                  </a:cubicBezTo>
                  <a:cubicBezTo>
                    <a:pt x="3867" y="409"/>
                    <a:pt x="3561" y="368"/>
                    <a:pt x="3224" y="532"/>
                  </a:cubicBezTo>
                  <a:cubicBezTo>
                    <a:pt x="2887" y="695"/>
                    <a:pt x="2518" y="1064"/>
                    <a:pt x="2197" y="1616"/>
                  </a:cubicBezTo>
                  <a:cubicBezTo>
                    <a:pt x="1876" y="2168"/>
                    <a:pt x="1602" y="2905"/>
                    <a:pt x="1333" y="3702"/>
                  </a:cubicBezTo>
                  <a:cubicBezTo>
                    <a:pt x="1064" y="4500"/>
                    <a:pt x="801" y="5359"/>
                    <a:pt x="580" y="6402"/>
                  </a:cubicBezTo>
                  <a:cubicBezTo>
                    <a:pt x="358" y="7445"/>
                    <a:pt x="179" y="8673"/>
                    <a:pt x="84" y="9961"/>
                  </a:cubicBezTo>
                  <a:cubicBezTo>
                    <a:pt x="-10" y="11250"/>
                    <a:pt x="-21" y="12600"/>
                    <a:pt x="32" y="13827"/>
                  </a:cubicBezTo>
                  <a:cubicBezTo>
                    <a:pt x="84" y="15055"/>
                    <a:pt x="200" y="16159"/>
                    <a:pt x="374" y="17059"/>
                  </a:cubicBezTo>
                  <a:cubicBezTo>
                    <a:pt x="548" y="17959"/>
                    <a:pt x="780" y="18655"/>
                    <a:pt x="1048" y="19248"/>
                  </a:cubicBezTo>
                  <a:cubicBezTo>
                    <a:pt x="1317" y="19841"/>
                    <a:pt x="1623" y="20332"/>
                    <a:pt x="1918" y="20720"/>
                  </a:cubicBezTo>
                  <a:cubicBezTo>
                    <a:pt x="2213" y="21109"/>
                    <a:pt x="2497" y="21395"/>
                    <a:pt x="2787" y="21498"/>
                  </a:cubicBezTo>
                  <a:cubicBezTo>
                    <a:pt x="3077" y="21600"/>
                    <a:pt x="3372" y="21518"/>
                    <a:pt x="3683" y="21334"/>
                  </a:cubicBezTo>
                  <a:cubicBezTo>
                    <a:pt x="3993" y="21150"/>
                    <a:pt x="4320" y="20864"/>
                    <a:pt x="4689" y="20577"/>
                  </a:cubicBezTo>
                  <a:cubicBezTo>
                    <a:pt x="5058" y="20291"/>
                    <a:pt x="5469" y="20005"/>
                    <a:pt x="5806" y="19943"/>
                  </a:cubicBezTo>
                  <a:cubicBezTo>
                    <a:pt x="6143" y="19882"/>
                    <a:pt x="6406" y="20045"/>
                    <a:pt x="6670" y="20209"/>
                  </a:cubicBezTo>
                </a:path>
              </a:pathLst>
            </a:custGeom>
            <a:noFill/>
            <a:ln w="12700" cap="rnd">
              <a:solidFill>
                <a:srgbClr val="982ABC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3" name="Drawing"/>
          <p:cNvGrpSpPr/>
          <p:nvPr/>
        </p:nvGrpSpPr>
        <p:grpSpPr>
          <a:xfrm>
            <a:off x="679450" y="1562099"/>
            <a:ext cx="12218493" cy="6940082"/>
            <a:chOff x="0" y="0"/>
            <a:chExt cx="12218492" cy="6940079"/>
          </a:xfrm>
        </p:grpSpPr>
        <p:sp>
          <p:nvSpPr>
            <p:cNvPr id="2316" name="Line"/>
            <p:cNvSpPr/>
            <p:nvPr/>
          </p:nvSpPr>
          <p:spPr>
            <a:xfrm>
              <a:off x="1195246" y="112808"/>
              <a:ext cx="208104" cy="605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396" fill="norm" stroke="1" extrusionOk="0">
                  <a:moveTo>
                    <a:pt x="20796" y="949"/>
                  </a:moveTo>
                  <a:cubicBezTo>
                    <a:pt x="18833" y="426"/>
                    <a:pt x="16869" y="-97"/>
                    <a:pt x="13815" y="15"/>
                  </a:cubicBezTo>
                  <a:cubicBezTo>
                    <a:pt x="10760" y="127"/>
                    <a:pt x="6615" y="875"/>
                    <a:pt x="4215" y="1435"/>
                  </a:cubicBezTo>
                  <a:cubicBezTo>
                    <a:pt x="1815" y="1996"/>
                    <a:pt x="1160" y="2369"/>
                    <a:pt x="833" y="2743"/>
                  </a:cubicBezTo>
                  <a:cubicBezTo>
                    <a:pt x="506" y="3117"/>
                    <a:pt x="506" y="3491"/>
                    <a:pt x="1051" y="3752"/>
                  </a:cubicBezTo>
                  <a:cubicBezTo>
                    <a:pt x="1596" y="4014"/>
                    <a:pt x="2687" y="4163"/>
                    <a:pt x="4760" y="4761"/>
                  </a:cubicBezTo>
                  <a:cubicBezTo>
                    <a:pt x="6833" y="5359"/>
                    <a:pt x="9887" y="6405"/>
                    <a:pt x="11087" y="7340"/>
                  </a:cubicBezTo>
                  <a:cubicBezTo>
                    <a:pt x="12287" y="8274"/>
                    <a:pt x="11633" y="9096"/>
                    <a:pt x="10869" y="9694"/>
                  </a:cubicBezTo>
                  <a:cubicBezTo>
                    <a:pt x="10106" y="10292"/>
                    <a:pt x="9233" y="10666"/>
                    <a:pt x="8142" y="10927"/>
                  </a:cubicBezTo>
                  <a:cubicBezTo>
                    <a:pt x="7051" y="11189"/>
                    <a:pt x="5742" y="11338"/>
                    <a:pt x="4542" y="11450"/>
                  </a:cubicBezTo>
                  <a:cubicBezTo>
                    <a:pt x="3342" y="11563"/>
                    <a:pt x="2251" y="11637"/>
                    <a:pt x="1378" y="11525"/>
                  </a:cubicBezTo>
                  <a:cubicBezTo>
                    <a:pt x="506" y="11413"/>
                    <a:pt x="-149" y="11114"/>
                    <a:pt x="506" y="10927"/>
                  </a:cubicBezTo>
                  <a:cubicBezTo>
                    <a:pt x="1160" y="10740"/>
                    <a:pt x="3124" y="10666"/>
                    <a:pt x="4324" y="10815"/>
                  </a:cubicBezTo>
                  <a:cubicBezTo>
                    <a:pt x="5524" y="10965"/>
                    <a:pt x="5960" y="11338"/>
                    <a:pt x="5633" y="12385"/>
                  </a:cubicBezTo>
                  <a:cubicBezTo>
                    <a:pt x="5306" y="13431"/>
                    <a:pt x="4215" y="15150"/>
                    <a:pt x="3124" y="16570"/>
                  </a:cubicBezTo>
                  <a:cubicBezTo>
                    <a:pt x="2033" y="17990"/>
                    <a:pt x="942" y="19111"/>
                    <a:pt x="396" y="19859"/>
                  </a:cubicBezTo>
                  <a:cubicBezTo>
                    <a:pt x="-149" y="20606"/>
                    <a:pt x="-149" y="20980"/>
                    <a:pt x="506" y="21204"/>
                  </a:cubicBezTo>
                  <a:cubicBezTo>
                    <a:pt x="1160" y="21428"/>
                    <a:pt x="2469" y="21503"/>
                    <a:pt x="6069" y="21167"/>
                  </a:cubicBezTo>
                  <a:cubicBezTo>
                    <a:pt x="9669" y="20830"/>
                    <a:pt x="15560" y="20083"/>
                    <a:pt x="21451" y="193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1533242" y="167715"/>
              <a:ext cx="200308" cy="42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379" fill="norm" stroke="1" extrusionOk="0">
                  <a:moveTo>
                    <a:pt x="21293" y="2103"/>
                  </a:moveTo>
                  <a:cubicBezTo>
                    <a:pt x="20393" y="1359"/>
                    <a:pt x="19493" y="614"/>
                    <a:pt x="18368" y="241"/>
                  </a:cubicBezTo>
                  <a:cubicBezTo>
                    <a:pt x="17243" y="-131"/>
                    <a:pt x="15893" y="-131"/>
                    <a:pt x="14093" y="667"/>
                  </a:cubicBezTo>
                  <a:cubicBezTo>
                    <a:pt x="12293" y="1465"/>
                    <a:pt x="10043" y="3061"/>
                    <a:pt x="7568" y="5774"/>
                  </a:cubicBezTo>
                  <a:cubicBezTo>
                    <a:pt x="5093" y="8488"/>
                    <a:pt x="2393" y="12318"/>
                    <a:pt x="1043" y="14872"/>
                  </a:cubicBezTo>
                  <a:cubicBezTo>
                    <a:pt x="-307" y="17426"/>
                    <a:pt x="-307" y="18702"/>
                    <a:pt x="818" y="19660"/>
                  </a:cubicBezTo>
                  <a:cubicBezTo>
                    <a:pt x="1943" y="20618"/>
                    <a:pt x="4193" y="21256"/>
                    <a:pt x="7680" y="21363"/>
                  </a:cubicBezTo>
                  <a:cubicBezTo>
                    <a:pt x="11168" y="21469"/>
                    <a:pt x="15893" y="21043"/>
                    <a:pt x="20618" y="206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1803399" y="234950"/>
              <a:ext cx="1460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70" y="5486"/>
                    <a:pt x="8139" y="10971"/>
                    <a:pt x="11739" y="14571"/>
                  </a:cubicBezTo>
                  <a:cubicBezTo>
                    <a:pt x="15339" y="18171"/>
                    <a:pt x="18470" y="19886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1942543" y="191946"/>
              <a:ext cx="76757" cy="341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509" fill="norm" stroke="1" extrusionOk="0">
                  <a:moveTo>
                    <a:pt x="21170" y="1909"/>
                  </a:moveTo>
                  <a:cubicBezTo>
                    <a:pt x="21170" y="1242"/>
                    <a:pt x="21170" y="576"/>
                    <a:pt x="19711" y="242"/>
                  </a:cubicBezTo>
                  <a:cubicBezTo>
                    <a:pt x="18251" y="-91"/>
                    <a:pt x="15332" y="-91"/>
                    <a:pt x="12997" y="309"/>
                  </a:cubicBezTo>
                  <a:cubicBezTo>
                    <a:pt x="10662" y="709"/>
                    <a:pt x="8911" y="1509"/>
                    <a:pt x="7159" y="3576"/>
                  </a:cubicBezTo>
                  <a:cubicBezTo>
                    <a:pt x="5408" y="5642"/>
                    <a:pt x="3656" y="8976"/>
                    <a:pt x="2197" y="11976"/>
                  </a:cubicBezTo>
                  <a:cubicBezTo>
                    <a:pt x="738" y="14976"/>
                    <a:pt x="-430" y="17642"/>
                    <a:pt x="154" y="19176"/>
                  </a:cubicBezTo>
                  <a:cubicBezTo>
                    <a:pt x="738" y="20709"/>
                    <a:pt x="3073" y="21109"/>
                    <a:pt x="5408" y="215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2127249" y="419100"/>
              <a:ext cx="63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2374900" y="381000"/>
              <a:ext cx="6350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2336800" y="488950"/>
              <a:ext cx="9525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2774950" y="190623"/>
              <a:ext cx="247650" cy="311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0" y="1743"/>
                  </a:moveTo>
                  <a:cubicBezTo>
                    <a:pt x="0" y="1014"/>
                    <a:pt x="0" y="284"/>
                    <a:pt x="462" y="65"/>
                  </a:cubicBezTo>
                  <a:cubicBezTo>
                    <a:pt x="923" y="-154"/>
                    <a:pt x="1846" y="138"/>
                    <a:pt x="3877" y="1670"/>
                  </a:cubicBezTo>
                  <a:cubicBezTo>
                    <a:pt x="5908" y="3203"/>
                    <a:pt x="9046" y="5976"/>
                    <a:pt x="11815" y="9041"/>
                  </a:cubicBezTo>
                  <a:cubicBezTo>
                    <a:pt x="14585" y="12105"/>
                    <a:pt x="16985" y="15462"/>
                    <a:pt x="18554" y="17578"/>
                  </a:cubicBezTo>
                  <a:cubicBezTo>
                    <a:pt x="20123" y="19695"/>
                    <a:pt x="20862" y="20570"/>
                    <a:pt x="21600" y="214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2843337" y="128824"/>
              <a:ext cx="211013" cy="384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211" fill="norm" stroke="1" extrusionOk="0">
                  <a:moveTo>
                    <a:pt x="21320" y="250"/>
                  </a:moveTo>
                  <a:cubicBezTo>
                    <a:pt x="20251" y="17"/>
                    <a:pt x="19181" y="-217"/>
                    <a:pt x="17791" y="367"/>
                  </a:cubicBezTo>
                  <a:cubicBezTo>
                    <a:pt x="16401" y="951"/>
                    <a:pt x="14690" y="2352"/>
                    <a:pt x="12124" y="5037"/>
                  </a:cubicBezTo>
                  <a:cubicBezTo>
                    <a:pt x="9558" y="7722"/>
                    <a:pt x="6136" y="11692"/>
                    <a:pt x="3997" y="14202"/>
                  </a:cubicBezTo>
                  <a:cubicBezTo>
                    <a:pt x="1859" y="16713"/>
                    <a:pt x="1003" y="17764"/>
                    <a:pt x="469" y="18756"/>
                  </a:cubicBezTo>
                  <a:cubicBezTo>
                    <a:pt x="-66" y="19748"/>
                    <a:pt x="-280" y="20682"/>
                    <a:pt x="575" y="21033"/>
                  </a:cubicBezTo>
                  <a:cubicBezTo>
                    <a:pt x="1431" y="21383"/>
                    <a:pt x="3356" y="21149"/>
                    <a:pt x="5280" y="209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3117850" y="444500"/>
              <a:ext cx="254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3168650" y="0"/>
              <a:ext cx="127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3314700" y="508000"/>
              <a:ext cx="8255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2532674" y="57960"/>
              <a:ext cx="254976" cy="550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430" fill="norm" stroke="1" extrusionOk="0">
                  <a:moveTo>
                    <a:pt x="8049" y="1452"/>
                  </a:moveTo>
                  <a:cubicBezTo>
                    <a:pt x="7695" y="1040"/>
                    <a:pt x="7341" y="628"/>
                    <a:pt x="6633" y="339"/>
                  </a:cubicBezTo>
                  <a:cubicBezTo>
                    <a:pt x="5925" y="51"/>
                    <a:pt x="4862" y="-114"/>
                    <a:pt x="3623" y="92"/>
                  </a:cubicBezTo>
                  <a:cubicBezTo>
                    <a:pt x="2384" y="298"/>
                    <a:pt x="967" y="875"/>
                    <a:pt x="348" y="1617"/>
                  </a:cubicBezTo>
                  <a:cubicBezTo>
                    <a:pt x="-272" y="2359"/>
                    <a:pt x="-95" y="3266"/>
                    <a:pt x="1144" y="4214"/>
                  </a:cubicBezTo>
                  <a:cubicBezTo>
                    <a:pt x="2384" y="5162"/>
                    <a:pt x="4685" y="6152"/>
                    <a:pt x="6190" y="7182"/>
                  </a:cubicBezTo>
                  <a:cubicBezTo>
                    <a:pt x="7695" y="8213"/>
                    <a:pt x="8403" y="9284"/>
                    <a:pt x="8669" y="10026"/>
                  </a:cubicBezTo>
                  <a:cubicBezTo>
                    <a:pt x="8935" y="10768"/>
                    <a:pt x="8758" y="11181"/>
                    <a:pt x="8226" y="11593"/>
                  </a:cubicBezTo>
                  <a:cubicBezTo>
                    <a:pt x="7695" y="12005"/>
                    <a:pt x="6810" y="12417"/>
                    <a:pt x="5925" y="12665"/>
                  </a:cubicBezTo>
                  <a:cubicBezTo>
                    <a:pt x="5039" y="12912"/>
                    <a:pt x="4154" y="12994"/>
                    <a:pt x="4154" y="12994"/>
                  </a:cubicBezTo>
                  <a:cubicBezTo>
                    <a:pt x="4154" y="12994"/>
                    <a:pt x="5039" y="12912"/>
                    <a:pt x="5659" y="13118"/>
                  </a:cubicBezTo>
                  <a:cubicBezTo>
                    <a:pt x="6279" y="13324"/>
                    <a:pt x="6633" y="13819"/>
                    <a:pt x="6456" y="14808"/>
                  </a:cubicBezTo>
                  <a:cubicBezTo>
                    <a:pt x="6279" y="15797"/>
                    <a:pt x="5571" y="17281"/>
                    <a:pt x="5217" y="18230"/>
                  </a:cubicBezTo>
                  <a:cubicBezTo>
                    <a:pt x="4862" y="19178"/>
                    <a:pt x="4862" y="19590"/>
                    <a:pt x="4862" y="20043"/>
                  </a:cubicBezTo>
                  <a:cubicBezTo>
                    <a:pt x="4862" y="20497"/>
                    <a:pt x="4862" y="20991"/>
                    <a:pt x="5394" y="21239"/>
                  </a:cubicBezTo>
                  <a:cubicBezTo>
                    <a:pt x="5925" y="21486"/>
                    <a:pt x="6987" y="21486"/>
                    <a:pt x="9731" y="21280"/>
                  </a:cubicBezTo>
                  <a:cubicBezTo>
                    <a:pt x="12476" y="21074"/>
                    <a:pt x="16902" y="20662"/>
                    <a:pt x="21328" y="202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3632200" y="184150"/>
              <a:ext cx="247650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23" y="2700"/>
                    <a:pt x="6646" y="5400"/>
                    <a:pt x="9877" y="8614"/>
                  </a:cubicBezTo>
                  <a:cubicBezTo>
                    <a:pt x="13108" y="11829"/>
                    <a:pt x="16246" y="15557"/>
                    <a:pt x="18185" y="17807"/>
                  </a:cubicBezTo>
                  <a:cubicBezTo>
                    <a:pt x="20123" y="20057"/>
                    <a:pt x="20862" y="20829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3706944" y="165100"/>
              <a:ext cx="185606" cy="358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493" fill="norm" stroke="1" extrusionOk="0">
                  <a:moveTo>
                    <a:pt x="21281" y="0"/>
                  </a:moveTo>
                  <a:cubicBezTo>
                    <a:pt x="20068" y="0"/>
                    <a:pt x="18854" y="0"/>
                    <a:pt x="16427" y="1715"/>
                  </a:cubicBezTo>
                  <a:cubicBezTo>
                    <a:pt x="14000" y="3431"/>
                    <a:pt x="10360" y="6861"/>
                    <a:pt x="7447" y="10165"/>
                  </a:cubicBezTo>
                  <a:cubicBezTo>
                    <a:pt x="4535" y="13468"/>
                    <a:pt x="2351" y="16645"/>
                    <a:pt x="1137" y="18614"/>
                  </a:cubicBezTo>
                  <a:cubicBezTo>
                    <a:pt x="-76" y="20584"/>
                    <a:pt x="-319" y="21346"/>
                    <a:pt x="409" y="21473"/>
                  </a:cubicBezTo>
                  <a:cubicBezTo>
                    <a:pt x="1137" y="21600"/>
                    <a:pt x="2836" y="21092"/>
                    <a:pt x="4535" y="205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3994150" y="488950"/>
              <a:ext cx="317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3956050" y="85923"/>
              <a:ext cx="203200" cy="149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2" fill="norm" stroke="1" extrusionOk="0">
                  <a:moveTo>
                    <a:pt x="0" y="6722"/>
                  </a:moveTo>
                  <a:cubicBezTo>
                    <a:pt x="225" y="4922"/>
                    <a:pt x="450" y="3122"/>
                    <a:pt x="1575" y="1772"/>
                  </a:cubicBezTo>
                  <a:cubicBezTo>
                    <a:pt x="2700" y="422"/>
                    <a:pt x="4725" y="-478"/>
                    <a:pt x="6300" y="272"/>
                  </a:cubicBezTo>
                  <a:cubicBezTo>
                    <a:pt x="7875" y="1022"/>
                    <a:pt x="9000" y="3422"/>
                    <a:pt x="9112" y="6272"/>
                  </a:cubicBezTo>
                  <a:cubicBezTo>
                    <a:pt x="9225" y="9122"/>
                    <a:pt x="8325" y="12422"/>
                    <a:pt x="7425" y="14822"/>
                  </a:cubicBezTo>
                  <a:cubicBezTo>
                    <a:pt x="6525" y="17222"/>
                    <a:pt x="5625" y="18722"/>
                    <a:pt x="5850" y="19472"/>
                  </a:cubicBezTo>
                  <a:cubicBezTo>
                    <a:pt x="6075" y="20222"/>
                    <a:pt x="7425" y="20222"/>
                    <a:pt x="10238" y="20372"/>
                  </a:cubicBezTo>
                  <a:cubicBezTo>
                    <a:pt x="13050" y="20522"/>
                    <a:pt x="17325" y="20822"/>
                    <a:pt x="21600" y="2112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4164383" y="565150"/>
              <a:ext cx="58368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600" fill="norm" stroke="1" extrusionOk="0">
                  <a:moveTo>
                    <a:pt x="21272" y="0"/>
                  </a:moveTo>
                  <a:cubicBezTo>
                    <a:pt x="15101" y="2880"/>
                    <a:pt x="8929" y="5760"/>
                    <a:pt x="5072" y="8400"/>
                  </a:cubicBezTo>
                  <a:cubicBezTo>
                    <a:pt x="1215" y="11040"/>
                    <a:pt x="-328" y="13440"/>
                    <a:pt x="58" y="15600"/>
                  </a:cubicBezTo>
                  <a:cubicBezTo>
                    <a:pt x="443" y="17760"/>
                    <a:pt x="2758" y="19680"/>
                    <a:pt x="5072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4527550" y="584200"/>
              <a:ext cx="1460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6200"/>
                    <a:pt x="11270" y="10800"/>
                    <a:pt x="14870" y="7200"/>
                  </a:cubicBezTo>
                  <a:cubicBezTo>
                    <a:pt x="18470" y="3600"/>
                    <a:pt x="20035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4838699" y="533400"/>
              <a:ext cx="571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4946649" y="552450"/>
              <a:ext cx="1270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5340349" y="267647"/>
              <a:ext cx="266701" cy="380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6" fill="norm" stroke="1" extrusionOk="0">
                  <a:moveTo>
                    <a:pt x="0" y="1026"/>
                  </a:moveTo>
                  <a:cubicBezTo>
                    <a:pt x="514" y="546"/>
                    <a:pt x="1029" y="66"/>
                    <a:pt x="1714" y="6"/>
                  </a:cubicBezTo>
                  <a:cubicBezTo>
                    <a:pt x="2400" y="-54"/>
                    <a:pt x="3257" y="306"/>
                    <a:pt x="4886" y="1566"/>
                  </a:cubicBezTo>
                  <a:cubicBezTo>
                    <a:pt x="6514" y="2826"/>
                    <a:pt x="8914" y="4986"/>
                    <a:pt x="11400" y="7566"/>
                  </a:cubicBezTo>
                  <a:cubicBezTo>
                    <a:pt x="13886" y="10146"/>
                    <a:pt x="16457" y="13146"/>
                    <a:pt x="18171" y="15546"/>
                  </a:cubicBezTo>
                  <a:cubicBezTo>
                    <a:pt x="19886" y="17946"/>
                    <a:pt x="20743" y="19746"/>
                    <a:pt x="21600" y="215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5359399" y="260350"/>
              <a:ext cx="20955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09" y="1895"/>
                    <a:pt x="14618" y="3789"/>
                    <a:pt x="11673" y="6189"/>
                  </a:cubicBezTo>
                  <a:cubicBezTo>
                    <a:pt x="8727" y="8589"/>
                    <a:pt x="6327" y="11495"/>
                    <a:pt x="4473" y="14147"/>
                  </a:cubicBezTo>
                  <a:cubicBezTo>
                    <a:pt x="2618" y="16800"/>
                    <a:pt x="1309" y="192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5714999" y="628650"/>
              <a:ext cx="127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5670549" y="133350"/>
              <a:ext cx="1651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4" y="4659"/>
                    <a:pt x="1108" y="9318"/>
                    <a:pt x="1385" y="12918"/>
                  </a:cubicBezTo>
                  <a:cubicBezTo>
                    <a:pt x="1662" y="16518"/>
                    <a:pt x="1662" y="19059"/>
                    <a:pt x="1800" y="19059"/>
                  </a:cubicBezTo>
                  <a:cubicBezTo>
                    <a:pt x="1938" y="19059"/>
                    <a:pt x="2215" y="16518"/>
                    <a:pt x="2769" y="14188"/>
                  </a:cubicBezTo>
                  <a:cubicBezTo>
                    <a:pt x="3323" y="11859"/>
                    <a:pt x="4154" y="9741"/>
                    <a:pt x="4985" y="7200"/>
                  </a:cubicBezTo>
                  <a:cubicBezTo>
                    <a:pt x="5815" y="4659"/>
                    <a:pt x="6646" y="1694"/>
                    <a:pt x="7200" y="1271"/>
                  </a:cubicBezTo>
                  <a:cubicBezTo>
                    <a:pt x="7754" y="847"/>
                    <a:pt x="8031" y="2965"/>
                    <a:pt x="8169" y="5082"/>
                  </a:cubicBezTo>
                  <a:cubicBezTo>
                    <a:pt x="8308" y="7200"/>
                    <a:pt x="8308" y="9318"/>
                    <a:pt x="8862" y="9529"/>
                  </a:cubicBezTo>
                  <a:cubicBezTo>
                    <a:pt x="9415" y="9741"/>
                    <a:pt x="10523" y="8047"/>
                    <a:pt x="11492" y="6353"/>
                  </a:cubicBezTo>
                  <a:cubicBezTo>
                    <a:pt x="12462" y="4659"/>
                    <a:pt x="13292" y="2965"/>
                    <a:pt x="14400" y="1906"/>
                  </a:cubicBezTo>
                  <a:cubicBezTo>
                    <a:pt x="15508" y="847"/>
                    <a:pt x="16892" y="424"/>
                    <a:pt x="17862" y="1271"/>
                  </a:cubicBezTo>
                  <a:cubicBezTo>
                    <a:pt x="18831" y="2118"/>
                    <a:pt x="19385" y="4235"/>
                    <a:pt x="19938" y="7835"/>
                  </a:cubicBezTo>
                  <a:cubicBezTo>
                    <a:pt x="20492" y="11435"/>
                    <a:pt x="21046" y="16518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5988049" y="148166"/>
              <a:ext cx="93604" cy="495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522" fill="norm" stroke="1" extrusionOk="0">
                  <a:moveTo>
                    <a:pt x="1440" y="735"/>
                  </a:moveTo>
                  <a:cubicBezTo>
                    <a:pt x="2880" y="368"/>
                    <a:pt x="4320" y="0"/>
                    <a:pt x="5760" y="0"/>
                  </a:cubicBezTo>
                  <a:cubicBezTo>
                    <a:pt x="7200" y="0"/>
                    <a:pt x="8640" y="368"/>
                    <a:pt x="10320" y="1379"/>
                  </a:cubicBezTo>
                  <a:cubicBezTo>
                    <a:pt x="12000" y="2390"/>
                    <a:pt x="13920" y="4044"/>
                    <a:pt x="12720" y="5607"/>
                  </a:cubicBezTo>
                  <a:cubicBezTo>
                    <a:pt x="11520" y="7169"/>
                    <a:pt x="7200" y="8640"/>
                    <a:pt x="4560" y="9605"/>
                  </a:cubicBezTo>
                  <a:cubicBezTo>
                    <a:pt x="1920" y="10570"/>
                    <a:pt x="960" y="11030"/>
                    <a:pt x="1440" y="11397"/>
                  </a:cubicBezTo>
                  <a:cubicBezTo>
                    <a:pt x="1920" y="11765"/>
                    <a:pt x="3840" y="12041"/>
                    <a:pt x="7440" y="13236"/>
                  </a:cubicBezTo>
                  <a:cubicBezTo>
                    <a:pt x="11040" y="14431"/>
                    <a:pt x="16320" y="16545"/>
                    <a:pt x="18960" y="17969"/>
                  </a:cubicBezTo>
                  <a:cubicBezTo>
                    <a:pt x="21600" y="19394"/>
                    <a:pt x="21600" y="20129"/>
                    <a:pt x="20640" y="20681"/>
                  </a:cubicBezTo>
                  <a:cubicBezTo>
                    <a:pt x="19680" y="21232"/>
                    <a:pt x="17760" y="21600"/>
                    <a:pt x="14400" y="21508"/>
                  </a:cubicBezTo>
                  <a:cubicBezTo>
                    <a:pt x="11040" y="21416"/>
                    <a:pt x="6240" y="20865"/>
                    <a:pt x="3600" y="20267"/>
                  </a:cubicBezTo>
                  <a:cubicBezTo>
                    <a:pt x="960" y="19670"/>
                    <a:pt x="480" y="19026"/>
                    <a:pt x="0" y="183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6261099" y="711200"/>
              <a:ext cx="1651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31" y="6092"/>
                    <a:pt x="8862" y="12185"/>
                    <a:pt x="5262" y="15785"/>
                  </a:cubicBezTo>
                  <a:cubicBezTo>
                    <a:pt x="1662" y="19385"/>
                    <a:pt x="831" y="2049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6102349" y="139700"/>
              <a:ext cx="169290" cy="596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600" fill="norm" stroke="1" extrusionOk="0">
                  <a:moveTo>
                    <a:pt x="13434" y="0"/>
                  </a:moveTo>
                  <a:cubicBezTo>
                    <a:pt x="15805" y="1302"/>
                    <a:pt x="18176" y="2604"/>
                    <a:pt x="19624" y="4557"/>
                  </a:cubicBezTo>
                  <a:cubicBezTo>
                    <a:pt x="21073" y="6511"/>
                    <a:pt x="21600" y="9115"/>
                    <a:pt x="20415" y="11451"/>
                  </a:cubicBezTo>
                  <a:cubicBezTo>
                    <a:pt x="19229" y="13787"/>
                    <a:pt x="16332" y="15855"/>
                    <a:pt x="12644" y="17502"/>
                  </a:cubicBezTo>
                  <a:cubicBezTo>
                    <a:pt x="8956" y="19149"/>
                    <a:pt x="4478" y="2037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6803512" y="167054"/>
              <a:ext cx="187839" cy="511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312" fill="norm" stroke="1" extrusionOk="0">
                  <a:moveTo>
                    <a:pt x="16791" y="1241"/>
                  </a:moveTo>
                  <a:cubicBezTo>
                    <a:pt x="16317" y="801"/>
                    <a:pt x="15842" y="360"/>
                    <a:pt x="14774" y="139"/>
                  </a:cubicBezTo>
                  <a:cubicBezTo>
                    <a:pt x="13706" y="-81"/>
                    <a:pt x="12044" y="-81"/>
                    <a:pt x="10383" y="448"/>
                  </a:cubicBezTo>
                  <a:cubicBezTo>
                    <a:pt x="8721" y="977"/>
                    <a:pt x="7060" y="2035"/>
                    <a:pt x="5398" y="4019"/>
                  </a:cubicBezTo>
                  <a:cubicBezTo>
                    <a:pt x="3737" y="6002"/>
                    <a:pt x="2075" y="8912"/>
                    <a:pt x="1007" y="11512"/>
                  </a:cubicBezTo>
                  <a:cubicBezTo>
                    <a:pt x="-61" y="14113"/>
                    <a:pt x="-536" y="16406"/>
                    <a:pt x="888" y="18081"/>
                  </a:cubicBezTo>
                  <a:cubicBezTo>
                    <a:pt x="2312" y="19756"/>
                    <a:pt x="5635" y="20814"/>
                    <a:pt x="9315" y="21166"/>
                  </a:cubicBezTo>
                  <a:cubicBezTo>
                    <a:pt x="12994" y="21519"/>
                    <a:pt x="17029" y="21166"/>
                    <a:pt x="21064" y="208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7004049" y="285750"/>
              <a:ext cx="1714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2057"/>
                    <a:pt x="6400" y="4114"/>
                    <a:pt x="10000" y="7714"/>
                  </a:cubicBezTo>
                  <a:cubicBezTo>
                    <a:pt x="13600" y="11314"/>
                    <a:pt x="17600" y="16457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7161577" y="304800"/>
              <a:ext cx="71073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600" fill="norm" stroke="1" extrusionOk="0">
                  <a:moveTo>
                    <a:pt x="21332" y="0"/>
                  </a:moveTo>
                  <a:cubicBezTo>
                    <a:pt x="15614" y="2095"/>
                    <a:pt x="9897" y="4189"/>
                    <a:pt x="6085" y="6938"/>
                  </a:cubicBezTo>
                  <a:cubicBezTo>
                    <a:pt x="2273" y="9687"/>
                    <a:pt x="367" y="13091"/>
                    <a:pt x="50" y="15644"/>
                  </a:cubicBezTo>
                  <a:cubicBezTo>
                    <a:pt x="-268" y="18196"/>
                    <a:pt x="1003" y="19898"/>
                    <a:pt x="227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7219949" y="576627"/>
              <a:ext cx="146051" cy="13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0" fill="norm" stroke="1" extrusionOk="0">
                  <a:moveTo>
                    <a:pt x="0" y="1171"/>
                  </a:moveTo>
                  <a:cubicBezTo>
                    <a:pt x="1565" y="517"/>
                    <a:pt x="3130" y="-138"/>
                    <a:pt x="4539" y="26"/>
                  </a:cubicBezTo>
                  <a:cubicBezTo>
                    <a:pt x="5948" y="189"/>
                    <a:pt x="7200" y="1171"/>
                    <a:pt x="8296" y="2317"/>
                  </a:cubicBezTo>
                  <a:cubicBezTo>
                    <a:pt x="9391" y="3462"/>
                    <a:pt x="10330" y="4771"/>
                    <a:pt x="9861" y="7226"/>
                  </a:cubicBezTo>
                  <a:cubicBezTo>
                    <a:pt x="9391" y="9680"/>
                    <a:pt x="7513" y="13280"/>
                    <a:pt x="6104" y="15735"/>
                  </a:cubicBezTo>
                  <a:cubicBezTo>
                    <a:pt x="4696" y="18189"/>
                    <a:pt x="3757" y="19498"/>
                    <a:pt x="4070" y="20317"/>
                  </a:cubicBezTo>
                  <a:cubicBezTo>
                    <a:pt x="4383" y="21135"/>
                    <a:pt x="5948" y="21462"/>
                    <a:pt x="9078" y="21135"/>
                  </a:cubicBezTo>
                  <a:cubicBezTo>
                    <a:pt x="12209" y="20807"/>
                    <a:pt x="16904" y="19826"/>
                    <a:pt x="21600" y="188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7385049" y="717550"/>
              <a:ext cx="6985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7639066" y="217454"/>
              <a:ext cx="120635" cy="447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442" fill="norm" stroke="1" extrusionOk="0">
                  <a:moveTo>
                    <a:pt x="16756" y="2968"/>
                  </a:moveTo>
                  <a:cubicBezTo>
                    <a:pt x="17128" y="2461"/>
                    <a:pt x="17501" y="1954"/>
                    <a:pt x="17687" y="1447"/>
                  </a:cubicBezTo>
                  <a:cubicBezTo>
                    <a:pt x="17873" y="940"/>
                    <a:pt x="17873" y="433"/>
                    <a:pt x="16570" y="180"/>
                  </a:cubicBezTo>
                  <a:cubicBezTo>
                    <a:pt x="15266" y="-74"/>
                    <a:pt x="12659" y="-74"/>
                    <a:pt x="9866" y="281"/>
                  </a:cubicBezTo>
                  <a:cubicBezTo>
                    <a:pt x="7073" y="636"/>
                    <a:pt x="4094" y="1346"/>
                    <a:pt x="2232" y="2208"/>
                  </a:cubicBezTo>
                  <a:cubicBezTo>
                    <a:pt x="370" y="3070"/>
                    <a:pt x="-375" y="4084"/>
                    <a:pt x="370" y="5047"/>
                  </a:cubicBezTo>
                  <a:cubicBezTo>
                    <a:pt x="1115" y="6011"/>
                    <a:pt x="3349" y="6923"/>
                    <a:pt x="5211" y="8039"/>
                  </a:cubicBezTo>
                  <a:cubicBezTo>
                    <a:pt x="7073" y="9154"/>
                    <a:pt x="8563" y="10472"/>
                    <a:pt x="8377" y="11334"/>
                  </a:cubicBezTo>
                  <a:cubicBezTo>
                    <a:pt x="8191" y="12196"/>
                    <a:pt x="6328" y="12602"/>
                    <a:pt x="4466" y="12805"/>
                  </a:cubicBezTo>
                  <a:cubicBezTo>
                    <a:pt x="2604" y="13008"/>
                    <a:pt x="742" y="13008"/>
                    <a:pt x="184" y="12754"/>
                  </a:cubicBezTo>
                  <a:cubicBezTo>
                    <a:pt x="-375" y="12501"/>
                    <a:pt x="370" y="11994"/>
                    <a:pt x="2046" y="11740"/>
                  </a:cubicBezTo>
                  <a:cubicBezTo>
                    <a:pt x="3722" y="11487"/>
                    <a:pt x="6328" y="11487"/>
                    <a:pt x="8191" y="11689"/>
                  </a:cubicBezTo>
                  <a:cubicBezTo>
                    <a:pt x="10053" y="11892"/>
                    <a:pt x="11170" y="12298"/>
                    <a:pt x="11356" y="13008"/>
                  </a:cubicBezTo>
                  <a:cubicBezTo>
                    <a:pt x="11542" y="13718"/>
                    <a:pt x="10797" y="14732"/>
                    <a:pt x="9494" y="15746"/>
                  </a:cubicBezTo>
                  <a:cubicBezTo>
                    <a:pt x="8191" y="16760"/>
                    <a:pt x="6328" y="17774"/>
                    <a:pt x="5025" y="18737"/>
                  </a:cubicBezTo>
                  <a:cubicBezTo>
                    <a:pt x="3722" y="19701"/>
                    <a:pt x="2977" y="20613"/>
                    <a:pt x="4280" y="21070"/>
                  </a:cubicBezTo>
                  <a:cubicBezTo>
                    <a:pt x="5584" y="21526"/>
                    <a:pt x="8935" y="21526"/>
                    <a:pt x="12101" y="21272"/>
                  </a:cubicBezTo>
                  <a:cubicBezTo>
                    <a:pt x="15266" y="21019"/>
                    <a:pt x="18246" y="20512"/>
                    <a:pt x="21225" y="200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7852505" y="320588"/>
              <a:ext cx="199295" cy="308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532" fill="norm" stroke="1" extrusionOk="0">
                  <a:moveTo>
                    <a:pt x="263" y="1559"/>
                  </a:moveTo>
                  <a:cubicBezTo>
                    <a:pt x="35" y="820"/>
                    <a:pt x="-192" y="80"/>
                    <a:pt x="263" y="6"/>
                  </a:cubicBezTo>
                  <a:cubicBezTo>
                    <a:pt x="717" y="-68"/>
                    <a:pt x="1854" y="524"/>
                    <a:pt x="4242" y="2373"/>
                  </a:cubicBezTo>
                  <a:cubicBezTo>
                    <a:pt x="6629" y="4222"/>
                    <a:pt x="10267" y="7329"/>
                    <a:pt x="13336" y="10732"/>
                  </a:cubicBezTo>
                  <a:cubicBezTo>
                    <a:pt x="16406" y="14135"/>
                    <a:pt x="18907" y="17833"/>
                    <a:pt x="21408" y="215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7916767" y="304800"/>
              <a:ext cx="166783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600" fill="norm" stroke="1" extrusionOk="0">
                  <a:moveTo>
                    <a:pt x="21012" y="0"/>
                  </a:moveTo>
                  <a:cubicBezTo>
                    <a:pt x="16745" y="3532"/>
                    <a:pt x="12479" y="7064"/>
                    <a:pt x="8745" y="10392"/>
                  </a:cubicBezTo>
                  <a:cubicBezTo>
                    <a:pt x="5012" y="13721"/>
                    <a:pt x="1812" y="16845"/>
                    <a:pt x="612" y="18679"/>
                  </a:cubicBezTo>
                  <a:cubicBezTo>
                    <a:pt x="-588" y="20513"/>
                    <a:pt x="212" y="21057"/>
                    <a:pt x="1012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8140699" y="598272"/>
              <a:ext cx="120651" cy="147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6" fill="norm" stroke="1" extrusionOk="0">
                  <a:moveTo>
                    <a:pt x="0" y="3454"/>
                  </a:moveTo>
                  <a:cubicBezTo>
                    <a:pt x="1137" y="2237"/>
                    <a:pt x="2274" y="1020"/>
                    <a:pt x="4168" y="411"/>
                  </a:cubicBezTo>
                  <a:cubicBezTo>
                    <a:pt x="6063" y="-197"/>
                    <a:pt x="8716" y="-197"/>
                    <a:pt x="10042" y="868"/>
                  </a:cubicBezTo>
                  <a:cubicBezTo>
                    <a:pt x="11368" y="1933"/>
                    <a:pt x="11368" y="4062"/>
                    <a:pt x="10232" y="6496"/>
                  </a:cubicBezTo>
                  <a:cubicBezTo>
                    <a:pt x="9095" y="8930"/>
                    <a:pt x="6821" y="11668"/>
                    <a:pt x="4926" y="13797"/>
                  </a:cubicBezTo>
                  <a:cubicBezTo>
                    <a:pt x="3032" y="15927"/>
                    <a:pt x="1516" y="17448"/>
                    <a:pt x="1326" y="18817"/>
                  </a:cubicBezTo>
                  <a:cubicBezTo>
                    <a:pt x="1137" y="20186"/>
                    <a:pt x="2274" y="21403"/>
                    <a:pt x="4926" y="21099"/>
                  </a:cubicBezTo>
                  <a:cubicBezTo>
                    <a:pt x="7579" y="20795"/>
                    <a:pt x="11747" y="18969"/>
                    <a:pt x="14779" y="17448"/>
                  </a:cubicBezTo>
                  <a:cubicBezTo>
                    <a:pt x="17811" y="15927"/>
                    <a:pt x="19705" y="14710"/>
                    <a:pt x="21600" y="1349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8166099" y="95735"/>
              <a:ext cx="38101" cy="183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8" fill="norm" stroke="1" extrusionOk="0">
                  <a:moveTo>
                    <a:pt x="0" y="2153"/>
                  </a:moveTo>
                  <a:cubicBezTo>
                    <a:pt x="0" y="925"/>
                    <a:pt x="0" y="-302"/>
                    <a:pt x="1800" y="66"/>
                  </a:cubicBezTo>
                  <a:cubicBezTo>
                    <a:pt x="3600" y="434"/>
                    <a:pt x="7200" y="2398"/>
                    <a:pt x="10800" y="6203"/>
                  </a:cubicBezTo>
                  <a:cubicBezTo>
                    <a:pt x="14400" y="10007"/>
                    <a:pt x="18000" y="15653"/>
                    <a:pt x="21600" y="212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8350249" y="603250"/>
              <a:ext cx="889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8572499" y="311150"/>
              <a:ext cx="17780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71" y="2533"/>
                    <a:pt x="5143" y="5067"/>
                    <a:pt x="7843" y="7667"/>
                  </a:cubicBezTo>
                  <a:cubicBezTo>
                    <a:pt x="10543" y="10267"/>
                    <a:pt x="13371" y="12933"/>
                    <a:pt x="15686" y="15267"/>
                  </a:cubicBezTo>
                  <a:cubicBezTo>
                    <a:pt x="18000" y="17600"/>
                    <a:pt x="19800" y="196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8623299" y="266700"/>
              <a:ext cx="17145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67" y="118"/>
                    <a:pt x="18933" y="236"/>
                    <a:pt x="17467" y="1062"/>
                  </a:cubicBezTo>
                  <a:cubicBezTo>
                    <a:pt x="16000" y="1889"/>
                    <a:pt x="14400" y="3423"/>
                    <a:pt x="12000" y="5902"/>
                  </a:cubicBezTo>
                  <a:cubicBezTo>
                    <a:pt x="9600" y="8380"/>
                    <a:pt x="6400" y="11803"/>
                    <a:pt x="4267" y="14577"/>
                  </a:cubicBezTo>
                  <a:cubicBezTo>
                    <a:pt x="2133" y="17351"/>
                    <a:pt x="1067" y="1947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8794749" y="584733"/>
              <a:ext cx="165101" cy="125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6389"/>
                  </a:moveTo>
                  <a:cubicBezTo>
                    <a:pt x="554" y="4589"/>
                    <a:pt x="1108" y="2789"/>
                    <a:pt x="2077" y="1709"/>
                  </a:cubicBezTo>
                  <a:cubicBezTo>
                    <a:pt x="3046" y="629"/>
                    <a:pt x="4431" y="269"/>
                    <a:pt x="5815" y="89"/>
                  </a:cubicBezTo>
                  <a:cubicBezTo>
                    <a:pt x="7200" y="-91"/>
                    <a:pt x="8585" y="-91"/>
                    <a:pt x="9277" y="989"/>
                  </a:cubicBezTo>
                  <a:cubicBezTo>
                    <a:pt x="9969" y="2069"/>
                    <a:pt x="9969" y="4229"/>
                    <a:pt x="8862" y="7109"/>
                  </a:cubicBezTo>
                  <a:cubicBezTo>
                    <a:pt x="7754" y="9989"/>
                    <a:pt x="5538" y="13589"/>
                    <a:pt x="4015" y="16109"/>
                  </a:cubicBezTo>
                  <a:cubicBezTo>
                    <a:pt x="2492" y="18629"/>
                    <a:pt x="1662" y="20069"/>
                    <a:pt x="2354" y="20789"/>
                  </a:cubicBezTo>
                  <a:cubicBezTo>
                    <a:pt x="3046" y="21509"/>
                    <a:pt x="5262" y="21509"/>
                    <a:pt x="8723" y="20249"/>
                  </a:cubicBezTo>
                  <a:cubicBezTo>
                    <a:pt x="12185" y="18989"/>
                    <a:pt x="16892" y="16469"/>
                    <a:pt x="21600" y="139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8870949" y="121444"/>
              <a:ext cx="133351" cy="157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1620"/>
                  </a:moveTo>
                  <a:cubicBezTo>
                    <a:pt x="1714" y="1044"/>
                    <a:pt x="3429" y="468"/>
                    <a:pt x="5143" y="180"/>
                  </a:cubicBezTo>
                  <a:cubicBezTo>
                    <a:pt x="6857" y="-108"/>
                    <a:pt x="8571" y="-108"/>
                    <a:pt x="9600" y="612"/>
                  </a:cubicBezTo>
                  <a:cubicBezTo>
                    <a:pt x="10629" y="1332"/>
                    <a:pt x="10971" y="2772"/>
                    <a:pt x="10114" y="4932"/>
                  </a:cubicBezTo>
                  <a:cubicBezTo>
                    <a:pt x="9257" y="7092"/>
                    <a:pt x="7200" y="9972"/>
                    <a:pt x="5829" y="12132"/>
                  </a:cubicBezTo>
                  <a:cubicBezTo>
                    <a:pt x="4457" y="14292"/>
                    <a:pt x="3771" y="15732"/>
                    <a:pt x="4457" y="16596"/>
                  </a:cubicBezTo>
                  <a:cubicBezTo>
                    <a:pt x="5143" y="17460"/>
                    <a:pt x="7200" y="17748"/>
                    <a:pt x="10286" y="18468"/>
                  </a:cubicBezTo>
                  <a:cubicBezTo>
                    <a:pt x="13371" y="19188"/>
                    <a:pt x="17486" y="20340"/>
                    <a:pt x="21600" y="2149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8966199" y="622300"/>
              <a:ext cx="1079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9131299" y="692150"/>
              <a:ext cx="1143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9366249" y="673100"/>
              <a:ext cx="1206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9493249" y="692150"/>
              <a:ext cx="1143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200" y="2250"/>
                    <a:pt x="20800" y="4500"/>
                    <a:pt x="17200" y="8100"/>
                  </a:cubicBezTo>
                  <a:cubicBezTo>
                    <a:pt x="13600" y="11700"/>
                    <a:pt x="6800" y="1665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9709149" y="349250"/>
              <a:ext cx="203201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50" y="465"/>
                    <a:pt x="4500" y="929"/>
                    <a:pt x="7200" y="2671"/>
                  </a:cubicBezTo>
                  <a:cubicBezTo>
                    <a:pt x="9900" y="4413"/>
                    <a:pt x="13050" y="7432"/>
                    <a:pt x="15525" y="10800"/>
                  </a:cubicBezTo>
                  <a:cubicBezTo>
                    <a:pt x="18000" y="14168"/>
                    <a:pt x="19800" y="17884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9759949" y="342900"/>
              <a:ext cx="215901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88" y="3429"/>
                    <a:pt x="13976" y="6857"/>
                    <a:pt x="10376" y="10457"/>
                  </a:cubicBezTo>
                  <a:cubicBezTo>
                    <a:pt x="6776" y="14057"/>
                    <a:pt x="3388" y="1782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9944104" y="641350"/>
              <a:ext cx="133347" cy="131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43" fill="norm" stroke="1" extrusionOk="0">
                  <a:moveTo>
                    <a:pt x="3037" y="0"/>
                  </a:moveTo>
                  <a:cubicBezTo>
                    <a:pt x="4387" y="1029"/>
                    <a:pt x="5737" y="2057"/>
                    <a:pt x="6412" y="3429"/>
                  </a:cubicBezTo>
                  <a:cubicBezTo>
                    <a:pt x="7087" y="4800"/>
                    <a:pt x="7087" y="6514"/>
                    <a:pt x="6074" y="8571"/>
                  </a:cubicBezTo>
                  <a:cubicBezTo>
                    <a:pt x="5062" y="10629"/>
                    <a:pt x="3037" y="13029"/>
                    <a:pt x="1687" y="15257"/>
                  </a:cubicBezTo>
                  <a:cubicBezTo>
                    <a:pt x="337" y="17486"/>
                    <a:pt x="-338" y="19543"/>
                    <a:pt x="168" y="20571"/>
                  </a:cubicBezTo>
                  <a:cubicBezTo>
                    <a:pt x="674" y="21600"/>
                    <a:pt x="2362" y="21600"/>
                    <a:pt x="6074" y="20571"/>
                  </a:cubicBezTo>
                  <a:cubicBezTo>
                    <a:pt x="9787" y="19543"/>
                    <a:pt x="15525" y="17486"/>
                    <a:pt x="21262" y="154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10064749" y="241300"/>
              <a:ext cx="123645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0" y="0"/>
                  </a:moveTo>
                  <a:cubicBezTo>
                    <a:pt x="0" y="3429"/>
                    <a:pt x="0" y="6857"/>
                    <a:pt x="0" y="9429"/>
                  </a:cubicBezTo>
                  <a:cubicBezTo>
                    <a:pt x="0" y="12000"/>
                    <a:pt x="0" y="13714"/>
                    <a:pt x="0" y="13714"/>
                  </a:cubicBezTo>
                  <a:cubicBezTo>
                    <a:pt x="0" y="13714"/>
                    <a:pt x="0" y="12000"/>
                    <a:pt x="549" y="10286"/>
                  </a:cubicBezTo>
                  <a:cubicBezTo>
                    <a:pt x="1098" y="8571"/>
                    <a:pt x="2197" y="6857"/>
                    <a:pt x="3295" y="6686"/>
                  </a:cubicBezTo>
                  <a:cubicBezTo>
                    <a:pt x="4393" y="6514"/>
                    <a:pt x="5492" y="7886"/>
                    <a:pt x="6773" y="8057"/>
                  </a:cubicBezTo>
                  <a:cubicBezTo>
                    <a:pt x="8054" y="8229"/>
                    <a:pt x="9519" y="7200"/>
                    <a:pt x="11532" y="6686"/>
                  </a:cubicBezTo>
                  <a:cubicBezTo>
                    <a:pt x="13546" y="6171"/>
                    <a:pt x="16108" y="6171"/>
                    <a:pt x="17939" y="7886"/>
                  </a:cubicBezTo>
                  <a:cubicBezTo>
                    <a:pt x="19769" y="9600"/>
                    <a:pt x="20868" y="13029"/>
                    <a:pt x="21234" y="15600"/>
                  </a:cubicBezTo>
                  <a:cubicBezTo>
                    <a:pt x="21600" y="18171"/>
                    <a:pt x="21234" y="19886"/>
                    <a:pt x="2086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10225616" y="361950"/>
              <a:ext cx="72561" cy="376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469" fill="norm" stroke="1" extrusionOk="0">
                  <a:moveTo>
                    <a:pt x="10491" y="0"/>
                  </a:moveTo>
                  <a:cubicBezTo>
                    <a:pt x="13577" y="1086"/>
                    <a:pt x="16663" y="2172"/>
                    <a:pt x="16971" y="3560"/>
                  </a:cubicBezTo>
                  <a:cubicBezTo>
                    <a:pt x="17280" y="4947"/>
                    <a:pt x="14811" y="6637"/>
                    <a:pt x="12343" y="7663"/>
                  </a:cubicBezTo>
                  <a:cubicBezTo>
                    <a:pt x="9874" y="8688"/>
                    <a:pt x="7406" y="9050"/>
                    <a:pt x="4937" y="9473"/>
                  </a:cubicBezTo>
                  <a:cubicBezTo>
                    <a:pt x="2469" y="9895"/>
                    <a:pt x="0" y="10378"/>
                    <a:pt x="0" y="10860"/>
                  </a:cubicBezTo>
                  <a:cubicBezTo>
                    <a:pt x="0" y="11343"/>
                    <a:pt x="2469" y="11826"/>
                    <a:pt x="6480" y="12791"/>
                  </a:cubicBezTo>
                  <a:cubicBezTo>
                    <a:pt x="10491" y="13756"/>
                    <a:pt x="16046" y="15204"/>
                    <a:pt x="18823" y="16411"/>
                  </a:cubicBezTo>
                  <a:cubicBezTo>
                    <a:pt x="21600" y="17618"/>
                    <a:pt x="21600" y="18583"/>
                    <a:pt x="20366" y="19368"/>
                  </a:cubicBezTo>
                  <a:cubicBezTo>
                    <a:pt x="19131" y="20152"/>
                    <a:pt x="16663" y="20755"/>
                    <a:pt x="13577" y="21117"/>
                  </a:cubicBezTo>
                  <a:cubicBezTo>
                    <a:pt x="10491" y="21479"/>
                    <a:pt x="6789" y="21600"/>
                    <a:pt x="4629" y="21298"/>
                  </a:cubicBezTo>
                  <a:cubicBezTo>
                    <a:pt x="2469" y="20997"/>
                    <a:pt x="1851" y="20273"/>
                    <a:pt x="1851" y="19488"/>
                  </a:cubicBezTo>
                  <a:cubicBezTo>
                    <a:pt x="1851" y="18704"/>
                    <a:pt x="2469" y="17859"/>
                    <a:pt x="3086" y="170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10331449" y="277404"/>
              <a:ext cx="147031" cy="484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501" fill="norm" stroke="1" extrusionOk="0">
                  <a:moveTo>
                    <a:pt x="12777" y="89"/>
                  </a:moveTo>
                  <a:cubicBezTo>
                    <a:pt x="14299" y="-5"/>
                    <a:pt x="15820" y="-99"/>
                    <a:pt x="17189" y="230"/>
                  </a:cubicBezTo>
                  <a:cubicBezTo>
                    <a:pt x="18558" y="558"/>
                    <a:pt x="19775" y="1310"/>
                    <a:pt x="20535" y="3141"/>
                  </a:cubicBezTo>
                  <a:cubicBezTo>
                    <a:pt x="21296" y="4972"/>
                    <a:pt x="21600" y="7884"/>
                    <a:pt x="19775" y="10466"/>
                  </a:cubicBezTo>
                  <a:cubicBezTo>
                    <a:pt x="17949" y="13049"/>
                    <a:pt x="13994" y="15303"/>
                    <a:pt x="10344" y="17087"/>
                  </a:cubicBezTo>
                  <a:cubicBezTo>
                    <a:pt x="6693" y="18871"/>
                    <a:pt x="3346" y="20186"/>
                    <a:pt x="0" y="215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10452585" y="730250"/>
              <a:ext cx="37616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2" h="21600" fill="norm" stroke="1" extrusionOk="0">
                  <a:moveTo>
                    <a:pt x="9970" y="0"/>
                  </a:moveTo>
                  <a:cubicBezTo>
                    <a:pt x="4286" y="4800"/>
                    <a:pt x="-1398" y="9600"/>
                    <a:pt x="307" y="13200"/>
                  </a:cubicBezTo>
                  <a:cubicBezTo>
                    <a:pt x="2013" y="16800"/>
                    <a:pt x="11107" y="19200"/>
                    <a:pt x="20202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10725149" y="717550"/>
              <a:ext cx="1270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800"/>
                    <a:pt x="7200" y="12000"/>
                    <a:pt x="10800" y="8400"/>
                  </a:cubicBezTo>
                  <a:cubicBezTo>
                    <a:pt x="14400" y="4800"/>
                    <a:pt x="18000" y="2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11150599" y="736600"/>
              <a:ext cx="635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3735135" y="1402871"/>
              <a:ext cx="170115" cy="417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315" fill="norm" stroke="1" extrusionOk="0">
                  <a:moveTo>
                    <a:pt x="19354" y="996"/>
                  </a:moveTo>
                  <a:cubicBezTo>
                    <a:pt x="18313" y="564"/>
                    <a:pt x="17272" y="132"/>
                    <a:pt x="15970" y="24"/>
                  </a:cubicBezTo>
                  <a:cubicBezTo>
                    <a:pt x="14669" y="-84"/>
                    <a:pt x="13108" y="132"/>
                    <a:pt x="10635" y="1374"/>
                  </a:cubicBezTo>
                  <a:cubicBezTo>
                    <a:pt x="8163" y="2616"/>
                    <a:pt x="4780" y="4884"/>
                    <a:pt x="2568" y="7800"/>
                  </a:cubicBezTo>
                  <a:cubicBezTo>
                    <a:pt x="356" y="10716"/>
                    <a:pt x="-685" y="14280"/>
                    <a:pt x="486" y="16710"/>
                  </a:cubicBezTo>
                  <a:cubicBezTo>
                    <a:pt x="1657" y="19140"/>
                    <a:pt x="5040" y="20436"/>
                    <a:pt x="8814" y="20976"/>
                  </a:cubicBezTo>
                  <a:cubicBezTo>
                    <a:pt x="12587" y="21516"/>
                    <a:pt x="16751" y="21300"/>
                    <a:pt x="20915" y="210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3994150" y="1447800"/>
              <a:ext cx="19050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300"/>
                    <a:pt x="4800" y="6600"/>
                    <a:pt x="8400" y="10200"/>
                  </a:cubicBezTo>
                  <a:cubicBezTo>
                    <a:pt x="12000" y="13800"/>
                    <a:pt x="16800" y="177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4197350" y="1435100"/>
              <a:ext cx="69850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18" y="0"/>
                    <a:pt x="12436" y="0"/>
                    <a:pt x="9818" y="400"/>
                  </a:cubicBezTo>
                  <a:cubicBezTo>
                    <a:pt x="7200" y="800"/>
                    <a:pt x="6545" y="1600"/>
                    <a:pt x="5891" y="4200"/>
                  </a:cubicBezTo>
                  <a:cubicBezTo>
                    <a:pt x="5236" y="6800"/>
                    <a:pt x="4582" y="11200"/>
                    <a:pt x="3600" y="14400"/>
                  </a:cubicBezTo>
                  <a:cubicBezTo>
                    <a:pt x="2618" y="17600"/>
                    <a:pt x="1309" y="196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4394200" y="1771650"/>
              <a:ext cx="1905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4394191" y="1606550"/>
              <a:ext cx="53061" cy="55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4" h="20953" fill="norm" stroke="1" extrusionOk="0">
                  <a:moveTo>
                    <a:pt x="14403" y="0"/>
                  </a:moveTo>
                  <a:cubicBezTo>
                    <a:pt x="10403" y="0"/>
                    <a:pt x="6403" y="0"/>
                    <a:pt x="3603" y="2000"/>
                  </a:cubicBezTo>
                  <a:cubicBezTo>
                    <a:pt x="803" y="4000"/>
                    <a:pt x="-797" y="8000"/>
                    <a:pt x="403" y="12000"/>
                  </a:cubicBezTo>
                  <a:cubicBezTo>
                    <a:pt x="1603" y="16000"/>
                    <a:pt x="5603" y="20000"/>
                    <a:pt x="9203" y="20800"/>
                  </a:cubicBezTo>
                  <a:cubicBezTo>
                    <a:pt x="12803" y="21600"/>
                    <a:pt x="16003" y="19200"/>
                    <a:pt x="18003" y="15200"/>
                  </a:cubicBezTo>
                  <a:cubicBezTo>
                    <a:pt x="20003" y="11200"/>
                    <a:pt x="20803" y="5600"/>
                    <a:pt x="19203" y="3200"/>
                  </a:cubicBezTo>
                  <a:cubicBezTo>
                    <a:pt x="17603" y="800"/>
                    <a:pt x="13603" y="1600"/>
                    <a:pt x="11603" y="4400"/>
                  </a:cubicBezTo>
                  <a:cubicBezTo>
                    <a:pt x="9603" y="7200"/>
                    <a:pt x="9603" y="12000"/>
                    <a:pt x="9603" y="168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4565650" y="1898650"/>
              <a:ext cx="889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4964613" y="1442025"/>
              <a:ext cx="166188" cy="468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44" fill="norm" stroke="1" extrusionOk="0">
                  <a:moveTo>
                    <a:pt x="13909" y="4333"/>
                  </a:moveTo>
                  <a:cubicBezTo>
                    <a:pt x="13639" y="3364"/>
                    <a:pt x="13369" y="2395"/>
                    <a:pt x="13234" y="1620"/>
                  </a:cubicBezTo>
                  <a:cubicBezTo>
                    <a:pt x="13099" y="846"/>
                    <a:pt x="13099" y="264"/>
                    <a:pt x="12424" y="71"/>
                  </a:cubicBezTo>
                  <a:cubicBezTo>
                    <a:pt x="11749" y="-123"/>
                    <a:pt x="10399" y="71"/>
                    <a:pt x="8239" y="797"/>
                  </a:cubicBezTo>
                  <a:cubicBezTo>
                    <a:pt x="6079" y="1524"/>
                    <a:pt x="3109" y="2783"/>
                    <a:pt x="1489" y="3655"/>
                  </a:cubicBezTo>
                  <a:cubicBezTo>
                    <a:pt x="-131" y="4526"/>
                    <a:pt x="-401" y="5011"/>
                    <a:pt x="544" y="5592"/>
                  </a:cubicBezTo>
                  <a:cubicBezTo>
                    <a:pt x="1489" y="6173"/>
                    <a:pt x="3649" y="6851"/>
                    <a:pt x="6214" y="7529"/>
                  </a:cubicBezTo>
                  <a:cubicBezTo>
                    <a:pt x="8779" y="8207"/>
                    <a:pt x="11749" y="8885"/>
                    <a:pt x="12964" y="9805"/>
                  </a:cubicBezTo>
                  <a:cubicBezTo>
                    <a:pt x="14179" y="10725"/>
                    <a:pt x="13639" y="11888"/>
                    <a:pt x="12829" y="12614"/>
                  </a:cubicBezTo>
                  <a:cubicBezTo>
                    <a:pt x="12019" y="13341"/>
                    <a:pt x="10939" y="13631"/>
                    <a:pt x="9454" y="13873"/>
                  </a:cubicBezTo>
                  <a:cubicBezTo>
                    <a:pt x="7969" y="14116"/>
                    <a:pt x="6079" y="14309"/>
                    <a:pt x="5809" y="14406"/>
                  </a:cubicBezTo>
                  <a:cubicBezTo>
                    <a:pt x="5539" y="14503"/>
                    <a:pt x="6889" y="14503"/>
                    <a:pt x="8239" y="14600"/>
                  </a:cubicBezTo>
                  <a:cubicBezTo>
                    <a:pt x="9589" y="14697"/>
                    <a:pt x="10939" y="14890"/>
                    <a:pt x="12019" y="15181"/>
                  </a:cubicBezTo>
                  <a:cubicBezTo>
                    <a:pt x="13099" y="15472"/>
                    <a:pt x="13909" y="15859"/>
                    <a:pt x="14179" y="16295"/>
                  </a:cubicBezTo>
                  <a:cubicBezTo>
                    <a:pt x="14449" y="16731"/>
                    <a:pt x="14179" y="17215"/>
                    <a:pt x="13234" y="17893"/>
                  </a:cubicBezTo>
                  <a:cubicBezTo>
                    <a:pt x="12289" y="18571"/>
                    <a:pt x="10669" y="19443"/>
                    <a:pt x="9454" y="20073"/>
                  </a:cubicBezTo>
                  <a:cubicBezTo>
                    <a:pt x="8239" y="20702"/>
                    <a:pt x="7429" y="21090"/>
                    <a:pt x="7969" y="21283"/>
                  </a:cubicBezTo>
                  <a:cubicBezTo>
                    <a:pt x="8509" y="21477"/>
                    <a:pt x="10399" y="21477"/>
                    <a:pt x="12829" y="21380"/>
                  </a:cubicBezTo>
                  <a:cubicBezTo>
                    <a:pt x="15259" y="21283"/>
                    <a:pt x="18229" y="21090"/>
                    <a:pt x="21199" y="2089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7080249" y="1468476"/>
              <a:ext cx="108224" cy="620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544" fill="norm" stroke="1" extrusionOk="0">
                  <a:moveTo>
                    <a:pt x="0" y="605"/>
                  </a:moveTo>
                  <a:cubicBezTo>
                    <a:pt x="1662" y="385"/>
                    <a:pt x="3323" y="164"/>
                    <a:pt x="5192" y="54"/>
                  </a:cubicBezTo>
                  <a:cubicBezTo>
                    <a:pt x="7062" y="-56"/>
                    <a:pt x="9138" y="-56"/>
                    <a:pt x="11631" y="642"/>
                  </a:cubicBezTo>
                  <a:cubicBezTo>
                    <a:pt x="14123" y="1340"/>
                    <a:pt x="17031" y="2736"/>
                    <a:pt x="17862" y="3911"/>
                  </a:cubicBezTo>
                  <a:cubicBezTo>
                    <a:pt x="18692" y="5087"/>
                    <a:pt x="17446" y="6042"/>
                    <a:pt x="15162" y="6740"/>
                  </a:cubicBezTo>
                  <a:cubicBezTo>
                    <a:pt x="12877" y="7438"/>
                    <a:pt x="9554" y="7879"/>
                    <a:pt x="7269" y="8246"/>
                  </a:cubicBezTo>
                  <a:cubicBezTo>
                    <a:pt x="4985" y="8613"/>
                    <a:pt x="3738" y="8907"/>
                    <a:pt x="4362" y="9054"/>
                  </a:cubicBezTo>
                  <a:cubicBezTo>
                    <a:pt x="4985" y="9201"/>
                    <a:pt x="7477" y="9201"/>
                    <a:pt x="9762" y="9311"/>
                  </a:cubicBezTo>
                  <a:cubicBezTo>
                    <a:pt x="12046" y="9422"/>
                    <a:pt x="14123" y="9642"/>
                    <a:pt x="15162" y="9936"/>
                  </a:cubicBezTo>
                  <a:cubicBezTo>
                    <a:pt x="16200" y="10230"/>
                    <a:pt x="16200" y="10597"/>
                    <a:pt x="15577" y="11148"/>
                  </a:cubicBezTo>
                  <a:cubicBezTo>
                    <a:pt x="14954" y="11699"/>
                    <a:pt x="13708" y="12434"/>
                    <a:pt x="13915" y="13168"/>
                  </a:cubicBezTo>
                  <a:cubicBezTo>
                    <a:pt x="14123" y="13903"/>
                    <a:pt x="15785" y="14638"/>
                    <a:pt x="17654" y="15556"/>
                  </a:cubicBezTo>
                  <a:cubicBezTo>
                    <a:pt x="19523" y="16475"/>
                    <a:pt x="21600" y="17577"/>
                    <a:pt x="21185" y="18495"/>
                  </a:cubicBezTo>
                  <a:cubicBezTo>
                    <a:pt x="20769" y="19413"/>
                    <a:pt x="17862" y="20148"/>
                    <a:pt x="14538" y="20626"/>
                  </a:cubicBezTo>
                  <a:cubicBezTo>
                    <a:pt x="11215" y="21103"/>
                    <a:pt x="7477" y="21324"/>
                    <a:pt x="3738" y="215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5226049" y="1587500"/>
              <a:ext cx="22860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150"/>
                    <a:pt x="7200" y="6300"/>
                    <a:pt x="10800" y="9900"/>
                  </a:cubicBezTo>
                  <a:cubicBezTo>
                    <a:pt x="14400" y="13500"/>
                    <a:pt x="18000" y="1755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5258162" y="1526116"/>
              <a:ext cx="190138" cy="340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600" fill="norm" stroke="1" extrusionOk="0">
                  <a:moveTo>
                    <a:pt x="21322" y="1073"/>
                  </a:moveTo>
                  <a:cubicBezTo>
                    <a:pt x="20610" y="537"/>
                    <a:pt x="19898" y="0"/>
                    <a:pt x="18948" y="0"/>
                  </a:cubicBezTo>
                  <a:cubicBezTo>
                    <a:pt x="17999" y="0"/>
                    <a:pt x="16812" y="537"/>
                    <a:pt x="14201" y="2952"/>
                  </a:cubicBezTo>
                  <a:cubicBezTo>
                    <a:pt x="11590" y="5366"/>
                    <a:pt x="7555" y="9660"/>
                    <a:pt x="4825" y="12745"/>
                  </a:cubicBezTo>
                  <a:cubicBezTo>
                    <a:pt x="2096" y="15831"/>
                    <a:pt x="671" y="17709"/>
                    <a:pt x="197" y="18984"/>
                  </a:cubicBezTo>
                  <a:cubicBezTo>
                    <a:pt x="-278" y="20258"/>
                    <a:pt x="197" y="20929"/>
                    <a:pt x="671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5499099" y="1866900"/>
              <a:ext cx="190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429"/>
                    <a:pt x="14400" y="6857"/>
                    <a:pt x="18000" y="10457"/>
                  </a:cubicBezTo>
                  <a:cubicBezTo>
                    <a:pt x="21600" y="14057"/>
                    <a:pt x="21600" y="17829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5486399" y="1758950"/>
              <a:ext cx="317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5493220" y="1368652"/>
              <a:ext cx="24930" cy="187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214" fill="norm" stroke="1" extrusionOk="0">
                  <a:moveTo>
                    <a:pt x="5000" y="2494"/>
                  </a:moveTo>
                  <a:cubicBezTo>
                    <a:pt x="3200" y="1054"/>
                    <a:pt x="1400" y="-386"/>
                    <a:pt x="500" y="94"/>
                  </a:cubicBezTo>
                  <a:cubicBezTo>
                    <a:pt x="-400" y="574"/>
                    <a:pt x="-400" y="2974"/>
                    <a:pt x="3200" y="6814"/>
                  </a:cubicBezTo>
                  <a:cubicBezTo>
                    <a:pt x="6800" y="10654"/>
                    <a:pt x="14000" y="15934"/>
                    <a:pt x="21200" y="212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5619749" y="1822450"/>
              <a:ext cx="444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877"/>
                    <a:pt x="21600" y="7754"/>
                    <a:pt x="20571" y="11354"/>
                  </a:cubicBezTo>
                  <a:cubicBezTo>
                    <a:pt x="19543" y="14954"/>
                    <a:pt x="17486" y="18277"/>
                    <a:pt x="13886" y="19938"/>
                  </a:cubicBezTo>
                  <a:cubicBezTo>
                    <a:pt x="10286" y="21600"/>
                    <a:pt x="5143" y="216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5734049" y="1593850"/>
              <a:ext cx="18415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76" y="3677"/>
                    <a:pt x="6952" y="7353"/>
                    <a:pt x="10552" y="10953"/>
                  </a:cubicBezTo>
                  <a:cubicBezTo>
                    <a:pt x="14152" y="14553"/>
                    <a:pt x="17876" y="18077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5783044" y="1568450"/>
              <a:ext cx="147856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600" fill="norm" stroke="1" extrusionOk="0">
                  <a:moveTo>
                    <a:pt x="21251" y="0"/>
                  </a:moveTo>
                  <a:cubicBezTo>
                    <a:pt x="19730" y="218"/>
                    <a:pt x="18209" y="436"/>
                    <a:pt x="16079" y="1691"/>
                  </a:cubicBezTo>
                  <a:cubicBezTo>
                    <a:pt x="13950" y="2945"/>
                    <a:pt x="11212" y="5236"/>
                    <a:pt x="8321" y="8127"/>
                  </a:cubicBezTo>
                  <a:cubicBezTo>
                    <a:pt x="5431" y="11018"/>
                    <a:pt x="2389" y="14509"/>
                    <a:pt x="1020" y="16855"/>
                  </a:cubicBezTo>
                  <a:cubicBezTo>
                    <a:pt x="-349" y="19200"/>
                    <a:pt x="-45" y="20400"/>
                    <a:pt x="25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6004422" y="1860550"/>
              <a:ext cx="21728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5506"/>
                    <a:pt x="-1443" y="11012"/>
                    <a:pt x="1502" y="14612"/>
                  </a:cubicBezTo>
                  <a:cubicBezTo>
                    <a:pt x="4448" y="18212"/>
                    <a:pt x="12302" y="19906"/>
                    <a:pt x="2015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6013449" y="1720850"/>
              <a:ext cx="12701" cy="40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23" fill="norm" stroke="1" extrusionOk="0">
                  <a:moveTo>
                    <a:pt x="21600" y="6480"/>
                  </a:moveTo>
                  <a:cubicBezTo>
                    <a:pt x="18000" y="14040"/>
                    <a:pt x="14400" y="21600"/>
                    <a:pt x="10800" y="20520"/>
                  </a:cubicBezTo>
                  <a:cubicBezTo>
                    <a:pt x="7200" y="19440"/>
                    <a:pt x="3600" y="972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6007099" y="1398701"/>
              <a:ext cx="127001" cy="163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1439"/>
                  </a:moveTo>
                  <a:cubicBezTo>
                    <a:pt x="1440" y="608"/>
                    <a:pt x="2880" y="-223"/>
                    <a:pt x="3960" y="54"/>
                  </a:cubicBezTo>
                  <a:cubicBezTo>
                    <a:pt x="5040" y="331"/>
                    <a:pt x="5760" y="1715"/>
                    <a:pt x="5400" y="4208"/>
                  </a:cubicBezTo>
                  <a:cubicBezTo>
                    <a:pt x="5040" y="6700"/>
                    <a:pt x="3600" y="10300"/>
                    <a:pt x="2340" y="12792"/>
                  </a:cubicBezTo>
                  <a:cubicBezTo>
                    <a:pt x="1080" y="15285"/>
                    <a:pt x="0" y="16669"/>
                    <a:pt x="540" y="17639"/>
                  </a:cubicBezTo>
                  <a:cubicBezTo>
                    <a:pt x="1080" y="18608"/>
                    <a:pt x="3240" y="19162"/>
                    <a:pt x="7020" y="19715"/>
                  </a:cubicBezTo>
                  <a:cubicBezTo>
                    <a:pt x="10800" y="20269"/>
                    <a:pt x="16200" y="20823"/>
                    <a:pt x="21600" y="2137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6134099" y="1911350"/>
              <a:ext cx="825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6280149" y="1930400"/>
              <a:ext cx="1206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16" y="14400"/>
                    <a:pt x="3032" y="7200"/>
                    <a:pt x="6632" y="3600"/>
                  </a:cubicBezTo>
                  <a:cubicBezTo>
                    <a:pt x="10232" y="0"/>
                    <a:pt x="15916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6483349" y="1898650"/>
              <a:ext cx="762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6623049" y="1866900"/>
              <a:ext cx="825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400"/>
                    <a:pt x="21600" y="4800"/>
                    <a:pt x="18000" y="8400"/>
                  </a:cubicBezTo>
                  <a:cubicBezTo>
                    <a:pt x="14400" y="12000"/>
                    <a:pt x="7200" y="168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6699249" y="1898650"/>
              <a:ext cx="254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6788149" y="1644650"/>
              <a:ext cx="13335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3233"/>
                    <a:pt x="6171" y="6465"/>
                    <a:pt x="9771" y="10065"/>
                  </a:cubicBezTo>
                  <a:cubicBezTo>
                    <a:pt x="13371" y="13665"/>
                    <a:pt x="17486" y="17633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6800849" y="1676400"/>
              <a:ext cx="14605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09" y="1178"/>
                    <a:pt x="17217" y="2356"/>
                    <a:pt x="14087" y="4844"/>
                  </a:cubicBezTo>
                  <a:cubicBezTo>
                    <a:pt x="10957" y="7331"/>
                    <a:pt x="6887" y="11127"/>
                    <a:pt x="4383" y="14138"/>
                  </a:cubicBezTo>
                  <a:cubicBezTo>
                    <a:pt x="1878" y="17149"/>
                    <a:pt x="939" y="1937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6997699" y="1949450"/>
              <a:ext cx="127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7018866" y="1826804"/>
              <a:ext cx="35985" cy="30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532" fill="norm" stroke="1" extrusionOk="0">
                  <a:moveTo>
                    <a:pt x="21600" y="1273"/>
                  </a:moveTo>
                  <a:cubicBezTo>
                    <a:pt x="15247" y="-77"/>
                    <a:pt x="8894" y="-1427"/>
                    <a:pt x="5082" y="3298"/>
                  </a:cubicBezTo>
                  <a:cubicBezTo>
                    <a:pt x="1271" y="8023"/>
                    <a:pt x="0" y="18823"/>
                    <a:pt x="0" y="19498"/>
                  </a:cubicBezTo>
                  <a:cubicBezTo>
                    <a:pt x="0" y="20173"/>
                    <a:pt x="1271" y="10723"/>
                    <a:pt x="2541" y="12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6877049" y="1460500"/>
              <a:ext cx="1270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714"/>
                    <a:pt x="0" y="3429"/>
                    <a:pt x="0" y="5143"/>
                  </a:cubicBezTo>
                  <a:cubicBezTo>
                    <a:pt x="0" y="6857"/>
                    <a:pt x="0" y="8571"/>
                    <a:pt x="0" y="8571"/>
                  </a:cubicBezTo>
                  <a:cubicBezTo>
                    <a:pt x="0" y="8571"/>
                    <a:pt x="0" y="6857"/>
                    <a:pt x="360" y="6857"/>
                  </a:cubicBezTo>
                  <a:cubicBezTo>
                    <a:pt x="720" y="6857"/>
                    <a:pt x="1440" y="8571"/>
                    <a:pt x="2520" y="8743"/>
                  </a:cubicBezTo>
                  <a:cubicBezTo>
                    <a:pt x="3600" y="8914"/>
                    <a:pt x="5040" y="7543"/>
                    <a:pt x="6300" y="6171"/>
                  </a:cubicBezTo>
                  <a:cubicBezTo>
                    <a:pt x="7560" y="4800"/>
                    <a:pt x="8640" y="3429"/>
                    <a:pt x="9900" y="2229"/>
                  </a:cubicBezTo>
                  <a:cubicBezTo>
                    <a:pt x="11160" y="1029"/>
                    <a:pt x="12600" y="0"/>
                    <a:pt x="13860" y="171"/>
                  </a:cubicBezTo>
                  <a:cubicBezTo>
                    <a:pt x="15120" y="343"/>
                    <a:pt x="16200" y="1714"/>
                    <a:pt x="17460" y="5486"/>
                  </a:cubicBezTo>
                  <a:cubicBezTo>
                    <a:pt x="18720" y="9257"/>
                    <a:pt x="20160" y="15429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7461249" y="1974850"/>
              <a:ext cx="635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8058149" y="1955800"/>
              <a:ext cx="1905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8077199" y="1949450"/>
              <a:ext cx="1143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8528049" y="1930400"/>
              <a:ext cx="952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8769349" y="1357006"/>
              <a:ext cx="133351" cy="859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541" fill="norm" stroke="1" extrusionOk="0">
                  <a:moveTo>
                    <a:pt x="5982" y="47"/>
                  </a:moveTo>
                  <a:cubicBezTo>
                    <a:pt x="7643" y="-6"/>
                    <a:pt x="9305" y="-59"/>
                    <a:pt x="11465" y="153"/>
                  </a:cubicBezTo>
                  <a:cubicBezTo>
                    <a:pt x="13625" y="366"/>
                    <a:pt x="16283" y="843"/>
                    <a:pt x="18277" y="1692"/>
                  </a:cubicBezTo>
                  <a:cubicBezTo>
                    <a:pt x="20271" y="2541"/>
                    <a:pt x="21600" y="3762"/>
                    <a:pt x="20271" y="4956"/>
                  </a:cubicBezTo>
                  <a:cubicBezTo>
                    <a:pt x="18942" y="6150"/>
                    <a:pt x="14954" y="7318"/>
                    <a:pt x="12295" y="8406"/>
                  </a:cubicBezTo>
                  <a:cubicBezTo>
                    <a:pt x="9637" y="9494"/>
                    <a:pt x="8308" y="10502"/>
                    <a:pt x="9305" y="11431"/>
                  </a:cubicBezTo>
                  <a:cubicBezTo>
                    <a:pt x="10302" y="12360"/>
                    <a:pt x="13625" y="13209"/>
                    <a:pt x="16283" y="14244"/>
                  </a:cubicBezTo>
                  <a:cubicBezTo>
                    <a:pt x="18942" y="15279"/>
                    <a:pt x="20935" y="16499"/>
                    <a:pt x="20935" y="17561"/>
                  </a:cubicBezTo>
                  <a:cubicBezTo>
                    <a:pt x="20935" y="18622"/>
                    <a:pt x="18942" y="19524"/>
                    <a:pt x="15120" y="20161"/>
                  </a:cubicBezTo>
                  <a:cubicBezTo>
                    <a:pt x="11298" y="20798"/>
                    <a:pt x="5649" y="21170"/>
                    <a:pt x="0" y="215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0" y="262527"/>
              <a:ext cx="286881" cy="777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383" fill="norm" stroke="1" extrusionOk="0">
                  <a:moveTo>
                    <a:pt x="0" y="3259"/>
                  </a:moveTo>
                  <a:cubicBezTo>
                    <a:pt x="1271" y="5005"/>
                    <a:pt x="2541" y="6752"/>
                    <a:pt x="3971" y="8644"/>
                  </a:cubicBezTo>
                  <a:cubicBezTo>
                    <a:pt x="5400" y="10536"/>
                    <a:pt x="6988" y="12574"/>
                    <a:pt x="8100" y="14175"/>
                  </a:cubicBezTo>
                  <a:cubicBezTo>
                    <a:pt x="9212" y="15776"/>
                    <a:pt x="9847" y="16941"/>
                    <a:pt x="10403" y="17668"/>
                  </a:cubicBezTo>
                  <a:cubicBezTo>
                    <a:pt x="10959" y="18396"/>
                    <a:pt x="11435" y="18687"/>
                    <a:pt x="11674" y="18542"/>
                  </a:cubicBezTo>
                  <a:cubicBezTo>
                    <a:pt x="11912" y="18396"/>
                    <a:pt x="11912" y="17814"/>
                    <a:pt x="11435" y="16475"/>
                  </a:cubicBezTo>
                  <a:cubicBezTo>
                    <a:pt x="10959" y="15136"/>
                    <a:pt x="10006" y="13040"/>
                    <a:pt x="8735" y="10973"/>
                  </a:cubicBezTo>
                  <a:cubicBezTo>
                    <a:pt x="7465" y="8906"/>
                    <a:pt x="5876" y="6868"/>
                    <a:pt x="4844" y="5180"/>
                  </a:cubicBezTo>
                  <a:cubicBezTo>
                    <a:pt x="3812" y="3491"/>
                    <a:pt x="3335" y="2152"/>
                    <a:pt x="3176" y="1337"/>
                  </a:cubicBezTo>
                  <a:cubicBezTo>
                    <a:pt x="3018" y="522"/>
                    <a:pt x="3176" y="231"/>
                    <a:pt x="3653" y="86"/>
                  </a:cubicBezTo>
                  <a:cubicBezTo>
                    <a:pt x="4129" y="-60"/>
                    <a:pt x="4924" y="-60"/>
                    <a:pt x="6512" y="406"/>
                  </a:cubicBezTo>
                  <a:cubicBezTo>
                    <a:pt x="8100" y="872"/>
                    <a:pt x="10482" y="1803"/>
                    <a:pt x="12785" y="3229"/>
                  </a:cubicBezTo>
                  <a:cubicBezTo>
                    <a:pt x="15088" y="4656"/>
                    <a:pt x="17312" y="6577"/>
                    <a:pt x="18900" y="8353"/>
                  </a:cubicBezTo>
                  <a:cubicBezTo>
                    <a:pt x="20488" y="10129"/>
                    <a:pt x="21441" y="11759"/>
                    <a:pt x="21521" y="13564"/>
                  </a:cubicBezTo>
                  <a:cubicBezTo>
                    <a:pt x="21600" y="15369"/>
                    <a:pt x="20806" y="17348"/>
                    <a:pt x="19456" y="18716"/>
                  </a:cubicBezTo>
                  <a:cubicBezTo>
                    <a:pt x="18106" y="20084"/>
                    <a:pt x="16200" y="20841"/>
                    <a:pt x="14453" y="21191"/>
                  </a:cubicBezTo>
                  <a:cubicBezTo>
                    <a:pt x="12706" y="21540"/>
                    <a:pt x="11118" y="21482"/>
                    <a:pt x="10085" y="20434"/>
                  </a:cubicBezTo>
                  <a:cubicBezTo>
                    <a:pt x="9053" y="19386"/>
                    <a:pt x="8576" y="17348"/>
                    <a:pt x="8100" y="153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457200" y="476250"/>
              <a:ext cx="2159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2" y="18000"/>
                    <a:pt x="424" y="14400"/>
                    <a:pt x="2224" y="11160"/>
                  </a:cubicBezTo>
                  <a:cubicBezTo>
                    <a:pt x="4024" y="7920"/>
                    <a:pt x="7412" y="5040"/>
                    <a:pt x="10906" y="3240"/>
                  </a:cubicBezTo>
                  <a:cubicBezTo>
                    <a:pt x="14400" y="1440"/>
                    <a:pt x="18000" y="72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565150" y="584200"/>
              <a:ext cx="2222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66" y="15429"/>
                    <a:pt x="11931" y="9257"/>
                    <a:pt x="15531" y="5657"/>
                  </a:cubicBezTo>
                  <a:cubicBezTo>
                    <a:pt x="19131" y="2057"/>
                    <a:pt x="20366" y="102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101600" y="2800350"/>
              <a:ext cx="1050290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3" y="19505"/>
                    <a:pt x="226" y="17411"/>
                    <a:pt x="363" y="16298"/>
                  </a:cubicBezTo>
                  <a:cubicBezTo>
                    <a:pt x="501" y="15185"/>
                    <a:pt x="662" y="15055"/>
                    <a:pt x="829" y="15120"/>
                  </a:cubicBezTo>
                  <a:cubicBezTo>
                    <a:pt x="997" y="15185"/>
                    <a:pt x="1171" y="15447"/>
                    <a:pt x="1334" y="15644"/>
                  </a:cubicBezTo>
                  <a:cubicBezTo>
                    <a:pt x="1497" y="15840"/>
                    <a:pt x="1650" y="15971"/>
                    <a:pt x="1824" y="16036"/>
                  </a:cubicBezTo>
                  <a:cubicBezTo>
                    <a:pt x="1998" y="16102"/>
                    <a:pt x="2194" y="16102"/>
                    <a:pt x="2364" y="16167"/>
                  </a:cubicBezTo>
                  <a:cubicBezTo>
                    <a:pt x="2533" y="16233"/>
                    <a:pt x="2677" y="16364"/>
                    <a:pt x="2830" y="16429"/>
                  </a:cubicBezTo>
                  <a:cubicBezTo>
                    <a:pt x="2982" y="16495"/>
                    <a:pt x="3143" y="16495"/>
                    <a:pt x="3308" y="16429"/>
                  </a:cubicBezTo>
                  <a:cubicBezTo>
                    <a:pt x="3474" y="16364"/>
                    <a:pt x="3644" y="16233"/>
                    <a:pt x="3824" y="16036"/>
                  </a:cubicBezTo>
                  <a:cubicBezTo>
                    <a:pt x="4005" y="15840"/>
                    <a:pt x="4196" y="15578"/>
                    <a:pt x="4338" y="15316"/>
                  </a:cubicBezTo>
                  <a:cubicBezTo>
                    <a:pt x="4479" y="15055"/>
                    <a:pt x="4571" y="14793"/>
                    <a:pt x="4723" y="14335"/>
                  </a:cubicBezTo>
                  <a:cubicBezTo>
                    <a:pt x="4875" y="13876"/>
                    <a:pt x="5089" y="13222"/>
                    <a:pt x="5252" y="12764"/>
                  </a:cubicBezTo>
                  <a:cubicBezTo>
                    <a:pt x="5415" y="12305"/>
                    <a:pt x="5528" y="12044"/>
                    <a:pt x="5696" y="11585"/>
                  </a:cubicBezTo>
                  <a:cubicBezTo>
                    <a:pt x="5864" y="11127"/>
                    <a:pt x="6086" y="10473"/>
                    <a:pt x="6260" y="10015"/>
                  </a:cubicBezTo>
                  <a:cubicBezTo>
                    <a:pt x="6434" y="9556"/>
                    <a:pt x="6560" y="9295"/>
                    <a:pt x="6734" y="8902"/>
                  </a:cubicBezTo>
                  <a:cubicBezTo>
                    <a:pt x="6908" y="8509"/>
                    <a:pt x="7130" y="7985"/>
                    <a:pt x="7313" y="7593"/>
                  </a:cubicBezTo>
                  <a:cubicBezTo>
                    <a:pt x="7496" y="7200"/>
                    <a:pt x="7640" y="6938"/>
                    <a:pt x="7775" y="6676"/>
                  </a:cubicBezTo>
                  <a:cubicBezTo>
                    <a:pt x="7910" y="6415"/>
                    <a:pt x="8036" y="6153"/>
                    <a:pt x="8164" y="5891"/>
                  </a:cubicBezTo>
                  <a:cubicBezTo>
                    <a:pt x="8293" y="5629"/>
                    <a:pt x="8423" y="5367"/>
                    <a:pt x="8552" y="5171"/>
                  </a:cubicBezTo>
                  <a:cubicBezTo>
                    <a:pt x="8680" y="4975"/>
                    <a:pt x="8806" y="4844"/>
                    <a:pt x="8939" y="4647"/>
                  </a:cubicBezTo>
                  <a:cubicBezTo>
                    <a:pt x="9072" y="4451"/>
                    <a:pt x="9211" y="4189"/>
                    <a:pt x="9350" y="3993"/>
                  </a:cubicBezTo>
                  <a:cubicBezTo>
                    <a:pt x="9490" y="3796"/>
                    <a:pt x="9629" y="3665"/>
                    <a:pt x="9768" y="3535"/>
                  </a:cubicBezTo>
                  <a:cubicBezTo>
                    <a:pt x="9908" y="3404"/>
                    <a:pt x="10047" y="3273"/>
                    <a:pt x="10180" y="3142"/>
                  </a:cubicBezTo>
                  <a:cubicBezTo>
                    <a:pt x="10312" y="3011"/>
                    <a:pt x="10439" y="2880"/>
                    <a:pt x="10576" y="2749"/>
                  </a:cubicBezTo>
                  <a:cubicBezTo>
                    <a:pt x="10713" y="2618"/>
                    <a:pt x="10861" y="2487"/>
                    <a:pt x="11005" y="2422"/>
                  </a:cubicBezTo>
                  <a:cubicBezTo>
                    <a:pt x="11148" y="2356"/>
                    <a:pt x="11288" y="2356"/>
                    <a:pt x="11431" y="2291"/>
                  </a:cubicBezTo>
                  <a:cubicBezTo>
                    <a:pt x="11575" y="2225"/>
                    <a:pt x="11723" y="2095"/>
                    <a:pt x="11864" y="2029"/>
                  </a:cubicBezTo>
                  <a:cubicBezTo>
                    <a:pt x="12006" y="1964"/>
                    <a:pt x="12141" y="1964"/>
                    <a:pt x="12284" y="1898"/>
                  </a:cubicBezTo>
                  <a:cubicBezTo>
                    <a:pt x="12428" y="1833"/>
                    <a:pt x="12580" y="1702"/>
                    <a:pt x="12731" y="1571"/>
                  </a:cubicBezTo>
                  <a:cubicBezTo>
                    <a:pt x="12881" y="1440"/>
                    <a:pt x="13029" y="1309"/>
                    <a:pt x="13177" y="1244"/>
                  </a:cubicBezTo>
                  <a:cubicBezTo>
                    <a:pt x="13325" y="1178"/>
                    <a:pt x="13473" y="1178"/>
                    <a:pt x="13616" y="1113"/>
                  </a:cubicBezTo>
                  <a:cubicBezTo>
                    <a:pt x="13760" y="1047"/>
                    <a:pt x="13899" y="916"/>
                    <a:pt x="14050" y="785"/>
                  </a:cubicBezTo>
                  <a:cubicBezTo>
                    <a:pt x="14200" y="655"/>
                    <a:pt x="14361" y="524"/>
                    <a:pt x="14515" y="458"/>
                  </a:cubicBezTo>
                  <a:cubicBezTo>
                    <a:pt x="14670" y="393"/>
                    <a:pt x="14818" y="393"/>
                    <a:pt x="14968" y="327"/>
                  </a:cubicBezTo>
                  <a:cubicBezTo>
                    <a:pt x="15118" y="262"/>
                    <a:pt x="15271" y="131"/>
                    <a:pt x="15416" y="65"/>
                  </a:cubicBezTo>
                  <a:cubicBezTo>
                    <a:pt x="15562" y="0"/>
                    <a:pt x="15702" y="0"/>
                    <a:pt x="15850" y="0"/>
                  </a:cubicBezTo>
                  <a:cubicBezTo>
                    <a:pt x="15998" y="0"/>
                    <a:pt x="16154" y="0"/>
                    <a:pt x="16304" y="0"/>
                  </a:cubicBezTo>
                  <a:cubicBezTo>
                    <a:pt x="16455" y="0"/>
                    <a:pt x="16598" y="0"/>
                    <a:pt x="16744" y="0"/>
                  </a:cubicBezTo>
                  <a:cubicBezTo>
                    <a:pt x="16890" y="0"/>
                    <a:pt x="17038" y="0"/>
                    <a:pt x="17177" y="65"/>
                  </a:cubicBezTo>
                  <a:cubicBezTo>
                    <a:pt x="17317" y="131"/>
                    <a:pt x="17447" y="262"/>
                    <a:pt x="17586" y="393"/>
                  </a:cubicBezTo>
                  <a:cubicBezTo>
                    <a:pt x="17726" y="524"/>
                    <a:pt x="17874" y="655"/>
                    <a:pt x="18015" y="851"/>
                  </a:cubicBezTo>
                  <a:cubicBezTo>
                    <a:pt x="18157" y="1047"/>
                    <a:pt x="18292" y="1309"/>
                    <a:pt x="18488" y="1767"/>
                  </a:cubicBezTo>
                  <a:cubicBezTo>
                    <a:pt x="18683" y="2225"/>
                    <a:pt x="18940" y="2880"/>
                    <a:pt x="19191" y="3731"/>
                  </a:cubicBezTo>
                  <a:cubicBezTo>
                    <a:pt x="19441" y="4582"/>
                    <a:pt x="19685" y="5629"/>
                    <a:pt x="19861" y="6415"/>
                  </a:cubicBezTo>
                  <a:cubicBezTo>
                    <a:pt x="20037" y="7200"/>
                    <a:pt x="20146" y="7724"/>
                    <a:pt x="20311" y="8575"/>
                  </a:cubicBezTo>
                  <a:cubicBezTo>
                    <a:pt x="20477" y="9425"/>
                    <a:pt x="20699" y="10604"/>
                    <a:pt x="20923" y="11913"/>
                  </a:cubicBezTo>
                  <a:cubicBezTo>
                    <a:pt x="21147" y="13222"/>
                    <a:pt x="21374" y="14662"/>
                    <a:pt x="21600" y="161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734979" y="3465889"/>
              <a:ext cx="280493" cy="373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432" fill="norm" stroke="1" extrusionOk="0">
                  <a:moveTo>
                    <a:pt x="5882" y="1526"/>
                  </a:moveTo>
                  <a:cubicBezTo>
                    <a:pt x="10042" y="1283"/>
                    <a:pt x="14202" y="1040"/>
                    <a:pt x="16922" y="737"/>
                  </a:cubicBezTo>
                  <a:cubicBezTo>
                    <a:pt x="19642" y="433"/>
                    <a:pt x="20922" y="69"/>
                    <a:pt x="21162" y="9"/>
                  </a:cubicBezTo>
                  <a:cubicBezTo>
                    <a:pt x="21402" y="-52"/>
                    <a:pt x="20602" y="191"/>
                    <a:pt x="17722" y="1161"/>
                  </a:cubicBezTo>
                  <a:cubicBezTo>
                    <a:pt x="14842" y="2132"/>
                    <a:pt x="9882" y="3831"/>
                    <a:pt x="7082" y="4863"/>
                  </a:cubicBezTo>
                  <a:cubicBezTo>
                    <a:pt x="4282" y="5894"/>
                    <a:pt x="3642" y="6258"/>
                    <a:pt x="3002" y="6744"/>
                  </a:cubicBezTo>
                  <a:cubicBezTo>
                    <a:pt x="2362" y="7229"/>
                    <a:pt x="1722" y="7836"/>
                    <a:pt x="1722" y="8321"/>
                  </a:cubicBezTo>
                  <a:cubicBezTo>
                    <a:pt x="1722" y="8806"/>
                    <a:pt x="2362" y="9170"/>
                    <a:pt x="3722" y="9474"/>
                  </a:cubicBezTo>
                  <a:cubicBezTo>
                    <a:pt x="5082" y="9777"/>
                    <a:pt x="7162" y="10020"/>
                    <a:pt x="8602" y="10202"/>
                  </a:cubicBezTo>
                  <a:cubicBezTo>
                    <a:pt x="10042" y="10384"/>
                    <a:pt x="10842" y="10505"/>
                    <a:pt x="11082" y="10869"/>
                  </a:cubicBezTo>
                  <a:cubicBezTo>
                    <a:pt x="11322" y="11233"/>
                    <a:pt x="11002" y="11840"/>
                    <a:pt x="9402" y="13054"/>
                  </a:cubicBezTo>
                  <a:cubicBezTo>
                    <a:pt x="7802" y="14267"/>
                    <a:pt x="4922" y="16087"/>
                    <a:pt x="3162" y="17240"/>
                  </a:cubicBezTo>
                  <a:cubicBezTo>
                    <a:pt x="1402" y="18393"/>
                    <a:pt x="762" y="18878"/>
                    <a:pt x="362" y="19485"/>
                  </a:cubicBezTo>
                  <a:cubicBezTo>
                    <a:pt x="-38" y="20092"/>
                    <a:pt x="-198" y="20820"/>
                    <a:pt x="362" y="21184"/>
                  </a:cubicBezTo>
                  <a:cubicBezTo>
                    <a:pt x="922" y="21548"/>
                    <a:pt x="2202" y="21548"/>
                    <a:pt x="5482" y="20941"/>
                  </a:cubicBezTo>
                  <a:cubicBezTo>
                    <a:pt x="8762" y="20335"/>
                    <a:pt x="14042" y="19121"/>
                    <a:pt x="19322" y="1790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1022349" y="3631665"/>
              <a:ext cx="266701" cy="149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8" fill="norm" stroke="1" extrusionOk="0">
                  <a:moveTo>
                    <a:pt x="0" y="3676"/>
                  </a:moveTo>
                  <a:cubicBezTo>
                    <a:pt x="514" y="2476"/>
                    <a:pt x="1029" y="1276"/>
                    <a:pt x="1629" y="1276"/>
                  </a:cubicBezTo>
                  <a:cubicBezTo>
                    <a:pt x="2229" y="1276"/>
                    <a:pt x="2914" y="2476"/>
                    <a:pt x="3257" y="4726"/>
                  </a:cubicBezTo>
                  <a:cubicBezTo>
                    <a:pt x="3600" y="6976"/>
                    <a:pt x="3600" y="10276"/>
                    <a:pt x="3343" y="12676"/>
                  </a:cubicBezTo>
                  <a:cubicBezTo>
                    <a:pt x="3086" y="15076"/>
                    <a:pt x="2571" y="16576"/>
                    <a:pt x="1971" y="18076"/>
                  </a:cubicBezTo>
                  <a:cubicBezTo>
                    <a:pt x="1371" y="19576"/>
                    <a:pt x="686" y="21076"/>
                    <a:pt x="600" y="21226"/>
                  </a:cubicBezTo>
                  <a:cubicBezTo>
                    <a:pt x="514" y="21376"/>
                    <a:pt x="1029" y="20176"/>
                    <a:pt x="2743" y="16876"/>
                  </a:cubicBezTo>
                  <a:cubicBezTo>
                    <a:pt x="4457" y="13576"/>
                    <a:pt x="7371" y="8176"/>
                    <a:pt x="9086" y="4876"/>
                  </a:cubicBezTo>
                  <a:cubicBezTo>
                    <a:pt x="10800" y="1576"/>
                    <a:pt x="11314" y="376"/>
                    <a:pt x="11143" y="76"/>
                  </a:cubicBezTo>
                  <a:cubicBezTo>
                    <a:pt x="10971" y="-224"/>
                    <a:pt x="10114" y="376"/>
                    <a:pt x="9171" y="1726"/>
                  </a:cubicBezTo>
                  <a:cubicBezTo>
                    <a:pt x="8229" y="3076"/>
                    <a:pt x="7200" y="5176"/>
                    <a:pt x="6600" y="7126"/>
                  </a:cubicBezTo>
                  <a:cubicBezTo>
                    <a:pt x="6000" y="9076"/>
                    <a:pt x="5829" y="10876"/>
                    <a:pt x="6171" y="12076"/>
                  </a:cubicBezTo>
                  <a:cubicBezTo>
                    <a:pt x="6514" y="13276"/>
                    <a:pt x="7371" y="13876"/>
                    <a:pt x="10029" y="14026"/>
                  </a:cubicBezTo>
                  <a:cubicBezTo>
                    <a:pt x="12686" y="14176"/>
                    <a:pt x="17143" y="13876"/>
                    <a:pt x="21600" y="135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768349" y="3905250"/>
              <a:ext cx="3683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69" y="14400"/>
                    <a:pt x="8938" y="7200"/>
                    <a:pt x="12538" y="3600"/>
                  </a:cubicBezTo>
                  <a:cubicBezTo>
                    <a:pt x="16138" y="0"/>
                    <a:pt x="18869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936150" y="3879850"/>
              <a:ext cx="308450" cy="93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226" fill="norm" stroke="1" extrusionOk="0">
                  <a:moveTo>
                    <a:pt x="2899" y="14400"/>
                  </a:moveTo>
                  <a:cubicBezTo>
                    <a:pt x="1576" y="16800"/>
                    <a:pt x="254" y="19200"/>
                    <a:pt x="33" y="20400"/>
                  </a:cubicBezTo>
                  <a:cubicBezTo>
                    <a:pt x="-187" y="21600"/>
                    <a:pt x="695" y="21600"/>
                    <a:pt x="2825" y="19680"/>
                  </a:cubicBezTo>
                  <a:cubicBezTo>
                    <a:pt x="4956" y="17760"/>
                    <a:pt x="8335" y="13920"/>
                    <a:pt x="11642" y="10320"/>
                  </a:cubicBezTo>
                  <a:cubicBezTo>
                    <a:pt x="14948" y="6720"/>
                    <a:pt x="18180" y="3360"/>
                    <a:pt x="2141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1377949" y="3625850"/>
              <a:ext cx="6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1447799" y="378460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2119729" y="3558269"/>
              <a:ext cx="210721" cy="204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0906" fill="norm" stroke="1" extrusionOk="0">
                  <a:moveTo>
                    <a:pt x="1388" y="13376"/>
                  </a:moveTo>
                  <a:cubicBezTo>
                    <a:pt x="4353" y="11000"/>
                    <a:pt x="7317" y="8624"/>
                    <a:pt x="8906" y="6896"/>
                  </a:cubicBezTo>
                  <a:cubicBezTo>
                    <a:pt x="10494" y="5168"/>
                    <a:pt x="10706" y="4088"/>
                    <a:pt x="10706" y="3008"/>
                  </a:cubicBezTo>
                  <a:cubicBezTo>
                    <a:pt x="10706" y="1928"/>
                    <a:pt x="10494" y="848"/>
                    <a:pt x="9753" y="308"/>
                  </a:cubicBezTo>
                  <a:cubicBezTo>
                    <a:pt x="9011" y="-232"/>
                    <a:pt x="7741" y="-232"/>
                    <a:pt x="5835" y="1712"/>
                  </a:cubicBezTo>
                  <a:cubicBezTo>
                    <a:pt x="3929" y="3656"/>
                    <a:pt x="1388" y="7544"/>
                    <a:pt x="435" y="11000"/>
                  </a:cubicBezTo>
                  <a:cubicBezTo>
                    <a:pt x="-518" y="14456"/>
                    <a:pt x="117" y="17480"/>
                    <a:pt x="2129" y="19208"/>
                  </a:cubicBezTo>
                  <a:cubicBezTo>
                    <a:pt x="4141" y="20936"/>
                    <a:pt x="7529" y="21368"/>
                    <a:pt x="10917" y="20396"/>
                  </a:cubicBezTo>
                  <a:cubicBezTo>
                    <a:pt x="14306" y="19424"/>
                    <a:pt x="17694" y="17048"/>
                    <a:pt x="21082" y="146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2349500" y="3565437"/>
              <a:ext cx="82550" cy="164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4985" y="4581"/>
                  </a:moveTo>
                  <a:cubicBezTo>
                    <a:pt x="3323" y="8735"/>
                    <a:pt x="1662" y="12888"/>
                    <a:pt x="831" y="16073"/>
                  </a:cubicBezTo>
                  <a:cubicBezTo>
                    <a:pt x="0" y="19258"/>
                    <a:pt x="0" y="21473"/>
                    <a:pt x="0" y="21473"/>
                  </a:cubicBezTo>
                  <a:cubicBezTo>
                    <a:pt x="0" y="21473"/>
                    <a:pt x="0" y="19258"/>
                    <a:pt x="0" y="15796"/>
                  </a:cubicBezTo>
                  <a:cubicBezTo>
                    <a:pt x="0" y="12335"/>
                    <a:pt x="0" y="7627"/>
                    <a:pt x="831" y="4581"/>
                  </a:cubicBezTo>
                  <a:cubicBezTo>
                    <a:pt x="1662" y="1535"/>
                    <a:pt x="3323" y="150"/>
                    <a:pt x="5262" y="11"/>
                  </a:cubicBezTo>
                  <a:cubicBezTo>
                    <a:pt x="7200" y="-127"/>
                    <a:pt x="9415" y="981"/>
                    <a:pt x="11908" y="3888"/>
                  </a:cubicBezTo>
                  <a:cubicBezTo>
                    <a:pt x="14400" y="6796"/>
                    <a:pt x="17169" y="11504"/>
                    <a:pt x="18831" y="14135"/>
                  </a:cubicBezTo>
                  <a:cubicBezTo>
                    <a:pt x="20492" y="16765"/>
                    <a:pt x="21046" y="17319"/>
                    <a:pt x="21600" y="178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2469620" y="3523167"/>
              <a:ext cx="127530" cy="155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0839" fill="norm" stroke="1" extrusionOk="0">
                  <a:moveTo>
                    <a:pt x="3222" y="12082"/>
                  </a:moveTo>
                  <a:cubicBezTo>
                    <a:pt x="6358" y="9809"/>
                    <a:pt x="9493" y="7535"/>
                    <a:pt x="11061" y="5545"/>
                  </a:cubicBezTo>
                  <a:cubicBezTo>
                    <a:pt x="12629" y="3556"/>
                    <a:pt x="12629" y="1851"/>
                    <a:pt x="11758" y="856"/>
                  </a:cubicBezTo>
                  <a:cubicBezTo>
                    <a:pt x="10887" y="-139"/>
                    <a:pt x="9145" y="-423"/>
                    <a:pt x="7055" y="856"/>
                  </a:cubicBezTo>
                  <a:cubicBezTo>
                    <a:pt x="4964" y="2135"/>
                    <a:pt x="2525" y="4977"/>
                    <a:pt x="1132" y="8245"/>
                  </a:cubicBezTo>
                  <a:cubicBezTo>
                    <a:pt x="-262" y="11514"/>
                    <a:pt x="-610" y="15209"/>
                    <a:pt x="1480" y="17624"/>
                  </a:cubicBezTo>
                  <a:cubicBezTo>
                    <a:pt x="3571" y="20040"/>
                    <a:pt x="8100" y="21177"/>
                    <a:pt x="11758" y="20751"/>
                  </a:cubicBezTo>
                  <a:cubicBezTo>
                    <a:pt x="15416" y="20324"/>
                    <a:pt x="18203" y="18335"/>
                    <a:pt x="20990" y="163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2597150" y="3480410"/>
              <a:ext cx="114300" cy="160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7" fill="norm" stroke="1" extrusionOk="0">
                  <a:moveTo>
                    <a:pt x="0" y="10859"/>
                  </a:moveTo>
                  <a:cubicBezTo>
                    <a:pt x="0" y="9457"/>
                    <a:pt x="0" y="8054"/>
                    <a:pt x="0" y="6651"/>
                  </a:cubicBezTo>
                  <a:cubicBezTo>
                    <a:pt x="0" y="5249"/>
                    <a:pt x="0" y="3846"/>
                    <a:pt x="600" y="3706"/>
                  </a:cubicBezTo>
                  <a:cubicBezTo>
                    <a:pt x="1200" y="3566"/>
                    <a:pt x="2400" y="4688"/>
                    <a:pt x="5000" y="7213"/>
                  </a:cubicBezTo>
                  <a:cubicBezTo>
                    <a:pt x="7600" y="9737"/>
                    <a:pt x="11600" y="13664"/>
                    <a:pt x="13800" y="16329"/>
                  </a:cubicBezTo>
                  <a:cubicBezTo>
                    <a:pt x="16000" y="18994"/>
                    <a:pt x="16400" y="20397"/>
                    <a:pt x="15600" y="20958"/>
                  </a:cubicBezTo>
                  <a:cubicBezTo>
                    <a:pt x="14800" y="21519"/>
                    <a:pt x="12800" y="21238"/>
                    <a:pt x="11400" y="18994"/>
                  </a:cubicBezTo>
                  <a:cubicBezTo>
                    <a:pt x="10000" y="16750"/>
                    <a:pt x="9200" y="12542"/>
                    <a:pt x="9400" y="9036"/>
                  </a:cubicBezTo>
                  <a:cubicBezTo>
                    <a:pt x="9600" y="5529"/>
                    <a:pt x="10800" y="2724"/>
                    <a:pt x="12400" y="1322"/>
                  </a:cubicBezTo>
                  <a:cubicBezTo>
                    <a:pt x="14000" y="-81"/>
                    <a:pt x="16000" y="-81"/>
                    <a:pt x="17600" y="59"/>
                  </a:cubicBezTo>
                  <a:cubicBezTo>
                    <a:pt x="19200" y="200"/>
                    <a:pt x="20400" y="480"/>
                    <a:pt x="21600" y="7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2719537" y="3470420"/>
              <a:ext cx="149217" cy="338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331" fill="norm" stroke="1" extrusionOk="0">
                  <a:moveTo>
                    <a:pt x="3354" y="2591"/>
                  </a:moveTo>
                  <a:cubicBezTo>
                    <a:pt x="4254" y="3391"/>
                    <a:pt x="5154" y="4191"/>
                    <a:pt x="5904" y="4924"/>
                  </a:cubicBezTo>
                  <a:cubicBezTo>
                    <a:pt x="6654" y="5658"/>
                    <a:pt x="7254" y="6324"/>
                    <a:pt x="8304" y="6724"/>
                  </a:cubicBezTo>
                  <a:cubicBezTo>
                    <a:pt x="9354" y="7124"/>
                    <a:pt x="10854" y="7258"/>
                    <a:pt x="11904" y="6991"/>
                  </a:cubicBezTo>
                  <a:cubicBezTo>
                    <a:pt x="12954" y="6724"/>
                    <a:pt x="13554" y="6058"/>
                    <a:pt x="13404" y="5124"/>
                  </a:cubicBezTo>
                  <a:cubicBezTo>
                    <a:pt x="13254" y="4191"/>
                    <a:pt x="12354" y="2991"/>
                    <a:pt x="11304" y="2191"/>
                  </a:cubicBezTo>
                  <a:cubicBezTo>
                    <a:pt x="10254" y="1391"/>
                    <a:pt x="9054" y="991"/>
                    <a:pt x="7854" y="591"/>
                  </a:cubicBezTo>
                  <a:cubicBezTo>
                    <a:pt x="6654" y="191"/>
                    <a:pt x="5454" y="-209"/>
                    <a:pt x="4104" y="124"/>
                  </a:cubicBezTo>
                  <a:cubicBezTo>
                    <a:pt x="2754" y="458"/>
                    <a:pt x="1254" y="1524"/>
                    <a:pt x="504" y="2391"/>
                  </a:cubicBezTo>
                  <a:cubicBezTo>
                    <a:pt x="-246" y="3258"/>
                    <a:pt x="-246" y="3924"/>
                    <a:pt x="1104" y="4591"/>
                  </a:cubicBezTo>
                  <a:cubicBezTo>
                    <a:pt x="2454" y="5258"/>
                    <a:pt x="5154" y="5924"/>
                    <a:pt x="7254" y="6324"/>
                  </a:cubicBezTo>
                  <a:cubicBezTo>
                    <a:pt x="9354" y="6724"/>
                    <a:pt x="10854" y="6858"/>
                    <a:pt x="12054" y="6658"/>
                  </a:cubicBezTo>
                  <a:cubicBezTo>
                    <a:pt x="13254" y="6458"/>
                    <a:pt x="14154" y="5924"/>
                    <a:pt x="14604" y="5324"/>
                  </a:cubicBezTo>
                  <a:cubicBezTo>
                    <a:pt x="15054" y="4724"/>
                    <a:pt x="15054" y="4058"/>
                    <a:pt x="14754" y="3324"/>
                  </a:cubicBezTo>
                  <a:cubicBezTo>
                    <a:pt x="14454" y="2591"/>
                    <a:pt x="13854" y="1791"/>
                    <a:pt x="13404" y="1724"/>
                  </a:cubicBezTo>
                  <a:cubicBezTo>
                    <a:pt x="12954" y="1658"/>
                    <a:pt x="12654" y="2324"/>
                    <a:pt x="13104" y="3791"/>
                  </a:cubicBezTo>
                  <a:cubicBezTo>
                    <a:pt x="13554" y="5258"/>
                    <a:pt x="14754" y="7524"/>
                    <a:pt x="16254" y="10124"/>
                  </a:cubicBezTo>
                  <a:cubicBezTo>
                    <a:pt x="17754" y="12724"/>
                    <a:pt x="19554" y="15658"/>
                    <a:pt x="20454" y="17458"/>
                  </a:cubicBezTo>
                  <a:cubicBezTo>
                    <a:pt x="21354" y="19258"/>
                    <a:pt x="21354" y="19924"/>
                    <a:pt x="20604" y="20458"/>
                  </a:cubicBezTo>
                  <a:cubicBezTo>
                    <a:pt x="19854" y="20991"/>
                    <a:pt x="18354" y="21391"/>
                    <a:pt x="17004" y="21324"/>
                  </a:cubicBezTo>
                  <a:cubicBezTo>
                    <a:pt x="15654" y="21258"/>
                    <a:pt x="14454" y="20724"/>
                    <a:pt x="13854" y="19124"/>
                  </a:cubicBezTo>
                  <a:cubicBezTo>
                    <a:pt x="13254" y="17524"/>
                    <a:pt x="13254" y="14858"/>
                    <a:pt x="13254" y="121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2921000" y="3454400"/>
              <a:ext cx="144598" cy="338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337" fill="norm" stroke="1" extrusionOk="0">
                  <a:moveTo>
                    <a:pt x="1878" y="0"/>
                  </a:moveTo>
                  <a:cubicBezTo>
                    <a:pt x="1565" y="1467"/>
                    <a:pt x="1252" y="2933"/>
                    <a:pt x="2504" y="4200"/>
                  </a:cubicBezTo>
                  <a:cubicBezTo>
                    <a:pt x="3757" y="5467"/>
                    <a:pt x="6574" y="6533"/>
                    <a:pt x="8609" y="6867"/>
                  </a:cubicBezTo>
                  <a:cubicBezTo>
                    <a:pt x="10643" y="7200"/>
                    <a:pt x="11896" y="6800"/>
                    <a:pt x="12678" y="6267"/>
                  </a:cubicBezTo>
                  <a:cubicBezTo>
                    <a:pt x="13461" y="5733"/>
                    <a:pt x="13774" y="5067"/>
                    <a:pt x="13930" y="5067"/>
                  </a:cubicBezTo>
                  <a:cubicBezTo>
                    <a:pt x="14087" y="5067"/>
                    <a:pt x="14087" y="5733"/>
                    <a:pt x="15339" y="8067"/>
                  </a:cubicBezTo>
                  <a:cubicBezTo>
                    <a:pt x="16591" y="10400"/>
                    <a:pt x="19096" y="14400"/>
                    <a:pt x="20348" y="16800"/>
                  </a:cubicBezTo>
                  <a:cubicBezTo>
                    <a:pt x="21600" y="19200"/>
                    <a:pt x="21600" y="20000"/>
                    <a:pt x="20974" y="20600"/>
                  </a:cubicBezTo>
                  <a:cubicBezTo>
                    <a:pt x="20348" y="21200"/>
                    <a:pt x="19096" y="21600"/>
                    <a:pt x="15496" y="21133"/>
                  </a:cubicBezTo>
                  <a:cubicBezTo>
                    <a:pt x="11896" y="20667"/>
                    <a:pt x="5948" y="19333"/>
                    <a:pt x="0" y="180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3458290" y="3399631"/>
              <a:ext cx="262846" cy="255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056" fill="norm" stroke="1" extrusionOk="0">
                  <a:moveTo>
                    <a:pt x="9970" y="3462"/>
                  </a:moveTo>
                  <a:cubicBezTo>
                    <a:pt x="9285" y="2243"/>
                    <a:pt x="8599" y="1023"/>
                    <a:pt x="7827" y="414"/>
                  </a:cubicBezTo>
                  <a:cubicBezTo>
                    <a:pt x="7056" y="-196"/>
                    <a:pt x="6199" y="-196"/>
                    <a:pt x="5170" y="849"/>
                  </a:cubicBezTo>
                  <a:cubicBezTo>
                    <a:pt x="4142" y="1894"/>
                    <a:pt x="2942" y="3985"/>
                    <a:pt x="1999" y="7033"/>
                  </a:cubicBezTo>
                  <a:cubicBezTo>
                    <a:pt x="1056" y="10081"/>
                    <a:pt x="370" y="14088"/>
                    <a:pt x="113" y="16527"/>
                  </a:cubicBezTo>
                  <a:cubicBezTo>
                    <a:pt x="-144" y="18965"/>
                    <a:pt x="27" y="19836"/>
                    <a:pt x="713" y="20446"/>
                  </a:cubicBezTo>
                  <a:cubicBezTo>
                    <a:pt x="1399" y="21056"/>
                    <a:pt x="2599" y="21404"/>
                    <a:pt x="4913" y="20533"/>
                  </a:cubicBezTo>
                  <a:cubicBezTo>
                    <a:pt x="7227" y="19662"/>
                    <a:pt x="10656" y="17572"/>
                    <a:pt x="12970" y="15743"/>
                  </a:cubicBezTo>
                  <a:cubicBezTo>
                    <a:pt x="15285" y="13914"/>
                    <a:pt x="16485" y="12346"/>
                    <a:pt x="17256" y="10778"/>
                  </a:cubicBezTo>
                  <a:cubicBezTo>
                    <a:pt x="18027" y="9210"/>
                    <a:pt x="18370" y="7643"/>
                    <a:pt x="18113" y="6946"/>
                  </a:cubicBezTo>
                  <a:cubicBezTo>
                    <a:pt x="17856" y="6249"/>
                    <a:pt x="16999" y="6423"/>
                    <a:pt x="16142" y="7294"/>
                  </a:cubicBezTo>
                  <a:cubicBezTo>
                    <a:pt x="15285" y="8165"/>
                    <a:pt x="14427" y="9733"/>
                    <a:pt x="13999" y="10952"/>
                  </a:cubicBezTo>
                  <a:cubicBezTo>
                    <a:pt x="13570" y="12172"/>
                    <a:pt x="13570" y="13043"/>
                    <a:pt x="13570" y="13914"/>
                  </a:cubicBezTo>
                  <a:cubicBezTo>
                    <a:pt x="13570" y="14785"/>
                    <a:pt x="13570" y="15656"/>
                    <a:pt x="13913" y="16352"/>
                  </a:cubicBezTo>
                  <a:cubicBezTo>
                    <a:pt x="14256" y="17049"/>
                    <a:pt x="14942" y="17572"/>
                    <a:pt x="15885" y="17833"/>
                  </a:cubicBezTo>
                  <a:cubicBezTo>
                    <a:pt x="16827" y="18094"/>
                    <a:pt x="18027" y="18094"/>
                    <a:pt x="19056" y="17485"/>
                  </a:cubicBezTo>
                  <a:cubicBezTo>
                    <a:pt x="20085" y="16875"/>
                    <a:pt x="20942" y="15656"/>
                    <a:pt x="21199" y="13827"/>
                  </a:cubicBezTo>
                  <a:cubicBezTo>
                    <a:pt x="21456" y="11998"/>
                    <a:pt x="21113" y="9559"/>
                    <a:pt x="20685" y="7991"/>
                  </a:cubicBezTo>
                  <a:cubicBezTo>
                    <a:pt x="20256" y="6423"/>
                    <a:pt x="19742" y="5727"/>
                    <a:pt x="19570" y="5465"/>
                  </a:cubicBezTo>
                  <a:cubicBezTo>
                    <a:pt x="19399" y="5204"/>
                    <a:pt x="19570" y="5378"/>
                    <a:pt x="19742" y="55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3772429" y="3427292"/>
              <a:ext cx="101071" cy="157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126" fill="norm" stroke="1" extrusionOk="0">
                  <a:moveTo>
                    <a:pt x="2588" y="1082"/>
                  </a:moveTo>
                  <a:cubicBezTo>
                    <a:pt x="1688" y="6198"/>
                    <a:pt x="788" y="11314"/>
                    <a:pt x="338" y="15008"/>
                  </a:cubicBezTo>
                  <a:cubicBezTo>
                    <a:pt x="-112" y="18703"/>
                    <a:pt x="-112" y="20977"/>
                    <a:pt x="338" y="21119"/>
                  </a:cubicBezTo>
                  <a:cubicBezTo>
                    <a:pt x="788" y="21261"/>
                    <a:pt x="1688" y="19272"/>
                    <a:pt x="2588" y="16145"/>
                  </a:cubicBezTo>
                  <a:cubicBezTo>
                    <a:pt x="3488" y="13019"/>
                    <a:pt x="4388" y="8756"/>
                    <a:pt x="5738" y="5629"/>
                  </a:cubicBezTo>
                  <a:cubicBezTo>
                    <a:pt x="7088" y="2503"/>
                    <a:pt x="8888" y="514"/>
                    <a:pt x="10463" y="87"/>
                  </a:cubicBezTo>
                  <a:cubicBezTo>
                    <a:pt x="12038" y="-339"/>
                    <a:pt x="13388" y="798"/>
                    <a:pt x="14738" y="3498"/>
                  </a:cubicBezTo>
                  <a:cubicBezTo>
                    <a:pt x="16088" y="6198"/>
                    <a:pt x="17438" y="10461"/>
                    <a:pt x="18563" y="13303"/>
                  </a:cubicBezTo>
                  <a:cubicBezTo>
                    <a:pt x="19688" y="16145"/>
                    <a:pt x="20588" y="17566"/>
                    <a:pt x="21488" y="1898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3910620" y="3383330"/>
              <a:ext cx="95319" cy="182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161" fill="norm" stroke="1" extrusionOk="0">
                  <a:moveTo>
                    <a:pt x="14000" y="4560"/>
                  </a:moveTo>
                  <a:cubicBezTo>
                    <a:pt x="14920" y="3332"/>
                    <a:pt x="15839" y="2105"/>
                    <a:pt x="14460" y="1246"/>
                  </a:cubicBezTo>
                  <a:cubicBezTo>
                    <a:pt x="13081" y="387"/>
                    <a:pt x="9405" y="-104"/>
                    <a:pt x="6647" y="19"/>
                  </a:cubicBezTo>
                  <a:cubicBezTo>
                    <a:pt x="3890" y="141"/>
                    <a:pt x="2051" y="878"/>
                    <a:pt x="903" y="1860"/>
                  </a:cubicBezTo>
                  <a:cubicBezTo>
                    <a:pt x="-246" y="2841"/>
                    <a:pt x="-706" y="4069"/>
                    <a:pt x="2051" y="5910"/>
                  </a:cubicBezTo>
                  <a:cubicBezTo>
                    <a:pt x="4809" y="7751"/>
                    <a:pt x="10783" y="10205"/>
                    <a:pt x="14460" y="12046"/>
                  </a:cubicBezTo>
                  <a:cubicBezTo>
                    <a:pt x="18137" y="13887"/>
                    <a:pt x="19515" y="15114"/>
                    <a:pt x="20205" y="16341"/>
                  </a:cubicBezTo>
                  <a:cubicBezTo>
                    <a:pt x="20894" y="17569"/>
                    <a:pt x="20894" y="18796"/>
                    <a:pt x="19975" y="19778"/>
                  </a:cubicBezTo>
                  <a:cubicBezTo>
                    <a:pt x="19056" y="20760"/>
                    <a:pt x="17217" y="21496"/>
                    <a:pt x="14920" y="21005"/>
                  </a:cubicBezTo>
                  <a:cubicBezTo>
                    <a:pt x="12622" y="20514"/>
                    <a:pt x="9864" y="18796"/>
                    <a:pt x="7107" y="1707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4041515" y="3390900"/>
              <a:ext cx="105036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600" fill="norm" stroke="1" extrusionOk="0">
                  <a:moveTo>
                    <a:pt x="1997" y="0"/>
                  </a:moveTo>
                  <a:cubicBezTo>
                    <a:pt x="1133" y="4717"/>
                    <a:pt x="269" y="9434"/>
                    <a:pt x="53" y="12538"/>
                  </a:cubicBezTo>
                  <a:cubicBezTo>
                    <a:pt x="-163" y="15641"/>
                    <a:pt x="269" y="17131"/>
                    <a:pt x="1565" y="18000"/>
                  </a:cubicBezTo>
                  <a:cubicBezTo>
                    <a:pt x="2861" y="18869"/>
                    <a:pt x="5021" y="19117"/>
                    <a:pt x="6749" y="18745"/>
                  </a:cubicBezTo>
                  <a:cubicBezTo>
                    <a:pt x="8477" y="18372"/>
                    <a:pt x="9773" y="17379"/>
                    <a:pt x="10853" y="16014"/>
                  </a:cubicBezTo>
                  <a:cubicBezTo>
                    <a:pt x="11933" y="14648"/>
                    <a:pt x="12797" y="12910"/>
                    <a:pt x="14525" y="13779"/>
                  </a:cubicBezTo>
                  <a:cubicBezTo>
                    <a:pt x="16253" y="14648"/>
                    <a:pt x="18845" y="18124"/>
                    <a:pt x="2143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4184650" y="3414183"/>
              <a:ext cx="177800" cy="154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84"/>
                  </a:moveTo>
                  <a:cubicBezTo>
                    <a:pt x="1029" y="5622"/>
                    <a:pt x="2057" y="10060"/>
                    <a:pt x="2571" y="13019"/>
                  </a:cubicBezTo>
                  <a:cubicBezTo>
                    <a:pt x="3086" y="15978"/>
                    <a:pt x="3086" y="17458"/>
                    <a:pt x="3343" y="17310"/>
                  </a:cubicBezTo>
                  <a:cubicBezTo>
                    <a:pt x="3600" y="17162"/>
                    <a:pt x="4114" y="15386"/>
                    <a:pt x="4500" y="12723"/>
                  </a:cubicBezTo>
                  <a:cubicBezTo>
                    <a:pt x="4886" y="10060"/>
                    <a:pt x="5143" y="6510"/>
                    <a:pt x="5529" y="3995"/>
                  </a:cubicBezTo>
                  <a:cubicBezTo>
                    <a:pt x="5914" y="1479"/>
                    <a:pt x="6429" y="0"/>
                    <a:pt x="7200" y="0"/>
                  </a:cubicBezTo>
                  <a:cubicBezTo>
                    <a:pt x="7971" y="0"/>
                    <a:pt x="9000" y="1479"/>
                    <a:pt x="9514" y="2959"/>
                  </a:cubicBezTo>
                  <a:cubicBezTo>
                    <a:pt x="10029" y="4438"/>
                    <a:pt x="10029" y="5918"/>
                    <a:pt x="10286" y="7841"/>
                  </a:cubicBezTo>
                  <a:cubicBezTo>
                    <a:pt x="10543" y="9764"/>
                    <a:pt x="11057" y="12132"/>
                    <a:pt x="11571" y="12427"/>
                  </a:cubicBezTo>
                  <a:cubicBezTo>
                    <a:pt x="12086" y="12723"/>
                    <a:pt x="12600" y="10948"/>
                    <a:pt x="12986" y="9321"/>
                  </a:cubicBezTo>
                  <a:cubicBezTo>
                    <a:pt x="13371" y="7693"/>
                    <a:pt x="13629" y="6214"/>
                    <a:pt x="14143" y="4882"/>
                  </a:cubicBezTo>
                  <a:cubicBezTo>
                    <a:pt x="14657" y="3551"/>
                    <a:pt x="15429" y="2367"/>
                    <a:pt x="16457" y="1775"/>
                  </a:cubicBezTo>
                  <a:cubicBezTo>
                    <a:pt x="17486" y="1184"/>
                    <a:pt x="18771" y="1184"/>
                    <a:pt x="19671" y="4586"/>
                  </a:cubicBezTo>
                  <a:cubicBezTo>
                    <a:pt x="20571" y="7989"/>
                    <a:pt x="21086" y="14795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4407164" y="3297238"/>
              <a:ext cx="114045" cy="508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533" fill="norm" stroke="1" extrusionOk="0">
                  <a:moveTo>
                    <a:pt x="8198" y="5848"/>
                  </a:moveTo>
                  <a:cubicBezTo>
                    <a:pt x="6627" y="7731"/>
                    <a:pt x="5056" y="9613"/>
                    <a:pt x="3878" y="11809"/>
                  </a:cubicBezTo>
                  <a:cubicBezTo>
                    <a:pt x="2700" y="14004"/>
                    <a:pt x="1915" y="16514"/>
                    <a:pt x="1522" y="18038"/>
                  </a:cubicBezTo>
                  <a:cubicBezTo>
                    <a:pt x="1129" y="19561"/>
                    <a:pt x="1129" y="20099"/>
                    <a:pt x="933" y="20592"/>
                  </a:cubicBezTo>
                  <a:cubicBezTo>
                    <a:pt x="736" y="21085"/>
                    <a:pt x="344" y="21533"/>
                    <a:pt x="147" y="21533"/>
                  </a:cubicBezTo>
                  <a:cubicBezTo>
                    <a:pt x="-49" y="21533"/>
                    <a:pt x="-49" y="21085"/>
                    <a:pt x="147" y="19068"/>
                  </a:cubicBezTo>
                  <a:cubicBezTo>
                    <a:pt x="344" y="17052"/>
                    <a:pt x="736" y="13467"/>
                    <a:pt x="1915" y="10195"/>
                  </a:cubicBezTo>
                  <a:cubicBezTo>
                    <a:pt x="3093" y="6924"/>
                    <a:pt x="5056" y="3966"/>
                    <a:pt x="6627" y="2308"/>
                  </a:cubicBezTo>
                  <a:cubicBezTo>
                    <a:pt x="8198" y="650"/>
                    <a:pt x="9376" y="292"/>
                    <a:pt x="10947" y="112"/>
                  </a:cubicBezTo>
                  <a:cubicBezTo>
                    <a:pt x="12518" y="-67"/>
                    <a:pt x="14482" y="-67"/>
                    <a:pt x="16446" y="381"/>
                  </a:cubicBezTo>
                  <a:cubicBezTo>
                    <a:pt x="18409" y="829"/>
                    <a:pt x="20373" y="1726"/>
                    <a:pt x="20962" y="3025"/>
                  </a:cubicBezTo>
                  <a:cubicBezTo>
                    <a:pt x="21551" y="4325"/>
                    <a:pt x="20766" y="6028"/>
                    <a:pt x="19391" y="7148"/>
                  </a:cubicBezTo>
                  <a:cubicBezTo>
                    <a:pt x="18016" y="8268"/>
                    <a:pt x="16053" y="8806"/>
                    <a:pt x="13893" y="9165"/>
                  </a:cubicBezTo>
                  <a:cubicBezTo>
                    <a:pt x="11733" y="9523"/>
                    <a:pt x="9376" y="9702"/>
                    <a:pt x="7806" y="9568"/>
                  </a:cubicBezTo>
                  <a:cubicBezTo>
                    <a:pt x="6235" y="9433"/>
                    <a:pt x="5449" y="8985"/>
                    <a:pt x="4664" y="85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4556992" y="3096354"/>
              <a:ext cx="46758" cy="434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6" h="21406" fill="norm" stroke="1" extrusionOk="0">
                  <a:moveTo>
                    <a:pt x="1024" y="747"/>
                  </a:moveTo>
                  <a:cubicBezTo>
                    <a:pt x="6659" y="329"/>
                    <a:pt x="12294" y="-88"/>
                    <a:pt x="15581" y="16"/>
                  </a:cubicBezTo>
                  <a:cubicBezTo>
                    <a:pt x="18868" y="121"/>
                    <a:pt x="19807" y="747"/>
                    <a:pt x="18398" y="2834"/>
                  </a:cubicBezTo>
                  <a:cubicBezTo>
                    <a:pt x="16989" y="4921"/>
                    <a:pt x="13233" y="8469"/>
                    <a:pt x="9946" y="11599"/>
                  </a:cubicBezTo>
                  <a:cubicBezTo>
                    <a:pt x="6659" y="14729"/>
                    <a:pt x="3842" y="17442"/>
                    <a:pt x="1963" y="19060"/>
                  </a:cubicBezTo>
                  <a:cubicBezTo>
                    <a:pt x="85" y="20677"/>
                    <a:pt x="-854" y="21199"/>
                    <a:pt x="1024" y="21355"/>
                  </a:cubicBezTo>
                  <a:cubicBezTo>
                    <a:pt x="2903" y="21512"/>
                    <a:pt x="7598" y="21303"/>
                    <a:pt x="11355" y="20782"/>
                  </a:cubicBezTo>
                  <a:cubicBezTo>
                    <a:pt x="15111" y="20260"/>
                    <a:pt x="17929" y="19425"/>
                    <a:pt x="20746" y="185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4527550" y="3308350"/>
              <a:ext cx="1079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4635500" y="3346450"/>
              <a:ext cx="3810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4673599" y="326390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4706076" y="3348566"/>
              <a:ext cx="255079" cy="125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0082" fill="norm" stroke="1" extrusionOk="0">
                  <a:moveTo>
                    <a:pt x="8437" y="2700"/>
                  </a:moveTo>
                  <a:cubicBezTo>
                    <a:pt x="7729" y="1687"/>
                    <a:pt x="7021" y="675"/>
                    <a:pt x="5782" y="1687"/>
                  </a:cubicBezTo>
                  <a:cubicBezTo>
                    <a:pt x="4542" y="2700"/>
                    <a:pt x="2772" y="5737"/>
                    <a:pt x="1709" y="8100"/>
                  </a:cubicBezTo>
                  <a:cubicBezTo>
                    <a:pt x="647" y="10463"/>
                    <a:pt x="293" y="12150"/>
                    <a:pt x="116" y="13838"/>
                  </a:cubicBezTo>
                  <a:cubicBezTo>
                    <a:pt x="-61" y="15525"/>
                    <a:pt x="-61" y="17213"/>
                    <a:pt x="293" y="18563"/>
                  </a:cubicBezTo>
                  <a:cubicBezTo>
                    <a:pt x="647" y="19913"/>
                    <a:pt x="1355" y="20925"/>
                    <a:pt x="2595" y="19069"/>
                  </a:cubicBezTo>
                  <a:cubicBezTo>
                    <a:pt x="3834" y="17213"/>
                    <a:pt x="5605" y="12488"/>
                    <a:pt x="6844" y="8775"/>
                  </a:cubicBezTo>
                  <a:cubicBezTo>
                    <a:pt x="8083" y="5063"/>
                    <a:pt x="8791" y="2362"/>
                    <a:pt x="9411" y="1687"/>
                  </a:cubicBezTo>
                  <a:cubicBezTo>
                    <a:pt x="10031" y="1012"/>
                    <a:pt x="10562" y="2362"/>
                    <a:pt x="11005" y="5063"/>
                  </a:cubicBezTo>
                  <a:cubicBezTo>
                    <a:pt x="11447" y="7763"/>
                    <a:pt x="11801" y="11813"/>
                    <a:pt x="11801" y="14681"/>
                  </a:cubicBezTo>
                  <a:cubicBezTo>
                    <a:pt x="11801" y="17550"/>
                    <a:pt x="11447" y="19238"/>
                    <a:pt x="11182" y="19069"/>
                  </a:cubicBezTo>
                  <a:cubicBezTo>
                    <a:pt x="10916" y="18900"/>
                    <a:pt x="10739" y="16875"/>
                    <a:pt x="11182" y="13500"/>
                  </a:cubicBezTo>
                  <a:cubicBezTo>
                    <a:pt x="11624" y="10125"/>
                    <a:pt x="12687" y="5400"/>
                    <a:pt x="13660" y="2700"/>
                  </a:cubicBezTo>
                  <a:cubicBezTo>
                    <a:pt x="14634" y="0"/>
                    <a:pt x="15519" y="-675"/>
                    <a:pt x="16847" y="675"/>
                  </a:cubicBezTo>
                  <a:cubicBezTo>
                    <a:pt x="18175" y="2025"/>
                    <a:pt x="19946" y="5400"/>
                    <a:pt x="20742" y="8606"/>
                  </a:cubicBezTo>
                  <a:cubicBezTo>
                    <a:pt x="21539" y="11813"/>
                    <a:pt x="21362" y="14850"/>
                    <a:pt x="21185" y="178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5351527" y="3101235"/>
              <a:ext cx="369823" cy="590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43" fill="norm" stroke="1" extrusionOk="0">
                  <a:moveTo>
                    <a:pt x="9293" y="10059"/>
                  </a:moveTo>
                  <a:cubicBezTo>
                    <a:pt x="9416" y="9597"/>
                    <a:pt x="9538" y="9136"/>
                    <a:pt x="9477" y="8713"/>
                  </a:cubicBezTo>
                  <a:cubicBezTo>
                    <a:pt x="9416" y="8291"/>
                    <a:pt x="9170" y="7906"/>
                    <a:pt x="8004" y="8137"/>
                  </a:cubicBezTo>
                  <a:cubicBezTo>
                    <a:pt x="6838" y="8368"/>
                    <a:pt x="4752" y="9213"/>
                    <a:pt x="3218" y="10251"/>
                  </a:cubicBezTo>
                  <a:cubicBezTo>
                    <a:pt x="1684" y="11289"/>
                    <a:pt x="702" y="12518"/>
                    <a:pt x="273" y="13326"/>
                  </a:cubicBezTo>
                  <a:cubicBezTo>
                    <a:pt x="-157" y="14133"/>
                    <a:pt x="-34" y="14517"/>
                    <a:pt x="334" y="14709"/>
                  </a:cubicBezTo>
                  <a:cubicBezTo>
                    <a:pt x="702" y="14901"/>
                    <a:pt x="1316" y="14901"/>
                    <a:pt x="2666" y="14286"/>
                  </a:cubicBezTo>
                  <a:cubicBezTo>
                    <a:pt x="4016" y="13671"/>
                    <a:pt x="6102" y="12442"/>
                    <a:pt x="7575" y="10789"/>
                  </a:cubicBezTo>
                  <a:cubicBezTo>
                    <a:pt x="9048" y="9136"/>
                    <a:pt x="9907" y="7061"/>
                    <a:pt x="10582" y="5370"/>
                  </a:cubicBezTo>
                  <a:cubicBezTo>
                    <a:pt x="11257" y="3679"/>
                    <a:pt x="11748" y="2372"/>
                    <a:pt x="12177" y="1488"/>
                  </a:cubicBezTo>
                  <a:cubicBezTo>
                    <a:pt x="12607" y="604"/>
                    <a:pt x="12975" y="143"/>
                    <a:pt x="13404" y="27"/>
                  </a:cubicBezTo>
                  <a:cubicBezTo>
                    <a:pt x="13834" y="-88"/>
                    <a:pt x="14325" y="143"/>
                    <a:pt x="14509" y="1219"/>
                  </a:cubicBezTo>
                  <a:cubicBezTo>
                    <a:pt x="14693" y="2295"/>
                    <a:pt x="14570" y="4217"/>
                    <a:pt x="13588" y="6561"/>
                  </a:cubicBezTo>
                  <a:cubicBezTo>
                    <a:pt x="12607" y="8906"/>
                    <a:pt x="10766" y="11673"/>
                    <a:pt x="9354" y="13902"/>
                  </a:cubicBezTo>
                  <a:cubicBezTo>
                    <a:pt x="7943" y="16131"/>
                    <a:pt x="6961" y="17822"/>
                    <a:pt x="6470" y="18860"/>
                  </a:cubicBezTo>
                  <a:cubicBezTo>
                    <a:pt x="5979" y="19898"/>
                    <a:pt x="5979" y="20282"/>
                    <a:pt x="6163" y="20628"/>
                  </a:cubicBezTo>
                  <a:cubicBezTo>
                    <a:pt x="6348" y="20974"/>
                    <a:pt x="6716" y="21281"/>
                    <a:pt x="7207" y="21397"/>
                  </a:cubicBezTo>
                  <a:cubicBezTo>
                    <a:pt x="7698" y="21512"/>
                    <a:pt x="8311" y="21435"/>
                    <a:pt x="8925" y="20935"/>
                  </a:cubicBezTo>
                  <a:cubicBezTo>
                    <a:pt x="9538" y="20436"/>
                    <a:pt x="10152" y="19513"/>
                    <a:pt x="10704" y="18591"/>
                  </a:cubicBezTo>
                  <a:cubicBezTo>
                    <a:pt x="11257" y="17669"/>
                    <a:pt x="11748" y="16746"/>
                    <a:pt x="11993" y="16093"/>
                  </a:cubicBezTo>
                  <a:cubicBezTo>
                    <a:pt x="12238" y="15439"/>
                    <a:pt x="12238" y="15055"/>
                    <a:pt x="12791" y="14709"/>
                  </a:cubicBezTo>
                  <a:cubicBezTo>
                    <a:pt x="13343" y="14363"/>
                    <a:pt x="14448" y="14056"/>
                    <a:pt x="15982" y="13595"/>
                  </a:cubicBezTo>
                  <a:cubicBezTo>
                    <a:pt x="17516" y="13133"/>
                    <a:pt x="19479" y="12518"/>
                    <a:pt x="21443" y="119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6106542" y="3347913"/>
              <a:ext cx="281558" cy="139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0565" fill="norm" stroke="1" extrusionOk="0">
                  <a:moveTo>
                    <a:pt x="15155" y="8235"/>
                  </a:moveTo>
                  <a:cubicBezTo>
                    <a:pt x="13705" y="4479"/>
                    <a:pt x="12254" y="722"/>
                    <a:pt x="10078" y="96"/>
                  </a:cubicBezTo>
                  <a:cubicBezTo>
                    <a:pt x="7902" y="-530"/>
                    <a:pt x="5000" y="1974"/>
                    <a:pt x="3146" y="5105"/>
                  </a:cubicBezTo>
                  <a:cubicBezTo>
                    <a:pt x="1293" y="8235"/>
                    <a:pt x="487" y="11992"/>
                    <a:pt x="164" y="14653"/>
                  </a:cubicBezTo>
                  <a:cubicBezTo>
                    <a:pt x="-158" y="17313"/>
                    <a:pt x="3" y="18879"/>
                    <a:pt x="567" y="19818"/>
                  </a:cubicBezTo>
                  <a:cubicBezTo>
                    <a:pt x="1132" y="20757"/>
                    <a:pt x="2099" y="21070"/>
                    <a:pt x="3711" y="19192"/>
                  </a:cubicBezTo>
                  <a:cubicBezTo>
                    <a:pt x="5323" y="17313"/>
                    <a:pt x="7579" y="13244"/>
                    <a:pt x="8949" y="10583"/>
                  </a:cubicBezTo>
                  <a:cubicBezTo>
                    <a:pt x="10320" y="7922"/>
                    <a:pt x="10803" y="6670"/>
                    <a:pt x="11367" y="6670"/>
                  </a:cubicBezTo>
                  <a:cubicBezTo>
                    <a:pt x="11932" y="6670"/>
                    <a:pt x="12576" y="7922"/>
                    <a:pt x="14269" y="9174"/>
                  </a:cubicBezTo>
                  <a:cubicBezTo>
                    <a:pt x="15961" y="10427"/>
                    <a:pt x="18702" y="11679"/>
                    <a:pt x="21442" y="129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6837866" y="3230694"/>
              <a:ext cx="77829" cy="248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4" h="21131" fill="norm" stroke="1" extrusionOk="0">
                  <a:moveTo>
                    <a:pt x="15238" y="4984"/>
                  </a:moveTo>
                  <a:cubicBezTo>
                    <a:pt x="17453" y="4444"/>
                    <a:pt x="19668" y="3904"/>
                    <a:pt x="20222" y="3004"/>
                  </a:cubicBezTo>
                  <a:cubicBezTo>
                    <a:pt x="20776" y="2104"/>
                    <a:pt x="19668" y="844"/>
                    <a:pt x="17730" y="304"/>
                  </a:cubicBezTo>
                  <a:cubicBezTo>
                    <a:pt x="15791" y="-236"/>
                    <a:pt x="13022" y="-56"/>
                    <a:pt x="9976" y="844"/>
                  </a:cubicBezTo>
                  <a:cubicBezTo>
                    <a:pt x="6930" y="1744"/>
                    <a:pt x="3607" y="3364"/>
                    <a:pt x="1668" y="4714"/>
                  </a:cubicBezTo>
                  <a:cubicBezTo>
                    <a:pt x="-270" y="6064"/>
                    <a:pt x="-824" y="7144"/>
                    <a:pt x="1668" y="8494"/>
                  </a:cubicBezTo>
                  <a:cubicBezTo>
                    <a:pt x="4161" y="9844"/>
                    <a:pt x="9699" y="11464"/>
                    <a:pt x="13299" y="13174"/>
                  </a:cubicBezTo>
                  <a:cubicBezTo>
                    <a:pt x="16899" y="14884"/>
                    <a:pt x="18561" y="16684"/>
                    <a:pt x="17176" y="18124"/>
                  </a:cubicBezTo>
                  <a:cubicBezTo>
                    <a:pt x="15791" y="19564"/>
                    <a:pt x="11361" y="20644"/>
                    <a:pt x="7761" y="21004"/>
                  </a:cubicBezTo>
                  <a:cubicBezTo>
                    <a:pt x="4161" y="21364"/>
                    <a:pt x="1391" y="21004"/>
                    <a:pt x="1114" y="19384"/>
                  </a:cubicBezTo>
                  <a:cubicBezTo>
                    <a:pt x="838" y="17764"/>
                    <a:pt x="3053" y="14884"/>
                    <a:pt x="5268" y="1200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6972299" y="3270199"/>
              <a:ext cx="184151" cy="123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3" fill="norm" stroke="1" extrusionOk="0">
                  <a:moveTo>
                    <a:pt x="0" y="1089"/>
                  </a:moveTo>
                  <a:cubicBezTo>
                    <a:pt x="1241" y="369"/>
                    <a:pt x="2483" y="-351"/>
                    <a:pt x="3228" y="189"/>
                  </a:cubicBezTo>
                  <a:cubicBezTo>
                    <a:pt x="3972" y="729"/>
                    <a:pt x="4221" y="2529"/>
                    <a:pt x="4345" y="5769"/>
                  </a:cubicBezTo>
                  <a:cubicBezTo>
                    <a:pt x="4469" y="9009"/>
                    <a:pt x="4469" y="13689"/>
                    <a:pt x="4097" y="16749"/>
                  </a:cubicBezTo>
                  <a:cubicBezTo>
                    <a:pt x="3724" y="19809"/>
                    <a:pt x="2979" y="21249"/>
                    <a:pt x="2607" y="20889"/>
                  </a:cubicBezTo>
                  <a:cubicBezTo>
                    <a:pt x="2234" y="20529"/>
                    <a:pt x="2234" y="18369"/>
                    <a:pt x="2731" y="15129"/>
                  </a:cubicBezTo>
                  <a:cubicBezTo>
                    <a:pt x="3228" y="11889"/>
                    <a:pt x="4221" y="7569"/>
                    <a:pt x="5214" y="4689"/>
                  </a:cubicBezTo>
                  <a:cubicBezTo>
                    <a:pt x="6207" y="1809"/>
                    <a:pt x="7200" y="369"/>
                    <a:pt x="8069" y="549"/>
                  </a:cubicBezTo>
                  <a:cubicBezTo>
                    <a:pt x="8938" y="729"/>
                    <a:pt x="9683" y="2529"/>
                    <a:pt x="10055" y="4689"/>
                  </a:cubicBezTo>
                  <a:cubicBezTo>
                    <a:pt x="10428" y="6849"/>
                    <a:pt x="10428" y="9369"/>
                    <a:pt x="10303" y="11709"/>
                  </a:cubicBezTo>
                  <a:cubicBezTo>
                    <a:pt x="10179" y="14049"/>
                    <a:pt x="9931" y="16209"/>
                    <a:pt x="10055" y="16389"/>
                  </a:cubicBezTo>
                  <a:cubicBezTo>
                    <a:pt x="10179" y="16569"/>
                    <a:pt x="10676" y="14769"/>
                    <a:pt x="11172" y="12969"/>
                  </a:cubicBezTo>
                  <a:cubicBezTo>
                    <a:pt x="11669" y="11169"/>
                    <a:pt x="12166" y="9369"/>
                    <a:pt x="13159" y="7389"/>
                  </a:cubicBezTo>
                  <a:cubicBezTo>
                    <a:pt x="14152" y="5409"/>
                    <a:pt x="15641" y="3249"/>
                    <a:pt x="16510" y="3609"/>
                  </a:cubicBezTo>
                  <a:cubicBezTo>
                    <a:pt x="17379" y="3969"/>
                    <a:pt x="17628" y="6849"/>
                    <a:pt x="17876" y="9189"/>
                  </a:cubicBezTo>
                  <a:cubicBezTo>
                    <a:pt x="18124" y="11529"/>
                    <a:pt x="18372" y="13329"/>
                    <a:pt x="18993" y="14769"/>
                  </a:cubicBezTo>
                  <a:cubicBezTo>
                    <a:pt x="19614" y="16209"/>
                    <a:pt x="20607" y="17289"/>
                    <a:pt x="21600" y="183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7180600" y="3263468"/>
              <a:ext cx="121900" cy="125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0694" fill="norm" stroke="1" extrusionOk="0">
                  <a:moveTo>
                    <a:pt x="17789" y="5297"/>
                  </a:moveTo>
                  <a:cubicBezTo>
                    <a:pt x="17057" y="3555"/>
                    <a:pt x="16325" y="1813"/>
                    <a:pt x="14860" y="768"/>
                  </a:cubicBezTo>
                  <a:cubicBezTo>
                    <a:pt x="13396" y="-278"/>
                    <a:pt x="11199" y="-626"/>
                    <a:pt x="8453" y="2161"/>
                  </a:cubicBezTo>
                  <a:cubicBezTo>
                    <a:pt x="5708" y="4948"/>
                    <a:pt x="2413" y="10871"/>
                    <a:pt x="948" y="14703"/>
                  </a:cubicBezTo>
                  <a:cubicBezTo>
                    <a:pt x="-516" y="18535"/>
                    <a:pt x="-150" y="20277"/>
                    <a:pt x="1131" y="20626"/>
                  </a:cubicBezTo>
                  <a:cubicBezTo>
                    <a:pt x="2413" y="20974"/>
                    <a:pt x="4609" y="19929"/>
                    <a:pt x="6440" y="18709"/>
                  </a:cubicBezTo>
                  <a:cubicBezTo>
                    <a:pt x="8270" y="17490"/>
                    <a:pt x="9735" y="16097"/>
                    <a:pt x="11199" y="14703"/>
                  </a:cubicBezTo>
                  <a:cubicBezTo>
                    <a:pt x="12664" y="13309"/>
                    <a:pt x="14128" y="11916"/>
                    <a:pt x="15776" y="11568"/>
                  </a:cubicBezTo>
                  <a:cubicBezTo>
                    <a:pt x="17423" y="11219"/>
                    <a:pt x="19253" y="11916"/>
                    <a:pt x="21084" y="126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7353299" y="3143250"/>
              <a:ext cx="152401" cy="244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0" y="10523"/>
                  </a:moveTo>
                  <a:cubicBezTo>
                    <a:pt x="3000" y="11631"/>
                    <a:pt x="6000" y="12738"/>
                    <a:pt x="7950" y="13754"/>
                  </a:cubicBezTo>
                  <a:cubicBezTo>
                    <a:pt x="9900" y="14769"/>
                    <a:pt x="10800" y="15692"/>
                    <a:pt x="11250" y="16800"/>
                  </a:cubicBezTo>
                  <a:cubicBezTo>
                    <a:pt x="11700" y="17908"/>
                    <a:pt x="11700" y="19200"/>
                    <a:pt x="10950" y="20123"/>
                  </a:cubicBezTo>
                  <a:cubicBezTo>
                    <a:pt x="10200" y="21046"/>
                    <a:pt x="8700" y="21600"/>
                    <a:pt x="7650" y="21231"/>
                  </a:cubicBezTo>
                  <a:cubicBezTo>
                    <a:pt x="6600" y="20862"/>
                    <a:pt x="6000" y="19569"/>
                    <a:pt x="6450" y="17077"/>
                  </a:cubicBezTo>
                  <a:cubicBezTo>
                    <a:pt x="6900" y="14585"/>
                    <a:pt x="8400" y="10892"/>
                    <a:pt x="11100" y="7846"/>
                  </a:cubicBezTo>
                  <a:cubicBezTo>
                    <a:pt x="13800" y="4800"/>
                    <a:pt x="17700" y="2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7483384" y="3026833"/>
              <a:ext cx="256733" cy="534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494" fill="norm" stroke="1" extrusionOk="0">
                  <a:moveTo>
                    <a:pt x="7709" y="850"/>
                  </a:moveTo>
                  <a:cubicBezTo>
                    <a:pt x="8063" y="425"/>
                    <a:pt x="8417" y="0"/>
                    <a:pt x="8417" y="0"/>
                  </a:cubicBezTo>
                  <a:cubicBezTo>
                    <a:pt x="8417" y="0"/>
                    <a:pt x="8063" y="425"/>
                    <a:pt x="7355" y="1913"/>
                  </a:cubicBezTo>
                  <a:cubicBezTo>
                    <a:pt x="6647" y="3402"/>
                    <a:pt x="5585" y="5953"/>
                    <a:pt x="4788" y="8121"/>
                  </a:cubicBezTo>
                  <a:cubicBezTo>
                    <a:pt x="3991" y="10290"/>
                    <a:pt x="3460" y="12076"/>
                    <a:pt x="3194" y="13181"/>
                  </a:cubicBezTo>
                  <a:cubicBezTo>
                    <a:pt x="2929" y="14287"/>
                    <a:pt x="2929" y="14712"/>
                    <a:pt x="3371" y="14967"/>
                  </a:cubicBezTo>
                  <a:cubicBezTo>
                    <a:pt x="3814" y="15222"/>
                    <a:pt x="4699" y="15307"/>
                    <a:pt x="5319" y="15137"/>
                  </a:cubicBezTo>
                  <a:cubicBezTo>
                    <a:pt x="5939" y="14967"/>
                    <a:pt x="6293" y="14542"/>
                    <a:pt x="5939" y="13606"/>
                  </a:cubicBezTo>
                  <a:cubicBezTo>
                    <a:pt x="5585" y="12671"/>
                    <a:pt x="4522" y="11225"/>
                    <a:pt x="3637" y="10332"/>
                  </a:cubicBezTo>
                  <a:cubicBezTo>
                    <a:pt x="2752" y="9439"/>
                    <a:pt x="2044" y="9099"/>
                    <a:pt x="1335" y="8802"/>
                  </a:cubicBezTo>
                  <a:cubicBezTo>
                    <a:pt x="627" y="8504"/>
                    <a:pt x="-81" y="8249"/>
                    <a:pt x="8" y="8079"/>
                  </a:cubicBezTo>
                  <a:cubicBezTo>
                    <a:pt x="96" y="7909"/>
                    <a:pt x="981" y="7824"/>
                    <a:pt x="2486" y="7824"/>
                  </a:cubicBezTo>
                  <a:cubicBezTo>
                    <a:pt x="3991" y="7824"/>
                    <a:pt x="6116" y="7909"/>
                    <a:pt x="7621" y="7994"/>
                  </a:cubicBezTo>
                  <a:cubicBezTo>
                    <a:pt x="9126" y="8079"/>
                    <a:pt x="10011" y="8164"/>
                    <a:pt x="10808" y="8334"/>
                  </a:cubicBezTo>
                  <a:cubicBezTo>
                    <a:pt x="11604" y="8504"/>
                    <a:pt x="12312" y="8759"/>
                    <a:pt x="12667" y="9439"/>
                  </a:cubicBezTo>
                  <a:cubicBezTo>
                    <a:pt x="13021" y="10120"/>
                    <a:pt x="13021" y="11225"/>
                    <a:pt x="12755" y="13054"/>
                  </a:cubicBezTo>
                  <a:cubicBezTo>
                    <a:pt x="12489" y="14882"/>
                    <a:pt x="11958" y="17433"/>
                    <a:pt x="11516" y="19049"/>
                  </a:cubicBezTo>
                  <a:cubicBezTo>
                    <a:pt x="11073" y="20665"/>
                    <a:pt x="10719" y="21345"/>
                    <a:pt x="10453" y="21472"/>
                  </a:cubicBezTo>
                  <a:cubicBezTo>
                    <a:pt x="10188" y="21600"/>
                    <a:pt x="10011" y="21175"/>
                    <a:pt x="10099" y="19814"/>
                  </a:cubicBezTo>
                  <a:cubicBezTo>
                    <a:pt x="10188" y="18454"/>
                    <a:pt x="10542" y="16157"/>
                    <a:pt x="11162" y="14117"/>
                  </a:cubicBezTo>
                  <a:cubicBezTo>
                    <a:pt x="11781" y="12076"/>
                    <a:pt x="12667" y="10290"/>
                    <a:pt x="13463" y="9142"/>
                  </a:cubicBezTo>
                  <a:cubicBezTo>
                    <a:pt x="14260" y="7994"/>
                    <a:pt x="14968" y="7483"/>
                    <a:pt x="15765" y="7313"/>
                  </a:cubicBezTo>
                  <a:cubicBezTo>
                    <a:pt x="16562" y="7143"/>
                    <a:pt x="17447" y="7313"/>
                    <a:pt x="18421" y="7824"/>
                  </a:cubicBezTo>
                  <a:cubicBezTo>
                    <a:pt x="19394" y="8334"/>
                    <a:pt x="20457" y="9184"/>
                    <a:pt x="20988" y="9822"/>
                  </a:cubicBezTo>
                  <a:cubicBezTo>
                    <a:pt x="21519" y="10460"/>
                    <a:pt x="21519" y="10885"/>
                    <a:pt x="21430" y="11310"/>
                  </a:cubicBezTo>
                  <a:cubicBezTo>
                    <a:pt x="21342" y="11735"/>
                    <a:pt x="21165" y="12161"/>
                    <a:pt x="20014" y="12076"/>
                  </a:cubicBezTo>
                  <a:cubicBezTo>
                    <a:pt x="18863" y="11991"/>
                    <a:pt x="16739" y="11395"/>
                    <a:pt x="14614" y="108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7779544" y="2978150"/>
              <a:ext cx="113507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5850" y="0"/>
                  </a:moveTo>
                  <a:cubicBezTo>
                    <a:pt x="7050" y="1630"/>
                    <a:pt x="8250" y="3260"/>
                    <a:pt x="8050" y="5977"/>
                  </a:cubicBezTo>
                  <a:cubicBezTo>
                    <a:pt x="7850" y="8694"/>
                    <a:pt x="6250" y="12498"/>
                    <a:pt x="5050" y="14740"/>
                  </a:cubicBezTo>
                  <a:cubicBezTo>
                    <a:pt x="3850" y="16981"/>
                    <a:pt x="3050" y="17660"/>
                    <a:pt x="2250" y="18340"/>
                  </a:cubicBezTo>
                  <a:cubicBezTo>
                    <a:pt x="1450" y="19019"/>
                    <a:pt x="650" y="19698"/>
                    <a:pt x="250" y="19630"/>
                  </a:cubicBezTo>
                  <a:cubicBezTo>
                    <a:pt x="-150" y="19562"/>
                    <a:pt x="-150" y="18747"/>
                    <a:pt x="850" y="17864"/>
                  </a:cubicBezTo>
                  <a:cubicBezTo>
                    <a:pt x="1850" y="16981"/>
                    <a:pt x="3850" y="16030"/>
                    <a:pt x="5850" y="15487"/>
                  </a:cubicBezTo>
                  <a:cubicBezTo>
                    <a:pt x="7850" y="14943"/>
                    <a:pt x="9850" y="14808"/>
                    <a:pt x="11250" y="15147"/>
                  </a:cubicBezTo>
                  <a:cubicBezTo>
                    <a:pt x="12650" y="15487"/>
                    <a:pt x="13450" y="16302"/>
                    <a:pt x="15050" y="17457"/>
                  </a:cubicBezTo>
                  <a:cubicBezTo>
                    <a:pt x="16650" y="18611"/>
                    <a:pt x="19050" y="20106"/>
                    <a:pt x="2145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7919902" y="3175000"/>
              <a:ext cx="65312" cy="141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1600" fill="norm" stroke="1" extrusionOk="0">
                  <a:moveTo>
                    <a:pt x="19787" y="3869"/>
                  </a:moveTo>
                  <a:cubicBezTo>
                    <a:pt x="15737" y="3869"/>
                    <a:pt x="11687" y="3869"/>
                    <a:pt x="8312" y="5319"/>
                  </a:cubicBezTo>
                  <a:cubicBezTo>
                    <a:pt x="4937" y="6770"/>
                    <a:pt x="2237" y="9672"/>
                    <a:pt x="887" y="12090"/>
                  </a:cubicBezTo>
                  <a:cubicBezTo>
                    <a:pt x="-463" y="14507"/>
                    <a:pt x="-463" y="16442"/>
                    <a:pt x="2237" y="18215"/>
                  </a:cubicBezTo>
                  <a:cubicBezTo>
                    <a:pt x="4937" y="19988"/>
                    <a:pt x="10337" y="21600"/>
                    <a:pt x="14387" y="21600"/>
                  </a:cubicBezTo>
                  <a:cubicBezTo>
                    <a:pt x="18437" y="21600"/>
                    <a:pt x="21137" y="19988"/>
                    <a:pt x="20800" y="16119"/>
                  </a:cubicBezTo>
                  <a:cubicBezTo>
                    <a:pt x="20462" y="12251"/>
                    <a:pt x="17087" y="6125"/>
                    <a:pt x="1371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8013699" y="3175000"/>
              <a:ext cx="304801" cy="151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0" fill="norm" stroke="1" extrusionOk="0">
                  <a:moveTo>
                    <a:pt x="0" y="0"/>
                  </a:moveTo>
                  <a:cubicBezTo>
                    <a:pt x="600" y="2959"/>
                    <a:pt x="1200" y="5918"/>
                    <a:pt x="1500" y="8581"/>
                  </a:cubicBezTo>
                  <a:cubicBezTo>
                    <a:pt x="1800" y="11244"/>
                    <a:pt x="1800" y="13611"/>
                    <a:pt x="1725" y="15682"/>
                  </a:cubicBezTo>
                  <a:cubicBezTo>
                    <a:pt x="1650" y="17753"/>
                    <a:pt x="1500" y="19529"/>
                    <a:pt x="1425" y="19677"/>
                  </a:cubicBezTo>
                  <a:cubicBezTo>
                    <a:pt x="1350" y="19825"/>
                    <a:pt x="1350" y="18345"/>
                    <a:pt x="1725" y="15978"/>
                  </a:cubicBezTo>
                  <a:cubicBezTo>
                    <a:pt x="2100" y="13611"/>
                    <a:pt x="2850" y="10356"/>
                    <a:pt x="3450" y="8137"/>
                  </a:cubicBezTo>
                  <a:cubicBezTo>
                    <a:pt x="4050" y="5918"/>
                    <a:pt x="4500" y="4734"/>
                    <a:pt x="5175" y="3995"/>
                  </a:cubicBezTo>
                  <a:cubicBezTo>
                    <a:pt x="5850" y="3255"/>
                    <a:pt x="6750" y="2959"/>
                    <a:pt x="7200" y="3551"/>
                  </a:cubicBezTo>
                  <a:cubicBezTo>
                    <a:pt x="7650" y="4142"/>
                    <a:pt x="7650" y="5622"/>
                    <a:pt x="7650" y="7101"/>
                  </a:cubicBezTo>
                  <a:cubicBezTo>
                    <a:pt x="7650" y="8581"/>
                    <a:pt x="7650" y="10060"/>
                    <a:pt x="7650" y="11540"/>
                  </a:cubicBezTo>
                  <a:cubicBezTo>
                    <a:pt x="7650" y="13019"/>
                    <a:pt x="7650" y="14499"/>
                    <a:pt x="8025" y="15386"/>
                  </a:cubicBezTo>
                  <a:cubicBezTo>
                    <a:pt x="8400" y="16274"/>
                    <a:pt x="9150" y="16570"/>
                    <a:pt x="10200" y="15978"/>
                  </a:cubicBezTo>
                  <a:cubicBezTo>
                    <a:pt x="11250" y="15386"/>
                    <a:pt x="12600" y="13907"/>
                    <a:pt x="13425" y="12427"/>
                  </a:cubicBezTo>
                  <a:cubicBezTo>
                    <a:pt x="14250" y="10948"/>
                    <a:pt x="14550" y="9468"/>
                    <a:pt x="14625" y="7693"/>
                  </a:cubicBezTo>
                  <a:cubicBezTo>
                    <a:pt x="14700" y="5918"/>
                    <a:pt x="14550" y="3847"/>
                    <a:pt x="14100" y="2959"/>
                  </a:cubicBezTo>
                  <a:cubicBezTo>
                    <a:pt x="13650" y="2071"/>
                    <a:pt x="12900" y="2367"/>
                    <a:pt x="11850" y="4438"/>
                  </a:cubicBezTo>
                  <a:cubicBezTo>
                    <a:pt x="10800" y="6510"/>
                    <a:pt x="9450" y="10356"/>
                    <a:pt x="8850" y="13611"/>
                  </a:cubicBezTo>
                  <a:cubicBezTo>
                    <a:pt x="8250" y="16866"/>
                    <a:pt x="8400" y="19529"/>
                    <a:pt x="10650" y="20564"/>
                  </a:cubicBezTo>
                  <a:cubicBezTo>
                    <a:pt x="12900" y="21600"/>
                    <a:pt x="17250" y="21008"/>
                    <a:pt x="21600" y="204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8588639" y="3155950"/>
              <a:ext cx="163778" cy="195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489" fill="norm" stroke="1" extrusionOk="0">
                  <a:moveTo>
                    <a:pt x="3657" y="4877"/>
                  </a:moveTo>
                  <a:cubicBezTo>
                    <a:pt x="3930" y="3716"/>
                    <a:pt x="4204" y="2555"/>
                    <a:pt x="3930" y="2787"/>
                  </a:cubicBezTo>
                  <a:cubicBezTo>
                    <a:pt x="3657" y="3019"/>
                    <a:pt x="2837" y="4645"/>
                    <a:pt x="2016" y="7432"/>
                  </a:cubicBezTo>
                  <a:cubicBezTo>
                    <a:pt x="1196" y="10219"/>
                    <a:pt x="376" y="14168"/>
                    <a:pt x="102" y="16723"/>
                  </a:cubicBezTo>
                  <a:cubicBezTo>
                    <a:pt x="-171" y="19277"/>
                    <a:pt x="102" y="20439"/>
                    <a:pt x="923" y="21019"/>
                  </a:cubicBezTo>
                  <a:cubicBezTo>
                    <a:pt x="1743" y="21600"/>
                    <a:pt x="3110" y="21600"/>
                    <a:pt x="4477" y="21252"/>
                  </a:cubicBezTo>
                  <a:cubicBezTo>
                    <a:pt x="5844" y="20903"/>
                    <a:pt x="7211" y="20206"/>
                    <a:pt x="9125" y="19510"/>
                  </a:cubicBezTo>
                  <a:cubicBezTo>
                    <a:pt x="11039" y="18813"/>
                    <a:pt x="13500" y="18116"/>
                    <a:pt x="15687" y="16839"/>
                  </a:cubicBezTo>
                  <a:cubicBezTo>
                    <a:pt x="17875" y="15561"/>
                    <a:pt x="19788" y="13703"/>
                    <a:pt x="20609" y="10800"/>
                  </a:cubicBezTo>
                  <a:cubicBezTo>
                    <a:pt x="21429" y="7897"/>
                    <a:pt x="21156" y="3948"/>
                    <a:pt x="2088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8815916" y="3023598"/>
              <a:ext cx="351368" cy="316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2602" y="2092"/>
                  </a:moveTo>
                  <a:cubicBezTo>
                    <a:pt x="2733" y="1084"/>
                    <a:pt x="2863" y="76"/>
                    <a:pt x="2863" y="4"/>
                  </a:cubicBezTo>
                  <a:cubicBezTo>
                    <a:pt x="2863" y="-68"/>
                    <a:pt x="2733" y="796"/>
                    <a:pt x="2407" y="3676"/>
                  </a:cubicBezTo>
                  <a:cubicBezTo>
                    <a:pt x="2082" y="6556"/>
                    <a:pt x="1561" y="11452"/>
                    <a:pt x="1236" y="14332"/>
                  </a:cubicBezTo>
                  <a:cubicBezTo>
                    <a:pt x="911" y="17212"/>
                    <a:pt x="781" y="18076"/>
                    <a:pt x="651" y="18868"/>
                  </a:cubicBezTo>
                  <a:cubicBezTo>
                    <a:pt x="520" y="19660"/>
                    <a:pt x="390" y="20380"/>
                    <a:pt x="260" y="20308"/>
                  </a:cubicBezTo>
                  <a:cubicBezTo>
                    <a:pt x="130" y="20236"/>
                    <a:pt x="0" y="19372"/>
                    <a:pt x="0" y="18580"/>
                  </a:cubicBezTo>
                  <a:cubicBezTo>
                    <a:pt x="0" y="17788"/>
                    <a:pt x="130" y="17068"/>
                    <a:pt x="390" y="16420"/>
                  </a:cubicBezTo>
                  <a:cubicBezTo>
                    <a:pt x="651" y="15772"/>
                    <a:pt x="1041" y="15196"/>
                    <a:pt x="1561" y="14980"/>
                  </a:cubicBezTo>
                  <a:cubicBezTo>
                    <a:pt x="2082" y="14764"/>
                    <a:pt x="2733" y="14908"/>
                    <a:pt x="3383" y="15340"/>
                  </a:cubicBezTo>
                  <a:cubicBezTo>
                    <a:pt x="4034" y="15772"/>
                    <a:pt x="4684" y="16492"/>
                    <a:pt x="5335" y="16924"/>
                  </a:cubicBezTo>
                  <a:cubicBezTo>
                    <a:pt x="5986" y="17356"/>
                    <a:pt x="6636" y="17500"/>
                    <a:pt x="7287" y="17356"/>
                  </a:cubicBezTo>
                  <a:cubicBezTo>
                    <a:pt x="7937" y="17212"/>
                    <a:pt x="8588" y="16780"/>
                    <a:pt x="8978" y="16204"/>
                  </a:cubicBezTo>
                  <a:cubicBezTo>
                    <a:pt x="9369" y="15628"/>
                    <a:pt x="9499" y="14908"/>
                    <a:pt x="9239" y="14476"/>
                  </a:cubicBezTo>
                  <a:cubicBezTo>
                    <a:pt x="8978" y="14044"/>
                    <a:pt x="8328" y="13900"/>
                    <a:pt x="7742" y="14044"/>
                  </a:cubicBezTo>
                  <a:cubicBezTo>
                    <a:pt x="7157" y="14188"/>
                    <a:pt x="6636" y="14620"/>
                    <a:pt x="6376" y="15196"/>
                  </a:cubicBezTo>
                  <a:cubicBezTo>
                    <a:pt x="6116" y="15772"/>
                    <a:pt x="6116" y="16492"/>
                    <a:pt x="6311" y="17140"/>
                  </a:cubicBezTo>
                  <a:cubicBezTo>
                    <a:pt x="6506" y="17788"/>
                    <a:pt x="6896" y="18364"/>
                    <a:pt x="7417" y="18652"/>
                  </a:cubicBezTo>
                  <a:cubicBezTo>
                    <a:pt x="7937" y="18940"/>
                    <a:pt x="8588" y="18940"/>
                    <a:pt x="9499" y="18580"/>
                  </a:cubicBezTo>
                  <a:cubicBezTo>
                    <a:pt x="10410" y="18220"/>
                    <a:pt x="11581" y="17500"/>
                    <a:pt x="12361" y="16852"/>
                  </a:cubicBezTo>
                  <a:cubicBezTo>
                    <a:pt x="13142" y="16204"/>
                    <a:pt x="13533" y="15628"/>
                    <a:pt x="13533" y="15700"/>
                  </a:cubicBezTo>
                  <a:cubicBezTo>
                    <a:pt x="13533" y="15772"/>
                    <a:pt x="13142" y="16492"/>
                    <a:pt x="12882" y="17212"/>
                  </a:cubicBezTo>
                  <a:cubicBezTo>
                    <a:pt x="12622" y="17932"/>
                    <a:pt x="12492" y="18652"/>
                    <a:pt x="12622" y="18724"/>
                  </a:cubicBezTo>
                  <a:cubicBezTo>
                    <a:pt x="12752" y="18796"/>
                    <a:pt x="13142" y="18220"/>
                    <a:pt x="13793" y="17284"/>
                  </a:cubicBezTo>
                  <a:cubicBezTo>
                    <a:pt x="14443" y="16348"/>
                    <a:pt x="15354" y="15052"/>
                    <a:pt x="16070" y="14188"/>
                  </a:cubicBezTo>
                  <a:cubicBezTo>
                    <a:pt x="16786" y="13324"/>
                    <a:pt x="17306" y="12892"/>
                    <a:pt x="18022" y="12676"/>
                  </a:cubicBezTo>
                  <a:cubicBezTo>
                    <a:pt x="18737" y="12460"/>
                    <a:pt x="19648" y="12460"/>
                    <a:pt x="20364" y="12820"/>
                  </a:cubicBezTo>
                  <a:cubicBezTo>
                    <a:pt x="21080" y="13180"/>
                    <a:pt x="21600" y="13900"/>
                    <a:pt x="21600" y="15412"/>
                  </a:cubicBezTo>
                  <a:cubicBezTo>
                    <a:pt x="21600" y="16924"/>
                    <a:pt x="21080" y="19228"/>
                    <a:pt x="20559" y="215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9510996" y="3067050"/>
              <a:ext cx="111419" cy="294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3" h="21469" fill="norm" stroke="1" extrusionOk="0">
                  <a:moveTo>
                    <a:pt x="12023" y="0"/>
                  </a:moveTo>
                  <a:cubicBezTo>
                    <a:pt x="12416" y="4629"/>
                    <a:pt x="12809" y="9257"/>
                    <a:pt x="12416" y="12651"/>
                  </a:cubicBezTo>
                  <a:cubicBezTo>
                    <a:pt x="12023" y="16046"/>
                    <a:pt x="10845" y="18206"/>
                    <a:pt x="9667" y="19594"/>
                  </a:cubicBezTo>
                  <a:cubicBezTo>
                    <a:pt x="8489" y="20983"/>
                    <a:pt x="7311" y="21600"/>
                    <a:pt x="6721" y="21446"/>
                  </a:cubicBezTo>
                  <a:cubicBezTo>
                    <a:pt x="6132" y="21291"/>
                    <a:pt x="6132" y="20366"/>
                    <a:pt x="7114" y="18900"/>
                  </a:cubicBezTo>
                  <a:cubicBezTo>
                    <a:pt x="8096" y="17434"/>
                    <a:pt x="10060" y="15429"/>
                    <a:pt x="12023" y="14271"/>
                  </a:cubicBezTo>
                  <a:cubicBezTo>
                    <a:pt x="13987" y="13114"/>
                    <a:pt x="15951" y="12806"/>
                    <a:pt x="17325" y="13037"/>
                  </a:cubicBezTo>
                  <a:cubicBezTo>
                    <a:pt x="18700" y="13269"/>
                    <a:pt x="19485" y="14040"/>
                    <a:pt x="20074" y="14889"/>
                  </a:cubicBezTo>
                  <a:cubicBezTo>
                    <a:pt x="20663" y="15737"/>
                    <a:pt x="21056" y="16663"/>
                    <a:pt x="20074" y="17743"/>
                  </a:cubicBezTo>
                  <a:cubicBezTo>
                    <a:pt x="19092" y="18823"/>
                    <a:pt x="16736" y="20057"/>
                    <a:pt x="13201" y="20520"/>
                  </a:cubicBezTo>
                  <a:cubicBezTo>
                    <a:pt x="9667" y="20983"/>
                    <a:pt x="4954" y="20674"/>
                    <a:pt x="2401" y="20134"/>
                  </a:cubicBezTo>
                  <a:cubicBezTo>
                    <a:pt x="-151" y="19594"/>
                    <a:pt x="-544" y="18823"/>
                    <a:pt x="634" y="18206"/>
                  </a:cubicBezTo>
                  <a:cubicBezTo>
                    <a:pt x="1812" y="17589"/>
                    <a:pt x="4561" y="17126"/>
                    <a:pt x="7311" y="166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9658349" y="3184435"/>
              <a:ext cx="171451" cy="158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0" y="6407"/>
                  </a:moveTo>
                  <a:cubicBezTo>
                    <a:pt x="533" y="4986"/>
                    <a:pt x="1067" y="3565"/>
                    <a:pt x="1733" y="2286"/>
                  </a:cubicBezTo>
                  <a:cubicBezTo>
                    <a:pt x="2400" y="1007"/>
                    <a:pt x="3200" y="-130"/>
                    <a:pt x="4000" y="12"/>
                  </a:cubicBezTo>
                  <a:cubicBezTo>
                    <a:pt x="4800" y="154"/>
                    <a:pt x="5600" y="1575"/>
                    <a:pt x="6267" y="4986"/>
                  </a:cubicBezTo>
                  <a:cubicBezTo>
                    <a:pt x="6933" y="8396"/>
                    <a:pt x="7467" y="13796"/>
                    <a:pt x="7333" y="17065"/>
                  </a:cubicBezTo>
                  <a:cubicBezTo>
                    <a:pt x="7200" y="20333"/>
                    <a:pt x="6400" y="21470"/>
                    <a:pt x="5733" y="21328"/>
                  </a:cubicBezTo>
                  <a:cubicBezTo>
                    <a:pt x="5067" y="21186"/>
                    <a:pt x="4533" y="19765"/>
                    <a:pt x="4800" y="17349"/>
                  </a:cubicBezTo>
                  <a:cubicBezTo>
                    <a:pt x="5067" y="14933"/>
                    <a:pt x="6133" y="11523"/>
                    <a:pt x="9067" y="9107"/>
                  </a:cubicBezTo>
                  <a:cubicBezTo>
                    <a:pt x="12000" y="6691"/>
                    <a:pt x="16800" y="5270"/>
                    <a:pt x="21600" y="38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9776513" y="3223349"/>
              <a:ext cx="259382" cy="141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191" fill="norm" stroke="1" extrusionOk="0">
                  <a:moveTo>
                    <a:pt x="6475" y="367"/>
                  </a:moveTo>
                  <a:cubicBezTo>
                    <a:pt x="4908" y="1638"/>
                    <a:pt x="3340" y="2908"/>
                    <a:pt x="2208" y="5450"/>
                  </a:cubicBezTo>
                  <a:cubicBezTo>
                    <a:pt x="1075" y="7991"/>
                    <a:pt x="379" y="11803"/>
                    <a:pt x="117" y="14503"/>
                  </a:cubicBezTo>
                  <a:cubicBezTo>
                    <a:pt x="-144" y="17203"/>
                    <a:pt x="30" y="18791"/>
                    <a:pt x="640" y="19744"/>
                  </a:cubicBezTo>
                  <a:cubicBezTo>
                    <a:pt x="1250" y="20697"/>
                    <a:pt x="2295" y="21014"/>
                    <a:pt x="3340" y="19903"/>
                  </a:cubicBezTo>
                  <a:cubicBezTo>
                    <a:pt x="4385" y="18791"/>
                    <a:pt x="5430" y="16250"/>
                    <a:pt x="5691" y="13391"/>
                  </a:cubicBezTo>
                  <a:cubicBezTo>
                    <a:pt x="5953" y="10532"/>
                    <a:pt x="5430" y="7356"/>
                    <a:pt x="5082" y="4814"/>
                  </a:cubicBezTo>
                  <a:cubicBezTo>
                    <a:pt x="4733" y="2273"/>
                    <a:pt x="4559" y="367"/>
                    <a:pt x="4821" y="50"/>
                  </a:cubicBezTo>
                  <a:cubicBezTo>
                    <a:pt x="5082" y="-268"/>
                    <a:pt x="5779" y="1003"/>
                    <a:pt x="6562" y="1638"/>
                  </a:cubicBezTo>
                  <a:cubicBezTo>
                    <a:pt x="7346" y="2273"/>
                    <a:pt x="8217" y="2273"/>
                    <a:pt x="8827" y="3226"/>
                  </a:cubicBezTo>
                  <a:cubicBezTo>
                    <a:pt x="9437" y="4179"/>
                    <a:pt x="9785" y="6085"/>
                    <a:pt x="9785" y="8785"/>
                  </a:cubicBezTo>
                  <a:cubicBezTo>
                    <a:pt x="9785" y="11485"/>
                    <a:pt x="9437" y="14979"/>
                    <a:pt x="9524" y="17361"/>
                  </a:cubicBezTo>
                  <a:cubicBezTo>
                    <a:pt x="9611" y="19744"/>
                    <a:pt x="10133" y="21014"/>
                    <a:pt x="10743" y="21173"/>
                  </a:cubicBezTo>
                  <a:cubicBezTo>
                    <a:pt x="11353" y="21332"/>
                    <a:pt x="12050" y="20379"/>
                    <a:pt x="12833" y="18632"/>
                  </a:cubicBezTo>
                  <a:cubicBezTo>
                    <a:pt x="13617" y="16885"/>
                    <a:pt x="14488" y="14344"/>
                    <a:pt x="14924" y="13867"/>
                  </a:cubicBezTo>
                  <a:cubicBezTo>
                    <a:pt x="15359" y="13391"/>
                    <a:pt x="15359" y="14979"/>
                    <a:pt x="15795" y="15773"/>
                  </a:cubicBezTo>
                  <a:cubicBezTo>
                    <a:pt x="16230" y="16567"/>
                    <a:pt x="17101" y="16567"/>
                    <a:pt x="18059" y="16567"/>
                  </a:cubicBezTo>
                  <a:cubicBezTo>
                    <a:pt x="19017" y="16567"/>
                    <a:pt x="20062" y="16567"/>
                    <a:pt x="20672" y="15773"/>
                  </a:cubicBezTo>
                  <a:cubicBezTo>
                    <a:pt x="21282" y="14979"/>
                    <a:pt x="21456" y="13391"/>
                    <a:pt x="21282" y="11008"/>
                  </a:cubicBezTo>
                  <a:cubicBezTo>
                    <a:pt x="21108" y="8626"/>
                    <a:pt x="20585" y="5450"/>
                    <a:pt x="20062" y="22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10083799" y="3223683"/>
              <a:ext cx="101601" cy="143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5" fill="norm" stroke="1" extrusionOk="0">
                  <a:moveTo>
                    <a:pt x="21600" y="6788"/>
                  </a:moveTo>
                  <a:cubicBezTo>
                    <a:pt x="18450" y="4628"/>
                    <a:pt x="15300" y="2468"/>
                    <a:pt x="12150" y="1234"/>
                  </a:cubicBezTo>
                  <a:cubicBezTo>
                    <a:pt x="9000" y="0"/>
                    <a:pt x="5850" y="-309"/>
                    <a:pt x="3825" y="308"/>
                  </a:cubicBezTo>
                  <a:cubicBezTo>
                    <a:pt x="1800" y="925"/>
                    <a:pt x="900" y="2468"/>
                    <a:pt x="1350" y="4628"/>
                  </a:cubicBezTo>
                  <a:cubicBezTo>
                    <a:pt x="1800" y="6788"/>
                    <a:pt x="3600" y="9565"/>
                    <a:pt x="5175" y="11571"/>
                  </a:cubicBezTo>
                  <a:cubicBezTo>
                    <a:pt x="6750" y="13577"/>
                    <a:pt x="8100" y="14811"/>
                    <a:pt x="9000" y="16200"/>
                  </a:cubicBezTo>
                  <a:cubicBezTo>
                    <a:pt x="9900" y="17588"/>
                    <a:pt x="10350" y="19131"/>
                    <a:pt x="9225" y="20057"/>
                  </a:cubicBezTo>
                  <a:cubicBezTo>
                    <a:pt x="8100" y="20982"/>
                    <a:pt x="5400" y="21291"/>
                    <a:pt x="3600" y="20365"/>
                  </a:cubicBezTo>
                  <a:cubicBezTo>
                    <a:pt x="1800" y="19440"/>
                    <a:pt x="900" y="17280"/>
                    <a:pt x="0" y="151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10185399" y="3257550"/>
              <a:ext cx="15695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4800"/>
                    <a:pt x="21600" y="9600"/>
                    <a:pt x="18900" y="13200"/>
                  </a:cubicBezTo>
                  <a:cubicBezTo>
                    <a:pt x="16200" y="16800"/>
                    <a:pt x="8100" y="192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10191749" y="3142977"/>
              <a:ext cx="12701" cy="101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6" fill="norm" stroke="1" extrusionOk="0">
                  <a:moveTo>
                    <a:pt x="0" y="21216"/>
                  </a:moveTo>
                  <a:cubicBezTo>
                    <a:pt x="0" y="16367"/>
                    <a:pt x="0" y="11518"/>
                    <a:pt x="1800" y="7551"/>
                  </a:cubicBezTo>
                  <a:cubicBezTo>
                    <a:pt x="3600" y="3583"/>
                    <a:pt x="7200" y="498"/>
                    <a:pt x="10800" y="57"/>
                  </a:cubicBezTo>
                  <a:cubicBezTo>
                    <a:pt x="14400" y="-384"/>
                    <a:pt x="18000" y="1820"/>
                    <a:pt x="21600" y="40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10236199" y="3232150"/>
              <a:ext cx="218209" cy="445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21" fill="norm" stroke="1" extrusionOk="0">
                  <a:moveTo>
                    <a:pt x="0" y="0"/>
                  </a:moveTo>
                  <a:cubicBezTo>
                    <a:pt x="208" y="1019"/>
                    <a:pt x="415" y="2038"/>
                    <a:pt x="415" y="2853"/>
                  </a:cubicBezTo>
                  <a:cubicBezTo>
                    <a:pt x="415" y="3668"/>
                    <a:pt x="208" y="4279"/>
                    <a:pt x="104" y="4279"/>
                  </a:cubicBezTo>
                  <a:cubicBezTo>
                    <a:pt x="0" y="4279"/>
                    <a:pt x="0" y="3668"/>
                    <a:pt x="519" y="2904"/>
                  </a:cubicBezTo>
                  <a:cubicBezTo>
                    <a:pt x="1038" y="2140"/>
                    <a:pt x="2077" y="1223"/>
                    <a:pt x="3115" y="662"/>
                  </a:cubicBezTo>
                  <a:cubicBezTo>
                    <a:pt x="4154" y="102"/>
                    <a:pt x="5192" y="-102"/>
                    <a:pt x="6127" y="102"/>
                  </a:cubicBezTo>
                  <a:cubicBezTo>
                    <a:pt x="7062" y="306"/>
                    <a:pt x="7892" y="917"/>
                    <a:pt x="8515" y="1783"/>
                  </a:cubicBezTo>
                  <a:cubicBezTo>
                    <a:pt x="9138" y="2649"/>
                    <a:pt x="9554" y="3770"/>
                    <a:pt x="10073" y="4534"/>
                  </a:cubicBezTo>
                  <a:cubicBezTo>
                    <a:pt x="10592" y="5298"/>
                    <a:pt x="11215" y="5706"/>
                    <a:pt x="12773" y="5553"/>
                  </a:cubicBezTo>
                  <a:cubicBezTo>
                    <a:pt x="14331" y="5400"/>
                    <a:pt x="16823" y="4687"/>
                    <a:pt x="18381" y="4075"/>
                  </a:cubicBezTo>
                  <a:cubicBezTo>
                    <a:pt x="19938" y="3464"/>
                    <a:pt x="20562" y="2955"/>
                    <a:pt x="20977" y="2445"/>
                  </a:cubicBezTo>
                  <a:cubicBezTo>
                    <a:pt x="21392" y="1936"/>
                    <a:pt x="21600" y="1426"/>
                    <a:pt x="21185" y="1172"/>
                  </a:cubicBezTo>
                  <a:cubicBezTo>
                    <a:pt x="20769" y="917"/>
                    <a:pt x="19731" y="917"/>
                    <a:pt x="18796" y="1375"/>
                  </a:cubicBezTo>
                  <a:cubicBezTo>
                    <a:pt x="17862" y="1834"/>
                    <a:pt x="17031" y="2751"/>
                    <a:pt x="17135" y="3260"/>
                  </a:cubicBezTo>
                  <a:cubicBezTo>
                    <a:pt x="17238" y="3770"/>
                    <a:pt x="18277" y="3872"/>
                    <a:pt x="19108" y="4126"/>
                  </a:cubicBezTo>
                  <a:cubicBezTo>
                    <a:pt x="19938" y="4381"/>
                    <a:pt x="20562" y="4789"/>
                    <a:pt x="20873" y="5960"/>
                  </a:cubicBezTo>
                  <a:cubicBezTo>
                    <a:pt x="21185" y="7132"/>
                    <a:pt x="21185" y="9068"/>
                    <a:pt x="20769" y="11258"/>
                  </a:cubicBezTo>
                  <a:cubicBezTo>
                    <a:pt x="20354" y="13449"/>
                    <a:pt x="19523" y="15894"/>
                    <a:pt x="18485" y="17575"/>
                  </a:cubicBezTo>
                  <a:cubicBezTo>
                    <a:pt x="17446" y="19256"/>
                    <a:pt x="16200" y="20173"/>
                    <a:pt x="15058" y="20734"/>
                  </a:cubicBezTo>
                  <a:cubicBezTo>
                    <a:pt x="13915" y="21294"/>
                    <a:pt x="12877" y="21498"/>
                    <a:pt x="12046" y="21396"/>
                  </a:cubicBezTo>
                  <a:cubicBezTo>
                    <a:pt x="11215" y="21294"/>
                    <a:pt x="10592" y="20887"/>
                    <a:pt x="9865" y="20224"/>
                  </a:cubicBezTo>
                  <a:cubicBezTo>
                    <a:pt x="9138" y="19562"/>
                    <a:pt x="8308" y="18645"/>
                    <a:pt x="7477" y="1772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10776483" y="3172109"/>
              <a:ext cx="389070" cy="278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030" fill="norm" stroke="1" extrusionOk="0">
                  <a:moveTo>
                    <a:pt x="321" y="10299"/>
                  </a:moveTo>
                  <a:cubicBezTo>
                    <a:pt x="205" y="12699"/>
                    <a:pt x="88" y="15099"/>
                    <a:pt x="29" y="16699"/>
                  </a:cubicBezTo>
                  <a:cubicBezTo>
                    <a:pt x="-29" y="18299"/>
                    <a:pt x="-29" y="19099"/>
                    <a:pt x="321" y="19339"/>
                  </a:cubicBezTo>
                  <a:cubicBezTo>
                    <a:pt x="672" y="19579"/>
                    <a:pt x="1372" y="19259"/>
                    <a:pt x="2014" y="18539"/>
                  </a:cubicBezTo>
                  <a:cubicBezTo>
                    <a:pt x="2656" y="17819"/>
                    <a:pt x="3240" y="16699"/>
                    <a:pt x="3707" y="15819"/>
                  </a:cubicBezTo>
                  <a:cubicBezTo>
                    <a:pt x="4174" y="14939"/>
                    <a:pt x="4525" y="14299"/>
                    <a:pt x="4700" y="14379"/>
                  </a:cubicBezTo>
                  <a:cubicBezTo>
                    <a:pt x="4875" y="14459"/>
                    <a:pt x="4875" y="15259"/>
                    <a:pt x="5108" y="15899"/>
                  </a:cubicBezTo>
                  <a:cubicBezTo>
                    <a:pt x="5342" y="16539"/>
                    <a:pt x="5809" y="17019"/>
                    <a:pt x="6276" y="17019"/>
                  </a:cubicBezTo>
                  <a:cubicBezTo>
                    <a:pt x="6743" y="17019"/>
                    <a:pt x="7210" y="16539"/>
                    <a:pt x="7735" y="15579"/>
                  </a:cubicBezTo>
                  <a:cubicBezTo>
                    <a:pt x="8261" y="14619"/>
                    <a:pt x="8845" y="13179"/>
                    <a:pt x="9136" y="12059"/>
                  </a:cubicBezTo>
                  <a:cubicBezTo>
                    <a:pt x="9428" y="10939"/>
                    <a:pt x="9428" y="10139"/>
                    <a:pt x="9428" y="10139"/>
                  </a:cubicBezTo>
                  <a:cubicBezTo>
                    <a:pt x="9428" y="10139"/>
                    <a:pt x="9428" y="10939"/>
                    <a:pt x="9487" y="11739"/>
                  </a:cubicBezTo>
                  <a:cubicBezTo>
                    <a:pt x="9545" y="12539"/>
                    <a:pt x="9662" y="13339"/>
                    <a:pt x="10012" y="13899"/>
                  </a:cubicBezTo>
                  <a:cubicBezTo>
                    <a:pt x="10362" y="14459"/>
                    <a:pt x="10946" y="14779"/>
                    <a:pt x="11588" y="14379"/>
                  </a:cubicBezTo>
                  <a:cubicBezTo>
                    <a:pt x="12230" y="13979"/>
                    <a:pt x="12931" y="12859"/>
                    <a:pt x="13398" y="11899"/>
                  </a:cubicBezTo>
                  <a:cubicBezTo>
                    <a:pt x="13865" y="10939"/>
                    <a:pt x="14099" y="10139"/>
                    <a:pt x="14215" y="9339"/>
                  </a:cubicBezTo>
                  <a:cubicBezTo>
                    <a:pt x="14332" y="8539"/>
                    <a:pt x="14332" y="7739"/>
                    <a:pt x="14040" y="7339"/>
                  </a:cubicBezTo>
                  <a:cubicBezTo>
                    <a:pt x="13748" y="6939"/>
                    <a:pt x="13165" y="6939"/>
                    <a:pt x="12697" y="7339"/>
                  </a:cubicBezTo>
                  <a:cubicBezTo>
                    <a:pt x="12230" y="7739"/>
                    <a:pt x="11880" y="8539"/>
                    <a:pt x="11588" y="9419"/>
                  </a:cubicBezTo>
                  <a:cubicBezTo>
                    <a:pt x="11296" y="10299"/>
                    <a:pt x="11063" y="11259"/>
                    <a:pt x="11005" y="12379"/>
                  </a:cubicBezTo>
                  <a:cubicBezTo>
                    <a:pt x="10946" y="13499"/>
                    <a:pt x="11063" y="14779"/>
                    <a:pt x="11413" y="15579"/>
                  </a:cubicBezTo>
                  <a:cubicBezTo>
                    <a:pt x="11763" y="16379"/>
                    <a:pt x="12347" y="16699"/>
                    <a:pt x="13340" y="16379"/>
                  </a:cubicBezTo>
                  <a:cubicBezTo>
                    <a:pt x="14332" y="16059"/>
                    <a:pt x="15733" y="15099"/>
                    <a:pt x="16842" y="12859"/>
                  </a:cubicBezTo>
                  <a:cubicBezTo>
                    <a:pt x="17952" y="10619"/>
                    <a:pt x="18769" y="7099"/>
                    <a:pt x="19294" y="4539"/>
                  </a:cubicBezTo>
                  <a:cubicBezTo>
                    <a:pt x="19820" y="1979"/>
                    <a:pt x="20053" y="379"/>
                    <a:pt x="19995" y="59"/>
                  </a:cubicBezTo>
                  <a:cubicBezTo>
                    <a:pt x="19936" y="-261"/>
                    <a:pt x="19586" y="699"/>
                    <a:pt x="19119" y="3739"/>
                  </a:cubicBezTo>
                  <a:cubicBezTo>
                    <a:pt x="18652" y="6779"/>
                    <a:pt x="18068" y="11899"/>
                    <a:pt x="17601" y="15339"/>
                  </a:cubicBezTo>
                  <a:cubicBezTo>
                    <a:pt x="17134" y="18779"/>
                    <a:pt x="16784" y="20539"/>
                    <a:pt x="16667" y="20939"/>
                  </a:cubicBezTo>
                  <a:cubicBezTo>
                    <a:pt x="16550" y="21339"/>
                    <a:pt x="16667" y="20379"/>
                    <a:pt x="17076" y="18939"/>
                  </a:cubicBezTo>
                  <a:cubicBezTo>
                    <a:pt x="17485" y="17499"/>
                    <a:pt x="18185" y="15579"/>
                    <a:pt x="18710" y="14219"/>
                  </a:cubicBezTo>
                  <a:cubicBezTo>
                    <a:pt x="19236" y="12859"/>
                    <a:pt x="19586" y="12059"/>
                    <a:pt x="20053" y="11899"/>
                  </a:cubicBezTo>
                  <a:cubicBezTo>
                    <a:pt x="20520" y="11739"/>
                    <a:pt x="21104" y="12219"/>
                    <a:pt x="21337" y="12939"/>
                  </a:cubicBezTo>
                  <a:cubicBezTo>
                    <a:pt x="21571" y="13659"/>
                    <a:pt x="21454" y="14619"/>
                    <a:pt x="21162" y="15339"/>
                  </a:cubicBezTo>
                  <a:cubicBezTo>
                    <a:pt x="20870" y="16059"/>
                    <a:pt x="20403" y="16539"/>
                    <a:pt x="19586" y="16619"/>
                  </a:cubicBezTo>
                  <a:cubicBezTo>
                    <a:pt x="18769" y="16699"/>
                    <a:pt x="17601" y="16379"/>
                    <a:pt x="16434" y="1605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11389592" y="3305455"/>
              <a:ext cx="151327" cy="424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442" fill="norm" stroke="1" extrusionOk="0">
                  <a:moveTo>
                    <a:pt x="10975" y="8807"/>
                  </a:moveTo>
                  <a:cubicBezTo>
                    <a:pt x="8608" y="12122"/>
                    <a:pt x="6241" y="15437"/>
                    <a:pt x="4909" y="17415"/>
                  </a:cubicBezTo>
                  <a:cubicBezTo>
                    <a:pt x="3578" y="19393"/>
                    <a:pt x="3282" y="20035"/>
                    <a:pt x="2690" y="20570"/>
                  </a:cubicBezTo>
                  <a:cubicBezTo>
                    <a:pt x="2098" y="21104"/>
                    <a:pt x="1210" y="21532"/>
                    <a:pt x="619" y="21425"/>
                  </a:cubicBezTo>
                  <a:cubicBezTo>
                    <a:pt x="27" y="21318"/>
                    <a:pt x="-269" y="20677"/>
                    <a:pt x="323" y="18538"/>
                  </a:cubicBezTo>
                  <a:cubicBezTo>
                    <a:pt x="915" y="16399"/>
                    <a:pt x="2394" y="12764"/>
                    <a:pt x="4317" y="9556"/>
                  </a:cubicBezTo>
                  <a:cubicBezTo>
                    <a:pt x="6241" y="6348"/>
                    <a:pt x="8608" y="3568"/>
                    <a:pt x="10383" y="2017"/>
                  </a:cubicBezTo>
                  <a:cubicBezTo>
                    <a:pt x="12158" y="467"/>
                    <a:pt x="13342" y="146"/>
                    <a:pt x="14673" y="39"/>
                  </a:cubicBezTo>
                  <a:cubicBezTo>
                    <a:pt x="16005" y="-68"/>
                    <a:pt x="17484" y="39"/>
                    <a:pt x="18520" y="413"/>
                  </a:cubicBezTo>
                  <a:cubicBezTo>
                    <a:pt x="19556" y="787"/>
                    <a:pt x="20147" y="1429"/>
                    <a:pt x="20591" y="2017"/>
                  </a:cubicBezTo>
                  <a:cubicBezTo>
                    <a:pt x="21035" y="2605"/>
                    <a:pt x="21331" y="3140"/>
                    <a:pt x="21035" y="3621"/>
                  </a:cubicBezTo>
                  <a:cubicBezTo>
                    <a:pt x="20739" y="4102"/>
                    <a:pt x="19852" y="4530"/>
                    <a:pt x="18816" y="4904"/>
                  </a:cubicBezTo>
                  <a:cubicBezTo>
                    <a:pt x="17780" y="5279"/>
                    <a:pt x="16597" y="5599"/>
                    <a:pt x="14969" y="5653"/>
                  </a:cubicBezTo>
                  <a:cubicBezTo>
                    <a:pt x="13342" y="5706"/>
                    <a:pt x="11271" y="5492"/>
                    <a:pt x="9199" y="52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11554513" y="3340633"/>
              <a:ext cx="255544" cy="369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569" fill="norm" stroke="1" extrusionOk="0">
                  <a:moveTo>
                    <a:pt x="8175" y="2191"/>
                  </a:moveTo>
                  <a:cubicBezTo>
                    <a:pt x="7998" y="1450"/>
                    <a:pt x="7821" y="710"/>
                    <a:pt x="7290" y="339"/>
                  </a:cubicBezTo>
                  <a:cubicBezTo>
                    <a:pt x="6759" y="-31"/>
                    <a:pt x="5874" y="-31"/>
                    <a:pt x="4900" y="31"/>
                  </a:cubicBezTo>
                  <a:cubicBezTo>
                    <a:pt x="3926" y="92"/>
                    <a:pt x="2864" y="216"/>
                    <a:pt x="1979" y="895"/>
                  </a:cubicBezTo>
                  <a:cubicBezTo>
                    <a:pt x="1093" y="1574"/>
                    <a:pt x="385" y="2808"/>
                    <a:pt x="120" y="3734"/>
                  </a:cubicBezTo>
                  <a:cubicBezTo>
                    <a:pt x="-146" y="4659"/>
                    <a:pt x="31" y="5276"/>
                    <a:pt x="651" y="5647"/>
                  </a:cubicBezTo>
                  <a:cubicBezTo>
                    <a:pt x="1270" y="6017"/>
                    <a:pt x="2333" y="6140"/>
                    <a:pt x="3838" y="5770"/>
                  </a:cubicBezTo>
                  <a:cubicBezTo>
                    <a:pt x="5343" y="5400"/>
                    <a:pt x="7290" y="4536"/>
                    <a:pt x="8706" y="4289"/>
                  </a:cubicBezTo>
                  <a:cubicBezTo>
                    <a:pt x="10123" y="4042"/>
                    <a:pt x="11008" y="4412"/>
                    <a:pt x="12336" y="4598"/>
                  </a:cubicBezTo>
                  <a:cubicBezTo>
                    <a:pt x="13664" y="4783"/>
                    <a:pt x="15434" y="4783"/>
                    <a:pt x="16762" y="4721"/>
                  </a:cubicBezTo>
                  <a:cubicBezTo>
                    <a:pt x="18090" y="4659"/>
                    <a:pt x="18975" y="4536"/>
                    <a:pt x="19772" y="4227"/>
                  </a:cubicBezTo>
                  <a:cubicBezTo>
                    <a:pt x="20569" y="3919"/>
                    <a:pt x="21277" y="3425"/>
                    <a:pt x="21365" y="2931"/>
                  </a:cubicBezTo>
                  <a:cubicBezTo>
                    <a:pt x="21454" y="2438"/>
                    <a:pt x="20923" y="1944"/>
                    <a:pt x="20126" y="1697"/>
                  </a:cubicBezTo>
                  <a:cubicBezTo>
                    <a:pt x="19329" y="1450"/>
                    <a:pt x="18267" y="1450"/>
                    <a:pt x="17293" y="1574"/>
                  </a:cubicBezTo>
                  <a:cubicBezTo>
                    <a:pt x="16320" y="1697"/>
                    <a:pt x="15434" y="1944"/>
                    <a:pt x="14815" y="2376"/>
                  </a:cubicBezTo>
                  <a:cubicBezTo>
                    <a:pt x="14195" y="2808"/>
                    <a:pt x="13841" y="3425"/>
                    <a:pt x="14284" y="3857"/>
                  </a:cubicBezTo>
                  <a:cubicBezTo>
                    <a:pt x="14726" y="4289"/>
                    <a:pt x="15965" y="4536"/>
                    <a:pt x="16851" y="5338"/>
                  </a:cubicBezTo>
                  <a:cubicBezTo>
                    <a:pt x="17736" y="6140"/>
                    <a:pt x="18267" y="7498"/>
                    <a:pt x="18621" y="9596"/>
                  </a:cubicBezTo>
                  <a:cubicBezTo>
                    <a:pt x="18975" y="11695"/>
                    <a:pt x="19152" y="14534"/>
                    <a:pt x="18710" y="16570"/>
                  </a:cubicBezTo>
                  <a:cubicBezTo>
                    <a:pt x="18267" y="18607"/>
                    <a:pt x="17205" y="19841"/>
                    <a:pt x="16231" y="20582"/>
                  </a:cubicBezTo>
                  <a:cubicBezTo>
                    <a:pt x="15257" y="21322"/>
                    <a:pt x="14372" y="21569"/>
                    <a:pt x="13487" y="21569"/>
                  </a:cubicBezTo>
                  <a:cubicBezTo>
                    <a:pt x="12602" y="21569"/>
                    <a:pt x="11716" y="21322"/>
                    <a:pt x="11982" y="19656"/>
                  </a:cubicBezTo>
                  <a:cubicBezTo>
                    <a:pt x="12247" y="17990"/>
                    <a:pt x="13664" y="14904"/>
                    <a:pt x="15080" y="118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11849099" y="3367541"/>
              <a:ext cx="279278" cy="277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122" fill="norm" stroke="1" extrusionOk="0">
                  <a:moveTo>
                    <a:pt x="0" y="4197"/>
                  </a:moveTo>
                  <a:cubicBezTo>
                    <a:pt x="1137" y="5486"/>
                    <a:pt x="2274" y="6776"/>
                    <a:pt x="3248" y="7421"/>
                  </a:cubicBezTo>
                  <a:cubicBezTo>
                    <a:pt x="4223" y="8065"/>
                    <a:pt x="5035" y="8065"/>
                    <a:pt x="6009" y="7259"/>
                  </a:cubicBezTo>
                  <a:cubicBezTo>
                    <a:pt x="6983" y="6453"/>
                    <a:pt x="8120" y="4841"/>
                    <a:pt x="8689" y="3632"/>
                  </a:cubicBezTo>
                  <a:cubicBezTo>
                    <a:pt x="9257" y="2423"/>
                    <a:pt x="9257" y="1618"/>
                    <a:pt x="9014" y="892"/>
                  </a:cubicBezTo>
                  <a:cubicBezTo>
                    <a:pt x="8770" y="167"/>
                    <a:pt x="8283" y="-478"/>
                    <a:pt x="6902" y="489"/>
                  </a:cubicBezTo>
                  <a:cubicBezTo>
                    <a:pt x="5522" y="1456"/>
                    <a:pt x="3248" y="4035"/>
                    <a:pt x="2111" y="5970"/>
                  </a:cubicBezTo>
                  <a:cubicBezTo>
                    <a:pt x="974" y="7904"/>
                    <a:pt x="974" y="9194"/>
                    <a:pt x="1462" y="10161"/>
                  </a:cubicBezTo>
                  <a:cubicBezTo>
                    <a:pt x="1949" y="11128"/>
                    <a:pt x="2923" y="11773"/>
                    <a:pt x="4710" y="11853"/>
                  </a:cubicBezTo>
                  <a:cubicBezTo>
                    <a:pt x="6496" y="11934"/>
                    <a:pt x="9095" y="11450"/>
                    <a:pt x="11937" y="9758"/>
                  </a:cubicBezTo>
                  <a:cubicBezTo>
                    <a:pt x="14779" y="8065"/>
                    <a:pt x="17865" y="5164"/>
                    <a:pt x="19570" y="3310"/>
                  </a:cubicBezTo>
                  <a:cubicBezTo>
                    <a:pt x="21275" y="1456"/>
                    <a:pt x="21600" y="650"/>
                    <a:pt x="21356" y="489"/>
                  </a:cubicBezTo>
                  <a:cubicBezTo>
                    <a:pt x="21113" y="328"/>
                    <a:pt x="20301" y="812"/>
                    <a:pt x="19489" y="2907"/>
                  </a:cubicBezTo>
                  <a:cubicBezTo>
                    <a:pt x="18677" y="5003"/>
                    <a:pt x="17865" y="8710"/>
                    <a:pt x="17540" y="11531"/>
                  </a:cubicBezTo>
                  <a:cubicBezTo>
                    <a:pt x="17215" y="14352"/>
                    <a:pt x="17377" y="16286"/>
                    <a:pt x="16322" y="17737"/>
                  </a:cubicBezTo>
                  <a:cubicBezTo>
                    <a:pt x="15266" y="19188"/>
                    <a:pt x="12992" y="20155"/>
                    <a:pt x="10719" y="2112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456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274556" y="3886200"/>
              <a:ext cx="5745494" cy="234950"/>
            </a:xfrm>
            <a:prstGeom prst="rect">
              <a:avLst/>
            </a:prstGeom>
            <a:effectLst/>
          </p:spPr>
        </p:pic>
        <p:pic>
          <p:nvPicPr>
            <p:cNvPr id="2458" name="Line Shape" descr="Line Shap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641600" y="3771900"/>
              <a:ext cx="5448300" cy="469900"/>
            </a:xfrm>
            <a:prstGeom prst="rect">
              <a:avLst/>
            </a:prstGeom>
            <a:effectLst/>
          </p:spPr>
        </p:pic>
        <p:pic>
          <p:nvPicPr>
            <p:cNvPr id="2460" name="Line Shape" descr="Line Shap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9283699" y="3575050"/>
              <a:ext cx="2162230" cy="209021"/>
            </a:xfrm>
            <a:prstGeom prst="rect">
              <a:avLst/>
            </a:prstGeom>
            <a:effectLst/>
          </p:spPr>
        </p:pic>
        <p:pic>
          <p:nvPicPr>
            <p:cNvPr id="2462" name="Line Shape" descr="Line Shap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9490408" y="3597005"/>
              <a:ext cx="1920543" cy="174895"/>
            </a:xfrm>
            <a:prstGeom prst="rect">
              <a:avLst/>
            </a:prstGeom>
            <a:effectLst/>
          </p:spPr>
        </p:pic>
        <p:sp>
          <p:nvSpPr>
            <p:cNvPr id="2464" name="Line"/>
            <p:cNvSpPr/>
            <p:nvPr/>
          </p:nvSpPr>
          <p:spPr>
            <a:xfrm>
              <a:off x="4476750" y="4422510"/>
              <a:ext cx="228504" cy="520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0910" fill="norm" stroke="1" extrusionOk="0">
                  <a:moveTo>
                    <a:pt x="6480" y="8812"/>
                  </a:moveTo>
                  <a:cubicBezTo>
                    <a:pt x="5695" y="10428"/>
                    <a:pt x="4909" y="12044"/>
                    <a:pt x="4418" y="14425"/>
                  </a:cubicBezTo>
                  <a:cubicBezTo>
                    <a:pt x="3927" y="16806"/>
                    <a:pt x="3731" y="19952"/>
                    <a:pt x="3535" y="20718"/>
                  </a:cubicBezTo>
                  <a:cubicBezTo>
                    <a:pt x="3338" y="21483"/>
                    <a:pt x="3142" y="19867"/>
                    <a:pt x="2945" y="17656"/>
                  </a:cubicBezTo>
                  <a:cubicBezTo>
                    <a:pt x="2749" y="15445"/>
                    <a:pt x="2553" y="12639"/>
                    <a:pt x="3142" y="10045"/>
                  </a:cubicBezTo>
                  <a:cubicBezTo>
                    <a:pt x="3731" y="7452"/>
                    <a:pt x="5105" y="5070"/>
                    <a:pt x="6873" y="3412"/>
                  </a:cubicBezTo>
                  <a:cubicBezTo>
                    <a:pt x="8640" y="1754"/>
                    <a:pt x="10800" y="818"/>
                    <a:pt x="12469" y="351"/>
                  </a:cubicBezTo>
                  <a:cubicBezTo>
                    <a:pt x="14138" y="-117"/>
                    <a:pt x="15316" y="-117"/>
                    <a:pt x="16691" y="351"/>
                  </a:cubicBezTo>
                  <a:cubicBezTo>
                    <a:pt x="18065" y="818"/>
                    <a:pt x="19636" y="1754"/>
                    <a:pt x="20520" y="3455"/>
                  </a:cubicBezTo>
                  <a:cubicBezTo>
                    <a:pt x="21404" y="5155"/>
                    <a:pt x="21600" y="7622"/>
                    <a:pt x="20029" y="9535"/>
                  </a:cubicBezTo>
                  <a:cubicBezTo>
                    <a:pt x="18458" y="11448"/>
                    <a:pt x="15120" y="12809"/>
                    <a:pt x="11978" y="13574"/>
                  </a:cubicBezTo>
                  <a:cubicBezTo>
                    <a:pt x="8836" y="14340"/>
                    <a:pt x="5891" y="14510"/>
                    <a:pt x="3927" y="14170"/>
                  </a:cubicBezTo>
                  <a:cubicBezTo>
                    <a:pt x="1964" y="13829"/>
                    <a:pt x="982" y="12979"/>
                    <a:pt x="0" y="121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4579295" y="4802843"/>
              <a:ext cx="125954" cy="13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0886" fill="norm" stroke="1" extrusionOk="0">
                  <a:moveTo>
                    <a:pt x="14714" y="11098"/>
                  </a:moveTo>
                  <a:cubicBezTo>
                    <a:pt x="15776" y="9828"/>
                    <a:pt x="16839" y="8557"/>
                    <a:pt x="18255" y="6651"/>
                  </a:cubicBezTo>
                  <a:cubicBezTo>
                    <a:pt x="19672" y="4745"/>
                    <a:pt x="21442" y="2204"/>
                    <a:pt x="20911" y="934"/>
                  </a:cubicBezTo>
                  <a:cubicBezTo>
                    <a:pt x="20380" y="-337"/>
                    <a:pt x="17547" y="-337"/>
                    <a:pt x="14006" y="1092"/>
                  </a:cubicBezTo>
                  <a:cubicBezTo>
                    <a:pt x="10465" y="2522"/>
                    <a:pt x="6216" y="5381"/>
                    <a:pt x="3560" y="8557"/>
                  </a:cubicBezTo>
                  <a:cubicBezTo>
                    <a:pt x="904" y="11734"/>
                    <a:pt x="-158" y="15228"/>
                    <a:pt x="19" y="17610"/>
                  </a:cubicBezTo>
                  <a:cubicBezTo>
                    <a:pt x="196" y="19992"/>
                    <a:pt x="1612" y="21263"/>
                    <a:pt x="5153" y="20787"/>
                  </a:cubicBezTo>
                  <a:cubicBezTo>
                    <a:pt x="8694" y="20310"/>
                    <a:pt x="14360" y="18087"/>
                    <a:pt x="17547" y="15863"/>
                  </a:cubicBezTo>
                  <a:cubicBezTo>
                    <a:pt x="20734" y="13639"/>
                    <a:pt x="21442" y="11416"/>
                    <a:pt x="20911" y="9510"/>
                  </a:cubicBezTo>
                  <a:cubicBezTo>
                    <a:pt x="20380" y="7604"/>
                    <a:pt x="18609" y="6016"/>
                    <a:pt x="16839" y="442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4753992" y="4762500"/>
              <a:ext cx="186270" cy="134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147" fill="norm" stroke="1" extrusionOk="0">
                  <a:moveTo>
                    <a:pt x="3125" y="3988"/>
                  </a:moveTo>
                  <a:cubicBezTo>
                    <a:pt x="1925" y="7975"/>
                    <a:pt x="725" y="11963"/>
                    <a:pt x="245" y="14788"/>
                  </a:cubicBezTo>
                  <a:cubicBezTo>
                    <a:pt x="-235" y="17612"/>
                    <a:pt x="5" y="19274"/>
                    <a:pt x="845" y="20271"/>
                  </a:cubicBezTo>
                  <a:cubicBezTo>
                    <a:pt x="1685" y="21268"/>
                    <a:pt x="3125" y="21600"/>
                    <a:pt x="4685" y="20271"/>
                  </a:cubicBezTo>
                  <a:cubicBezTo>
                    <a:pt x="6245" y="18942"/>
                    <a:pt x="7925" y="15951"/>
                    <a:pt x="8885" y="13625"/>
                  </a:cubicBezTo>
                  <a:cubicBezTo>
                    <a:pt x="9845" y="11298"/>
                    <a:pt x="10085" y="9637"/>
                    <a:pt x="10085" y="9637"/>
                  </a:cubicBezTo>
                  <a:cubicBezTo>
                    <a:pt x="10085" y="9637"/>
                    <a:pt x="9845" y="11298"/>
                    <a:pt x="9725" y="13292"/>
                  </a:cubicBezTo>
                  <a:cubicBezTo>
                    <a:pt x="9605" y="15286"/>
                    <a:pt x="9605" y="17612"/>
                    <a:pt x="10325" y="19108"/>
                  </a:cubicBezTo>
                  <a:cubicBezTo>
                    <a:pt x="11045" y="20603"/>
                    <a:pt x="12485" y="21268"/>
                    <a:pt x="14285" y="20935"/>
                  </a:cubicBezTo>
                  <a:cubicBezTo>
                    <a:pt x="16085" y="20603"/>
                    <a:pt x="18245" y="19274"/>
                    <a:pt x="19565" y="16117"/>
                  </a:cubicBezTo>
                  <a:cubicBezTo>
                    <a:pt x="20885" y="12960"/>
                    <a:pt x="21365" y="7975"/>
                    <a:pt x="21005" y="4985"/>
                  </a:cubicBezTo>
                  <a:cubicBezTo>
                    <a:pt x="20645" y="1994"/>
                    <a:pt x="19445" y="997"/>
                    <a:pt x="1824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4984749" y="4727789"/>
              <a:ext cx="158751" cy="135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10" fill="norm" stroke="1" extrusionOk="0">
                  <a:moveTo>
                    <a:pt x="0" y="8188"/>
                  </a:moveTo>
                  <a:cubicBezTo>
                    <a:pt x="1152" y="9156"/>
                    <a:pt x="2304" y="10123"/>
                    <a:pt x="4320" y="10123"/>
                  </a:cubicBezTo>
                  <a:cubicBezTo>
                    <a:pt x="6336" y="10123"/>
                    <a:pt x="9216" y="9156"/>
                    <a:pt x="10800" y="7544"/>
                  </a:cubicBezTo>
                  <a:cubicBezTo>
                    <a:pt x="12384" y="5932"/>
                    <a:pt x="12672" y="3675"/>
                    <a:pt x="12240" y="2063"/>
                  </a:cubicBezTo>
                  <a:cubicBezTo>
                    <a:pt x="11808" y="451"/>
                    <a:pt x="10656" y="-516"/>
                    <a:pt x="8640" y="290"/>
                  </a:cubicBezTo>
                  <a:cubicBezTo>
                    <a:pt x="6624" y="1096"/>
                    <a:pt x="3744" y="3675"/>
                    <a:pt x="2160" y="6254"/>
                  </a:cubicBezTo>
                  <a:cubicBezTo>
                    <a:pt x="576" y="8833"/>
                    <a:pt x="288" y="11412"/>
                    <a:pt x="2880" y="13991"/>
                  </a:cubicBezTo>
                  <a:cubicBezTo>
                    <a:pt x="5472" y="16571"/>
                    <a:pt x="10944" y="19150"/>
                    <a:pt x="14544" y="20117"/>
                  </a:cubicBezTo>
                  <a:cubicBezTo>
                    <a:pt x="18144" y="21084"/>
                    <a:pt x="19872" y="20439"/>
                    <a:pt x="21600" y="197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5143499" y="4648200"/>
              <a:ext cx="127001" cy="216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0" y="8179"/>
                  </a:moveTo>
                  <a:cubicBezTo>
                    <a:pt x="3600" y="11534"/>
                    <a:pt x="7200" y="14889"/>
                    <a:pt x="9000" y="17406"/>
                  </a:cubicBezTo>
                  <a:cubicBezTo>
                    <a:pt x="10800" y="19922"/>
                    <a:pt x="10800" y="21600"/>
                    <a:pt x="10080" y="21390"/>
                  </a:cubicBezTo>
                  <a:cubicBezTo>
                    <a:pt x="9360" y="21181"/>
                    <a:pt x="7920" y="19083"/>
                    <a:pt x="6840" y="15833"/>
                  </a:cubicBezTo>
                  <a:cubicBezTo>
                    <a:pt x="5760" y="12583"/>
                    <a:pt x="5040" y="8179"/>
                    <a:pt x="6660" y="5348"/>
                  </a:cubicBezTo>
                  <a:cubicBezTo>
                    <a:pt x="8280" y="2517"/>
                    <a:pt x="12240" y="1258"/>
                    <a:pt x="15120" y="629"/>
                  </a:cubicBezTo>
                  <a:cubicBezTo>
                    <a:pt x="18000" y="0"/>
                    <a:pt x="19800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5366947" y="4497821"/>
              <a:ext cx="170254" cy="378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3" h="21485" fill="norm" stroke="1" extrusionOk="0">
                  <a:moveTo>
                    <a:pt x="20683" y="1325"/>
                  </a:moveTo>
                  <a:cubicBezTo>
                    <a:pt x="19654" y="845"/>
                    <a:pt x="18626" y="365"/>
                    <a:pt x="17212" y="125"/>
                  </a:cubicBezTo>
                  <a:cubicBezTo>
                    <a:pt x="15797" y="-115"/>
                    <a:pt x="13997" y="-115"/>
                    <a:pt x="11169" y="1085"/>
                  </a:cubicBezTo>
                  <a:cubicBezTo>
                    <a:pt x="8340" y="2285"/>
                    <a:pt x="4483" y="4685"/>
                    <a:pt x="2169" y="7565"/>
                  </a:cubicBezTo>
                  <a:cubicBezTo>
                    <a:pt x="-146" y="10445"/>
                    <a:pt x="-917" y="13805"/>
                    <a:pt x="1397" y="16205"/>
                  </a:cubicBezTo>
                  <a:cubicBezTo>
                    <a:pt x="3712" y="18605"/>
                    <a:pt x="9112" y="20045"/>
                    <a:pt x="14512" y="214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5542987" y="4679950"/>
              <a:ext cx="159314" cy="146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123" fill="norm" stroke="1" extrusionOk="0">
                  <a:moveTo>
                    <a:pt x="928" y="1825"/>
                  </a:moveTo>
                  <a:cubicBezTo>
                    <a:pt x="359" y="5172"/>
                    <a:pt x="-209" y="8518"/>
                    <a:pt x="75" y="11713"/>
                  </a:cubicBezTo>
                  <a:cubicBezTo>
                    <a:pt x="359" y="14907"/>
                    <a:pt x="1496" y="17949"/>
                    <a:pt x="2775" y="19623"/>
                  </a:cubicBezTo>
                  <a:cubicBezTo>
                    <a:pt x="4054" y="21296"/>
                    <a:pt x="5475" y="21600"/>
                    <a:pt x="6896" y="20383"/>
                  </a:cubicBezTo>
                  <a:cubicBezTo>
                    <a:pt x="8317" y="19166"/>
                    <a:pt x="9738" y="16428"/>
                    <a:pt x="10733" y="14299"/>
                  </a:cubicBezTo>
                  <a:cubicBezTo>
                    <a:pt x="11728" y="12169"/>
                    <a:pt x="12296" y="10648"/>
                    <a:pt x="12438" y="10800"/>
                  </a:cubicBezTo>
                  <a:cubicBezTo>
                    <a:pt x="12580" y="10952"/>
                    <a:pt x="12296" y="12777"/>
                    <a:pt x="12865" y="13842"/>
                  </a:cubicBezTo>
                  <a:cubicBezTo>
                    <a:pt x="13433" y="14907"/>
                    <a:pt x="14854" y="15211"/>
                    <a:pt x="16275" y="14907"/>
                  </a:cubicBezTo>
                  <a:cubicBezTo>
                    <a:pt x="17696" y="14603"/>
                    <a:pt x="19117" y="13690"/>
                    <a:pt x="19970" y="11104"/>
                  </a:cubicBezTo>
                  <a:cubicBezTo>
                    <a:pt x="20823" y="8518"/>
                    <a:pt x="21107" y="4259"/>
                    <a:pt x="2139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5777988" y="4651669"/>
              <a:ext cx="178313" cy="11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158" fill="norm" stroke="1" extrusionOk="0">
                  <a:moveTo>
                    <a:pt x="3039" y="12544"/>
                  </a:moveTo>
                  <a:cubicBezTo>
                    <a:pt x="4281" y="11344"/>
                    <a:pt x="5522" y="10144"/>
                    <a:pt x="6267" y="8144"/>
                  </a:cubicBezTo>
                  <a:cubicBezTo>
                    <a:pt x="7012" y="6144"/>
                    <a:pt x="7260" y="3344"/>
                    <a:pt x="6763" y="1744"/>
                  </a:cubicBezTo>
                  <a:cubicBezTo>
                    <a:pt x="6267" y="144"/>
                    <a:pt x="5025" y="-256"/>
                    <a:pt x="3908" y="144"/>
                  </a:cubicBezTo>
                  <a:cubicBezTo>
                    <a:pt x="2791" y="544"/>
                    <a:pt x="1798" y="1744"/>
                    <a:pt x="929" y="4544"/>
                  </a:cubicBezTo>
                  <a:cubicBezTo>
                    <a:pt x="60" y="7344"/>
                    <a:pt x="-685" y="11744"/>
                    <a:pt x="1053" y="15144"/>
                  </a:cubicBezTo>
                  <a:cubicBezTo>
                    <a:pt x="2791" y="18544"/>
                    <a:pt x="7012" y="20944"/>
                    <a:pt x="10736" y="21144"/>
                  </a:cubicBezTo>
                  <a:cubicBezTo>
                    <a:pt x="14460" y="21344"/>
                    <a:pt x="17687" y="19344"/>
                    <a:pt x="20915" y="173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5923987" y="4451350"/>
              <a:ext cx="143656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600" fill="norm" stroke="1" extrusionOk="0">
                  <a:moveTo>
                    <a:pt x="1022" y="0"/>
                  </a:moveTo>
                  <a:cubicBezTo>
                    <a:pt x="396" y="3900"/>
                    <a:pt x="-230" y="7800"/>
                    <a:pt x="83" y="11025"/>
                  </a:cubicBezTo>
                  <a:cubicBezTo>
                    <a:pt x="396" y="14250"/>
                    <a:pt x="1648" y="16800"/>
                    <a:pt x="2431" y="18450"/>
                  </a:cubicBezTo>
                  <a:cubicBezTo>
                    <a:pt x="3213" y="20100"/>
                    <a:pt x="3527" y="20850"/>
                    <a:pt x="4309" y="20925"/>
                  </a:cubicBezTo>
                  <a:cubicBezTo>
                    <a:pt x="5092" y="21000"/>
                    <a:pt x="6344" y="20400"/>
                    <a:pt x="7753" y="19425"/>
                  </a:cubicBezTo>
                  <a:cubicBezTo>
                    <a:pt x="9161" y="18450"/>
                    <a:pt x="10727" y="17100"/>
                    <a:pt x="12135" y="16200"/>
                  </a:cubicBezTo>
                  <a:cubicBezTo>
                    <a:pt x="13544" y="15300"/>
                    <a:pt x="14796" y="14850"/>
                    <a:pt x="16048" y="14850"/>
                  </a:cubicBezTo>
                  <a:cubicBezTo>
                    <a:pt x="17300" y="14850"/>
                    <a:pt x="18553" y="15300"/>
                    <a:pt x="19492" y="15975"/>
                  </a:cubicBezTo>
                  <a:cubicBezTo>
                    <a:pt x="20431" y="16650"/>
                    <a:pt x="21057" y="17550"/>
                    <a:pt x="21213" y="18375"/>
                  </a:cubicBezTo>
                  <a:cubicBezTo>
                    <a:pt x="21370" y="19200"/>
                    <a:pt x="21057" y="19950"/>
                    <a:pt x="17927" y="20475"/>
                  </a:cubicBezTo>
                  <a:cubicBezTo>
                    <a:pt x="14796" y="21000"/>
                    <a:pt x="8848" y="21300"/>
                    <a:pt x="29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6202209" y="4647098"/>
              <a:ext cx="140071" cy="479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380" fill="norm" stroke="1" extrusionOk="0">
                  <a:moveTo>
                    <a:pt x="9791" y="3161"/>
                  </a:moveTo>
                  <a:cubicBezTo>
                    <a:pt x="9473" y="6840"/>
                    <a:pt x="9155" y="10519"/>
                    <a:pt x="8679" y="13443"/>
                  </a:cubicBezTo>
                  <a:cubicBezTo>
                    <a:pt x="8202" y="16367"/>
                    <a:pt x="7567" y="18536"/>
                    <a:pt x="6773" y="19809"/>
                  </a:cubicBezTo>
                  <a:cubicBezTo>
                    <a:pt x="5979" y="21083"/>
                    <a:pt x="5026" y="21460"/>
                    <a:pt x="4391" y="21366"/>
                  </a:cubicBezTo>
                  <a:cubicBezTo>
                    <a:pt x="3755" y="21271"/>
                    <a:pt x="3438" y="20705"/>
                    <a:pt x="3597" y="19008"/>
                  </a:cubicBezTo>
                  <a:cubicBezTo>
                    <a:pt x="3755" y="17310"/>
                    <a:pt x="4391" y="14480"/>
                    <a:pt x="5820" y="11415"/>
                  </a:cubicBezTo>
                  <a:cubicBezTo>
                    <a:pt x="7250" y="8349"/>
                    <a:pt x="9473" y="5048"/>
                    <a:pt x="10902" y="3067"/>
                  </a:cubicBezTo>
                  <a:cubicBezTo>
                    <a:pt x="12332" y="1086"/>
                    <a:pt x="12967" y="426"/>
                    <a:pt x="14079" y="143"/>
                  </a:cubicBezTo>
                  <a:cubicBezTo>
                    <a:pt x="15191" y="-140"/>
                    <a:pt x="16779" y="-46"/>
                    <a:pt x="18050" y="803"/>
                  </a:cubicBezTo>
                  <a:cubicBezTo>
                    <a:pt x="19320" y="1652"/>
                    <a:pt x="20273" y="3256"/>
                    <a:pt x="20750" y="4340"/>
                  </a:cubicBezTo>
                  <a:cubicBezTo>
                    <a:pt x="21226" y="5425"/>
                    <a:pt x="21226" y="5991"/>
                    <a:pt x="19479" y="6557"/>
                  </a:cubicBezTo>
                  <a:cubicBezTo>
                    <a:pt x="17732" y="7123"/>
                    <a:pt x="14238" y="7689"/>
                    <a:pt x="11538" y="8019"/>
                  </a:cubicBezTo>
                  <a:cubicBezTo>
                    <a:pt x="8838" y="8349"/>
                    <a:pt x="6932" y="8443"/>
                    <a:pt x="4867" y="8066"/>
                  </a:cubicBezTo>
                  <a:cubicBezTo>
                    <a:pt x="2802" y="7689"/>
                    <a:pt x="579" y="6840"/>
                    <a:pt x="102" y="6274"/>
                  </a:cubicBezTo>
                  <a:cubicBezTo>
                    <a:pt x="-374" y="5708"/>
                    <a:pt x="897" y="5425"/>
                    <a:pt x="2167" y="51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6337400" y="4662059"/>
              <a:ext cx="344020" cy="463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17" fill="norm" stroke="1" extrusionOk="0">
                  <a:moveTo>
                    <a:pt x="6316" y="1705"/>
                  </a:moveTo>
                  <a:cubicBezTo>
                    <a:pt x="7106" y="1217"/>
                    <a:pt x="7896" y="728"/>
                    <a:pt x="7962" y="484"/>
                  </a:cubicBezTo>
                  <a:cubicBezTo>
                    <a:pt x="8028" y="239"/>
                    <a:pt x="7369" y="239"/>
                    <a:pt x="5986" y="728"/>
                  </a:cubicBezTo>
                  <a:cubicBezTo>
                    <a:pt x="4603" y="1217"/>
                    <a:pt x="2496" y="2194"/>
                    <a:pt x="1311" y="2927"/>
                  </a:cubicBezTo>
                  <a:cubicBezTo>
                    <a:pt x="125" y="3660"/>
                    <a:pt x="-138" y="4149"/>
                    <a:pt x="60" y="4442"/>
                  </a:cubicBezTo>
                  <a:cubicBezTo>
                    <a:pt x="257" y="4735"/>
                    <a:pt x="916" y="4833"/>
                    <a:pt x="2299" y="4491"/>
                  </a:cubicBezTo>
                  <a:cubicBezTo>
                    <a:pt x="3682" y="4149"/>
                    <a:pt x="5789" y="3367"/>
                    <a:pt x="7172" y="2878"/>
                  </a:cubicBezTo>
                  <a:cubicBezTo>
                    <a:pt x="8555" y="2389"/>
                    <a:pt x="9213" y="2194"/>
                    <a:pt x="9542" y="2389"/>
                  </a:cubicBezTo>
                  <a:cubicBezTo>
                    <a:pt x="9872" y="2585"/>
                    <a:pt x="9872" y="3171"/>
                    <a:pt x="9938" y="3709"/>
                  </a:cubicBezTo>
                  <a:cubicBezTo>
                    <a:pt x="10003" y="4246"/>
                    <a:pt x="10135" y="4735"/>
                    <a:pt x="10464" y="5126"/>
                  </a:cubicBezTo>
                  <a:cubicBezTo>
                    <a:pt x="10794" y="5517"/>
                    <a:pt x="11321" y="5810"/>
                    <a:pt x="12242" y="5957"/>
                  </a:cubicBezTo>
                  <a:cubicBezTo>
                    <a:pt x="13164" y="6103"/>
                    <a:pt x="14482" y="6103"/>
                    <a:pt x="15996" y="5468"/>
                  </a:cubicBezTo>
                  <a:cubicBezTo>
                    <a:pt x="17511" y="4833"/>
                    <a:pt x="19223" y="3562"/>
                    <a:pt x="20145" y="2683"/>
                  </a:cubicBezTo>
                  <a:cubicBezTo>
                    <a:pt x="21067" y="1803"/>
                    <a:pt x="21199" y="1314"/>
                    <a:pt x="21001" y="923"/>
                  </a:cubicBezTo>
                  <a:cubicBezTo>
                    <a:pt x="20803" y="532"/>
                    <a:pt x="20277" y="239"/>
                    <a:pt x="19684" y="93"/>
                  </a:cubicBezTo>
                  <a:cubicBezTo>
                    <a:pt x="19091" y="-54"/>
                    <a:pt x="18433" y="-54"/>
                    <a:pt x="17577" y="288"/>
                  </a:cubicBezTo>
                  <a:cubicBezTo>
                    <a:pt x="16721" y="630"/>
                    <a:pt x="15667" y="1314"/>
                    <a:pt x="15140" y="1950"/>
                  </a:cubicBezTo>
                  <a:cubicBezTo>
                    <a:pt x="14613" y="2585"/>
                    <a:pt x="14613" y="3171"/>
                    <a:pt x="15008" y="3513"/>
                  </a:cubicBezTo>
                  <a:cubicBezTo>
                    <a:pt x="15403" y="3856"/>
                    <a:pt x="16194" y="3953"/>
                    <a:pt x="16918" y="4002"/>
                  </a:cubicBezTo>
                  <a:cubicBezTo>
                    <a:pt x="17642" y="4051"/>
                    <a:pt x="18301" y="4051"/>
                    <a:pt x="18960" y="4002"/>
                  </a:cubicBezTo>
                  <a:cubicBezTo>
                    <a:pt x="19618" y="3953"/>
                    <a:pt x="20277" y="3856"/>
                    <a:pt x="20738" y="4051"/>
                  </a:cubicBezTo>
                  <a:cubicBezTo>
                    <a:pt x="21199" y="4246"/>
                    <a:pt x="21462" y="4735"/>
                    <a:pt x="21396" y="6006"/>
                  </a:cubicBezTo>
                  <a:cubicBezTo>
                    <a:pt x="21330" y="7276"/>
                    <a:pt x="20935" y="9329"/>
                    <a:pt x="20540" y="11723"/>
                  </a:cubicBezTo>
                  <a:cubicBezTo>
                    <a:pt x="20145" y="14118"/>
                    <a:pt x="19750" y="16855"/>
                    <a:pt x="19223" y="18516"/>
                  </a:cubicBezTo>
                  <a:cubicBezTo>
                    <a:pt x="18696" y="20178"/>
                    <a:pt x="18038" y="20764"/>
                    <a:pt x="17313" y="21106"/>
                  </a:cubicBezTo>
                  <a:cubicBezTo>
                    <a:pt x="16589" y="21448"/>
                    <a:pt x="15799" y="21546"/>
                    <a:pt x="14877" y="21204"/>
                  </a:cubicBezTo>
                  <a:cubicBezTo>
                    <a:pt x="13955" y="20862"/>
                    <a:pt x="12901" y="20080"/>
                    <a:pt x="12638" y="18809"/>
                  </a:cubicBezTo>
                  <a:cubicBezTo>
                    <a:pt x="12374" y="17539"/>
                    <a:pt x="12901" y="15779"/>
                    <a:pt x="13428" y="140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6743699" y="4654617"/>
              <a:ext cx="203201" cy="143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77" fill="norm" stroke="1" extrusionOk="0">
                  <a:moveTo>
                    <a:pt x="0" y="6379"/>
                  </a:moveTo>
                  <a:cubicBezTo>
                    <a:pt x="1125" y="6987"/>
                    <a:pt x="2250" y="7596"/>
                    <a:pt x="3825" y="7140"/>
                  </a:cubicBezTo>
                  <a:cubicBezTo>
                    <a:pt x="5400" y="6683"/>
                    <a:pt x="7425" y="5162"/>
                    <a:pt x="8438" y="3641"/>
                  </a:cubicBezTo>
                  <a:cubicBezTo>
                    <a:pt x="9450" y="2120"/>
                    <a:pt x="9450" y="599"/>
                    <a:pt x="8888" y="142"/>
                  </a:cubicBezTo>
                  <a:cubicBezTo>
                    <a:pt x="8325" y="-314"/>
                    <a:pt x="7200" y="294"/>
                    <a:pt x="5850" y="2424"/>
                  </a:cubicBezTo>
                  <a:cubicBezTo>
                    <a:pt x="4500" y="4554"/>
                    <a:pt x="2925" y="8204"/>
                    <a:pt x="2812" y="11855"/>
                  </a:cubicBezTo>
                  <a:cubicBezTo>
                    <a:pt x="2700" y="15506"/>
                    <a:pt x="4050" y="19156"/>
                    <a:pt x="7425" y="20221"/>
                  </a:cubicBezTo>
                  <a:cubicBezTo>
                    <a:pt x="10800" y="21286"/>
                    <a:pt x="16200" y="19765"/>
                    <a:pt x="21600" y="182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7105649" y="4324350"/>
              <a:ext cx="28858" cy="876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600" fill="norm" stroke="1" extrusionOk="0">
                  <a:moveTo>
                    <a:pt x="13886" y="0"/>
                  </a:moveTo>
                  <a:cubicBezTo>
                    <a:pt x="16971" y="2035"/>
                    <a:pt x="20057" y="4070"/>
                    <a:pt x="20829" y="6130"/>
                  </a:cubicBezTo>
                  <a:cubicBezTo>
                    <a:pt x="21600" y="8191"/>
                    <a:pt x="20057" y="10278"/>
                    <a:pt x="18514" y="12339"/>
                  </a:cubicBezTo>
                  <a:cubicBezTo>
                    <a:pt x="16971" y="14400"/>
                    <a:pt x="15429" y="16435"/>
                    <a:pt x="12343" y="17974"/>
                  </a:cubicBezTo>
                  <a:cubicBezTo>
                    <a:pt x="9257" y="19513"/>
                    <a:pt x="4629" y="2055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7238999" y="4692110"/>
              <a:ext cx="125725" cy="383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512" fill="norm" stroke="1" extrusionOk="0">
                  <a:moveTo>
                    <a:pt x="6480" y="3591"/>
                  </a:moveTo>
                  <a:cubicBezTo>
                    <a:pt x="6120" y="7982"/>
                    <a:pt x="5760" y="12374"/>
                    <a:pt x="5580" y="15163"/>
                  </a:cubicBezTo>
                  <a:cubicBezTo>
                    <a:pt x="5400" y="17952"/>
                    <a:pt x="5400" y="19138"/>
                    <a:pt x="5400" y="20028"/>
                  </a:cubicBezTo>
                  <a:cubicBezTo>
                    <a:pt x="5400" y="20919"/>
                    <a:pt x="5400" y="21512"/>
                    <a:pt x="5220" y="21512"/>
                  </a:cubicBezTo>
                  <a:cubicBezTo>
                    <a:pt x="5040" y="21512"/>
                    <a:pt x="4680" y="20919"/>
                    <a:pt x="4320" y="18545"/>
                  </a:cubicBezTo>
                  <a:cubicBezTo>
                    <a:pt x="3960" y="16171"/>
                    <a:pt x="3600" y="12017"/>
                    <a:pt x="3960" y="9050"/>
                  </a:cubicBezTo>
                  <a:cubicBezTo>
                    <a:pt x="4320" y="6083"/>
                    <a:pt x="5400" y="4303"/>
                    <a:pt x="6480" y="3057"/>
                  </a:cubicBezTo>
                  <a:cubicBezTo>
                    <a:pt x="7560" y="1811"/>
                    <a:pt x="8640" y="1099"/>
                    <a:pt x="10080" y="624"/>
                  </a:cubicBezTo>
                  <a:cubicBezTo>
                    <a:pt x="11520" y="149"/>
                    <a:pt x="13320" y="-88"/>
                    <a:pt x="14760" y="31"/>
                  </a:cubicBezTo>
                  <a:cubicBezTo>
                    <a:pt x="16200" y="149"/>
                    <a:pt x="17280" y="624"/>
                    <a:pt x="18360" y="1752"/>
                  </a:cubicBezTo>
                  <a:cubicBezTo>
                    <a:pt x="19440" y="2879"/>
                    <a:pt x="20520" y="4659"/>
                    <a:pt x="21060" y="5905"/>
                  </a:cubicBezTo>
                  <a:cubicBezTo>
                    <a:pt x="21600" y="7152"/>
                    <a:pt x="21600" y="7864"/>
                    <a:pt x="19980" y="8457"/>
                  </a:cubicBezTo>
                  <a:cubicBezTo>
                    <a:pt x="18360" y="9050"/>
                    <a:pt x="15120" y="9525"/>
                    <a:pt x="11520" y="8932"/>
                  </a:cubicBezTo>
                  <a:cubicBezTo>
                    <a:pt x="7920" y="8338"/>
                    <a:pt x="3960" y="6677"/>
                    <a:pt x="0" y="50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7416243" y="4455437"/>
              <a:ext cx="127557" cy="358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424" fill="norm" stroke="1" extrusionOk="0">
                  <a:moveTo>
                    <a:pt x="6467" y="135"/>
                  </a:moveTo>
                  <a:cubicBezTo>
                    <a:pt x="8591" y="8"/>
                    <a:pt x="10716" y="-118"/>
                    <a:pt x="11955" y="198"/>
                  </a:cubicBezTo>
                  <a:cubicBezTo>
                    <a:pt x="13195" y="514"/>
                    <a:pt x="13549" y="1271"/>
                    <a:pt x="13195" y="3356"/>
                  </a:cubicBezTo>
                  <a:cubicBezTo>
                    <a:pt x="12841" y="5440"/>
                    <a:pt x="11778" y="8850"/>
                    <a:pt x="10185" y="11882"/>
                  </a:cubicBezTo>
                  <a:cubicBezTo>
                    <a:pt x="8591" y="14914"/>
                    <a:pt x="6467" y="17566"/>
                    <a:pt x="4873" y="19208"/>
                  </a:cubicBezTo>
                  <a:cubicBezTo>
                    <a:pt x="3280" y="20850"/>
                    <a:pt x="2218" y="21482"/>
                    <a:pt x="1332" y="21419"/>
                  </a:cubicBezTo>
                  <a:cubicBezTo>
                    <a:pt x="447" y="21356"/>
                    <a:pt x="-261" y="20598"/>
                    <a:pt x="93" y="19271"/>
                  </a:cubicBezTo>
                  <a:cubicBezTo>
                    <a:pt x="447" y="17945"/>
                    <a:pt x="1864" y="16050"/>
                    <a:pt x="2926" y="14787"/>
                  </a:cubicBezTo>
                  <a:cubicBezTo>
                    <a:pt x="3988" y="13524"/>
                    <a:pt x="4696" y="12893"/>
                    <a:pt x="5936" y="12450"/>
                  </a:cubicBezTo>
                  <a:cubicBezTo>
                    <a:pt x="7175" y="12008"/>
                    <a:pt x="8946" y="11756"/>
                    <a:pt x="10185" y="12198"/>
                  </a:cubicBezTo>
                  <a:cubicBezTo>
                    <a:pt x="11424" y="12640"/>
                    <a:pt x="12132" y="13777"/>
                    <a:pt x="13018" y="15229"/>
                  </a:cubicBezTo>
                  <a:cubicBezTo>
                    <a:pt x="13903" y="16682"/>
                    <a:pt x="14965" y="18450"/>
                    <a:pt x="16382" y="19398"/>
                  </a:cubicBezTo>
                  <a:cubicBezTo>
                    <a:pt x="17798" y="20345"/>
                    <a:pt x="19569" y="20471"/>
                    <a:pt x="21339" y="205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7579959" y="4688025"/>
              <a:ext cx="51799" cy="125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0" h="20959" fill="norm" stroke="1" extrusionOk="0">
                  <a:moveTo>
                    <a:pt x="15715" y="3960"/>
                  </a:moveTo>
                  <a:cubicBezTo>
                    <a:pt x="18208" y="2190"/>
                    <a:pt x="20700" y="419"/>
                    <a:pt x="20285" y="65"/>
                  </a:cubicBezTo>
                  <a:cubicBezTo>
                    <a:pt x="19869" y="-289"/>
                    <a:pt x="16546" y="773"/>
                    <a:pt x="12392" y="3783"/>
                  </a:cubicBezTo>
                  <a:cubicBezTo>
                    <a:pt x="8238" y="6793"/>
                    <a:pt x="3254" y="11750"/>
                    <a:pt x="1177" y="15114"/>
                  </a:cubicBezTo>
                  <a:cubicBezTo>
                    <a:pt x="-900" y="18478"/>
                    <a:pt x="-69" y="20249"/>
                    <a:pt x="2423" y="20780"/>
                  </a:cubicBezTo>
                  <a:cubicBezTo>
                    <a:pt x="4915" y="21311"/>
                    <a:pt x="9069" y="20603"/>
                    <a:pt x="11977" y="19363"/>
                  </a:cubicBezTo>
                  <a:cubicBezTo>
                    <a:pt x="14885" y="18124"/>
                    <a:pt x="16546" y="16354"/>
                    <a:pt x="15300" y="13521"/>
                  </a:cubicBezTo>
                  <a:cubicBezTo>
                    <a:pt x="14054" y="10688"/>
                    <a:pt x="9900" y="6793"/>
                    <a:pt x="5746" y="28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7639049" y="4679950"/>
              <a:ext cx="292101" cy="144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1" fill="norm" stroke="1" extrusionOk="0">
                  <a:moveTo>
                    <a:pt x="0" y="0"/>
                  </a:moveTo>
                  <a:cubicBezTo>
                    <a:pt x="783" y="626"/>
                    <a:pt x="1565" y="1252"/>
                    <a:pt x="2113" y="3130"/>
                  </a:cubicBezTo>
                  <a:cubicBezTo>
                    <a:pt x="2661" y="5009"/>
                    <a:pt x="2974" y="8139"/>
                    <a:pt x="3130" y="10643"/>
                  </a:cubicBezTo>
                  <a:cubicBezTo>
                    <a:pt x="3287" y="13148"/>
                    <a:pt x="3287" y="15026"/>
                    <a:pt x="3130" y="16748"/>
                  </a:cubicBezTo>
                  <a:cubicBezTo>
                    <a:pt x="2974" y="18470"/>
                    <a:pt x="2661" y="20035"/>
                    <a:pt x="2270" y="20191"/>
                  </a:cubicBezTo>
                  <a:cubicBezTo>
                    <a:pt x="1878" y="20348"/>
                    <a:pt x="1409" y="19096"/>
                    <a:pt x="1330" y="16904"/>
                  </a:cubicBezTo>
                  <a:cubicBezTo>
                    <a:pt x="1252" y="14713"/>
                    <a:pt x="1565" y="11583"/>
                    <a:pt x="1957" y="9391"/>
                  </a:cubicBezTo>
                  <a:cubicBezTo>
                    <a:pt x="2348" y="7200"/>
                    <a:pt x="2817" y="5948"/>
                    <a:pt x="3443" y="5165"/>
                  </a:cubicBezTo>
                  <a:cubicBezTo>
                    <a:pt x="4070" y="4383"/>
                    <a:pt x="4852" y="4070"/>
                    <a:pt x="5400" y="5009"/>
                  </a:cubicBezTo>
                  <a:cubicBezTo>
                    <a:pt x="5948" y="5948"/>
                    <a:pt x="6261" y="8139"/>
                    <a:pt x="6496" y="10330"/>
                  </a:cubicBezTo>
                  <a:cubicBezTo>
                    <a:pt x="6730" y="12522"/>
                    <a:pt x="6887" y="14713"/>
                    <a:pt x="6965" y="16591"/>
                  </a:cubicBezTo>
                  <a:cubicBezTo>
                    <a:pt x="7043" y="18470"/>
                    <a:pt x="7043" y="20035"/>
                    <a:pt x="7435" y="20817"/>
                  </a:cubicBezTo>
                  <a:cubicBezTo>
                    <a:pt x="7826" y="21600"/>
                    <a:pt x="8609" y="21600"/>
                    <a:pt x="9548" y="19878"/>
                  </a:cubicBezTo>
                  <a:cubicBezTo>
                    <a:pt x="10487" y="18157"/>
                    <a:pt x="11583" y="14713"/>
                    <a:pt x="12365" y="11426"/>
                  </a:cubicBezTo>
                  <a:cubicBezTo>
                    <a:pt x="13148" y="8139"/>
                    <a:pt x="13617" y="5009"/>
                    <a:pt x="13461" y="4070"/>
                  </a:cubicBezTo>
                  <a:cubicBezTo>
                    <a:pt x="13304" y="3130"/>
                    <a:pt x="12522" y="4383"/>
                    <a:pt x="11974" y="5791"/>
                  </a:cubicBezTo>
                  <a:cubicBezTo>
                    <a:pt x="11426" y="7200"/>
                    <a:pt x="11113" y="8765"/>
                    <a:pt x="10957" y="10487"/>
                  </a:cubicBezTo>
                  <a:cubicBezTo>
                    <a:pt x="10800" y="12209"/>
                    <a:pt x="10800" y="14087"/>
                    <a:pt x="11583" y="15652"/>
                  </a:cubicBezTo>
                  <a:cubicBezTo>
                    <a:pt x="12365" y="17217"/>
                    <a:pt x="13930" y="18470"/>
                    <a:pt x="15730" y="19096"/>
                  </a:cubicBezTo>
                  <a:cubicBezTo>
                    <a:pt x="17530" y="19722"/>
                    <a:pt x="19565" y="19722"/>
                    <a:pt x="21600" y="1972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7943849" y="4883150"/>
              <a:ext cx="889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6171"/>
                    <a:pt x="11314" y="12343"/>
                    <a:pt x="7714" y="15943"/>
                  </a:cubicBezTo>
                  <a:cubicBezTo>
                    <a:pt x="4114" y="19543"/>
                    <a:pt x="2057" y="2057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8067939" y="4747683"/>
              <a:ext cx="123562" cy="104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99" fill="norm" stroke="1" extrusionOk="0">
                  <a:moveTo>
                    <a:pt x="5995" y="3024"/>
                  </a:moveTo>
                  <a:cubicBezTo>
                    <a:pt x="4896" y="7344"/>
                    <a:pt x="3798" y="11664"/>
                    <a:pt x="2700" y="15120"/>
                  </a:cubicBezTo>
                  <a:cubicBezTo>
                    <a:pt x="1602" y="18576"/>
                    <a:pt x="503" y="21168"/>
                    <a:pt x="137" y="21384"/>
                  </a:cubicBezTo>
                  <a:cubicBezTo>
                    <a:pt x="-229" y="21600"/>
                    <a:pt x="137" y="19440"/>
                    <a:pt x="1235" y="16200"/>
                  </a:cubicBezTo>
                  <a:cubicBezTo>
                    <a:pt x="2334" y="12960"/>
                    <a:pt x="4164" y="8640"/>
                    <a:pt x="6544" y="5400"/>
                  </a:cubicBezTo>
                  <a:cubicBezTo>
                    <a:pt x="8924" y="2160"/>
                    <a:pt x="11852" y="0"/>
                    <a:pt x="13500" y="0"/>
                  </a:cubicBezTo>
                  <a:cubicBezTo>
                    <a:pt x="15147" y="0"/>
                    <a:pt x="15513" y="2160"/>
                    <a:pt x="15879" y="5400"/>
                  </a:cubicBezTo>
                  <a:cubicBezTo>
                    <a:pt x="16246" y="8640"/>
                    <a:pt x="16612" y="12960"/>
                    <a:pt x="17527" y="15768"/>
                  </a:cubicBezTo>
                  <a:cubicBezTo>
                    <a:pt x="18442" y="18576"/>
                    <a:pt x="19907" y="19872"/>
                    <a:pt x="21371" y="2116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8216899" y="4760559"/>
              <a:ext cx="127001" cy="85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60" fill="norm" stroke="1" extrusionOk="0">
                  <a:moveTo>
                    <a:pt x="2160" y="11272"/>
                  </a:moveTo>
                  <a:cubicBezTo>
                    <a:pt x="3960" y="10243"/>
                    <a:pt x="5760" y="9214"/>
                    <a:pt x="7380" y="7157"/>
                  </a:cubicBezTo>
                  <a:cubicBezTo>
                    <a:pt x="9000" y="5100"/>
                    <a:pt x="10440" y="2014"/>
                    <a:pt x="10260" y="729"/>
                  </a:cubicBezTo>
                  <a:cubicBezTo>
                    <a:pt x="10080" y="-557"/>
                    <a:pt x="8280" y="-43"/>
                    <a:pt x="6660" y="1500"/>
                  </a:cubicBezTo>
                  <a:cubicBezTo>
                    <a:pt x="5040" y="3043"/>
                    <a:pt x="3600" y="5614"/>
                    <a:pt x="2340" y="8186"/>
                  </a:cubicBezTo>
                  <a:cubicBezTo>
                    <a:pt x="1080" y="10757"/>
                    <a:pt x="0" y="13329"/>
                    <a:pt x="0" y="15643"/>
                  </a:cubicBezTo>
                  <a:cubicBezTo>
                    <a:pt x="0" y="17957"/>
                    <a:pt x="1080" y="20014"/>
                    <a:pt x="4140" y="20529"/>
                  </a:cubicBezTo>
                  <a:cubicBezTo>
                    <a:pt x="7200" y="21043"/>
                    <a:pt x="12240" y="20014"/>
                    <a:pt x="15480" y="17957"/>
                  </a:cubicBezTo>
                  <a:cubicBezTo>
                    <a:pt x="18720" y="15900"/>
                    <a:pt x="20160" y="12814"/>
                    <a:pt x="21600" y="97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8363375" y="4540250"/>
              <a:ext cx="69425" cy="363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40" fill="norm" stroke="1" extrusionOk="0">
                  <a:moveTo>
                    <a:pt x="21468" y="0"/>
                  </a:moveTo>
                  <a:cubicBezTo>
                    <a:pt x="16232" y="1873"/>
                    <a:pt x="10995" y="3746"/>
                    <a:pt x="7395" y="6680"/>
                  </a:cubicBezTo>
                  <a:cubicBezTo>
                    <a:pt x="3795" y="9614"/>
                    <a:pt x="1832" y="13609"/>
                    <a:pt x="850" y="15919"/>
                  </a:cubicBezTo>
                  <a:cubicBezTo>
                    <a:pt x="-132" y="18229"/>
                    <a:pt x="-132" y="18853"/>
                    <a:pt x="195" y="19477"/>
                  </a:cubicBezTo>
                  <a:cubicBezTo>
                    <a:pt x="523" y="20102"/>
                    <a:pt x="1177" y="20726"/>
                    <a:pt x="3141" y="21101"/>
                  </a:cubicBezTo>
                  <a:cubicBezTo>
                    <a:pt x="5104" y="21475"/>
                    <a:pt x="8377" y="21600"/>
                    <a:pt x="10341" y="21163"/>
                  </a:cubicBezTo>
                  <a:cubicBezTo>
                    <a:pt x="12304" y="20726"/>
                    <a:pt x="12959" y="19727"/>
                    <a:pt x="13613" y="1872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8335433" y="4737100"/>
              <a:ext cx="141818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224" y="21600"/>
                  </a:moveTo>
                  <a:cubicBezTo>
                    <a:pt x="1612" y="16457"/>
                    <a:pt x="0" y="11314"/>
                    <a:pt x="0" y="8229"/>
                  </a:cubicBezTo>
                  <a:cubicBezTo>
                    <a:pt x="0" y="5143"/>
                    <a:pt x="1612" y="4114"/>
                    <a:pt x="5481" y="3086"/>
                  </a:cubicBezTo>
                  <a:cubicBezTo>
                    <a:pt x="9349" y="2057"/>
                    <a:pt x="15475" y="102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8439149" y="4514850"/>
              <a:ext cx="212759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7" h="21600" fill="norm" stroke="1" extrusionOk="0">
                  <a:moveTo>
                    <a:pt x="9874" y="0"/>
                  </a:moveTo>
                  <a:cubicBezTo>
                    <a:pt x="13371" y="1927"/>
                    <a:pt x="16869" y="3854"/>
                    <a:pt x="18926" y="5831"/>
                  </a:cubicBezTo>
                  <a:cubicBezTo>
                    <a:pt x="20983" y="7808"/>
                    <a:pt x="21600" y="9837"/>
                    <a:pt x="18720" y="12372"/>
                  </a:cubicBezTo>
                  <a:cubicBezTo>
                    <a:pt x="15840" y="14907"/>
                    <a:pt x="9463" y="17949"/>
                    <a:pt x="5760" y="19572"/>
                  </a:cubicBezTo>
                  <a:cubicBezTo>
                    <a:pt x="2057" y="21194"/>
                    <a:pt x="1029" y="2139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8801099" y="4807655"/>
              <a:ext cx="196851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4645" y="12126"/>
                    <a:pt x="9290" y="4168"/>
                    <a:pt x="12890" y="1326"/>
                  </a:cubicBezTo>
                  <a:cubicBezTo>
                    <a:pt x="16490" y="-1516"/>
                    <a:pt x="19045" y="758"/>
                    <a:pt x="21600" y="30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8775699" y="4959350"/>
              <a:ext cx="1968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9228666" y="4723048"/>
              <a:ext cx="180942" cy="700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6" h="21396" fill="norm" stroke="1" extrusionOk="0">
                  <a:moveTo>
                    <a:pt x="12720" y="1981"/>
                  </a:moveTo>
                  <a:cubicBezTo>
                    <a:pt x="13440" y="1658"/>
                    <a:pt x="14160" y="1335"/>
                    <a:pt x="14400" y="1011"/>
                  </a:cubicBezTo>
                  <a:cubicBezTo>
                    <a:pt x="14640" y="688"/>
                    <a:pt x="14400" y="365"/>
                    <a:pt x="13680" y="171"/>
                  </a:cubicBezTo>
                  <a:cubicBezTo>
                    <a:pt x="12960" y="-23"/>
                    <a:pt x="11760" y="-88"/>
                    <a:pt x="9480" y="171"/>
                  </a:cubicBezTo>
                  <a:cubicBezTo>
                    <a:pt x="7200" y="429"/>
                    <a:pt x="3840" y="1011"/>
                    <a:pt x="1920" y="2111"/>
                  </a:cubicBezTo>
                  <a:cubicBezTo>
                    <a:pt x="0" y="3210"/>
                    <a:pt x="-480" y="4827"/>
                    <a:pt x="480" y="5732"/>
                  </a:cubicBezTo>
                  <a:cubicBezTo>
                    <a:pt x="1440" y="6638"/>
                    <a:pt x="3840" y="6832"/>
                    <a:pt x="6360" y="6799"/>
                  </a:cubicBezTo>
                  <a:cubicBezTo>
                    <a:pt x="8880" y="6767"/>
                    <a:pt x="11520" y="6508"/>
                    <a:pt x="13560" y="5862"/>
                  </a:cubicBezTo>
                  <a:cubicBezTo>
                    <a:pt x="15600" y="5215"/>
                    <a:pt x="17040" y="4180"/>
                    <a:pt x="17640" y="3501"/>
                  </a:cubicBezTo>
                  <a:cubicBezTo>
                    <a:pt x="18240" y="2822"/>
                    <a:pt x="18000" y="2499"/>
                    <a:pt x="17760" y="2531"/>
                  </a:cubicBezTo>
                  <a:cubicBezTo>
                    <a:pt x="17520" y="2563"/>
                    <a:pt x="17280" y="2952"/>
                    <a:pt x="17640" y="4116"/>
                  </a:cubicBezTo>
                  <a:cubicBezTo>
                    <a:pt x="18000" y="5280"/>
                    <a:pt x="18960" y="7220"/>
                    <a:pt x="19680" y="9451"/>
                  </a:cubicBezTo>
                  <a:cubicBezTo>
                    <a:pt x="20400" y="11682"/>
                    <a:pt x="20880" y="14204"/>
                    <a:pt x="20160" y="16177"/>
                  </a:cubicBezTo>
                  <a:cubicBezTo>
                    <a:pt x="19440" y="18149"/>
                    <a:pt x="17520" y="19572"/>
                    <a:pt x="15120" y="20413"/>
                  </a:cubicBezTo>
                  <a:cubicBezTo>
                    <a:pt x="12720" y="21253"/>
                    <a:pt x="9840" y="21512"/>
                    <a:pt x="7440" y="21350"/>
                  </a:cubicBezTo>
                  <a:cubicBezTo>
                    <a:pt x="5040" y="21189"/>
                    <a:pt x="3120" y="20607"/>
                    <a:pt x="1680" y="19766"/>
                  </a:cubicBezTo>
                  <a:cubicBezTo>
                    <a:pt x="240" y="18925"/>
                    <a:pt x="-720" y="17826"/>
                    <a:pt x="1080" y="16694"/>
                  </a:cubicBezTo>
                  <a:cubicBezTo>
                    <a:pt x="2880" y="15562"/>
                    <a:pt x="7440" y="14398"/>
                    <a:pt x="12000" y="132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9334499" y="4730750"/>
              <a:ext cx="508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327"/>
                    <a:pt x="9000" y="655"/>
                    <a:pt x="12600" y="3436"/>
                  </a:cubicBezTo>
                  <a:cubicBezTo>
                    <a:pt x="16200" y="6218"/>
                    <a:pt x="18900" y="11455"/>
                    <a:pt x="20250" y="14891"/>
                  </a:cubicBezTo>
                  <a:cubicBezTo>
                    <a:pt x="21600" y="18327"/>
                    <a:pt x="21600" y="19964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9549269" y="4491193"/>
              <a:ext cx="147182" cy="607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538" fill="norm" stroke="1" extrusionOk="0">
                  <a:moveTo>
                    <a:pt x="21456" y="1963"/>
                  </a:moveTo>
                  <a:cubicBezTo>
                    <a:pt x="21456" y="1588"/>
                    <a:pt x="21456" y="1213"/>
                    <a:pt x="21147" y="838"/>
                  </a:cubicBezTo>
                  <a:cubicBezTo>
                    <a:pt x="20839" y="463"/>
                    <a:pt x="20222" y="88"/>
                    <a:pt x="19296" y="13"/>
                  </a:cubicBezTo>
                  <a:cubicBezTo>
                    <a:pt x="18370" y="-62"/>
                    <a:pt x="17136" y="163"/>
                    <a:pt x="14359" y="1176"/>
                  </a:cubicBezTo>
                  <a:cubicBezTo>
                    <a:pt x="11582" y="2188"/>
                    <a:pt x="7262" y="3988"/>
                    <a:pt x="4330" y="6201"/>
                  </a:cubicBezTo>
                  <a:cubicBezTo>
                    <a:pt x="1399" y="8413"/>
                    <a:pt x="-144" y="11038"/>
                    <a:pt x="10" y="13251"/>
                  </a:cubicBezTo>
                  <a:cubicBezTo>
                    <a:pt x="165" y="15463"/>
                    <a:pt x="2016" y="17263"/>
                    <a:pt x="5565" y="18576"/>
                  </a:cubicBezTo>
                  <a:cubicBezTo>
                    <a:pt x="9113" y="19888"/>
                    <a:pt x="14359" y="20713"/>
                    <a:pt x="19605" y="215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9735560" y="4812282"/>
              <a:ext cx="125990" cy="22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0929" fill="norm" stroke="1" extrusionOk="0">
                  <a:moveTo>
                    <a:pt x="11708" y="3696"/>
                  </a:moveTo>
                  <a:cubicBezTo>
                    <a:pt x="12428" y="2096"/>
                    <a:pt x="13148" y="496"/>
                    <a:pt x="12968" y="96"/>
                  </a:cubicBezTo>
                  <a:cubicBezTo>
                    <a:pt x="12788" y="-304"/>
                    <a:pt x="11708" y="496"/>
                    <a:pt x="9368" y="3396"/>
                  </a:cubicBezTo>
                  <a:cubicBezTo>
                    <a:pt x="7028" y="6296"/>
                    <a:pt x="3428" y="11296"/>
                    <a:pt x="1628" y="14296"/>
                  </a:cubicBezTo>
                  <a:cubicBezTo>
                    <a:pt x="-172" y="17296"/>
                    <a:pt x="-172" y="18296"/>
                    <a:pt x="188" y="19296"/>
                  </a:cubicBezTo>
                  <a:cubicBezTo>
                    <a:pt x="548" y="20296"/>
                    <a:pt x="1268" y="21296"/>
                    <a:pt x="4508" y="20796"/>
                  </a:cubicBezTo>
                  <a:cubicBezTo>
                    <a:pt x="7748" y="20296"/>
                    <a:pt x="13508" y="18296"/>
                    <a:pt x="16928" y="15596"/>
                  </a:cubicBezTo>
                  <a:cubicBezTo>
                    <a:pt x="20348" y="12896"/>
                    <a:pt x="21428" y="9496"/>
                    <a:pt x="21428" y="7196"/>
                  </a:cubicBezTo>
                  <a:cubicBezTo>
                    <a:pt x="21428" y="4896"/>
                    <a:pt x="20348" y="3696"/>
                    <a:pt x="18728" y="2896"/>
                  </a:cubicBezTo>
                  <a:cubicBezTo>
                    <a:pt x="17108" y="2096"/>
                    <a:pt x="14948" y="1696"/>
                    <a:pt x="13328" y="1896"/>
                  </a:cubicBezTo>
                  <a:cubicBezTo>
                    <a:pt x="11708" y="2096"/>
                    <a:pt x="10628" y="2896"/>
                    <a:pt x="9548" y="369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9887479" y="4619535"/>
              <a:ext cx="119210" cy="395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483" fill="norm" stroke="1" extrusionOk="0">
                  <a:moveTo>
                    <a:pt x="13313" y="866"/>
                  </a:moveTo>
                  <a:cubicBezTo>
                    <a:pt x="12196" y="407"/>
                    <a:pt x="11079" y="-53"/>
                    <a:pt x="10334" y="4"/>
                  </a:cubicBezTo>
                  <a:cubicBezTo>
                    <a:pt x="9589" y="62"/>
                    <a:pt x="9217" y="636"/>
                    <a:pt x="9031" y="2475"/>
                  </a:cubicBezTo>
                  <a:cubicBezTo>
                    <a:pt x="8844" y="4313"/>
                    <a:pt x="8844" y="7415"/>
                    <a:pt x="8472" y="10460"/>
                  </a:cubicBezTo>
                  <a:cubicBezTo>
                    <a:pt x="8100" y="13504"/>
                    <a:pt x="7355" y="16492"/>
                    <a:pt x="6796" y="18273"/>
                  </a:cubicBezTo>
                  <a:cubicBezTo>
                    <a:pt x="6237" y="20053"/>
                    <a:pt x="5865" y="20628"/>
                    <a:pt x="5493" y="20628"/>
                  </a:cubicBezTo>
                  <a:cubicBezTo>
                    <a:pt x="5120" y="20628"/>
                    <a:pt x="4748" y="20053"/>
                    <a:pt x="4748" y="19192"/>
                  </a:cubicBezTo>
                  <a:cubicBezTo>
                    <a:pt x="4748" y="18330"/>
                    <a:pt x="5120" y="17181"/>
                    <a:pt x="6051" y="16434"/>
                  </a:cubicBezTo>
                  <a:cubicBezTo>
                    <a:pt x="6982" y="15687"/>
                    <a:pt x="8472" y="15343"/>
                    <a:pt x="10334" y="15228"/>
                  </a:cubicBezTo>
                  <a:cubicBezTo>
                    <a:pt x="12196" y="15113"/>
                    <a:pt x="14431" y="15228"/>
                    <a:pt x="16293" y="15745"/>
                  </a:cubicBezTo>
                  <a:cubicBezTo>
                    <a:pt x="18155" y="16262"/>
                    <a:pt x="19644" y="17181"/>
                    <a:pt x="20389" y="17985"/>
                  </a:cubicBezTo>
                  <a:cubicBezTo>
                    <a:pt x="21134" y="18790"/>
                    <a:pt x="21134" y="19479"/>
                    <a:pt x="20575" y="20053"/>
                  </a:cubicBezTo>
                  <a:cubicBezTo>
                    <a:pt x="20017" y="20628"/>
                    <a:pt x="18900" y="21087"/>
                    <a:pt x="17410" y="21317"/>
                  </a:cubicBezTo>
                  <a:cubicBezTo>
                    <a:pt x="15920" y="21547"/>
                    <a:pt x="14058" y="21547"/>
                    <a:pt x="11265" y="21260"/>
                  </a:cubicBezTo>
                  <a:cubicBezTo>
                    <a:pt x="8472" y="20973"/>
                    <a:pt x="4748" y="20398"/>
                    <a:pt x="2513" y="19824"/>
                  </a:cubicBezTo>
                  <a:cubicBezTo>
                    <a:pt x="279" y="19249"/>
                    <a:pt x="-466" y="18675"/>
                    <a:pt x="279" y="18215"/>
                  </a:cubicBezTo>
                  <a:cubicBezTo>
                    <a:pt x="1024" y="17756"/>
                    <a:pt x="3258" y="17411"/>
                    <a:pt x="5865" y="17009"/>
                  </a:cubicBezTo>
                  <a:cubicBezTo>
                    <a:pt x="8472" y="16607"/>
                    <a:pt x="11451" y="16147"/>
                    <a:pt x="14431" y="1568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10013949" y="4868004"/>
              <a:ext cx="56726" cy="25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218" fill="norm" stroke="1" extrusionOk="0">
                  <a:moveTo>
                    <a:pt x="0" y="1236"/>
                  </a:moveTo>
                  <a:cubicBezTo>
                    <a:pt x="6400" y="545"/>
                    <a:pt x="12800" y="-146"/>
                    <a:pt x="16400" y="27"/>
                  </a:cubicBezTo>
                  <a:cubicBezTo>
                    <a:pt x="20000" y="200"/>
                    <a:pt x="20800" y="1236"/>
                    <a:pt x="21200" y="4260"/>
                  </a:cubicBezTo>
                  <a:cubicBezTo>
                    <a:pt x="21600" y="7284"/>
                    <a:pt x="21600" y="12296"/>
                    <a:pt x="20400" y="15320"/>
                  </a:cubicBezTo>
                  <a:cubicBezTo>
                    <a:pt x="19200" y="18344"/>
                    <a:pt x="16800" y="19380"/>
                    <a:pt x="13600" y="20158"/>
                  </a:cubicBezTo>
                  <a:cubicBezTo>
                    <a:pt x="10400" y="20936"/>
                    <a:pt x="6400" y="21454"/>
                    <a:pt x="4000" y="21108"/>
                  </a:cubicBezTo>
                  <a:cubicBezTo>
                    <a:pt x="1600" y="20763"/>
                    <a:pt x="800" y="19553"/>
                    <a:pt x="400" y="17912"/>
                  </a:cubicBezTo>
                  <a:cubicBezTo>
                    <a:pt x="0" y="16270"/>
                    <a:pt x="0" y="14196"/>
                    <a:pt x="0" y="121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10052049" y="4758266"/>
              <a:ext cx="5080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0800"/>
                    <a:pt x="9000" y="0"/>
                    <a:pt x="12600" y="0"/>
                  </a:cubicBezTo>
                  <a:cubicBezTo>
                    <a:pt x="16200" y="0"/>
                    <a:pt x="18900" y="10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10100390" y="4838180"/>
              <a:ext cx="110410" cy="114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304" fill="norm" stroke="1" extrusionOk="0">
                  <a:moveTo>
                    <a:pt x="7810" y="3631"/>
                  </a:moveTo>
                  <a:cubicBezTo>
                    <a:pt x="10255" y="2060"/>
                    <a:pt x="12701" y="489"/>
                    <a:pt x="12904" y="97"/>
                  </a:cubicBezTo>
                  <a:cubicBezTo>
                    <a:pt x="13108" y="-296"/>
                    <a:pt x="11070" y="489"/>
                    <a:pt x="8625" y="2846"/>
                  </a:cubicBezTo>
                  <a:cubicBezTo>
                    <a:pt x="6180" y="5202"/>
                    <a:pt x="3327" y="9129"/>
                    <a:pt x="1697" y="12075"/>
                  </a:cubicBezTo>
                  <a:cubicBezTo>
                    <a:pt x="67" y="15020"/>
                    <a:pt x="-341" y="16984"/>
                    <a:pt x="270" y="18555"/>
                  </a:cubicBezTo>
                  <a:cubicBezTo>
                    <a:pt x="882" y="20126"/>
                    <a:pt x="2512" y="21304"/>
                    <a:pt x="6180" y="21304"/>
                  </a:cubicBezTo>
                  <a:cubicBezTo>
                    <a:pt x="9848" y="21304"/>
                    <a:pt x="15553" y="20126"/>
                    <a:pt x="21259" y="189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10184475" y="4826000"/>
              <a:ext cx="127926" cy="147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469" fill="norm" stroke="1" extrusionOk="0">
                  <a:moveTo>
                    <a:pt x="21056" y="0"/>
                  </a:moveTo>
                  <a:cubicBezTo>
                    <a:pt x="16527" y="926"/>
                    <a:pt x="11998" y="1851"/>
                    <a:pt x="8340" y="4474"/>
                  </a:cubicBezTo>
                  <a:cubicBezTo>
                    <a:pt x="4682" y="7097"/>
                    <a:pt x="1895" y="11417"/>
                    <a:pt x="675" y="14349"/>
                  </a:cubicBezTo>
                  <a:cubicBezTo>
                    <a:pt x="-544" y="17280"/>
                    <a:pt x="-196" y="18823"/>
                    <a:pt x="2417" y="19903"/>
                  </a:cubicBezTo>
                  <a:cubicBezTo>
                    <a:pt x="5030" y="20983"/>
                    <a:pt x="9908" y="21600"/>
                    <a:pt x="13217" y="21446"/>
                  </a:cubicBezTo>
                  <a:cubicBezTo>
                    <a:pt x="16527" y="21291"/>
                    <a:pt x="18269" y="20366"/>
                    <a:pt x="20011" y="194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10326422" y="4578350"/>
              <a:ext cx="93929" cy="370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600" fill="norm" stroke="1" extrusionOk="0">
                  <a:moveTo>
                    <a:pt x="21300" y="0"/>
                  </a:moveTo>
                  <a:cubicBezTo>
                    <a:pt x="16500" y="1851"/>
                    <a:pt x="11700" y="3703"/>
                    <a:pt x="8100" y="6171"/>
                  </a:cubicBezTo>
                  <a:cubicBezTo>
                    <a:pt x="4500" y="8640"/>
                    <a:pt x="2100" y="11726"/>
                    <a:pt x="900" y="14194"/>
                  </a:cubicBezTo>
                  <a:cubicBezTo>
                    <a:pt x="-300" y="16663"/>
                    <a:pt x="-300" y="18514"/>
                    <a:pt x="900" y="19749"/>
                  </a:cubicBezTo>
                  <a:cubicBezTo>
                    <a:pt x="2100" y="20983"/>
                    <a:pt x="4500" y="21600"/>
                    <a:pt x="6420" y="21600"/>
                  </a:cubicBezTo>
                  <a:cubicBezTo>
                    <a:pt x="8340" y="21600"/>
                    <a:pt x="9780" y="20983"/>
                    <a:pt x="11220" y="203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10260471" y="4787900"/>
              <a:ext cx="242429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600" fill="norm" stroke="1" extrusionOk="0">
                  <a:moveTo>
                    <a:pt x="2354" y="21600"/>
                  </a:moveTo>
                  <a:cubicBezTo>
                    <a:pt x="1227" y="19200"/>
                    <a:pt x="100" y="16800"/>
                    <a:pt x="6" y="15600"/>
                  </a:cubicBezTo>
                  <a:cubicBezTo>
                    <a:pt x="-88" y="14400"/>
                    <a:pt x="851" y="14400"/>
                    <a:pt x="4608" y="12000"/>
                  </a:cubicBezTo>
                  <a:cubicBezTo>
                    <a:pt x="8364" y="9600"/>
                    <a:pt x="14938" y="4800"/>
                    <a:pt x="2151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10445230" y="4749800"/>
              <a:ext cx="93084" cy="177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0" h="21302" fill="norm" stroke="1" extrusionOk="0">
                  <a:moveTo>
                    <a:pt x="18429" y="0"/>
                  </a:moveTo>
                  <a:cubicBezTo>
                    <a:pt x="13733" y="254"/>
                    <a:pt x="9037" y="508"/>
                    <a:pt x="5750" y="1016"/>
                  </a:cubicBezTo>
                  <a:cubicBezTo>
                    <a:pt x="2463" y="1525"/>
                    <a:pt x="585" y="2287"/>
                    <a:pt x="116" y="3304"/>
                  </a:cubicBezTo>
                  <a:cubicBezTo>
                    <a:pt x="-354" y="4320"/>
                    <a:pt x="585" y="5591"/>
                    <a:pt x="3403" y="7115"/>
                  </a:cubicBezTo>
                  <a:cubicBezTo>
                    <a:pt x="6220" y="8640"/>
                    <a:pt x="10916" y="10419"/>
                    <a:pt x="14672" y="12198"/>
                  </a:cubicBezTo>
                  <a:cubicBezTo>
                    <a:pt x="18429" y="13976"/>
                    <a:pt x="21246" y="15755"/>
                    <a:pt x="20542" y="17407"/>
                  </a:cubicBezTo>
                  <a:cubicBezTo>
                    <a:pt x="19837" y="19059"/>
                    <a:pt x="15611" y="20584"/>
                    <a:pt x="12324" y="21092"/>
                  </a:cubicBezTo>
                  <a:cubicBezTo>
                    <a:pt x="9037" y="21600"/>
                    <a:pt x="6689" y="21092"/>
                    <a:pt x="4342" y="205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10819419" y="4784231"/>
              <a:ext cx="172431" cy="123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0983" fill="norm" stroke="1" extrusionOk="0">
                  <a:moveTo>
                    <a:pt x="20948" y="3864"/>
                  </a:moveTo>
                  <a:cubicBezTo>
                    <a:pt x="16834" y="1704"/>
                    <a:pt x="12719" y="-456"/>
                    <a:pt x="8991" y="84"/>
                  </a:cubicBezTo>
                  <a:cubicBezTo>
                    <a:pt x="5262" y="624"/>
                    <a:pt x="1919" y="3864"/>
                    <a:pt x="634" y="7464"/>
                  </a:cubicBezTo>
                  <a:cubicBezTo>
                    <a:pt x="-652" y="11064"/>
                    <a:pt x="119" y="15024"/>
                    <a:pt x="2048" y="17544"/>
                  </a:cubicBezTo>
                  <a:cubicBezTo>
                    <a:pt x="3977" y="20064"/>
                    <a:pt x="7062" y="21144"/>
                    <a:pt x="9119" y="20964"/>
                  </a:cubicBezTo>
                  <a:cubicBezTo>
                    <a:pt x="11177" y="20784"/>
                    <a:pt x="12205" y="19344"/>
                    <a:pt x="12719" y="16644"/>
                  </a:cubicBezTo>
                  <a:cubicBezTo>
                    <a:pt x="13234" y="13944"/>
                    <a:pt x="13234" y="9984"/>
                    <a:pt x="12977" y="7644"/>
                  </a:cubicBezTo>
                  <a:cubicBezTo>
                    <a:pt x="12719" y="5304"/>
                    <a:pt x="12205" y="4584"/>
                    <a:pt x="11691" y="38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10982065" y="4774098"/>
              <a:ext cx="111386" cy="153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0922" fill="norm" stroke="1" extrusionOk="0">
                  <a:moveTo>
                    <a:pt x="5552" y="150"/>
                  </a:moveTo>
                  <a:cubicBezTo>
                    <a:pt x="4329" y="6198"/>
                    <a:pt x="3106" y="12246"/>
                    <a:pt x="2088" y="15990"/>
                  </a:cubicBezTo>
                  <a:cubicBezTo>
                    <a:pt x="1069" y="19734"/>
                    <a:pt x="254" y="21174"/>
                    <a:pt x="50" y="20886"/>
                  </a:cubicBezTo>
                  <a:cubicBezTo>
                    <a:pt x="-154" y="20598"/>
                    <a:pt x="254" y="18582"/>
                    <a:pt x="1476" y="15702"/>
                  </a:cubicBezTo>
                  <a:cubicBezTo>
                    <a:pt x="2699" y="12822"/>
                    <a:pt x="4737" y="9078"/>
                    <a:pt x="6978" y="6198"/>
                  </a:cubicBezTo>
                  <a:cubicBezTo>
                    <a:pt x="9220" y="3318"/>
                    <a:pt x="11665" y="1302"/>
                    <a:pt x="13906" y="438"/>
                  </a:cubicBezTo>
                  <a:cubicBezTo>
                    <a:pt x="16148" y="-426"/>
                    <a:pt x="18186" y="-138"/>
                    <a:pt x="19204" y="2454"/>
                  </a:cubicBezTo>
                  <a:cubicBezTo>
                    <a:pt x="20223" y="5046"/>
                    <a:pt x="20223" y="9942"/>
                    <a:pt x="20427" y="13398"/>
                  </a:cubicBezTo>
                  <a:cubicBezTo>
                    <a:pt x="20631" y="16854"/>
                    <a:pt x="21038" y="18870"/>
                    <a:pt x="21446" y="208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11289080" y="4756150"/>
              <a:ext cx="153620" cy="140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462" fill="norm" stroke="1" extrusionOk="0">
                  <a:moveTo>
                    <a:pt x="1946" y="0"/>
                  </a:moveTo>
                  <a:cubicBezTo>
                    <a:pt x="1059" y="5481"/>
                    <a:pt x="171" y="10961"/>
                    <a:pt x="23" y="14507"/>
                  </a:cubicBezTo>
                  <a:cubicBezTo>
                    <a:pt x="-125" y="18054"/>
                    <a:pt x="467" y="19666"/>
                    <a:pt x="1502" y="20149"/>
                  </a:cubicBezTo>
                  <a:cubicBezTo>
                    <a:pt x="2538" y="20633"/>
                    <a:pt x="4017" y="19988"/>
                    <a:pt x="5349" y="20149"/>
                  </a:cubicBezTo>
                  <a:cubicBezTo>
                    <a:pt x="6680" y="20310"/>
                    <a:pt x="7864" y="21278"/>
                    <a:pt x="9196" y="21439"/>
                  </a:cubicBezTo>
                  <a:cubicBezTo>
                    <a:pt x="10527" y="21600"/>
                    <a:pt x="12007" y="20955"/>
                    <a:pt x="13486" y="18537"/>
                  </a:cubicBezTo>
                  <a:cubicBezTo>
                    <a:pt x="14965" y="16119"/>
                    <a:pt x="16445" y="11928"/>
                    <a:pt x="17776" y="9188"/>
                  </a:cubicBezTo>
                  <a:cubicBezTo>
                    <a:pt x="19108" y="6448"/>
                    <a:pt x="20291" y="5158"/>
                    <a:pt x="21475" y="38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11463196" y="4757965"/>
              <a:ext cx="106505" cy="111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0709" fill="norm" stroke="1" extrusionOk="0">
                  <a:moveTo>
                    <a:pt x="982" y="6732"/>
                  </a:moveTo>
                  <a:cubicBezTo>
                    <a:pt x="2676" y="7910"/>
                    <a:pt x="4370" y="9088"/>
                    <a:pt x="6276" y="8892"/>
                  </a:cubicBezTo>
                  <a:cubicBezTo>
                    <a:pt x="8182" y="8696"/>
                    <a:pt x="10299" y="7125"/>
                    <a:pt x="11782" y="5358"/>
                  </a:cubicBezTo>
                  <a:cubicBezTo>
                    <a:pt x="13264" y="3590"/>
                    <a:pt x="14111" y="1627"/>
                    <a:pt x="13264" y="645"/>
                  </a:cubicBezTo>
                  <a:cubicBezTo>
                    <a:pt x="12417" y="-337"/>
                    <a:pt x="9876" y="-337"/>
                    <a:pt x="7335" y="1627"/>
                  </a:cubicBezTo>
                  <a:cubicBezTo>
                    <a:pt x="4793" y="3590"/>
                    <a:pt x="2252" y="7518"/>
                    <a:pt x="982" y="10856"/>
                  </a:cubicBezTo>
                  <a:cubicBezTo>
                    <a:pt x="-289" y="14194"/>
                    <a:pt x="-289" y="16943"/>
                    <a:pt x="770" y="18710"/>
                  </a:cubicBezTo>
                  <a:cubicBezTo>
                    <a:pt x="1829" y="20478"/>
                    <a:pt x="3946" y="21263"/>
                    <a:pt x="7546" y="20281"/>
                  </a:cubicBezTo>
                  <a:cubicBezTo>
                    <a:pt x="11146" y="19299"/>
                    <a:pt x="16229" y="16550"/>
                    <a:pt x="21311" y="138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11575515" y="4608968"/>
              <a:ext cx="88492" cy="275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1" h="21312" fill="norm" stroke="1" extrusionOk="0">
                  <a:moveTo>
                    <a:pt x="13689" y="4015"/>
                  </a:moveTo>
                  <a:cubicBezTo>
                    <a:pt x="14694" y="3197"/>
                    <a:pt x="15698" y="2379"/>
                    <a:pt x="16201" y="1560"/>
                  </a:cubicBezTo>
                  <a:cubicBezTo>
                    <a:pt x="16703" y="742"/>
                    <a:pt x="16703" y="-76"/>
                    <a:pt x="15950" y="6"/>
                  </a:cubicBezTo>
                  <a:cubicBezTo>
                    <a:pt x="15196" y="88"/>
                    <a:pt x="13689" y="1069"/>
                    <a:pt x="11177" y="4179"/>
                  </a:cubicBezTo>
                  <a:cubicBezTo>
                    <a:pt x="8666" y="7288"/>
                    <a:pt x="5150" y="12524"/>
                    <a:pt x="2889" y="15960"/>
                  </a:cubicBezTo>
                  <a:cubicBezTo>
                    <a:pt x="629" y="19397"/>
                    <a:pt x="-376" y="21033"/>
                    <a:pt x="126" y="21279"/>
                  </a:cubicBezTo>
                  <a:cubicBezTo>
                    <a:pt x="629" y="21524"/>
                    <a:pt x="2638" y="20379"/>
                    <a:pt x="4396" y="19479"/>
                  </a:cubicBezTo>
                  <a:cubicBezTo>
                    <a:pt x="6154" y="18579"/>
                    <a:pt x="7661" y="17924"/>
                    <a:pt x="9671" y="17188"/>
                  </a:cubicBezTo>
                  <a:cubicBezTo>
                    <a:pt x="11680" y="16451"/>
                    <a:pt x="14191" y="15633"/>
                    <a:pt x="16452" y="15715"/>
                  </a:cubicBezTo>
                  <a:cubicBezTo>
                    <a:pt x="18712" y="15797"/>
                    <a:pt x="20722" y="16779"/>
                    <a:pt x="20973" y="17679"/>
                  </a:cubicBezTo>
                  <a:cubicBezTo>
                    <a:pt x="21224" y="18579"/>
                    <a:pt x="19717" y="19397"/>
                    <a:pt x="17708" y="19969"/>
                  </a:cubicBezTo>
                  <a:cubicBezTo>
                    <a:pt x="15698" y="20542"/>
                    <a:pt x="13187" y="20869"/>
                    <a:pt x="11177" y="20706"/>
                  </a:cubicBezTo>
                  <a:cubicBezTo>
                    <a:pt x="9168" y="20542"/>
                    <a:pt x="7661" y="19888"/>
                    <a:pt x="6154" y="192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11646989" y="4712650"/>
              <a:ext cx="151950" cy="418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364" fill="norm" stroke="1" extrusionOk="0">
                  <a:moveTo>
                    <a:pt x="11234" y="4164"/>
                  </a:moveTo>
                  <a:cubicBezTo>
                    <a:pt x="10066" y="6972"/>
                    <a:pt x="8899" y="9780"/>
                    <a:pt x="7877" y="12210"/>
                  </a:cubicBezTo>
                  <a:cubicBezTo>
                    <a:pt x="6855" y="14640"/>
                    <a:pt x="5980" y="16692"/>
                    <a:pt x="5104" y="18042"/>
                  </a:cubicBezTo>
                  <a:cubicBezTo>
                    <a:pt x="4228" y="19392"/>
                    <a:pt x="3353" y="20040"/>
                    <a:pt x="2477" y="20580"/>
                  </a:cubicBezTo>
                  <a:cubicBezTo>
                    <a:pt x="1601" y="21120"/>
                    <a:pt x="726" y="21552"/>
                    <a:pt x="288" y="21282"/>
                  </a:cubicBezTo>
                  <a:cubicBezTo>
                    <a:pt x="-150" y="21012"/>
                    <a:pt x="-150" y="20040"/>
                    <a:pt x="726" y="17826"/>
                  </a:cubicBezTo>
                  <a:cubicBezTo>
                    <a:pt x="1601" y="15612"/>
                    <a:pt x="3353" y="12156"/>
                    <a:pt x="5542" y="9078"/>
                  </a:cubicBezTo>
                  <a:cubicBezTo>
                    <a:pt x="7731" y="6000"/>
                    <a:pt x="10358" y="3300"/>
                    <a:pt x="12401" y="1788"/>
                  </a:cubicBezTo>
                  <a:cubicBezTo>
                    <a:pt x="14445" y="276"/>
                    <a:pt x="15904" y="-48"/>
                    <a:pt x="17218" y="6"/>
                  </a:cubicBezTo>
                  <a:cubicBezTo>
                    <a:pt x="18531" y="60"/>
                    <a:pt x="19699" y="492"/>
                    <a:pt x="20428" y="1302"/>
                  </a:cubicBezTo>
                  <a:cubicBezTo>
                    <a:pt x="21158" y="2112"/>
                    <a:pt x="21450" y="3300"/>
                    <a:pt x="19115" y="4542"/>
                  </a:cubicBezTo>
                  <a:cubicBezTo>
                    <a:pt x="16780" y="5784"/>
                    <a:pt x="11818" y="7080"/>
                    <a:pt x="6855" y="83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11796048" y="4735524"/>
              <a:ext cx="345153" cy="370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52" fill="norm" stroke="1" extrusionOk="0">
                  <a:moveTo>
                    <a:pt x="2116" y="2654"/>
                  </a:moveTo>
                  <a:cubicBezTo>
                    <a:pt x="2643" y="2288"/>
                    <a:pt x="3170" y="1922"/>
                    <a:pt x="3104" y="1861"/>
                  </a:cubicBezTo>
                  <a:cubicBezTo>
                    <a:pt x="3038" y="1800"/>
                    <a:pt x="2379" y="2044"/>
                    <a:pt x="1787" y="2532"/>
                  </a:cubicBezTo>
                  <a:cubicBezTo>
                    <a:pt x="1194" y="3020"/>
                    <a:pt x="667" y="3752"/>
                    <a:pt x="338" y="4545"/>
                  </a:cubicBezTo>
                  <a:cubicBezTo>
                    <a:pt x="9" y="5339"/>
                    <a:pt x="-123" y="6193"/>
                    <a:pt x="140" y="6498"/>
                  </a:cubicBezTo>
                  <a:cubicBezTo>
                    <a:pt x="404" y="6803"/>
                    <a:pt x="1062" y="6559"/>
                    <a:pt x="1655" y="6193"/>
                  </a:cubicBezTo>
                  <a:cubicBezTo>
                    <a:pt x="2248" y="5827"/>
                    <a:pt x="2775" y="5339"/>
                    <a:pt x="3236" y="4850"/>
                  </a:cubicBezTo>
                  <a:cubicBezTo>
                    <a:pt x="3697" y="4362"/>
                    <a:pt x="4092" y="3874"/>
                    <a:pt x="4289" y="3935"/>
                  </a:cubicBezTo>
                  <a:cubicBezTo>
                    <a:pt x="4487" y="3996"/>
                    <a:pt x="4487" y="4606"/>
                    <a:pt x="4816" y="4972"/>
                  </a:cubicBezTo>
                  <a:cubicBezTo>
                    <a:pt x="5145" y="5339"/>
                    <a:pt x="5804" y="5461"/>
                    <a:pt x="6462" y="5461"/>
                  </a:cubicBezTo>
                  <a:cubicBezTo>
                    <a:pt x="7121" y="5461"/>
                    <a:pt x="7779" y="5339"/>
                    <a:pt x="8636" y="5033"/>
                  </a:cubicBezTo>
                  <a:cubicBezTo>
                    <a:pt x="9492" y="4728"/>
                    <a:pt x="10545" y="4240"/>
                    <a:pt x="10875" y="3691"/>
                  </a:cubicBezTo>
                  <a:cubicBezTo>
                    <a:pt x="11204" y="3142"/>
                    <a:pt x="10809" y="2532"/>
                    <a:pt x="10414" y="1983"/>
                  </a:cubicBezTo>
                  <a:cubicBezTo>
                    <a:pt x="10018" y="1433"/>
                    <a:pt x="9623" y="945"/>
                    <a:pt x="9097" y="823"/>
                  </a:cubicBezTo>
                  <a:cubicBezTo>
                    <a:pt x="8570" y="701"/>
                    <a:pt x="7911" y="945"/>
                    <a:pt x="7516" y="1372"/>
                  </a:cubicBezTo>
                  <a:cubicBezTo>
                    <a:pt x="7121" y="1800"/>
                    <a:pt x="6989" y="2410"/>
                    <a:pt x="7055" y="3020"/>
                  </a:cubicBezTo>
                  <a:cubicBezTo>
                    <a:pt x="7121" y="3630"/>
                    <a:pt x="7384" y="4240"/>
                    <a:pt x="7845" y="4484"/>
                  </a:cubicBezTo>
                  <a:cubicBezTo>
                    <a:pt x="8306" y="4728"/>
                    <a:pt x="8965" y="4606"/>
                    <a:pt x="9557" y="4118"/>
                  </a:cubicBezTo>
                  <a:cubicBezTo>
                    <a:pt x="10150" y="3630"/>
                    <a:pt x="10677" y="2776"/>
                    <a:pt x="10875" y="2654"/>
                  </a:cubicBezTo>
                  <a:cubicBezTo>
                    <a:pt x="11072" y="2532"/>
                    <a:pt x="10940" y="3142"/>
                    <a:pt x="10677" y="4972"/>
                  </a:cubicBezTo>
                  <a:cubicBezTo>
                    <a:pt x="10414" y="6803"/>
                    <a:pt x="10018" y="9854"/>
                    <a:pt x="9162" y="12722"/>
                  </a:cubicBezTo>
                  <a:cubicBezTo>
                    <a:pt x="8306" y="15589"/>
                    <a:pt x="6989" y="18274"/>
                    <a:pt x="6001" y="19739"/>
                  </a:cubicBezTo>
                  <a:cubicBezTo>
                    <a:pt x="5014" y="21203"/>
                    <a:pt x="4355" y="21447"/>
                    <a:pt x="3762" y="21325"/>
                  </a:cubicBezTo>
                  <a:cubicBezTo>
                    <a:pt x="3170" y="21203"/>
                    <a:pt x="2643" y="20715"/>
                    <a:pt x="2643" y="19739"/>
                  </a:cubicBezTo>
                  <a:cubicBezTo>
                    <a:pt x="2643" y="18762"/>
                    <a:pt x="3170" y="17298"/>
                    <a:pt x="4750" y="15345"/>
                  </a:cubicBezTo>
                  <a:cubicBezTo>
                    <a:pt x="6331" y="13393"/>
                    <a:pt x="8965" y="10952"/>
                    <a:pt x="11204" y="8755"/>
                  </a:cubicBezTo>
                  <a:cubicBezTo>
                    <a:pt x="13443" y="6559"/>
                    <a:pt x="15287" y="4606"/>
                    <a:pt x="16340" y="3203"/>
                  </a:cubicBezTo>
                  <a:cubicBezTo>
                    <a:pt x="17394" y="1800"/>
                    <a:pt x="17657" y="945"/>
                    <a:pt x="17460" y="457"/>
                  </a:cubicBezTo>
                  <a:cubicBezTo>
                    <a:pt x="17262" y="-31"/>
                    <a:pt x="16604" y="-153"/>
                    <a:pt x="15748" y="213"/>
                  </a:cubicBezTo>
                  <a:cubicBezTo>
                    <a:pt x="14892" y="579"/>
                    <a:pt x="13838" y="1433"/>
                    <a:pt x="13179" y="2166"/>
                  </a:cubicBezTo>
                  <a:cubicBezTo>
                    <a:pt x="12521" y="2898"/>
                    <a:pt x="12257" y="3508"/>
                    <a:pt x="12587" y="4423"/>
                  </a:cubicBezTo>
                  <a:cubicBezTo>
                    <a:pt x="12916" y="5339"/>
                    <a:pt x="13838" y="6559"/>
                    <a:pt x="15221" y="7108"/>
                  </a:cubicBezTo>
                  <a:cubicBezTo>
                    <a:pt x="16604" y="7657"/>
                    <a:pt x="18448" y="7535"/>
                    <a:pt x="19567" y="7169"/>
                  </a:cubicBezTo>
                  <a:cubicBezTo>
                    <a:pt x="20687" y="6803"/>
                    <a:pt x="21082" y="6193"/>
                    <a:pt x="21477" y="55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12064999" y="4628148"/>
              <a:ext cx="153494" cy="407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30" fill="norm" stroke="1" extrusionOk="0">
                  <a:moveTo>
                    <a:pt x="12427" y="2057"/>
                  </a:moveTo>
                  <a:cubicBezTo>
                    <a:pt x="12427" y="1166"/>
                    <a:pt x="12427" y="275"/>
                    <a:pt x="12871" y="53"/>
                  </a:cubicBezTo>
                  <a:cubicBezTo>
                    <a:pt x="13315" y="-170"/>
                    <a:pt x="14203" y="275"/>
                    <a:pt x="16274" y="2112"/>
                  </a:cubicBezTo>
                  <a:cubicBezTo>
                    <a:pt x="18345" y="3950"/>
                    <a:pt x="21600" y="7178"/>
                    <a:pt x="21452" y="10185"/>
                  </a:cubicBezTo>
                  <a:cubicBezTo>
                    <a:pt x="21304" y="13191"/>
                    <a:pt x="17753" y="15974"/>
                    <a:pt x="13611" y="17811"/>
                  </a:cubicBezTo>
                  <a:cubicBezTo>
                    <a:pt x="9468" y="19649"/>
                    <a:pt x="4734" y="20539"/>
                    <a:pt x="0" y="214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9292027" y="5282936"/>
              <a:ext cx="1524019" cy="153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124" fill="norm" stroke="1" extrusionOk="0">
                  <a:moveTo>
                    <a:pt x="62" y="6167"/>
                  </a:moveTo>
                  <a:cubicBezTo>
                    <a:pt x="2" y="7626"/>
                    <a:pt x="-58" y="9086"/>
                    <a:pt x="106" y="11421"/>
                  </a:cubicBezTo>
                  <a:cubicBezTo>
                    <a:pt x="271" y="13756"/>
                    <a:pt x="659" y="16967"/>
                    <a:pt x="1406" y="18864"/>
                  </a:cubicBezTo>
                  <a:cubicBezTo>
                    <a:pt x="2153" y="20761"/>
                    <a:pt x="3258" y="21345"/>
                    <a:pt x="4334" y="21053"/>
                  </a:cubicBezTo>
                  <a:cubicBezTo>
                    <a:pt x="5409" y="20761"/>
                    <a:pt x="6455" y="19594"/>
                    <a:pt x="7530" y="18572"/>
                  </a:cubicBezTo>
                  <a:cubicBezTo>
                    <a:pt x="8606" y="17550"/>
                    <a:pt x="9711" y="16675"/>
                    <a:pt x="10802" y="15799"/>
                  </a:cubicBezTo>
                  <a:cubicBezTo>
                    <a:pt x="11892" y="14923"/>
                    <a:pt x="12968" y="14048"/>
                    <a:pt x="14028" y="12150"/>
                  </a:cubicBezTo>
                  <a:cubicBezTo>
                    <a:pt x="15089" y="10253"/>
                    <a:pt x="16135" y="7334"/>
                    <a:pt x="16986" y="4853"/>
                  </a:cubicBezTo>
                  <a:cubicBezTo>
                    <a:pt x="17837" y="2372"/>
                    <a:pt x="18495" y="329"/>
                    <a:pt x="19107" y="37"/>
                  </a:cubicBezTo>
                  <a:cubicBezTo>
                    <a:pt x="19720" y="-255"/>
                    <a:pt x="20287" y="1204"/>
                    <a:pt x="20691" y="4561"/>
                  </a:cubicBezTo>
                  <a:cubicBezTo>
                    <a:pt x="21094" y="7918"/>
                    <a:pt x="21333" y="13172"/>
                    <a:pt x="21437" y="16091"/>
                  </a:cubicBezTo>
                  <a:cubicBezTo>
                    <a:pt x="21542" y="19010"/>
                    <a:pt x="21512" y="19594"/>
                    <a:pt x="21482" y="2017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6743699" y="5530850"/>
              <a:ext cx="3068177" cy="386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547" fill="norm" stroke="1" extrusionOk="0">
                  <a:moveTo>
                    <a:pt x="21481" y="0"/>
                  </a:moveTo>
                  <a:cubicBezTo>
                    <a:pt x="21540" y="2243"/>
                    <a:pt x="21600" y="4485"/>
                    <a:pt x="21570" y="6964"/>
                  </a:cubicBezTo>
                  <a:cubicBezTo>
                    <a:pt x="21540" y="9443"/>
                    <a:pt x="21421" y="12157"/>
                    <a:pt x="21153" y="14459"/>
                  </a:cubicBezTo>
                  <a:cubicBezTo>
                    <a:pt x="20885" y="16761"/>
                    <a:pt x="20469" y="18649"/>
                    <a:pt x="20000" y="19830"/>
                  </a:cubicBezTo>
                  <a:cubicBezTo>
                    <a:pt x="19531" y="21010"/>
                    <a:pt x="19010" y="21482"/>
                    <a:pt x="18459" y="21541"/>
                  </a:cubicBezTo>
                  <a:cubicBezTo>
                    <a:pt x="17908" y="21600"/>
                    <a:pt x="17328" y="21246"/>
                    <a:pt x="16777" y="20833"/>
                  </a:cubicBezTo>
                  <a:cubicBezTo>
                    <a:pt x="16226" y="20420"/>
                    <a:pt x="15705" y="19948"/>
                    <a:pt x="15154" y="19416"/>
                  </a:cubicBezTo>
                  <a:cubicBezTo>
                    <a:pt x="14603" y="18885"/>
                    <a:pt x="14023" y="18295"/>
                    <a:pt x="13435" y="17705"/>
                  </a:cubicBezTo>
                  <a:cubicBezTo>
                    <a:pt x="12847" y="17115"/>
                    <a:pt x="12251" y="16525"/>
                    <a:pt x="11656" y="15934"/>
                  </a:cubicBezTo>
                  <a:cubicBezTo>
                    <a:pt x="11061" y="15344"/>
                    <a:pt x="10465" y="14754"/>
                    <a:pt x="9884" y="14105"/>
                  </a:cubicBezTo>
                  <a:cubicBezTo>
                    <a:pt x="9304" y="13456"/>
                    <a:pt x="8738" y="12748"/>
                    <a:pt x="8187" y="12039"/>
                  </a:cubicBezTo>
                  <a:cubicBezTo>
                    <a:pt x="7637" y="11331"/>
                    <a:pt x="7101" y="10623"/>
                    <a:pt x="6580" y="9856"/>
                  </a:cubicBezTo>
                  <a:cubicBezTo>
                    <a:pt x="6059" y="9089"/>
                    <a:pt x="5553" y="8262"/>
                    <a:pt x="5039" y="7436"/>
                  </a:cubicBezTo>
                  <a:cubicBezTo>
                    <a:pt x="4525" y="6610"/>
                    <a:pt x="4004" y="5784"/>
                    <a:pt x="3454" y="4957"/>
                  </a:cubicBezTo>
                  <a:cubicBezTo>
                    <a:pt x="2903" y="4131"/>
                    <a:pt x="2322" y="3305"/>
                    <a:pt x="1876" y="2656"/>
                  </a:cubicBezTo>
                  <a:cubicBezTo>
                    <a:pt x="1429" y="2007"/>
                    <a:pt x="1116" y="1534"/>
                    <a:pt x="901" y="1239"/>
                  </a:cubicBezTo>
                  <a:cubicBezTo>
                    <a:pt x="685" y="944"/>
                    <a:pt x="566" y="826"/>
                    <a:pt x="506" y="1062"/>
                  </a:cubicBezTo>
                  <a:cubicBezTo>
                    <a:pt x="447" y="1298"/>
                    <a:pt x="447" y="1889"/>
                    <a:pt x="387" y="4426"/>
                  </a:cubicBezTo>
                  <a:cubicBezTo>
                    <a:pt x="327" y="6964"/>
                    <a:pt x="208" y="11449"/>
                    <a:pt x="134" y="14105"/>
                  </a:cubicBezTo>
                  <a:cubicBezTo>
                    <a:pt x="60" y="16761"/>
                    <a:pt x="30" y="17587"/>
                    <a:pt x="0" y="184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6635477" y="5763804"/>
              <a:ext cx="133623" cy="84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043" fill="norm" stroke="1" extrusionOk="0">
                  <a:moveTo>
                    <a:pt x="3081" y="497"/>
                  </a:moveTo>
                  <a:cubicBezTo>
                    <a:pt x="1393" y="-30"/>
                    <a:pt x="-294" y="-557"/>
                    <a:pt x="43" y="1287"/>
                  </a:cubicBezTo>
                  <a:cubicBezTo>
                    <a:pt x="381" y="3131"/>
                    <a:pt x="2743" y="7345"/>
                    <a:pt x="6625" y="11033"/>
                  </a:cubicBezTo>
                  <a:cubicBezTo>
                    <a:pt x="10506" y="14721"/>
                    <a:pt x="15906" y="17882"/>
                    <a:pt x="21306" y="210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6686549" y="5822950"/>
              <a:ext cx="1651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4950074" y="6109358"/>
              <a:ext cx="187640" cy="593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320" fill="norm" stroke="1" extrusionOk="0">
                  <a:moveTo>
                    <a:pt x="20979" y="2486"/>
                  </a:moveTo>
                  <a:cubicBezTo>
                    <a:pt x="19792" y="1649"/>
                    <a:pt x="18605" y="813"/>
                    <a:pt x="16706" y="356"/>
                  </a:cubicBezTo>
                  <a:cubicBezTo>
                    <a:pt x="14807" y="-100"/>
                    <a:pt x="12196" y="-176"/>
                    <a:pt x="9229" y="470"/>
                  </a:cubicBezTo>
                  <a:cubicBezTo>
                    <a:pt x="6262" y="1117"/>
                    <a:pt x="2939" y="2486"/>
                    <a:pt x="1278" y="3437"/>
                  </a:cubicBezTo>
                  <a:cubicBezTo>
                    <a:pt x="-384" y="4387"/>
                    <a:pt x="-384" y="4920"/>
                    <a:pt x="1040" y="5300"/>
                  </a:cubicBezTo>
                  <a:cubicBezTo>
                    <a:pt x="2464" y="5680"/>
                    <a:pt x="5313" y="5909"/>
                    <a:pt x="8161" y="5604"/>
                  </a:cubicBezTo>
                  <a:cubicBezTo>
                    <a:pt x="11009" y="5300"/>
                    <a:pt x="13858" y="4463"/>
                    <a:pt x="15638" y="3855"/>
                  </a:cubicBezTo>
                  <a:cubicBezTo>
                    <a:pt x="17418" y="3247"/>
                    <a:pt x="18130" y="2866"/>
                    <a:pt x="18724" y="2942"/>
                  </a:cubicBezTo>
                  <a:cubicBezTo>
                    <a:pt x="19317" y="3018"/>
                    <a:pt x="19792" y="3551"/>
                    <a:pt x="20267" y="5110"/>
                  </a:cubicBezTo>
                  <a:cubicBezTo>
                    <a:pt x="20741" y="6669"/>
                    <a:pt x="21216" y="9255"/>
                    <a:pt x="20979" y="11727"/>
                  </a:cubicBezTo>
                  <a:cubicBezTo>
                    <a:pt x="20741" y="14199"/>
                    <a:pt x="19792" y="16556"/>
                    <a:pt x="18486" y="18154"/>
                  </a:cubicBezTo>
                  <a:cubicBezTo>
                    <a:pt x="17181" y="19751"/>
                    <a:pt x="15519" y="20587"/>
                    <a:pt x="13264" y="21006"/>
                  </a:cubicBezTo>
                  <a:cubicBezTo>
                    <a:pt x="11009" y="21424"/>
                    <a:pt x="8161" y="21424"/>
                    <a:pt x="6025" y="21006"/>
                  </a:cubicBezTo>
                  <a:cubicBezTo>
                    <a:pt x="3889" y="20587"/>
                    <a:pt x="2464" y="19751"/>
                    <a:pt x="3651" y="18306"/>
                  </a:cubicBezTo>
                  <a:cubicBezTo>
                    <a:pt x="4838" y="16861"/>
                    <a:pt x="8636" y="14807"/>
                    <a:pt x="12434" y="127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5342995" y="5939366"/>
              <a:ext cx="111655" cy="569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600" fill="norm" stroke="1" extrusionOk="0">
                  <a:moveTo>
                    <a:pt x="21100" y="642"/>
                  </a:moveTo>
                  <a:cubicBezTo>
                    <a:pt x="19900" y="321"/>
                    <a:pt x="18700" y="0"/>
                    <a:pt x="17100" y="0"/>
                  </a:cubicBezTo>
                  <a:cubicBezTo>
                    <a:pt x="15500" y="0"/>
                    <a:pt x="13500" y="321"/>
                    <a:pt x="10500" y="1686"/>
                  </a:cubicBezTo>
                  <a:cubicBezTo>
                    <a:pt x="7500" y="3051"/>
                    <a:pt x="3500" y="5460"/>
                    <a:pt x="1500" y="8030"/>
                  </a:cubicBezTo>
                  <a:cubicBezTo>
                    <a:pt x="-500" y="10599"/>
                    <a:pt x="-500" y="13329"/>
                    <a:pt x="1500" y="15618"/>
                  </a:cubicBezTo>
                  <a:cubicBezTo>
                    <a:pt x="3500" y="17906"/>
                    <a:pt x="7500" y="19753"/>
                    <a:pt x="115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5643033" y="6064250"/>
              <a:ext cx="8467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752"/>
                    <a:pt x="0" y="9504"/>
                    <a:pt x="0" y="13104"/>
                  </a:cubicBezTo>
                  <a:cubicBezTo>
                    <a:pt x="0" y="16704"/>
                    <a:pt x="10800" y="19152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5759449" y="6026150"/>
              <a:ext cx="4445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4211"/>
                    <a:pt x="13371" y="8423"/>
                    <a:pt x="9771" y="12023"/>
                  </a:cubicBezTo>
                  <a:cubicBezTo>
                    <a:pt x="6171" y="15623"/>
                    <a:pt x="3086" y="1861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5549899" y="6159500"/>
              <a:ext cx="3175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4400"/>
                    <a:pt x="5760" y="7200"/>
                    <a:pt x="9360" y="3600"/>
                  </a:cubicBezTo>
                  <a:cubicBezTo>
                    <a:pt x="12960" y="0"/>
                    <a:pt x="17280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8" name="Line"/>
            <p:cNvSpPr/>
            <p:nvPr/>
          </p:nvSpPr>
          <p:spPr>
            <a:xfrm>
              <a:off x="5587999" y="6254750"/>
              <a:ext cx="2984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43" y="14400"/>
                    <a:pt x="8885" y="7200"/>
                    <a:pt x="12485" y="3600"/>
                  </a:cubicBezTo>
                  <a:cubicBezTo>
                    <a:pt x="16085" y="0"/>
                    <a:pt x="18843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9" name="Line"/>
            <p:cNvSpPr/>
            <p:nvPr/>
          </p:nvSpPr>
          <p:spPr>
            <a:xfrm>
              <a:off x="6007099" y="6254750"/>
              <a:ext cx="69058" cy="258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456" fill="norm" stroke="1" extrusionOk="0">
                  <a:moveTo>
                    <a:pt x="15709" y="0"/>
                  </a:moveTo>
                  <a:cubicBezTo>
                    <a:pt x="17673" y="5620"/>
                    <a:pt x="19636" y="11239"/>
                    <a:pt x="20618" y="14488"/>
                  </a:cubicBezTo>
                  <a:cubicBezTo>
                    <a:pt x="21600" y="17737"/>
                    <a:pt x="21600" y="18615"/>
                    <a:pt x="20618" y="19493"/>
                  </a:cubicBezTo>
                  <a:cubicBezTo>
                    <a:pt x="19636" y="20371"/>
                    <a:pt x="17673" y="21249"/>
                    <a:pt x="15055" y="21424"/>
                  </a:cubicBezTo>
                  <a:cubicBezTo>
                    <a:pt x="12436" y="21600"/>
                    <a:pt x="9164" y="21073"/>
                    <a:pt x="6545" y="19317"/>
                  </a:cubicBezTo>
                  <a:cubicBezTo>
                    <a:pt x="3927" y="17561"/>
                    <a:pt x="1964" y="14576"/>
                    <a:pt x="0" y="115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0" name="Line"/>
            <p:cNvSpPr/>
            <p:nvPr/>
          </p:nvSpPr>
          <p:spPr>
            <a:xfrm>
              <a:off x="6045199" y="6153150"/>
              <a:ext cx="6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6110816" y="6198779"/>
              <a:ext cx="96541" cy="361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71" fill="norm" stroke="1" extrusionOk="0">
                  <a:moveTo>
                    <a:pt x="5165" y="5204"/>
                  </a:moveTo>
                  <a:cubicBezTo>
                    <a:pt x="5165" y="8721"/>
                    <a:pt x="5165" y="12237"/>
                    <a:pt x="4930" y="14686"/>
                  </a:cubicBezTo>
                  <a:cubicBezTo>
                    <a:pt x="4696" y="17135"/>
                    <a:pt x="4226" y="18516"/>
                    <a:pt x="3522" y="19583"/>
                  </a:cubicBezTo>
                  <a:cubicBezTo>
                    <a:pt x="2817" y="20651"/>
                    <a:pt x="1878" y="21404"/>
                    <a:pt x="1174" y="21467"/>
                  </a:cubicBezTo>
                  <a:cubicBezTo>
                    <a:pt x="470" y="21530"/>
                    <a:pt x="0" y="20902"/>
                    <a:pt x="0" y="18704"/>
                  </a:cubicBezTo>
                  <a:cubicBezTo>
                    <a:pt x="0" y="16507"/>
                    <a:pt x="470" y="12739"/>
                    <a:pt x="1878" y="9600"/>
                  </a:cubicBezTo>
                  <a:cubicBezTo>
                    <a:pt x="3287" y="6460"/>
                    <a:pt x="5635" y="3949"/>
                    <a:pt x="7513" y="2442"/>
                  </a:cubicBezTo>
                  <a:cubicBezTo>
                    <a:pt x="9391" y="935"/>
                    <a:pt x="10800" y="432"/>
                    <a:pt x="12678" y="181"/>
                  </a:cubicBezTo>
                  <a:cubicBezTo>
                    <a:pt x="14557" y="-70"/>
                    <a:pt x="16904" y="-70"/>
                    <a:pt x="18548" y="244"/>
                  </a:cubicBezTo>
                  <a:cubicBezTo>
                    <a:pt x="20191" y="558"/>
                    <a:pt x="21130" y="1186"/>
                    <a:pt x="21365" y="2128"/>
                  </a:cubicBezTo>
                  <a:cubicBezTo>
                    <a:pt x="21600" y="3070"/>
                    <a:pt x="21130" y="4325"/>
                    <a:pt x="17843" y="5518"/>
                  </a:cubicBezTo>
                  <a:cubicBezTo>
                    <a:pt x="14557" y="6711"/>
                    <a:pt x="8452" y="7842"/>
                    <a:pt x="2348" y="89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6261099" y="6207035"/>
              <a:ext cx="132774" cy="34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540" fill="norm" stroke="1" extrusionOk="0">
                  <a:moveTo>
                    <a:pt x="14400" y="2969"/>
                  </a:moveTo>
                  <a:cubicBezTo>
                    <a:pt x="14057" y="2311"/>
                    <a:pt x="13714" y="1652"/>
                    <a:pt x="13029" y="1060"/>
                  </a:cubicBezTo>
                  <a:cubicBezTo>
                    <a:pt x="12343" y="467"/>
                    <a:pt x="11314" y="-60"/>
                    <a:pt x="9257" y="6"/>
                  </a:cubicBezTo>
                  <a:cubicBezTo>
                    <a:pt x="7200" y="72"/>
                    <a:pt x="4114" y="730"/>
                    <a:pt x="2400" y="1389"/>
                  </a:cubicBezTo>
                  <a:cubicBezTo>
                    <a:pt x="686" y="2047"/>
                    <a:pt x="343" y="2706"/>
                    <a:pt x="686" y="3299"/>
                  </a:cubicBezTo>
                  <a:cubicBezTo>
                    <a:pt x="1029" y="3891"/>
                    <a:pt x="2057" y="4418"/>
                    <a:pt x="4286" y="4550"/>
                  </a:cubicBezTo>
                  <a:cubicBezTo>
                    <a:pt x="6514" y="4681"/>
                    <a:pt x="9943" y="4418"/>
                    <a:pt x="13029" y="3891"/>
                  </a:cubicBezTo>
                  <a:cubicBezTo>
                    <a:pt x="16114" y="3364"/>
                    <a:pt x="18857" y="2574"/>
                    <a:pt x="20229" y="2574"/>
                  </a:cubicBezTo>
                  <a:cubicBezTo>
                    <a:pt x="21600" y="2574"/>
                    <a:pt x="21600" y="3364"/>
                    <a:pt x="21429" y="5735"/>
                  </a:cubicBezTo>
                  <a:cubicBezTo>
                    <a:pt x="21257" y="8106"/>
                    <a:pt x="20914" y="12057"/>
                    <a:pt x="19200" y="14955"/>
                  </a:cubicBezTo>
                  <a:cubicBezTo>
                    <a:pt x="17486" y="17852"/>
                    <a:pt x="14400" y="19696"/>
                    <a:pt x="10971" y="20618"/>
                  </a:cubicBezTo>
                  <a:cubicBezTo>
                    <a:pt x="7543" y="21540"/>
                    <a:pt x="3771" y="21540"/>
                    <a:pt x="0" y="215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6438899" y="6426200"/>
              <a:ext cx="952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6765643" y="6102350"/>
              <a:ext cx="9807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362"/>
                    <a:pt x="2735" y="10723"/>
                    <a:pt x="575" y="14323"/>
                  </a:cubicBezTo>
                  <a:cubicBezTo>
                    <a:pt x="-1585" y="17923"/>
                    <a:pt x="2735" y="19762"/>
                    <a:pt x="705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6857999" y="6083300"/>
              <a:ext cx="4445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5290"/>
                    <a:pt x="9257" y="10580"/>
                    <a:pt x="5657" y="14180"/>
                  </a:cubicBezTo>
                  <a:cubicBezTo>
                    <a:pt x="2057" y="17780"/>
                    <a:pt x="1029" y="1969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6638080" y="6203386"/>
              <a:ext cx="378670" cy="45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0879" fill="norm" stroke="1" extrusionOk="0">
                  <a:moveTo>
                    <a:pt x="588" y="20879"/>
                  </a:moveTo>
                  <a:cubicBezTo>
                    <a:pt x="228" y="16952"/>
                    <a:pt x="-132" y="13024"/>
                    <a:pt x="48" y="10079"/>
                  </a:cubicBezTo>
                  <a:cubicBezTo>
                    <a:pt x="228" y="7134"/>
                    <a:pt x="948" y="5170"/>
                    <a:pt x="3588" y="3206"/>
                  </a:cubicBezTo>
                  <a:cubicBezTo>
                    <a:pt x="6228" y="1243"/>
                    <a:pt x="10788" y="-721"/>
                    <a:pt x="14088" y="261"/>
                  </a:cubicBezTo>
                  <a:cubicBezTo>
                    <a:pt x="17388" y="1243"/>
                    <a:pt x="19428" y="5170"/>
                    <a:pt x="21468" y="90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6680199" y="6337300"/>
              <a:ext cx="2730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28" y="14400"/>
                    <a:pt x="12056" y="7200"/>
                    <a:pt x="15656" y="3600"/>
                  </a:cubicBezTo>
                  <a:cubicBezTo>
                    <a:pt x="19256" y="0"/>
                    <a:pt x="20428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7043061" y="6261100"/>
              <a:ext cx="151489" cy="152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341" fill="norm" stroke="1" extrusionOk="0">
                  <a:moveTo>
                    <a:pt x="5271" y="0"/>
                  </a:moveTo>
                  <a:cubicBezTo>
                    <a:pt x="4371" y="6214"/>
                    <a:pt x="3471" y="12427"/>
                    <a:pt x="2571" y="16274"/>
                  </a:cubicBezTo>
                  <a:cubicBezTo>
                    <a:pt x="1671" y="20121"/>
                    <a:pt x="771" y="21600"/>
                    <a:pt x="321" y="21304"/>
                  </a:cubicBezTo>
                  <a:cubicBezTo>
                    <a:pt x="-129" y="21008"/>
                    <a:pt x="-129" y="18937"/>
                    <a:pt x="471" y="16126"/>
                  </a:cubicBezTo>
                  <a:cubicBezTo>
                    <a:pt x="1071" y="13315"/>
                    <a:pt x="2271" y="9764"/>
                    <a:pt x="3321" y="7249"/>
                  </a:cubicBezTo>
                  <a:cubicBezTo>
                    <a:pt x="4371" y="4734"/>
                    <a:pt x="5271" y="3255"/>
                    <a:pt x="6321" y="3107"/>
                  </a:cubicBezTo>
                  <a:cubicBezTo>
                    <a:pt x="7371" y="2959"/>
                    <a:pt x="8571" y="4142"/>
                    <a:pt x="9171" y="5770"/>
                  </a:cubicBezTo>
                  <a:cubicBezTo>
                    <a:pt x="9771" y="7397"/>
                    <a:pt x="9771" y="9468"/>
                    <a:pt x="9621" y="11244"/>
                  </a:cubicBezTo>
                  <a:cubicBezTo>
                    <a:pt x="9471" y="13019"/>
                    <a:pt x="9171" y="14499"/>
                    <a:pt x="9321" y="14499"/>
                  </a:cubicBezTo>
                  <a:cubicBezTo>
                    <a:pt x="9471" y="14499"/>
                    <a:pt x="10071" y="13019"/>
                    <a:pt x="10821" y="11688"/>
                  </a:cubicBezTo>
                  <a:cubicBezTo>
                    <a:pt x="11571" y="10356"/>
                    <a:pt x="12471" y="9173"/>
                    <a:pt x="14121" y="7693"/>
                  </a:cubicBezTo>
                  <a:cubicBezTo>
                    <a:pt x="15771" y="6214"/>
                    <a:pt x="18171" y="4438"/>
                    <a:pt x="19521" y="4438"/>
                  </a:cubicBezTo>
                  <a:cubicBezTo>
                    <a:pt x="20871" y="4438"/>
                    <a:pt x="21171" y="6214"/>
                    <a:pt x="21321" y="9025"/>
                  </a:cubicBezTo>
                  <a:cubicBezTo>
                    <a:pt x="21471" y="11836"/>
                    <a:pt x="21471" y="15682"/>
                    <a:pt x="21471" y="195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7207891" y="6221649"/>
              <a:ext cx="151760" cy="481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352" fill="norm" stroke="1" extrusionOk="0">
                  <a:moveTo>
                    <a:pt x="11609" y="2877"/>
                  </a:moveTo>
                  <a:cubicBezTo>
                    <a:pt x="10109" y="5413"/>
                    <a:pt x="8609" y="7949"/>
                    <a:pt x="7109" y="10719"/>
                  </a:cubicBezTo>
                  <a:cubicBezTo>
                    <a:pt x="5609" y="13489"/>
                    <a:pt x="4109" y="16495"/>
                    <a:pt x="2909" y="18420"/>
                  </a:cubicBezTo>
                  <a:cubicBezTo>
                    <a:pt x="1709" y="20345"/>
                    <a:pt x="809" y="21190"/>
                    <a:pt x="359" y="21331"/>
                  </a:cubicBezTo>
                  <a:cubicBezTo>
                    <a:pt x="-91" y="21472"/>
                    <a:pt x="-91" y="20909"/>
                    <a:pt x="209" y="19077"/>
                  </a:cubicBezTo>
                  <a:cubicBezTo>
                    <a:pt x="509" y="17246"/>
                    <a:pt x="1109" y="14147"/>
                    <a:pt x="2459" y="11282"/>
                  </a:cubicBezTo>
                  <a:cubicBezTo>
                    <a:pt x="3809" y="8418"/>
                    <a:pt x="5909" y="5789"/>
                    <a:pt x="8009" y="3957"/>
                  </a:cubicBezTo>
                  <a:cubicBezTo>
                    <a:pt x="10109" y="2126"/>
                    <a:pt x="12209" y="1093"/>
                    <a:pt x="14159" y="529"/>
                  </a:cubicBezTo>
                  <a:cubicBezTo>
                    <a:pt x="16109" y="-34"/>
                    <a:pt x="17909" y="-128"/>
                    <a:pt x="19259" y="154"/>
                  </a:cubicBezTo>
                  <a:cubicBezTo>
                    <a:pt x="20609" y="435"/>
                    <a:pt x="21509" y="1093"/>
                    <a:pt x="21509" y="2220"/>
                  </a:cubicBezTo>
                  <a:cubicBezTo>
                    <a:pt x="21509" y="3347"/>
                    <a:pt x="20609" y="4943"/>
                    <a:pt x="18809" y="6070"/>
                  </a:cubicBezTo>
                  <a:cubicBezTo>
                    <a:pt x="17009" y="7197"/>
                    <a:pt x="14309" y="7855"/>
                    <a:pt x="12209" y="8230"/>
                  </a:cubicBezTo>
                  <a:cubicBezTo>
                    <a:pt x="10109" y="8606"/>
                    <a:pt x="8609" y="8700"/>
                    <a:pt x="7709" y="8512"/>
                  </a:cubicBezTo>
                  <a:cubicBezTo>
                    <a:pt x="6809" y="8324"/>
                    <a:pt x="6509" y="7855"/>
                    <a:pt x="6209" y="73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7404099" y="6093483"/>
              <a:ext cx="137988" cy="313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482" fill="norm" stroke="1" extrusionOk="0">
                  <a:moveTo>
                    <a:pt x="15709" y="4086"/>
                  </a:moveTo>
                  <a:cubicBezTo>
                    <a:pt x="14727" y="3506"/>
                    <a:pt x="13745" y="2926"/>
                    <a:pt x="13091" y="2274"/>
                  </a:cubicBezTo>
                  <a:cubicBezTo>
                    <a:pt x="12436" y="1622"/>
                    <a:pt x="12109" y="897"/>
                    <a:pt x="13255" y="462"/>
                  </a:cubicBezTo>
                  <a:cubicBezTo>
                    <a:pt x="14400" y="27"/>
                    <a:pt x="17018" y="-118"/>
                    <a:pt x="18818" y="99"/>
                  </a:cubicBezTo>
                  <a:cubicBezTo>
                    <a:pt x="20618" y="317"/>
                    <a:pt x="21600" y="897"/>
                    <a:pt x="21273" y="2636"/>
                  </a:cubicBezTo>
                  <a:cubicBezTo>
                    <a:pt x="20945" y="4376"/>
                    <a:pt x="19309" y="7275"/>
                    <a:pt x="17836" y="8942"/>
                  </a:cubicBezTo>
                  <a:cubicBezTo>
                    <a:pt x="16364" y="10610"/>
                    <a:pt x="15055" y="11044"/>
                    <a:pt x="13582" y="11407"/>
                  </a:cubicBezTo>
                  <a:cubicBezTo>
                    <a:pt x="12109" y="11769"/>
                    <a:pt x="10473" y="12059"/>
                    <a:pt x="10473" y="12422"/>
                  </a:cubicBezTo>
                  <a:cubicBezTo>
                    <a:pt x="10473" y="12784"/>
                    <a:pt x="12109" y="13219"/>
                    <a:pt x="13582" y="13726"/>
                  </a:cubicBezTo>
                  <a:cubicBezTo>
                    <a:pt x="15055" y="14234"/>
                    <a:pt x="16364" y="14814"/>
                    <a:pt x="17018" y="15538"/>
                  </a:cubicBezTo>
                  <a:cubicBezTo>
                    <a:pt x="17673" y="16263"/>
                    <a:pt x="17673" y="17133"/>
                    <a:pt x="14727" y="18148"/>
                  </a:cubicBezTo>
                  <a:cubicBezTo>
                    <a:pt x="11782" y="19163"/>
                    <a:pt x="5891" y="20322"/>
                    <a:pt x="0" y="214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7512049" y="6451600"/>
              <a:ext cx="1206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7918875" y="6115050"/>
              <a:ext cx="37675" cy="305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531" fill="norm" stroke="1" extrusionOk="0">
                  <a:moveTo>
                    <a:pt x="17759" y="0"/>
                  </a:moveTo>
                  <a:cubicBezTo>
                    <a:pt x="12959" y="5959"/>
                    <a:pt x="8159" y="11917"/>
                    <a:pt x="5159" y="15269"/>
                  </a:cubicBezTo>
                  <a:cubicBezTo>
                    <a:pt x="2159" y="18621"/>
                    <a:pt x="959" y="19366"/>
                    <a:pt x="359" y="20110"/>
                  </a:cubicBezTo>
                  <a:cubicBezTo>
                    <a:pt x="-241" y="20855"/>
                    <a:pt x="-241" y="21600"/>
                    <a:pt x="1559" y="21526"/>
                  </a:cubicBezTo>
                  <a:cubicBezTo>
                    <a:pt x="3359" y="21451"/>
                    <a:pt x="6959" y="20557"/>
                    <a:pt x="10559" y="19663"/>
                  </a:cubicBezTo>
                  <a:cubicBezTo>
                    <a:pt x="14159" y="18770"/>
                    <a:pt x="17759" y="17876"/>
                    <a:pt x="21359" y="169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8007349" y="6107570"/>
              <a:ext cx="87251" cy="344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538" fill="norm" stroke="1" extrusionOk="0">
                  <a:moveTo>
                    <a:pt x="13886" y="1661"/>
                  </a:moveTo>
                  <a:cubicBezTo>
                    <a:pt x="16457" y="866"/>
                    <a:pt x="19029" y="71"/>
                    <a:pt x="20314" y="4"/>
                  </a:cubicBezTo>
                  <a:cubicBezTo>
                    <a:pt x="21600" y="-62"/>
                    <a:pt x="21600" y="601"/>
                    <a:pt x="19543" y="2920"/>
                  </a:cubicBezTo>
                  <a:cubicBezTo>
                    <a:pt x="17486" y="5239"/>
                    <a:pt x="13371" y="9214"/>
                    <a:pt x="9771" y="12593"/>
                  </a:cubicBezTo>
                  <a:cubicBezTo>
                    <a:pt x="6171" y="15972"/>
                    <a:pt x="3086" y="18755"/>
                    <a:pt x="0" y="215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7816849" y="6216650"/>
              <a:ext cx="3683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48" y="0"/>
                    <a:pt x="7697" y="0"/>
                    <a:pt x="11297" y="3600"/>
                  </a:cubicBezTo>
                  <a:cubicBezTo>
                    <a:pt x="14897" y="7200"/>
                    <a:pt x="18248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7848599" y="6350000"/>
              <a:ext cx="3492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8000"/>
                    <a:pt x="7855" y="14400"/>
                    <a:pt x="11455" y="10800"/>
                  </a:cubicBezTo>
                  <a:cubicBezTo>
                    <a:pt x="15055" y="7200"/>
                    <a:pt x="18327" y="3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8252052" y="6216650"/>
              <a:ext cx="168048" cy="174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81" fill="norm" stroke="1" extrusionOk="0">
                  <a:moveTo>
                    <a:pt x="4426" y="0"/>
                  </a:moveTo>
                  <a:cubicBezTo>
                    <a:pt x="3886" y="4945"/>
                    <a:pt x="3346" y="9889"/>
                    <a:pt x="2941" y="13142"/>
                  </a:cubicBezTo>
                  <a:cubicBezTo>
                    <a:pt x="2536" y="16395"/>
                    <a:pt x="2266" y="17957"/>
                    <a:pt x="1726" y="19258"/>
                  </a:cubicBezTo>
                  <a:cubicBezTo>
                    <a:pt x="1186" y="20559"/>
                    <a:pt x="376" y="21600"/>
                    <a:pt x="106" y="21470"/>
                  </a:cubicBezTo>
                  <a:cubicBezTo>
                    <a:pt x="-164" y="21340"/>
                    <a:pt x="106" y="20039"/>
                    <a:pt x="646" y="17957"/>
                  </a:cubicBezTo>
                  <a:cubicBezTo>
                    <a:pt x="1186" y="15875"/>
                    <a:pt x="1996" y="13012"/>
                    <a:pt x="2941" y="10670"/>
                  </a:cubicBezTo>
                  <a:cubicBezTo>
                    <a:pt x="3886" y="8328"/>
                    <a:pt x="4966" y="6506"/>
                    <a:pt x="6181" y="5465"/>
                  </a:cubicBezTo>
                  <a:cubicBezTo>
                    <a:pt x="7396" y="4424"/>
                    <a:pt x="8746" y="4164"/>
                    <a:pt x="9421" y="4814"/>
                  </a:cubicBezTo>
                  <a:cubicBezTo>
                    <a:pt x="10096" y="5465"/>
                    <a:pt x="10096" y="7027"/>
                    <a:pt x="10096" y="8458"/>
                  </a:cubicBezTo>
                  <a:cubicBezTo>
                    <a:pt x="10096" y="9889"/>
                    <a:pt x="10096" y="11190"/>
                    <a:pt x="10096" y="12492"/>
                  </a:cubicBezTo>
                  <a:cubicBezTo>
                    <a:pt x="10096" y="13793"/>
                    <a:pt x="10096" y="15094"/>
                    <a:pt x="10501" y="14964"/>
                  </a:cubicBezTo>
                  <a:cubicBezTo>
                    <a:pt x="10906" y="14834"/>
                    <a:pt x="11716" y="13272"/>
                    <a:pt x="12526" y="11971"/>
                  </a:cubicBezTo>
                  <a:cubicBezTo>
                    <a:pt x="13336" y="10670"/>
                    <a:pt x="14146" y="9629"/>
                    <a:pt x="15361" y="8458"/>
                  </a:cubicBezTo>
                  <a:cubicBezTo>
                    <a:pt x="16576" y="7287"/>
                    <a:pt x="18196" y="5986"/>
                    <a:pt x="19006" y="5986"/>
                  </a:cubicBezTo>
                  <a:cubicBezTo>
                    <a:pt x="19816" y="5986"/>
                    <a:pt x="19816" y="7287"/>
                    <a:pt x="19816" y="9239"/>
                  </a:cubicBezTo>
                  <a:cubicBezTo>
                    <a:pt x="19816" y="11190"/>
                    <a:pt x="19816" y="13793"/>
                    <a:pt x="19816" y="15745"/>
                  </a:cubicBezTo>
                  <a:cubicBezTo>
                    <a:pt x="19816" y="17696"/>
                    <a:pt x="19816" y="18998"/>
                    <a:pt x="20086" y="19778"/>
                  </a:cubicBezTo>
                  <a:cubicBezTo>
                    <a:pt x="20356" y="20559"/>
                    <a:pt x="20896" y="20819"/>
                    <a:pt x="21436" y="2108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8429355" y="6259371"/>
              <a:ext cx="124640" cy="362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393" fill="norm" stroke="1" extrusionOk="0">
                  <a:moveTo>
                    <a:pt x="4906" y="3847"/>
                  </a:moveTo>
                  <a:cubicBezTo>
                    <a:pt x="5626" y="3223"/>
                    <a:pt x="6346" y="2599"/>
                    <a:pt x="6706" y="2661"/>
                  </a:cubicBezTo>
                  <a:cubicBezTo>
                    <a:pt x="7066" y="2724"/>
                    <a:pt x="7066" y="3473"/>
                    <a:pt x="6886" y="5720"/>
                  </a:cubicBezTo>
                  <a:cubicBezTo>
                    <a:pt x="6706" y="7968"/>
                    <a:pt x="6346" y="11713"/>
                    <a:pt x="5806" y="14273"/>
                  </a:cubicBezTo>
                  <a:cubicBezTo>
                    <a:pt x="5266" y="16832"/>
                    <a:pt x="4546" y="18206"/>
                    <a:pt x="3646" y="19329"/>
                  </a:cubicBezTo>
                  <a:cubicBezTo>
                    <a:pt x="2746" y="20453"/>
                    <a:pt x="1666" y="21327"/>
                    <a:pt x="946" y="21390"/>
                  </a:cubicBezTo>
                  <a:cubicBezTo>
                    <a:pt x="226" y="21452"/>
                    <a:pt x="-134" y="20703"/>
                    <a:pt x="46" y="18206"/>
                  </a:cubicBezTo>
                  <a:cubicBezTo>
                    <a:pt x="226" y="15709"/>
                    <a:pt x="946" y="11464"/>
                    <a:pt x="2746" y="8342"/>
                  </a:cubicBezTo>
                  <a:cubicBezTo>
                    <a:pt x="4546" y="5221"/>
                    <a:pt x="7426" y="3223"/>
                    <a:pt x="9586" y="2037"/>
                  </a:cubicBezTo>
                  <a:cubicBezTo>
                    <a:pt x="11746" y="851"/>
                    <a:pt x="13186" y="476"/>
                    <a:pt x="14806" y="227"/>
                  </a:cubicBezTo>
                  <a:cubicBezTo>
                    <a:pt x="16426" y="-23"/>
                    <a:pt x="18226" y="-148"/>
                    <a:pt x="19486" y="289"/>
                  </a:cubicBezTo>
                  <a:cubicBezTo>
                    <a:pt x="20746" y="726"/>
                    <a:pt x="21466" y="1725"/>
                    <a:pt x="21106" y="2911"/>
                  </a:cubicBezTo>
                  <a:cubicBezTo>
                    <a:pt x="20746" y="4097"/>
                    <a:pt x="19306" y="5470"/>
                    <a:pt x="17686" y="6407"/>
                  </a:cubicBezTo>
                  <a:cubicBezTo>
                    <a:pt x="16066" y="7343"/>
                    <a:pt x="14266" y="7843"/>
                    <a:pt x="12106" y="8155"/>
                  </a:cubicBezTo>
                  <a:cubicBezTo>
                    <a:pt x="9946" y="8467"/>
                    <a:pt x="7426" y="8592"/>
                    <a:pt x="5626" y="8217"/>
                  </a:cubicBezTo>
                  <a:cubicBezTo>
                    <a:pt x="3826" y="7843"/>
                    <a:pt x="2746" y="6969"/>
                    <a:pt x="1666" y="609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8601942" y="6096000"/>
              <a:ext cx="110258" cy="265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518" fill="norm" stroke="1" extrusionOk="0">
                  <a:moveTo>
                    <a:pt x="21229" y="0"/>
                  </a:moveTo>
                  <a:cubicBezTo>
                    <a:pt x="15523" y="4629"/>
                    <a:pt x="9818" y="9257"/>
                    <a:pt x="6354" y="12429"/>
                  </a:cubicBezTo>
                  <a:cubicBezTo>
                    <a:pt x="2889" y="15600"/>
                    <a:pt x="1667" y="17314"/>
                    <a:pt x="852" y="18600"/>
                  </a:cubicBezTo>
                  <a:cubicBezTo>
                    <a:pt x="37" y="19886"/>
                    <a:pt x="-371" y="20743"/>
                    <a:pt x="444" y="21171"/>
                  </a:cubicBezTo>
                  <a:cubicBezTo>
                    <a:pt x="1259" y="21600"/>
                    <a:pt x="3297" y="21600"/>
                    <a:pt x="5946" y="21343"/>
                  </a:cubicBezTo>
                  <a:cubicBezTo>
                    <a:pt x="8595" y="21086"/>
                    <a:pt x="11855" y="20571"/>
                    <a:pt x="14504" y="19629"/>
                  </a:cubicBezTo>
                  <a:cubicBezTo>
                    <a:pt x="17154" y="18686"/>
                    <a:pt x="19191" y="17314"/>
                    <a:pt x="21229" y="159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8669072" y="6280150"/>
              <a:ext cx="30429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5400"/>
                    <a:pt x="6300" y="10800"/>
                    <a:pt x="2700" y="14143"/>
                  </a:cubicBezTo>
                  <a:cubicBezTo>
                    <a:pt x="-900" y="17486"/>
                    <a:pt x="-900" y="18771"/>
                    <a:pt x="2700" y="19671"/>
                  </a:cubicBezTo>
                  <a:cubicBezTo>
                    <a:pt x="6300" y="20571"/>
                    <a:pt x="13500" y="21086"/>
                    <a:pt x="207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0" name="Line"/>
            <p:cNvSpPr/>
            <p:nvPr/>
          </p:nvSpPr>
          <p:spPr>
            <a:xfrm>
              <a:off x="8782049" y="6438900"/>
              <a:ext cx="825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69" y="5948"/>
                    <a:pt x="12738" y="11896"/>
                    <a:pt x="9138" y="15496"/>
                  </a:cubicBezTo>
                  <a:cubicBezTo>
                    <a:pt x="5538" y="19096"/>
                    <a:pt x="2769" y="2034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1" name="Line"/>
            <p:cNvSpPr/>
            <p:nvPr/>
          </p:nvSpPr>
          <p:spPr>
            <a:xfrm>
              <a:off x="9045802" y="6215520"/>
              <a:ext cx="31317" cy="254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3" h="20938" fill="norm" stroke="1" extrusionOk="0">
                  <a:moveTo>
                    <a:pt x="9980" y="2184"/>
                  </a:moveTo>
                  <a:cubicBezTo>
                    <a:pt x="12680" y="1138"/>
                    <a:pt x="15380" y="93"/>
                    <a:pt x="17405" y="6"/>
                  </a:cubicBezTo>
                  <a:cubicBezTo>
                    <a:pt x="19430" y="-81"/>
                    <a:pt x="20780" y="790"/>
                    <a:pt x="19430" y="3229"/>
                  </a:cubicBezTo>
                  <a:cubicBezTo>
                    <a:pt x="18080" y="5667"/>
                    <a:pt x="14030" y="9674"/>
                    <a:pt x="9980" y="13158"/>
                  </a:cubicBezTo>
                  <a:cubicBezTo>
                    <a:pt x="5930" y="16642"/>
                    <a:pt x="1880" y="19603"/>
                    <a:pt x="530" y="20561"/>
                  </a:cubicBezTo>
                  <a:cubicBezTo>
                    <a:pt x="-820" y="21519"/>
                    <a:pt x="530" y="20474"/>
                    <a:pt x="3230" y="19429"/>
                  </a:cubicBezTo>
                  <a:cubicBezTo>
                    <a:pt x="5930" y="18384"/>
                    <a:pt x="9980" y="17338"/>
                    <a:pt x="14030" y="1629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9124949" y="6235427"/>
              <a:ext cx="37308" cy="273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455" fill="norm" stroke="1" extrusionOk="0">
                  <a:moveTo>
                    <a:pt x="0" y="4009"/>
                  </a:moveTo>
                  <a:cubicBezTo>
                    <a:pt x="3600" y="3178"/>
                    <a:pt x="7200" y="2347"/>
                    <a:pt x="10800" y="1517"/>
                  </a:cubicBezTo>
                  <a:cubicBezTo>
                    <a:pt x="14400" y="686"/>
                    <a:pt x="18000" y="-145"/>
                    <a:pt x="19800" y="21"/>
                  </a:cubicBezTo>
                  <a:cubicBezTo>
                    <a:pt x="21600" y="187"/>
                    <a:pt x="21600" y="1350"/>
                    <a:pt x="19800" y="4175"/>
                  </a:cubicBezTo>
                  <a:cubicBezTo>
                    <a:pt x="18000" y="7000"/>
                    <a:pt x="14400" y="11486"/>
                    <a:pt x="11400" y="14643"/>
                  </a:cubicBezTo>
                  <a:cubicBezTo>
                    <a:pt x="8400" y="17800"/>
                    <a:pt x="6000" y="19627"/>
                    <a:pt x="3600" y="214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8966199" y="6334035"/>
              <a:ext cx="279401" cy="22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14811"/>
                  </a:moveTo>
                  <a:cubicBezTo>
                    <a:pt x="2618" y="6957"/>
                    <a:pt x="5236" y="-898"/>
                    <a:pt x="8836" y="84"/>
                  </a:cubicBezTo>
                  <a:cubicBezTo>
                    <a:pt x="12436" y="1066"/>
                    <a:pt x="17018" y="10884"/>
                    <a:pt x="21600" y="207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8964083" y="6375400"/>
              <a:ext cx="376768" cy="59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3" fill="norm" stroke="1" extrusionOk="0">
                  <a:moveTo>
                    <a:pt x="1213" y="13407"/>
                  </a:moveTo>
                  <a:cubicBezTo>
                    <a:pt x="607" y="15641"/>
                    <a:pt x="0" y="17876"/>
                    <a:pt x="0" y="19366"/>
                  </a:cubicBezTo>
                  <a:cubicBezTo>
                    <a:pt x="0" y="20855"/>
                    <a:pt x="607" y="21600"/>
                    <a:pt x="2912" y="19738"/>
                  </a:cubicBezTo>
                  <a:cubicBezTo>
                    <a:pt x="5218" y="17876"/>
                    <a:pt x="9222" y="13407"/>
                    <a:pt x="12620" y="9683"/>
                  </a:cubicBezTo>
                  <a:cubicBezTo>
                    <a:pt x="16018" y="5959"/>
                    <a:pt x="18809" y="297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9359899" y="6261100"/>
              <a:ext cx="2032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7486"/>
                    <a:pt x="7200" y="13371"/>
                    <a:pt x="10800" y="9771"/>
                  </a:cubicBezTo>
                  <a:cubicBezTo>
                    <a:pt x="14400" y="6171"/>
                    <a:pt x="18000" y="3086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9435537" y="6267450"/>
              <a:ext cx="70414" cy="273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343" fill="norm" stroke="1" extrusionOk="0">
                  <a:moveTo>
                    <a:pt x="13510" y="0"/>
                  </a:moveTo>
                  <a:cubicBezTo>
                    <a:pt x="14781" y="2638"/>
                    <a:pt x="16052" y="5276"/>
                    <a:pt x="17640" y="8409"/>
                  </a:cubicBezTo>
                  <a:cubicBezTo>
                    <a:pt x="19228" y="11542"/>
                    <a:pt x="21134" y="15169"/>
                    <a:pt x="21134" y="17395"/>
                  </a:cubicBezTo>
                  <a:cubicBezTo>
                    <a:pt x="21134" y="19621"/>
                    <a:pt x="19228" y="20446"/>
                    <a:pt x="16369" y="20940"/>
                  </a:cubicBezTo>
                  <a:cubicBezTo>
                    <a:pt x="13510" y="21435"/>
                    <a:pt x="9699" y="21600"/>
                    <a:pt x="6522" y="20693"/>
                  </a:cubicBezTo>
                  <a:cubicBezTo>
                    <a:pt x="3346" y="19786"/>
                    <a:pt x="805" y="17808"/>
                    <a:pt x="169" y="16324"/>
                  </a:cubicBezTo>
                  <a:cubicBezTo>
                    <a:pt x="-466" y="14840"/>
                    <a:pt x="805" y="13850"/>
                    <a:pt x="2075" y="128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9650869" y="6203950"/>
              <a:ext cx="109082" cy="253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362" fill="norm" stroke="1" extrusionOk="0">
                  <a:moveTo>
                    <a:pt x="21407" y="0"/>
                  </a:moveTo>
                  <a:cubicBezTo>
                    <a:pt x="15592" y="357"/>
                    <a:pt x="9776" y="714"/>
                    <a:pt x="5830" y="1696"/>
                  </a:cubicBezTo>
                  <a:cubicBezTo>
                    <a:pt x="1884" y="2678"/>
                    <a:pt x="-193" y="4284"/>
                    <a:pt x="15" y="5980"/>
                  </a:cubicBezTo>
                  <a:cubicBezTo>
                    <a:pt x="222" y="7676"/>
                    <a:pt x="2715" y="9461"/>
                    <a:pt x="5415" y="11157"/>
                  </a:cubicBezTo>
                  <a:cubicBezTo>
                    <a:pt x="8115" y="12853"/>
                    <a:pt x="11022" y="14460"/>
                    <a:pt x="13099" y="15620"/>
                  </a:cubicBezTo>
                  <a:cubicBezTo>
                    <a:pt x="15176" y="16780"/>
                    <a:pt x="16422" y="17494"/>
                    <a:pt x="15592" y="18476"/>
                  </a:cubicBezTo>
                  <a:cubicBezTo>
                    <a:pt x="14761" y="19458"/>
                    <a:pt x="11853" y="20707"/>
                    <a:pt x="9361" y="21154"/>
                  </a:cubicBezTo>
                  <a:cubicBezTo>
                    <a:pt x="6869" y="21600"/>
                    <a:pt x="4792" y="21243"/>
                    <a:pt x="2715" y="208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9823449" y="6496050"/>
              <a:ext cx="1016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10080852" y="6191250"/>
              <a:ext cx="34698" cy="317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1475" fill="norm" stroke="1" extrusionOk="0">
                  <a:moveTo>
                    <a:pt x="20828" y="0"/>
                  </a:moveTo>
                  <a:cubicBezTo>
                    <a:pt x="20828" y="4721"/>
                    <a:pt x="20828" y="9441"/>
                    <a:pt x="18922" y="12803"/>
                  </a:cubicBezTo>
                  <a:cubicBezTo>
                    <a:pt x="17016" y="16164"/>
                    <a:pt x="13204" y="18167"/>
                    <a:pt x="9393" y="19526"/>
                  </a:cubicBezTo>
                  <a:cubicBezTo>
                    <a:pt x="5581" y="20885"/>
                    <a:pt x="1769" y="21600"/>
                    <a:pt x="499" y="21457"/>
                  </a:cubicBezTo>
                  <a:cubicBezTo>
                    <a:pt x="-772" y="21314"/>
                    <a:pt x="499" y="20313"/>
                    <a:pt x="3040" y="19383"/>
                  </a:cubicBezTo>
                  <a:cubicBezTo>
                    <a:pt x="5581" y="18453"/>
                    <a:pt x="9393" y="17595"/>
                    <a:pt x="13204" y="167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10185399" y="6146800"/>
              <a:ext cx="69851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945" y="2769"/>
                    <a:pt x="20291" y="5538"/>
                    <a:pt x="18327" y="8640"/>
                  </a:cubicBezTo>
                  <a:cubicBezTo>
                    <a:pt x="16364" y="11742"/>
                    <a:pt x="13091" y="15175"/>
                    <a:pt x="9818" y="17391"/>
                  </a:cubicBezTo>
                  <a:cubicBezTo>
                    <a:pt x="6545" y="19606"/>
                    <a:pt x="3273" y="20603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10034701" y="6302527"/>
              <a:ext cx="296749" cy="34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0873" fill="norm" stroke="1" extrusionOk="0">
                  <a:moveTo>
                    <a:pt x="796" y="20873"/>
                  </a:moveTo>
                  <a:cubicBezTo>
                    <a:pt x="337" y="14520"/>
                    <a:pt x="-123" y="8167"/>
                    <a:pt x="30" y="4991"/>
                  </a:cubicBezTo>
                  <a:cubicBezTo>
                    <a:pt x="183" y="1814"/>
                    <a:pt x="949" y="1814"/>
                    <a:pt x="3860" y="1179"/>
                  </a:cubicBezTo>
                  <a:cubicBezTo>
                    <a:pt x="6771" y="544"/>
                    <a:pt x="11826" y="-727"/>
                    <a:pt x="15120" y="544"/>
                  </a:cubicBezTo>
                  <a:cubicBezTo>
                    <a:pt x="18413" y="1814"/>
                    <a:pt x="19945" y="5626"/>
                    <a:pt x="21477" y="94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10031868" y="6369050"/>
              <a:ext cx="388482" cy="65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0914" fill="norm" stroke="1" extrusionOk="0">
                  <a:moveTo>
                    <a:pt x="1119" y="14175"/>
                  </a:moveTo>
                  <a:cubicBezTo>
                    <a:pt x="532" y="16200"/>
                    <a:pt x="-55" y="18225"/>
                    <a:pt x="4" y="19575"/>
                  </a:cubicBezTo>
                  <a:cubicBezTo>
                    <a:pt x="62" y="20925"/>
                    <a:pt x="767" y="21600"/>
                    <a:pt x="3056" y="19912"/>
                  </a:cubicBezTo>
                  <a:cubicBezTo>
                    <a:pt x="5345" y="18225"/>
                    <a:pt x="9219" y="14175"/>
                    <a:pt x="12565" y="10462"/>
                  </a:cubicBezTo>
                  <a:cubicBezTo>
                    <a:pt x="15910" y="6750"/>
                    <a:pt x="18728" y="3375"/>
                    <a:pt x="2154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10430892" y="6093483"/>
              <a:ext cx="338709" cy="408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10" fill="norm" stroke="1" extrusionOk="0">
                  <a:moveTo>
                    <a:pt x="11808" y="1803"/>
                  </a:moveTo>
                  <a:cubicBezTo>
                    <a:pt x="11272" y="1246"/>
                    <a:pt x="10735" y="689"/>
                    <a:pt x="9930" y="355"/>
                  </a:cubicBezTo>
                  <a:cubicBezTo>
                    <a:pt x="9125" y="21"/>
                    <a:pt x="8052" y="-90"/>
                    <a:pt x="7314" y="77"/>
                  </a:cubicBezTo>
                  <a:cubicBezTo>
                    <a:pt x="6576" y="244"/>
                    <a:pt x="6174" y="689"/>
                    <a:pt x="5838" y="2582"/>
                  </a:cubicBezTo>
                  <a:cubicBezTo>
                    <a:pt x="5503" y="4475"/>
                    <a:pt x="5234" y="7815"/>
                    <a:pt x="5234" y="10766"/>
                  </a:cubicBezTo>
                  <a:cubicBezTo>
                    <a:pt x="5234" y="13716"/>
                    <a:pt x="5503" y="16277"/>
                    <a:pt x="5637" y="17891"/>
                  </a:cubicBezTo>
                  <a:cubicBezTo>
                    <a:pt x="5771" y="19506"/>
                    <a:pt x="5771" y="20174"/>
                    <a:pt x="5503" y="20675"/>
                  </a:cubicBezTo>
                  <a:cubicBezTo>
                    <a:pt x="5234" y="21176"/>
                    <a:pt x="4698" y="21510"/>
                    <a:pt x="4161" y="21510"/>
                  </a:cubicBezTo>
                  <a:cubicBezTo>
                    <a:pt x="3625" y="21510"/>
                    <a:pt x="3088" y="21176"/>
                    <a:pt x="2417" y="20452"/>
                  </a:cubicBezTo>
                  <a:cubicBezTo>
                    <a:pt x="1746" y="19729"/>
                    <a:pt x="941" y="18615"/>
                    <a:pt x="472" y="17780"/>
                  </a:cubicBezTo>
                  <a:cubicBezTo>
                    <a:pt x="2" y="16945"/>
                    <a:pt x="-132" y="16388"/>
                    <a:pt x="136" y="15943"/>
                  </a:cubicBezTo>
                  <a:cubicBezTo>
                    <a:pt x="405" y="15498"/>
                    <a:pt x="1075" y="15164"/>
                    <a:pt x="3222" y="14718"/>
                  </a:cubicBezTo>
                  <a:cubicBezTo>
                    <a:pt x="5369" y="14273"/>
                    <a:pt x="8991" y="13716"/>
                    <a:pt x="10869" y="13438"/>
                  </a:cubicBezTo>
                  <a:cubicBezTo>
                    <a:pt x="12748" y="13159"/>
                    <a:pt x="12882" y="13159"/>
                    <a:pt x="12278" y="13494"/>
                  </a:cubicBezTo>
                  <a:cubicBezTo>
                    <a:pt x="11674" y="13828"/>
                    <a:pt x="10333" y="14496"/>
                    <a:pt x="9528" y="15108"/>
                  </a:cubicBezTo>
                  <a:cubicBezTo>
                    <a:pt x="8723" y="15720"/>
                    <a:pt x="8454" y="16277"/>
                    <a:pt x="8320" y="16945"/>
                  </a:cubicBezTo>
                  <a:cubicBezTo>
                    <a:pt x="8186" y="17613"/>
                    <a:pt x="8186" y="18392"/>
                    <a:pt x="8521" y="18894"/>
                  </a:cubicBezTo>
                  <a:cubicBezTo>
                    <a:pt x="8857" y="19395"/>
                    <a:pt x="9528" y="19617"/>
                    <a:pt x="10198" y="19617"/>
                  </a:cubicBezTo>
                  <a:cubicBezTo>
                    <a:pt x="10869" y="19617"/>
                    <a:pt x="11540" y="19395"/>
                    <a:pt x="11943" y="19005"/>
                  </a:cubicBezTo>
                  <a:cubicBezTo>
                    <a:pt x="12345" y="18615"/>
                    <a:pt x="12479" y="18058"/>
                    <a:pt x="12546" y="17502"/>
                  </a:cubicBezTo>
                  <a:cubicBezTo>
                    <a:pt x="12613" y="16945"/>
                    <a:pt x="12613" y="16388"/>
                    <a:pt x="12412" y="15832"/>
                  </a:cubicBezTo>
                  <a:cubicBezTo>
                    <a:pt x="12211" y="15275"/>
                    <a:pt x="11808" y="14718"/>
                    <a:pt x="11875" y="14273"/>
                  </a:cubicBezTo>
                  <a:cubicBezTo>
                    <a:pt x="11943" y="13828"/>
                    <a:pt x="12479" y="13494"/>
                    <a:pt x="13083" y="13326"/>
                  </a:cubicBezTo>
                  <a:cubicBezTo>
                    <a:pt x="13687" y="13159"/>
                    <a:pt x="14357" y="13159"/>
                    <a:pt x="14827" y="13438"/>
                  </a:cubicBezTo>
                  <a:cubicBezTo>
                    <a:pt x="15297" y="13716"/>
                    <a:pt x="15565" y="14273"/>
                    <a:pt x="15766" y="14941"/>
                  </a:cubicBezTo>
                  <a:cubicBezTo>
                    <a:pt x="15967" y="15609"/>
                    <a:pt x="16102" y="16388"/>
                    <a:pt x="16102" y="17056"/>
                  </a:cubicBezTo>
                  <a:cubicBezTo>
                    <a:pt x="16102" y="17724"/>
                    <a:pt x="15967" y="18281"/>
                    <a:pt x="15833" y="18281"/>
                  </a:cubicBezTo>
                  <a:cubicBezTo>
                    <a:pt x="15699" y="18281"/>
                    <a:pt x="15565" y="17724"/>
                    <a:pt x="15632" y="16889"/>
                  </a:cubicBezTo>
                  <a:cubicBezTo>
                    <a:pt x="15699" y="16054"/>
                    <a:pt x="15967" y="14941"/>
                    <a:pt x="16303" y="14162"/>
                  </a:cubicBezTo>
                  <a:cubicBezTo>
                    <a:pt x="16638" y="13382"/>
                    <a:pt x="17041" y="12937"/>
                    <a:pt x="17577" y="12658"/>
                  </a:cubicBezTo>
                  <a:cubicBezTo>
                    <a:pt x="18114" y="12380"/>
                    <a:pt x="18785" y="12269"/>
                    <a:pt x="19456" y="13104"/>
                  </a:cubicBezTo>
                  <a:cubicBezTo>
                    <a:pt x="20126" y="13939"/>
                    <a:pt x="20797" y="15720"/>
                    <a:pt x="21468" y="175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10830172" y="6131657"/>
              <a:ext cx="65207" cy="348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4" h="21430" fill="norm" stroke="1" extrusionOk="0">
                  <a:moveTo>
                    <a:pt x="9034" y="3663"/>
                  </a:moveTo>
                  <a:cubicBezTo>
                    <a:pt x="11059" y="2753"/>
                    <a:pt x="13084" y="1842"/>
                    <a:pt x="15109" y="1126"/>
                  </a:cubicBezTo>
                  <a:cubicBezTo>
                    <a:pt x="17134" y="410"/>
                    <a:pt x="19159" y="-110"/>
                    <a:pt x="20172" y="20"/>
                  </a:cubicBezTo>
                  <a:cubicBezTo>
                    <a:pt x="21184" y="150"/>
                    <a:pt x="21184" y="931"/>
                    <a:pt x="18484" y="2948"/>
                  </a:cubicBezTo>
                  <a:cubicBezTo>
                    <a:pt x="15784" y="4965"/>
                    <a:pt x="10384" y="8218"/>
                    <a:pt x="6671" y="11276"/>
                  </a:cubicBezTo>
                  <a:cubicBezTo>
                    <a:pt x="2959" y="14333"/>
                    <a:pt x="934" y="17196"/>
                    <a:pt x="259" y="18953"/>
                  </a:cubicBezTo>
                  <a:cubicBezTo>
                    <a:pt x="-416" y="20709"/>
                    <a:pt x="259" y="21360"/>
                    <a:pt x="1946" y="21425"/>
                  </a:cubicBezTo>
                  <a:cubicBezTo>
                    <a:pt x="3634" y="21490"/>
                    <a:pt x="6334" y="20970"/>
                    <a:pt x="8021" y="20579"/>
                  </a:cubicBezTo>
                  <a:cubicBezTo>
                    <a:pt x="9709" y="20189"/>
                    <a:pt x="10384" y="19929"/>
                    <a:pt x="11059" y="1966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10790766" y="6302285"/>
              <a:ext cx="166249" cy="207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338" fill="norm" stroke="1" extrusionOk="0">
                  <a:moveTo>
                    <a:pt x="6289" y="4918"/>
                  </a:moveTo>
                  <a:cubicBezTo>
                    <a:pt x="5468" y="4045"/>
                    <a:pt x="4648" y="3173"/>
                    <a:pt x="3281" y="2191"/>
                  </a:cubicBezTo>
                  <a:cubicBezTo>
                    <a:pt x="1914" y="1209"/>
                    <a:pt x="0" y="118"/>
                    <a:pt x="0" y="9"/>
                  </a:cubicBezTo>
                  <a:cubicBezTo>
                    <a:pt x="0" y="-100"/>
                    <a:pt x="1914" y="773"/>
                    <a:pt x="5332" y="1536"/>
                  </a:cubicBezTo>
                  <a:cubicBezTo>
                    <a:pt x="8749" y="2300"/>
                    <a:pt x="13671" y="2955"/>
                    <a:pt x="16815" y="3064"/>
                  </a:cubicBezTo>
                  <a:cubicBezTo>
                    <a:pt x="19959" y="3173"/>
                    <a:pt x="21327" y="2736"/>
                    <a:pt x="21463" y="2191"/>
                  </a:cubicBezTo>
                  <a:cubicBezTo>
                    <a:pt x="21600" y="1645"/>
                    <a:pt x="20506" y="991"/>
                    <a:pt x="19276" y="664"/>
                  </a:cubicBezTo>
                  <a:cubicBezTo>
                    <a:pt x="18046" y="336"/>
                    <a:pt x="16678" y="336"/>
                    <a:pt x="15311" y="555"/>
                  </a:cubicBezTo>
                  <a:cubicBezTo>
                    <a:pt x="13944" y="773"/>
                    <a:pt x="12577" y="1209"/>
                    <a:pt x="12851" y="3500"/>
                  </a:cubicBezTo>
                  <a:cubicBezTo>
                    <a:pt x="13124" y="5791"/>
                    <a:pt x="15038" y="9936"/>
                    <a:pt x="16268" y="12555"/>
                  </a:cubicBezTo>
                  <a:cubicBezTo>
                    <a:pt x="17499" y="15173"/>
                    <a:pt x="18046" y="16264"/>
                    <a:pt x="18319" y="17355"/>
                  </a:cubicBezTo>
                  <a:cubicBezTo>
                    <a:pt x="18592" y="18445"/>
                    <a:pt x="18592" y="19536"/>
                    <a:pt x="17909" y="20300"/>
                  </a:cubicBezTo>
                  <a:cubicBezTo>
                    <a:pt x="17225" y="21064"/>
                    <a:pt x="15858" y="21500"/>
                    <a:pt x="14081" y="21282"/>
                  </a:cubicBezTo>
                  <a:cubicBezTo>
                    <a:pt x="12304" y="21064"/>
                    <a:pt x="10116" y="20191"/>
                    <a:pt x="7929" y="193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10921999" y="6502400"/>
              <a:ext cx="889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11029949" y="6153150"/>
              <a:ext cx="120153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600" fill="norm" stroke="1" extrusionOk="0">
                  <a:moveTo>
                    <a:pt x="4469" y="0"/>
                  </a:moveTo>
                  <a:cubicBezTo>
                    <a:pt x="8938" y="456"/>
                    <a:pt x="13407" y="911"/>
                    <a:pt x="16572" y="2461"/>
                  </a:cubicBezTo>
                  <a:cubicBezTo>
                    <a:pt x="19738" y="4010"/>
                    <a:pt x="21600" y="6653"/>
                    <a:pt x="21041" y="9296"/>
                  </a:cubicBezTo>
                  <a:cubicBezTo>
                    <a:pt x="20483" y="11939"/>
                    <a:pt x="17503" y="14582"/>
                    <a:pt x="13593" y="16633"/>
                  </a:cubicBezTo>
                  <a:cubicBezTo>
                    <a:pt x="9683" y="18684"/>
                    <a:pt x="4841" y="2014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10998199" y="6477000"/>
              <a:ext cx="31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11061699" y="6489700"/>
              <a:ext cx="381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4669146" y="6827149"/>
              <a:ext cx="639454" cy="112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341" fill="norm" stroke="1" extrusionOk="0">
                  <a:moveTo>
                    <a:pt x="1005" y="4630"/>
                  </a:moveTo>
                  <a:cubicBezTo>
                    <a:pt x="3999" y="4630"/>
                    <a:pt x="6993" y="4630"/>
                    <a:pt x="9952" y="4230"/>
                  </a:cubicBezTo>
                  <a:cubicBezTo>
                    <a:pt x="12910" y="3830"/>
                    <a:pt x="15833" y="3030"/>
                    <a:pt x="17508" y="2230"/>
                  </a:cubicBezTo>
                  <a:cubicBezTo>
                    <a:pt x="19184" y="1430"/>
                    <a:pt x="19611" y="630"/>
                    <a:pt x="19611" y="230"/>
                  </a:cubicBezTo>
                  <a:cubicBezTo>
                    <a:pt x="19611" y="-170"/>
                    <a:pt x="19184" y="-170"/>
                    <a:pt x="17580" y="1230"/>
                  </a:cubicBezTo>
                  <a:cubicBezTo>
                    <a:pt x="15976" y="2630"/>
                    <a:pt x="13195" y="5430"/>
                    <a:pt x="10558" y="8230"/>
                  </a:cubicBezTo>
                  <a:cubicBezTo>
                    <a:pt x="7920" y="11030"/>
                    <a:pt x="5425" y="13830"/>
                    <a:pt x="3892" y="15430"/>
                  </a:cubicBezTo>
                  <a:cubicBezTo>
                    <a:pt x="2360" y="17030"/>
                    <a:pt x="1789" y="17430"/>
                    <a:pt x="1219" y="18030"/>
                  </a:cubicBezTo>
                  <a:cubicBezTo>
                    <a:pt x="649" y="18630"/>
                    <a:pt x="79" y="19430"/>
                    <a:pt x="7" y="20030"/>
                  </a:cubicBezTo>
                  <a:cubicBezTo>
                    <a:pt x="-64" y="20630"/>
                    <a:pt x="364" y="21030"/>
                    <a:pt x="1932" y="21230"/>
                  </a:cubicBezTo>
                  <a:cubicBezTo>
                    <a:pt x="3500" y="21430"/>
                    <a:pt x="6209" y="21430"/>
                    <a:pt x="8419" y="20630"/>
                  </a:cubicBezTo>
                  <a:cubicBezTo>
                    <a:pt x="10629" y="19830"/>
                    <a:pt x="12340" y="18230"/>
                    <a:pt x="13730" y="17030"/>
                  </a:cubicBezTo>
                  <a:cubicBezTo>
                    <a:pt x="15120" y="15830"/>
                    <a:pt x="16189" y="15030"/>
                    <a:pt x="16439" y="14630"/>
                  </a:cubicBezTo>
                  <a:cubicBezTo>
                    <a:pt x="16688" y="14230"/>
                    <a:pt x="16118" y="14230"/>
                    <a:pt x="14978" y="14630"/>
                  </a:cubicBezTo>
                  <a:cubicBezTo>
                    <a:pt x="13837" y="15030"/>
                    <a:pt x="12126" y="15830"/>
                    <a:pt x="10950" y="16230"/>
                  </a:cubicBezTo>
                  <a:cubicBezTo>
                    <a:pt x="9774" y="16630"/>
                    <a:pt x="9132" y="16630"/>
                    <a:pt x="9203" y="16230"/>
                  </a:cubicBezTo>
                  <a:cubicBezTo>
                    <a:pt x="9275" y="15830"/>
                    <a:pt x="10059" y="15030"/>
                    <a:pt x="11698" y="14230"/>
                  </a:cubicBezTo>
                  <a:cubicBezTo>
                    <a:pt x="13338" y="13430"/>
                    <a:pt x="15833" y="12630"/>
                    <a:pt x="17615" y="12030"/>
                  </a:cubicBezTo>
                  <a:cubicBezTo>
                    <a:pt x="19397" y="11430"/>
                    <a:pt x="20467" y="11030"/>
                    <a:pt x="21536" y="106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561" name="Line Shape" descr="Line Shape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614635" y="6581530"/>
              <a:ext cx="5174015" cy="138887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52" name="Drawing"/>
          <p:cNvGrpSpPr/>
          <p:nvPr/>
        </p:nvGrpSpPr>
        <p:grpSpPr>
          <a:xfrm>
            <a:off x="660399" y="869949"/>
            <a:ext cx="12261851" cy="8045723"/>
            <a:chOff x="0" y="-38100"/>
            <a:chExt cx="12261849" cy="8045721"/>
          </a:xfrm>
        </p:grpSpPr>
        <p:sp>
          <p:nvSpPr>
            <p:cNvPr id="2565" name="Line"/>
            <p:cNvSpPr/>
            <p:nvPr/>
          </p:nvSpPr>
          <p:spPr>
            <a:xfrm>
              <a:off x="312208" y="1631814"/>
              <a:ext cx="252942" cy="765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57" fill="norm" stroke="1" extrusionOk="0">
                  <a:moveTo>
                    <a:pt x="4770" y="8371"/>
                  </a:moveTo>
                  <a:cubicBezTo>
                    <a:pt x="4770" y="10092"/>
                    <a:pt x="4770" y="11812"/>
                    <a:pt x="4860" y="13711"/>
                  </a:cubicBezTo>
                  <a:cubicBezTo>
                    <a:pt x="4950" y="15610"/>
                    <a:pt x="5130" y="17687"/>
                    <a:pt x="5220" y="18874"/>
                  </a:cubicBezTo>
                  <a:cubicBezTo>
                    <a:pt x="5310" y="20061"/>
                    <a:pt x="5310" y="20358"/>
                    <a:pt x="5310" y="20714"/>
                  </a:cubicBezTo>
                  <a:cubicBezTo>
                    <a:pt x="5310" y="21070"/>
                    <a:pt x="5310" y="21485"/>
                    <a:pt x="5220" y="21455"/>
                  </a:cubicBezTo>
                  <a:cubicBezTo>
                    <a:pt x="5130" y="21426"/>
                    <a:pt x="4950" y="20951"/>
                    <a:pt x="4410" y="19616"/>
                  </a:cubicBezTo>
                  <a:cubicBezTo>
                    <a:pt x="3870" y="18281"/>
                    <a:pt x="2970" y="16085"/>
                    <a:pt x="2160" y="13919"/>
                  </a:cubicBezTo>
                  <a:cubicBezTo>
                    <a:pt x="1350" y="11753"/>
                    <a:pt x="630" y="9617"/>
                    <a:pt x="270" y="7451"/>
                  </a:cubicBezTo>
                  <a:cubicBezTo>
                    <a:pt x="-90" y="5285"/>
                    <a:pt x="-90" y="3089"/>
                    <a:pt x="270" y="1843"/>
                  </a:cubicBezTo>
                  <a:cubicBezTo>
                    <a:pt x="630" y="597"/>
                    <a:pt x="1350" y="300"/>
                    <a:pt x="2250" y="122"/>
                  </a:cubicBezTo>
                  <a:cubicBezTo>
                    <a:pt x="3150" y="-56"/>
                    <a:pt x="4230" y="-115"/>
                    <a:pt x="6390" y="478"/>
                  </a:cubicBezTo>
                  <a:cubicBezTo>
                    <a:pt x="8550" y="1072"/>
                    <a:pt x="11790" y="2318"/>
                    <a:pt x="13860" y="3980"/>
                  </a:cubicBezTo>
                  <a:cubicBezTo>
                    <a:pt x="15930" y="5641"/>
                    <a:pt x="16830" y="7718"/>
                    <a:pt x="16560" y="9469"/>
                  </a:cubicBezTo>
                  <a:cubicBezTo>
                    <a:pt x="16290" y="11219"/>
                    <a:pt x="14850" y="12643"/>
                    <a:pt x="13680" y="13415"/>
                  </a:cubicBezTo>
                  <a:cubicBezTo>
                    <a:pt x="12510" y="14186"/>
                    <a:pt x="11610" y="14305"/>
                    <a:pt x="10170" y="14275"/>
                  </a:cubicBezTo>
                  <a:cubicBezTo>
                    <a:pt x="8730" y="14245"/>
                    <a:pt x="6750" y="14067"/>
                    <a:pt x="5310" y="13860"/>
                  </a:cubicBezTo>
                  <a:cubicBezTo>
                    <a:pt x="3870" y="13652"/>
                    <a:pt x="2970" y="13415"/>
                    <a:pt x="3060" y="13355"/>
                  </a:cubicBezTo>
                  <a:cubicBezTo>
                    <a:pt x="3150" y="13296"/>
                    <a:pt x="4230" y="13415"/>
                    <a:pt x="6480" y="14067"/>
                  </a:cubicBezTo>
                  <a:cubicBezTo>
                    <a:pt x="8730" y="14720"/>
                    <a:pt x="12150" y="15907"/>
                    <a:pt x="14850" y="16827"/>
                  </a:cubicBezTo>
                  <a:cubicBezTo>
                    <a:pt x="17550" y="17747"/>
                    <a:pt x="19530" y="18399"/>
                    <a:pt x="21510" y="190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552450" y="2012133"/>
              <a:ext cx="260351" cy="204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3" fill="norm" stroke="1" extrusionOk="0">
                  <a:moveTo>
                    <a:pt x="0" y="3323"/>
                  </a:moveTo>
                  <a:cubicBezTo>
                    <a:pt x="1580" y="4403"/>
                    <a:pt x="3161" y="5483"/>
                    <a:pt x="4478" y="6023"/>
                  </a:cubicBezTo>
                  <a:cubicBezTo>
                    <a:pt x="5795" y="6563"/>
                    <a:pt x="6849" y="6563"/>
                    <a:pt x="7727" y="6023"/>
                  </a:cubicBezTo>
                  <a:cubicBezTo>
                    <a:pt x="8605" y="5483"/>
                    <a:pt x="9307" y="4403"/>
                    <a:pt x="9659" y="3323"/>
                  </a:cubicBezTo>
                  <a:cubicBezTo>
                    <a:pt x="10010" y="2243"/>
                    <a:pt x="10010" y="1163"/>
                    <a:pt x="9571" y="515"/>
                  </a:cubicBezTo>
                  <a:cubicBezTo>
                    <a:pt x="9132" y="-133"/>
                    <a:pt x="8254" y="-349"/>
                    <a:pt x="6937" y="947"/>
                  </a:cubicBezTo>
                  <a:cubicBezTo>
                    <a:pt x="5620" y="2243"/>
                    <a:pt x="3863" y="5051"/>
                    <a:pt x="3073" y="8183"/>
                  </a:cubicBezTo>
                  <a:cubicBezTo>
                    <a:pt x="2283" y="11315"/>
                    <a:pt x="2459" y="14771"/>
                    <a:pt x="3600" y="17255"/>
                  </a:cubicBezTo>
                  <a:cubicBezTo>
                    <a:pt x="4741" y="19739"/>
                    <a:pt x="6849" y="21251"/>
                    <a:pt x="10010" y="20819"/>
                  </a:cubicBezTo>
                  <a:cubicBezTo>
                    <a:pt x="13171" y="20387"/>
                    <a:pt x="17385" y="18011"/>
                    <a:pt x="21600" y="1563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770593" y="1987001"/>
              <a:ext cx="184835" cy="540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389" fill="norm" stroke="1" extrusionOk="0">
                  <a:moveTo>
                    <a:pt x="13577" y="2031"/>
                  </a:moveTo>
                  <a:cubicBezTo>
                    <a:pt x="12121" y="1361"/>
                    <a:pt x="10664" y="691"/>
                    <a:pt x="9330" y="314"/>
                  </a:cubicBezTo>
                  <a:cubicBezTo>
                    <a:pt x="7995" y="-62"/>
                    <a:pt x="6781" y="-146"/>
                    <a:pt x="5204" y="314"/>
                  </a:cubicBezTo>
                  <a:cubicBezTo>
                    <a:pt x="3626" y="775"/>
                    <a:pt x="1685" y="1780"/>
                    <a:pt x="714" y="2742"/>
                  </a:cubicBezTo>
                  <a:cubicBezTo>
                    <a:pt x="-257" y="3705"/>
                    <a:pt x="-257" y="4626"/>
                    <a:pt x="835" y="5296"/>
                  </a:cubicBezTo>
                  <a:cubicBezTo>
                    <a:pt x="1927" y="5966"/>
                    <a:pt x="4112" y="6384"/>
                    <a:pt x="6296" y="5882"/>
                  </a:cubicBezTo>
                  <a:cubicBezTo>
                    <a:pt x="8480" y="5380"/>
                    <a:pt x="10664" y="3956"/>
                    <a:pt x="12121" y="2910"/>
                  </a:cubicBezTo>
                  <a:cubicBezTo>
                    <a:pt x="13577" y="1863"/>
                    <a:pt x="14305" y="1194"/>
                    <a:pt x="14669" y="1152"/>
                  </a:cubicBezTo>
                  <a:cubicBezTo>
                    <a:pt x="15033" y="1110"/>
                    <a:pt x="15033" y="1696"/>
                    <a:pt x="15761" y="3119"/>
                  </a:cubicBezTo>
                  <a:cubicBezTo>
                    <a:pt x="16489" y="4542"/>
                    <a:pt x="17945" y="6803"/>
                    <a:pt x="19037" y="9566"/>
                  </a:cubicBezTo>
                  <a:cubicBezTo>
                    <a:pt x="20130" y="12328"/>
                    <a:pt x="20858" y="15594"/>
                    <a:pt x="21100" y="17519"/>
                  </a:cubicBezTo>
                  <a:cubicBezTo>
                    <a:pt x="21343" y="19445"/>
                    <a:pt x="21100" y="20031"/>
                    <a:pt x="20494" y="20491"/>
                  </a:cubicBezTo>
                  <a:cubicBezTo>
                    <a:pt x="19887" y="20952"/>
                    <a:pt x="18916" y="21287"/>
                    <a:pt x="17703" y="21370"/>
                  </a:cubicBezTo>
                  <a:cubicBezTo>
                    <a:pt x="16489" y="21454"/>
                    <a:pt x="15033" y="21287"/>
                    <a:pt x="13334" y="20156"/>
                  </a:cubicBezTo>
                  <a:cubicBezTo>
                    <a:pt x="11635" y="19026"/>
                    <a:pt x="9694" y="16933"/>
                    <a:pt x="8601" y="15259"/>
                  </a:cubicBezTo>
                  <a:cubicBezTo>
                    <a:pt x="7509" y="13584"/>
                    <a:pt x="7267" y="12328"/>
                    <a:pt x="7024" y="110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958850" y="1917700"/>
              <a:ext cx="114300" cy="234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0"/>
                  </a:moveTo>
                  <a:cubicBezTo>
                    <a:pt x="1600" y="2121"/>
                    <a:pt x="3200" y="4243"/>
                    <a:pt x="5400" y="7425"/>
                  </a:cubicBezTo>
                  <a:cubicBezTo>
                    <a:pt x="7600" y="10607"/>
                    <a:pt x="10400" y="14850"/>
                    <a:pt x="11400" y="17454"/>
                  </a:cubicBezTo>
                  <a:cubicBezTo>
                    <a:pt x="12400" y="20057"/>
                    <a:pt x="11600" y="21021"/>
                    <a:pt x="10200" y="21311"/>
                  </a:cubicBezTo>
                  <a:cubicBezTo>
                    <a:pt x="8800" y="21600"/>
                    <a:pt x="6800" y="21214"/>
                    <a:pt x="5400" y="19671"/>
                  </a:cubicBezTo>
                  <a:cubicBezTo>
                    <a:pt x="4000" y="18129"/>
                    <a:pt x="3200" y="15429"/>
                    <a:pt x="5000" y="12246"/>
                  </a:cubicBezTo>
                  <a:cubicBezTo>
                    <a:pt x="6800" y="9064"/>
                    <a:pt x="11200" y="5400"/>
                    <a:pt x="14400" y="3375"/>
                  </a:cubicBezTo>
                  <a:cubicBezTo>
                    <a:pt x="17600" y="1350"/>
                    <a:pt x="19600" y="964"/>
                    <a:pt x="21600" y="5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1081830" y="1899972"/>
              <a:ext cx="207784" cy="212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009" fill="norm" stroke="1" extrusionOk="0">
                  <a:moveTo>
                    <a:pt x="1058" y="5531"/>
                  </a:moveTo>
                  <a:cubicBezTo>
                    <a:pt x="410" y="6370"/>
                    <a:pt x="-238" y="7209"/>
                    <a:pt x="86" y="7628"/>
                  </a:cubicBezTo>
                  <a:cubicBezTo>
                    <a:pt x="410" y="8048"/>
                    <a:pt x="1706" y="8048"/>
                    <a:pt x="2894" y="7314"/>
                  </a:cubicBezTo>
                  <a:cubicBezTo>
                    <a:pt x="4082" y="6580"/>
                    <a:pt x="5162" y="5112"/>
                    <a:pt x="5810" y="3853"/>
                  </a:cubicBezTo>
                  <a:cubicBezTo>
                    <a:pt x="6458" y="2595"/>
                    <a:pt x="6674" y="1547"/>
                    <a:pt x="6350" y="1337"/>
                  </a:cubicBezTo>
                  <a:cubicBezTo>
                    <a:pt x="6026" y="1127"/>
                    <a:pt x="5162" y="1756"/>
                    <a:pt x="4082" y="3958"/>
                  </a:cubicBezTo>
                  <a:cubicBezTo>
                    <a:pt x="3002" y="6160"/>
                    <a:pt x="1706" y="9935"/>
                    <a:pt x="1166" y="12976"/>
                  </a:cubicBezTo>
                  <a:cubicBezTo>
                    <a:pt x="626" y="16017"/>
                    <a:pt x="842" y="18323"/>
                    <a:pt x="1490" y="19686"/>
                  </a:cubicBezTo>
                  <a:cubicBezTo>
                    <a:pt x="2138" y="21050"/>
                    <a:pt x="3218" y="21469"/>
                    <a:pt x="6026" y="20420"/>
                  </a:cubicBezTo>
                  <a:cubicBezTo>
                    <a:pt x="8834" y="19372"/>
                    <a:pt x="13370" y="16855"/>
                    <a:pt x="16070" y="13710"/>
                  </a:cubicBezTo>
                  <a:cubicBezTo>
                    <a:pt x="18770" y="10564"/>
                    <a:pt x="19634" y="6789"/>
                    <a:pt x="20066" y="4378"/>
                  </a:cubicBezTo>
                  <a:cubicBezTo>
                    <a:pt x="20498" y="1966"/>
                    <a:pt x="20498" y="918"/>
                    <a:pt x="19958" y="393"/>
                  </a:cubicBezTo>
                  <a:cubicBezTo>
                    <a:pt x="19418" y="-131"/>
                    <a:pt x="18338" y="-131"/>
                    <a:pt x="17690" y="393"/>
                  </a:cubicBezTo>
                  <a:cubicBezTo>
                    <a:pt x="17042" y="918"/>
                    <a:pt x="16826" y="1966"/>
                    <a:pt x="17150" y="3434"/>
                  </a:cubicBezTo>
                  <a:cubicBezTo>
                    <a:pt x="17474" y="4902"/>
                    <a:pt x="18338" y="6789"/>
                    <a:pt x="19202" y="8677"/>
                  </a:cubicBezTo>
                  <a:cubicBezTo>
                    <a:pt x="20066" y="10564"/>
                    <a:pt x="20930" y="12452"/>
                    <a:pt x="21146" y="13919"/>
                  </a:cubicBezTo>
                  <a:cubicBezTo>
                    <a:pt x="21362" y="15387"/>
                    <a:pt x="20930" y="16436"/>
                    <a:pt x="20498" y="16436"/>
                  </a:cubicBezTo>
                  <a:cubicBezTo>
                    <a:pt x="20066" y="16436"/>
                    <a:pt x="19634" y="15387"/>
                    <a:pt x="19526" y="14129"/>
                  </a:cubicBezTo>
                  <a:cubicBezTo>
                    <a:pt x="19418" y="12871"/>
                    <a:pt x="19634" y="11403"/>
                    <a:pt x="19850" y="993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1364136" y="1810692"/>
              <a:ext cx="77315" cy="264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2" h="21220" fill="norm" stroke="1" extrusionOk="0">
                  <a:moveTo>
                    <a:pt x="20762" y="944"/>
                  </a:moveTo>
                  <a:cubicBezTo>
                    <a:pt x="18488" y="434"/>
                    <a:pt x="16215" y="-76"/>
                    <a:pt x="13373" y="9"/>
                  </a:cubicBezTo>
                  <a:cubicBezTo>
                    <a:pt x="10530" y="94"/>
                    <a:pt x="7120" y="774"/>
                    <a:pt x="4278" y="2305"/>
                  </a:cubicBezTo>
                  <a:cubicBezTo>
                    <a:pt x="1436" y="3836"/>
                    <a:pt x="-838" y="6217"/>
                    <a:pt x="299" y="8513"/>
                  </a:cubicBezTo>
                  <a:cubicBezTo>
                    <a:pt x="1436" y="10809"/>
                    <a:pt x="5983" y="13020"/>
                    <a:pt x="9962" y="14636"/>
                  </a:cubicBezTo>
                  <a:cubicBezTo>
                    <a:pt x="13941" y="16252"/>
                    <a:pt x="17351" y="17272"/>
                    <a:pt x="19057" y="18207"/>
                  </a:cubicBezTo>
                  <a:cubicBezTo>
                    <a:pt x="20762" y="19143"/>
                    <a:pt x="20762" y="19993"/>
                    <a:pt x="18773" y="20589"/>
                  </a:cubicBezTo>
                  <a:cubicBezTo>
                    <a:pt x="16783" y="21184"/>
                    <a:pt x="12804" y="21524"/>
                    <a:pt x="9394" y="20844"/>
                  </a:cubicBezTo>
                  <a:cubicBezTo>
                    <a:pt x="5983" y="20163"/>
                    <a:pt x="3141" y="18463"/>
                    <a:pt x="299" y="167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1485900" y="1847850"/>
              <a:ext cx="254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1492250" y="1739900"/>
              <a:ext cx="381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1556543" y="1822450"/>
              <a:ext cx="88379" cy="245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430" fill="norm" stroke="1" extrusionOk="0">
                  <a:moveTo>
                    <a:pt x="19403" y="0"/>
                  </a:moveTo>
                  <a:cubicBezTo>
                    <a:pt x="14379" y="2215"/>
                    <a:pt x="9356" y="4431"/>
                    <a:pt x="6091" y="7015"/>
                  </a:cubicBezTo>
                  <a:cubicBezTo>
                    <a:pt x="2826" y="9600"/>
                    <a:pt x="1319" y="12554"/>
                    <a:pt x="565" y="14585"/>
                  </a:cubicBezTo>
                  <a:cubicBezTo>
                    <a:pt x="-188" y="16615"/>
                    <a:pt x="-188" y="17723"/>
                    <a:pt x="565" y="18738"/>
                  </a:cubicBezTo>
                  <a:cubicBezTo>
                    <a:pt x="1319" y="19754"/>
                    <a:pt x="2826" y="20677"/>
                    <a:pt x="5086" y="21138"/>
                  </a:cubicBezTo>
                  <a:cubicBezTo>
                    <a:pt x="7347" y="21600"/>
                    <a:pt x="10361" y="21600"/>
                    <a:pt x="13626" y="20492"/>
                  </a:cubicBezTo>
                  <a:cubicBezTo>
                    <a:pt x="16891" y="19385"/>
                    <a:pt x="20407" y="17169"/>
                    <a:pt x="20910" y="14400"/>
                  </a:cubicBezTo>
                  <a:cubicBezTo>
                    <a:pt x="21412" y="11631"/>
                    <a:pt x="18900" y="8308"/>
                    <a:pt x="16138" y="6369"/>
                  </a:cubicBezTo>
                  <a:cubicBezTo>
                    <a:pt x="13375" y="4431"/>
                    <a:pt x="10361" y="3877"/>
                    <a:pt x="7347" y="33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1682750" y="1783799"/>
              <a:ext cx="170965" cy="248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284" fill="norm" stroke="1" extrusionOk="0">
                  <a:moveTo>
                    <a:pt x="0" y="2225"/>
                  </a:moveTo>
                  <a:cubicBezTo>
                    <a:pt x="1844" y="7126"/>
                    <a:pt x="3688" y="12027"/>
                    <a:pt x="4610" y="15022"/>
                  </a:cubicBezTo>
                  <a:cubicBezTo>
                    <a:pt x="5532" y="18017"/>
                    <a:pt x="5532" y="19106"/>
                    <a:pt x="5400" y="19106"/>
                  </a:cubicBezTo>
                  <a:cubicBezTo>
                    <a:pt x="5268" y="19106"/>
                    <a:pt x="5005" y="18017"/>
                    <a:pt x="4873" y="15385"/>
                  </a:cubicBezTo>
                  <a:cubicBezTo>
                    <a:pt x="4741" y="12753"/>
                    <a:pt x="4741" y="8578"/>
                    <a:pt x="5927" y="5674"/>
                  </a:cubicBezTo>
                  <a:cubicBezTo>
                    <a:pt x="7112" y="2770"/>
                    <a:pt x="9483" y="1136"/>
                    <a:pt x="11459" y="410"/>
                  </a:cubicBezTo>
                  <a:cubicBezTo>
                    <a:pt x="13434" y="-316"/>
                    <a:pt x="15015" y="-134"/>
                    <a:pt x="16859" y="1408"/>
                  </a:cubicBezTo>
                  <a:cubicBezTo>
                    <a:pt x="18702" y="2951"/>
                    <a:pt x="20810" y="5855"/>
                    <a:pt x="21205" y="9395"/>
                  </a:cubicBezTo>
                  <a:cubicBezTo>
                    <a:pt x="21600" y="12934"/>
                    <a:pt x="20283" y="17109"/>
                    <a:pt x="18966" y="212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298450" y="2239433"/>
              <a:ext cx="1292279" cy="26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600" fill="norm" stroke="1" extrusionOk="0">
                  <a:moveTo>
                    <a:pt x="0" y="21600"/>
                  </a:moveTo>
                  <a:cubicBezTo>
                    <a:pt x="1202" y="20239"/>
                    <a:pt x="2404" y="18879"/>
                    <a:pt x="3677" y="17263"/>
                  </a:cubicBezTo>
                  <a:cubicBezTo>
                    <a:pt x="4949" y="15647"/>
                    <a:pt x="6293" y="13776"/>
                    <a:pt x="7548" y="12246"/>
                  </a:cubicBezTo>
                  <a:cubicBezTo>
                    <a:pt x="8803" y="10715"/>
                    <a:pt x="9969" y="9524"/>
                    <a:pt x="11171" y="8249"/>
                  </a:cubicBezTo>
                  <a:cubicBezTo>
                    <a:pt x="12373" y="6973"/>
                    <a:pt x="13610" y="5613"/>
                    <a:pt x="14972" y="4337"/>
                  </a:cubicBezTo>
                  <a:cubicBezTo>
                    <a:pt x="16333" y="3061"/>
                    <a:pt x="17817" y="1871"/>
                    <a:pt x="18860" y="1106"/>
                  </a:cubicBezTo>
                  <a:cubicBezTo>
                    <a:pt x="19903" y="340"/>
                    <a:pt x="20504" y="0"/>
                    <a:pt x="20928" y="0"/>
                  </a:cubicBezTo>
                  <a:cubicBezTo>
                    <a:pt x="21353" y="0"/>
                    <a:pt x="21600" y="340"/>
                    <a:pt x="21582" y="1020"/>
                  </a:cubicBezTo>
                  <a:cubicBezTo>
                    <a:pt x="21565" y="1701"/>
                    <a:pt x="21282" y="2721"/>
                    <a:pt x="20999" y="37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Line"/>
            <p:cNvSpPr/>
            <p:nvPr/>
          </p:nvSpPr>
          <p:spPr>
            <a:xfrm>
              <a:off x="779921" y="2336800"/>
              <a:ext cx="794879" cy="195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497" fill="norm" stroke="1" extrusionOk="0">
                  <a:moveTo>
                    <a:pt x="4511" y="16026"/>
                  </a:moveTo>
                  <a:cubicBezTo>
                    <a:pt x="3247" y="17419"/>
                    <a:pt x="1984" y="18813"/>
                    <a:pt x="1179" y="19742"/>
                  </a:cubicBezTo>
                  <a:cubicBezTo>
                    <a:pt x="375" y="20671"/>
                    <a:pt x="30" y="21135"/>
                    <a:pt x="2" y="21368"/>
                  </a:cubicBezTo>
                  <a:cubicBezTo>
                    <a:pt x="-27" y="21600"/>
                    <a:pt x="260" y="21600"/>
                    <a:pt x="1323" y="20671"/>
                  </a:cubicBezTo>
                  <a:cubicBezTo>
                    <a:pt x="2386" y="19742"/>
                    <a:pt x="4224" y="17884"/>
                    <a:pt x="6263" y="15561"/>
                  </a:cubicBezTo>
                  <a:cubicBezTo>
                    <a:pt x="8303" y="13239"/>
                    <a:pt x="10543" y="10452"/>
                    <a:pt x="12784" y="8013"/>
                  </a:cubicBezTo>
                  <a:cubicBezTo>
                    <a:pt x="15024" y="5574"/>
                    <a:pt x="17264" y="3484"/>
                    <a:pt x="18729" y="2206"/>
                  </a:cubicBezTo>
                  <a:cubicBezTo>
                    <a:pt x="20194" y="929"/>
                    <a:pt x="20884" y="465"/>
                    <a:pt x="2157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1987550" y="1873250"/>
              <a:ext cx="12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2044700" y="196215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2571750" y="711200"/>
              <a:ext cx="1270001" cy="1257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28" y="20655"/>
                    <a:pt x="1656" y="19709"/>
                    <a:pt x="2502" y="18782"/>
                  </a:cubicBezTo>
                  <a:cubicBezTo>
                    <a:pt x="3348" y="17855"/>
                    <a:pt x="4212" y="16945"/>
                    <a:pt x="5076" y="16073"/>
                  </a:cubicBezTo>
                  <a:cubicBezTo>
                    <a:pt x="5940" y="15200"/>
                    <a:pt x="6804" y="14364"/>
                    <a:pt x="7704" y="13455"/>
                  </a:cubicBezTo>
                  <a:cubicBezTo>
                    <a:pt x="8604" y="12545"/>
                    <a:pt x="9540" y="11564"/>
                    <a:pt x="10458" y="10564"/>
                  </a:cubicBezTo>
                  <a:cubicBezTo>
                    <a:pt x="11376" y="9564"/>
                    <a:pt x="12276" y="8545"/>
                    <a:pt x="13266" y="7509"/>
                  </a:cubicBezTo>
                  <a:cubicBezTo>
                    <a:pt x="14256" y="6473"/>
                    <a:pt x="15336" y="5418"/>
                    <a:pt x="16326" y="4455"/>
                  </a:cubicBezTo>
                  <a:cubicBezTo>
                    <a:pt x="17316" y="3491"/>
                    <a:pt x="18216" y="2618"/>
                    <a:pt x="19080" y="1891"/>
                  </a:cubicBezTo>
                  <a:cubicBezTo>
                    <a:pt x="19944" y="1164"/>
                    <a:pt x="20772" y="582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3609199" y="636701"/>
              <a:ext cx="341642" cy="309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482" fill="norm" stroke="1" extrusionOk="0">
                  <a:moveTo>
                    <a:pt x="6921" y="5613"/>
                  </a:moveTo>
                  <a:cubicBezTo>
                    <a:pt x="4827" y="5025"/>
                    <a:pt x="2732" y="4437"/>
                    <a:pt x="1488" y="3849"/>
                  </a:cubicBezTo>
                  <a:cubicBezTo>
                    <a:pt x="245" y="3262"/>
                    <a:pt x="-148" y="2674"/>
                    <a:pt x="48" y="2160"/>
                  </a:cubicBezTo>
                  <a:cubicBezTo>
                    <a:pt x="245" y="1645"/>
                    <a:pt x="1030" y="1204"/>
                    <a:pt x="3452" y="764"/>
                  </a:cubicBezTo>
                  <a:cubicBezTo>
                    <a:pt x="5874" y="323"/>
                    <a:pt x="9932" y="-118"/>
                    <a:pt x="13074" y="29"/>
                  </a:cubicBezTo>
                  <a:cubicBezTo>
                    <a:pt x="16216" y="176"/>
                    <a:pt x="18441" y="911"/>
                    <a:pt x="19750" y="2380"/>
                  </a:cubicBezTo>
                  <a:cubicBezTo>
                    <a:pt x="21059" y="3849"/>
                    <a:pt x="21452" y="6053"/>
                    <a:pt x="20863" y="9360"/>
                  </a:cubicBezTo>
                  <a:cubicBezTo>
                    <a:pt x="20274" y="12666"/>
                    <a:pt x="18703" y="17074"/>
                    <a:pt x="17132" y="214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2635250" y="1930399"/>
              <a:ext cx="1136701" cy="768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600" fill="norm" stroke="1" extrusionOk="0">
                  <a:moveTo>
                    <a:pt x="0" y="0"/>
                  </a:moveTo>
                  <a:cubicBezTo>
                    <a:pt x="763" y="476"/>
                    <a:pt x="1526" y="952"/>
                    <a:pt x="2549" y="1636"/>
                  </a:cubicBezTo>
                  <a:cubicBezTo>
                    <a:pt x="3573" y="2321"/>
                    <a:pt x="4858" y="3213"/>
                    <a:pt x="6223" y="4255"/>
                  </a:cubicBezTo>
                  <a:cubicBezTo>
                    <a:pt x="7588" y="5296"/>
                    <a:pt x="9033" y="6486"/>
                    <a:pt x="10419" y="7736"/>
                  </a:cubicBezTo>
                  <a:cubicBezTo>
                    <a:pt x="11804" y="8985"/>
                    <a:pt x="13129" y="10294"/>
                    <a:pt x="14313" y="11574"/>
                  </a:cubicBezTo>
                  <a:cubicBezTo>
                    <a:pt x="15497" y="12853"/>
                    <a:pt x="16541" y="14102"/>
                    <a:pt x="17505" y="15382"/>
                  </a:cubicBezTo>
                  <a:cubicBezTo>
                    <a:pt x="18468" y="16661"/>
                    <a:pt x="19352" y="17970"/>
                    <a:pt x="19934" y="18833"/>
                  </a:cubicBezTo>
                  <a:cubicBezTo>
                    <a:pt x="20516" y="19696"/>
                    <a:pt x="20797" y="20112"/>
                    <a:pt x="21038" y="20410"/>
                  </a:cubicBezTo>
                  <a:cubicBezTo>
                    <a:pt x="21279" y="20707"/>
                    <a:pt x="21480" y="20886"/>
                    <a:pt x="21540" y="21064"/>
                  </a:cubicBezTo>
                  <a:cubicBezTo>
                    <a:pt x="21600" y="21243"/>
                    <a:pt x="21520" y="21421"/>
                    <a:pt x="2143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3460750" y="2575983"/>
              <a:ext cx="380274" cy="154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600" fill="norm" stroke="1" extrusionOk="0">
                  <a:moveTo>
                    <a:pt x="0" y="19825"/>
                  </a:moveTo>
                  <a:cubicBezTo>
                    <a:pt x="3000" y="20712"/>
                    <a:pt x="6000" y="21600"/>
                    <a:pt x="8820" y="21600"/>
                  </a:cubicBezTo>
                  <a:cubicBezTo>
                    <a:pt x="11640" y="21600"/>
                    <a:pt x="14280" y="20712"/>
                    <a:pt x="16260" y="18345"/>
                  </a:cubicBezTo>
                  <a:cubicBezTo>
                    <a:pt x="18240" y="15978"/>
                    <a:pt x="19560" y="12132"/>
                    <a:pt x="20340" y="9321"/>
                  </a:cubicBezTo>
                  <a:cubicBezTo>
                    <a:pt x="21120" y="6510"/>
                    <a:pt x="21360" y="4734"/>
                    <a:pt x="21480" y="3107"/>
                  </a:cubicBezTo>
                  <a:cubicBezTo>
                    <a:pt x="21600" y="1479"/>
                    <a:pt x="21600" y="0"/>
                    <a:pt x="21360" y="0"/>
                  </a:cubicBezTo>
                  <a:cubicBezTo>
                    <a:pt x="21120" y="0"/>
                    <a:pt x="20640" y="1479"/>
                    <a:pt x="19560" y="5030"/>
                  </a:cubicBezTo>
                  <a:cubicBezTo>
                    <a:pt x="18480" y="8581"/>
                    <a:pt x="16800" y="14203"/>
                    <a:pt x="15120" y="198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4248149" y="418827"/>
              <a:ext cx="228601" cy="462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896"/>
                  </a:moveTo>
                  <a:cubicBezTo>
                    <a:pt x="0" y="405"/>
                    <a:pt x="0" y="-86"/>
                    <a:pt x="100" y="12"/>
                  </a:cubicBezTo>
                  <a:cubicBezTo>
                    <a:pt x="200" y="110"/>
                    <a:pt x="400" y="798"/>
                    <a:pt x="500" y="3105"/>
                  </a:cubicBezTo>
                  <a:cubicBezTo>
                    <a:pt x="600" y="5412"/>
                    <a:pt x="600" y="9339"/>
                    <a:pt x="600" y="12334"/>
                  </a:cubicBezTo>
                  <a:cubicBezTo>
                    <a:pt x="600" y="15329"/>
                    <a:pt x="600" y="17390"/>
                    <a:pt x="600" y="18667"/>
                  </a:cubicBezTo>
                  <a:cubicBezTo>
                    <a:pt x="600" y="19943"/>
                    <a:pt x="600" y="20434"/>
                    <a:pt x="1000" y="20827"/>
                  </a:cubicBezTo>
                  <a:cubicBezTo>
                    <a:pt x="1400" y="21219"/>
                    <a:pt x="2200" y="21514"/>
                    <a:pt x="3800" y="21465"/>
                  </a:cubicBezTo>
                  <a:cubicBezTo>
                    <a:pt x="5400" y="21416"/>
                    <a:pt x="7800" y="21023"/>
                    <a:pt x="10900" y="20483"/>
                  </a:cubicBezTo>
                  <a:cubicBezTo>
                    <a:pt x="14000" y="19943"/>
                    <a:pt x="17800" y="19256"/>
                    <a:pt x="21600" y="185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4495799" y="723900"/>
              <a:ext cx="317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154"/>
                    <a:pt x="11520" y="8308"/>
                    <a:pt x="15120" y="11908"/>
                  </a:cubicBezTo>
                  <a:cubicBezTo>
                    <a:pt x="18720" y="15508"/>
                    <a:pt x="20160" y="18554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4476749" y="609600"/>
              <a:ext cx="12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4565649" y="679450"/>
              <a:ext cx="1524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7920"/>
                    <a:pt x="2400" y="15840"/>
                    <a:pt x="3150" y="17460"/>
                  </a:cubicBezTo>
                  <a:cubicBezTo>
                    <a:pt x="3900" y="19080"/>
                    <a:pt x="4200" y="14400"/>
                    <a:pt x="5250" y="10440"/>
                  </a:cubicBezTo>
                  <a:cubicBezTo>
                    <a:pt x="6300" y="6480"/>
                    <a:pt x="8100" y="3240"/>
                    <a:pt x="9750" y="1620"/>
                  </a:cubicBezTo>
                  <a:cubicBezTo>
                    <a:pt x="11400" y="0"/>
                    <a:pt x="12900" y="0"/>
                    <a:pt x="14250" y="1980"/>
                  </a:cubicBezTo>
                  <a:cubicBezTo>
                    <a:pt x="15600" y="3960"/>
                    <a:pt x="16800" y="7920"/>
                    <a:pt x="18000" y="11520"/>
                  </a:cubicBezTo>
                  <a:cubicBezTo>
                    <a:pt x="19200" y="15120"/>
                    <a:pt x="20400" y="1836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4762499" y="658355"/>
              <a:ext cx="114301" cy="155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1" fill="norm" stroke="1" extrusionOk="0">
                  <a:moveTo>
                    <a:pt x="0" y="8918"/>
                  </a:moveTo>
                  <a:cubicBezTo>
                    <a:pt x="5200" y="7190"/>
                    <a:pt x="10400" y="5462"/>
                    <a:pt x="13200" y="3878"/>
                  </a:cubicBezTo>
                  <a:cubicBezTo>
                    <a:pt x="16000" y="2294"/>
                    <a:pt x="16400" y="854"/>
                    <a:pt x="15600" y="278"/>
                  </a:cubicBezTo>
                  <a:cubicBezTo>
                    <a:pt x="14800" y="-298"/>
                    <a:pt x="12800" y="-10"/>
                    <a:pt x="10600" y="1430"/>
                  </a:cubicBezTo>
                  <a:cubicBezTo>
                    <a:pt x="8400" y="2870"/>
                    <a:pt x="6000" y="5462"/>
                    <a:pt x="4400" y="8486"/>
                  </a:cubicBezTo>
                  <a:cubicBezTo>
                    <a:pt x="2800" y="11510"/>
                    <a:pt x="2000" y="14966"/>
                    <a:pt x="3800" y="17270"/>
                  </a:cubicBezTo>
                  <a:cubicBezTo>
                    <a:pt x="5600" y="19574"/>
                    <a:pt x="10000" y="20726"/>
                    <a:pt x="13400" y="21014"/>
                  </a:cubicBezTo>
                  <a:cubicBezTo>
                    <a:pt x="16800" y="21302"/>
                    <a:pt x="19200" y="20726"/>
                    <a:pt x="21600" y="2015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4911435" y="652841"/>
              <a:ext cx="162215" cy="173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293" fill="norm" stroke="1" extrusionOk="0">
                  <a:moveTo>
                    <a:pt x="12084" y="1710"/>
                  </a:moveTo>
                  <a:cubicBezTo>
                    <a:pt x="10976" y="929"/>
                    <a:pt x="9868" y="148"/>
                    <a:pt x="8622" y="18"/>
                  </a:cubicBezTo>
                  <a:cubicBezTo>
                    <a:pt x="7376" y="-112"/>
                    <a:pt x="5991" y="408"/>
                    <a:pt x="4330" y="2751"/>
                  </a:cubicBezTo>
                  <a:cubicBezTo>
                    <a:pt x="2668" y="5093"/>
                    <a:pt x="730" y="9257"/>
                    <a:pt x="176" y="12510"/>
                  </a:cubicBezTo>
                  <a:cubicBezTo>
                    <a:pt x="-378" y="15763"/>
                    <a:pt x="453" y="18105"/>
                    <a:pt x="1560" y="19536"/>
                  </a:cubicBezTo>
                  <a:cubicBezTo>
                    <a:pt x="2668" y="20968"/>
                    <a:pt x="4053" y="21488"/>
                    <a:pt x="5160" y="21228"/>
                  </a:cubicBezTo>
                  <a:cubicBezTo>
                    <a:pt x="6268" y="20968"/>
                    <a:pt x="7099" y="19927"/>
                    <a:pt x="8068" y="18495"/>
                  </a:cubicBezTo>
                  <a:cubicBezTo>
                    <a:pt x="9037" y="17064"/>
                    <a:pt x="10145" y="15242"/>
                    <a:pt x="10837" y="13421"/>
                  </a:cubicBezTo>
                  <a:cubicBezTo>
                    <a:pt x="11530" y="11599"/>
                    <a:pt x="11807" y="9777"/>
                    <a:pt x="11945" y="9647"/>
                  </a:cubicBezTo>
                  <a:cubicBezTo>
                    <a:pt x="12084" y="9517"/>
                    <a:pt x="12084" y="11078"/>
                    <a:pt x="12499" y="12380"/>
                  </a:cubicBezTo>
                  <a:cubicBezTo>
                    <a:pt x="12914" y="13681"/>
                    <a:pt x="13745" y="14722"/>
                    <a:pt x="15268" y="15502"/>
                  </a:cubicBezTo>
                  <a:cubicBezTo>
                    <a:pt x="16791" y="16283"/>
                    <a:pt x="19007" y="16804"/>
                    <a:pt x="21222" y="173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5086349" y="622300"/>
              <a:ext cx="171451" cy="225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0" y="3634"/>
                  </a:moveTo>
                  <a:cubicBezTo>
                    <a:pt x="3733" y="7873"/>
                    <a:pt x="7467" y="12112"/>
                    <a:pt x="9600" y="14736"/>
                  </a:cubicBezTo>
                  <a:cubicBezTo>
                    <a:pt x="11733" y="17361"/>
                    <a:pt x="12267" y="18370"/>
                    <a:pt x="12400" y="19379"/>
                  </a:cubicBezTo>
                  <a:cubicBezTo>
                    <a:pt x="12533" y="20389"/>
                    <a:pt x="12267" y="21398"/>
                    <a:pt x="11600" y="21499"/>
                  </a:cubicBezTo>
                  <a:cubicBezTo>
                    <a:pt x="10933" y="21600"/>
                    <a:pt x="9867" y="20793"/>
                    <a:pt x="8933" y="18774"/>
                  </a:cubicBezTo>
                  <a:cubicBezTo>
                    <a:pt x="8000" y="16755"/>
                    <a:pt x="7200" y="13525"/>
                    <a:pt x="9333" y="10194"/>
                  </a:cubicBezTo>
                  <a:cubicBezTo>
                    <a:pt x="11467" y="6864"/>
                    <a:pt x="16533" y="3432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5499078" y="445870"/>
              <a:ext cx="441559" cy="598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420" fill="norm" stroke="1" extrusionOk="0">
                  <a:moveTo>
                    <a:pt x="616" y="4953"/>
                  </a:moveTo>
                  <a:cubicBezTo>
                    <a:pt x="1332" y="6696"/>
                    <a:pt x="2049" y="8439"/>
                    <a:pt x="2356" y="9917"/>
                  </a:cubicBezTo>
                  <a:cubicBezTo>
                    <a:pt x="2663" y="11395"/>
                    <a:pt x="2561" y="12608"/>
                    <a:pt x="2356" y="13404"/>
                  </a:cubicBezTo>
                  <a:cubicBezTo>
                    <a:pt x="2151" y="14199"/>
                    <a:pt x="1844" y="14578"/>
                    <a:pt x="1486" y="14465"/>
                  </a:cubicBezTo>
                  <a:cubicBezTo>
                    <a:pt x="1127" y="14351"/>
                    <a:pt x="718" y="13745"/>
                    <a:pt x="411" y="12002"/>
                  </a:cubicBezTo>
                  <a:cubicBezTo>
                    <a:pt x="104" y="10258"/>
                    <a:pt x="-101" y="7378"/>
                    <a:pt x="53" y="5294"/>
                  </a:cubicBezTo>
                  <a:cubicBezTo>
                    <a:pt x="206" y="3210"/>
                    <a:pt x="718" y="1922"/>
                    <a:pt x="1179" y="1164"/>
                  </a:cubicBezTo>
                  <a:cubicBezTo>
                    <a:pt x="1639" y="406"/>
                    <a:pt x="2049" y="178"/>
                    <a:pt x="2612" y="65"/>
                  </a:cubicBezTo>
                  <a:cubicBezTo>
                    <a:pt x="3175" y="-49"/>
                    <a:pt x="3891" y="-49"/>
                    <a:pt x="4608" y="368"/>
                  </a:cubicBezTo>
                  <a:cubicBezTo>
                    <a:pt x="5325" y="785"/>
                    <a:pt x="6041" y="1618"/>
                    <a:pt x="6297" y="2793"/>
                  </a:cubicBezTo>
                  <a:cubicBezTo>
                    <a:pt x="6553" y="3968"/>
                    <a:pt x="6348" y="5484"/>
                    <a:pt x="5888" y="6620"/>
                  </a:cubicBezTo>
                  <a:cubicBezTo>
                    <a:pt x="5427" y="7757"/>
                    <a:pt x="4710" y="8515"/>
                    <a:pt x="4045" y="8970"/>
                  </a:cubicBezTo>
                  <a:cubicBezTo>
                    <a:pt x="3380" y="9425"/>
                    <a:pt x="2765" y="9576"/>
                    <a:pt x="2817" y="9652"/>
                  </a:cubicBezTo>
                  <a:cubicBezTo>
                    <a:pt x="2868" y="9728"/>
                    <a:pt x="3584" y="9728"/>
                    <a:pt x="4557" y="10069"/>
                  </a:cubicBezTo>
                  <a:cubicBezTo>
                    <a:pt x="5529" y="10410"/>
                    <a:pt x="6758" y="11092"/>
                    <a:pt x="7679" y="11509"/>
                  </a:cubicBezTo>
                  <a:cubicBezTo>
                    <a:pt x="8600" y="11926"/>
                    <a:pt x="9215" y="12077"/>
                    <a:pt x="9778" y="12039"/>
                  </a:cubicBezTo>
                  <a:cubicBezTo>
                    <a:pt x="10341" y="12002"/>
                    <a:pt x="10853" y="11774"/>
                    <a:pt x="11160" y="11471"/>
                  </a:cubicBezTo>
                  <a:cubicBezTo>
                    <a:pt x="11467" y="11168"/>
                    <a:pt x="11569" y="10789"/>
                    <a:pt x="11569" y="10372"/>
                  </a:cubicBezTo>
                  <a:cubicBezTo>
                    <a:pt x="11569" y="9955"/>
                    <a:pt x="11467" y="9500"/>
                    <a:pt x="11364" y="9463"/>
                  </a:cubicBezTo>
                  <a:cubicBezTo>
                    <a:pt x="11262" y="9425"/>
                    <a:pt x="11160" y="9804"/>
                    <a:pt x="11262" y="10145"/>
                  </a:cubicBezTo>
                  <a:cubicBezTo>
                    <a:pt x="11364" y="10486"/>
                    <a:pt x="11672" y="10789"/>
                    <a:pt x="12490" y="11016"/>
                  </a:cubicBezTo>
                  <a:cubicBezTo>
                    <a:pt x="13309" y="11244"/>
                    <a:pt x="14640" y="11395"/>
                    <a:pt x="15766" y="11244"/>
                  </a:cubicBezTo>
                  <a:cubicBezTo>
                    <a:pt x="16892" y="11092"/>
                    <a:pt x="17814" y="10637"/>
                    <a:pt x="18428" y="10220"/>
                  </a:cubicBezTo>
                  <a:cubicBezTo>
                    <a:pt x="19042" y="9804"/>
                    <a:pt x="19349" y="9425"/>
                    <a:pt x="19503" y="9046"/>
                  </a:cubicBezTo>
                  <a:cubicBezTo>
                    <a:pt x="19656" y="8667"/>
                    <a:pt x="19656" y="8288"/>
                    <a:pt x="19349" y="8174"/>
                  </a:cubicBezTo>
                  <a:cubicBezTo>
                    <a:pt x="19042" y="8060"/>
                    <a:pt x="18428" y="8212"/>
                    <a:pt x="17916" y="8402"/>
                  </a:cubicBezTo>
                  <a:cubicBezTo>
                    <a:pt x="17404" y="8591"/>
                    <a:pt x="16995" y="8818"/>
                    <a:pt x="16636" y="9159"/>
                  </a:cubicBezTo>
                  <a:cubicBezTo>
                    <a:pt x="16278" y="9500"/>
                    <a:pt x="15971" y="9955"/>
                    <a:pt x="16022" y="10296"/>
                  </a:cubicBezTo>
                  <a:cubicBezTo>
                    <a:pt x="16073" y="10637"/>
                    <a:pt x="16483" y="10865"/>
                    <a:pt x="17353" y="11547"/>
                  </a:cubicBezTo>
                  <a:cubicBezTo>
                    <a:pt x="18223" y="12229"/>
                    <a:pt x="19554" y="13366"/>
                    <a:pt x="20373" y="14768"/>
                  </a:cubicBezTo>
                  <a:cubicBezTo>
                    <a:pt x="21192" y="16170"/>
                    <a:pt x="21499" y="17837"/>
                    <a:pt x="21294" y="19012"/>
                  </a:cubicBezTo>
                  <a:cubicBezTo>
                    <a:pt x="21090" y="20187"/>
                    <a:pt x="20373" y="20869"/>
                    <a:pt x="19708" y="21210"/>
                  </a:cubicBezTo>
                  <a:cubicBezTo>
                    <a:pt x="19042" y="21551"/>
                    <a:pt x="18428" y="21551"/>
                    <a:pt x="18018" y="20642"/>
                  </a:cubicBezTo>
                  <a:cubicBezTo>
                    <a:pt x="17609" y="19732"/>
                    <a:pt x="17404" y="17913"/>
                    <a:pt x="17199" y="160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5930899" y="625761"/>
              <a:ext cx="418375" cy="191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033" fill="norm" stroke="1" extrusionOk="0">
                  <a:moveTo>
                    <a:pt x="0" y="1014"/>
                  </a:moveTo>
                  <a:cubicBezTo>
                    <a:pt x="1091" y="4497"/>
                    <a:pt x="2182" y="7981"/>
                    <a:pt x="2782" y="10536"/>
                  </a:cubicBezTo>
                  <a:cubicBezTo>
                    <a:pt x="3382" y="13091"/>
                    <a:pt x="3491" y="14717"/>
                    <a:pt x="3491" y="16226"/>
                  </a:cubicBezTo>
                  <a:cubicBezTo>
                    <a:pt x="3491" y="17736"/>
                    <a:pt x="3382" y="19130"/>
                    <a:pt x="3055" y="19826"/>
                  </a:cubicBezTo>
                  <a:cubicBezTo>
                    <a:pt x="2727" y="20523"/>
                    <a:pt x="2182" y="20523"/>
                    <a:pt x="1800" y="19826"/>
                  </a:cubicBezTo>
                  <a:cubicBezTo>
                    <a:pt x="1418" y="19130"/>
                    <a:pt x="1200" y="17736"/>
                    <a:pt x="1145" y="15762"/>
                  </a:cubicBezTo>
                  <a:cubicBezTo>
                    <a:pt x="1091" y="13788"/>
                    <a:pt x="1200" y="11233"/>
                    <a:pt x="1745" y="9259"/>
                  </a:cubicBezTo>
                  <a:cubicBezTo>
                    <a:pt x="2291" y="7285"/>
                    <a:pt x="3273" y="5891"/>
                    <a:pt x="4036" y="5078"/>
                  </a:cubicBezTo>
                  <a:cubicBezTo>
                    <a:pt x="4800" y="4265"/>
                    <a:pt x="5345" y="4033"/>
                    <a:pt x="5727" y="4497"/>
                  </a:cubicBezTo>
                  <a:cubicBezTo>
                    <a:pt x="6109" y="4962"/>
                    <a:pt x="6327" y="6123"/>
                    <a:pt x="6655" y="6355"/>
                  </a:cubicBezTo>
                  <a:cubicBezTo>
                    <a:pt x="6982" y="6588"/>
                    <a:pt x="7418" y="5891"/>
                    <a:pt x="7800" y="4846"/>
                  </a:cubicBezTo>
                  <a:cubicBezTo>
                    <a:pt x="8182" y="3801"/>
                    <a:pt x="8509" y="2407"/>
                    <a:pt x="8400" y="1943"/>
                  </a:cubicBezTo>
                  <a:cubicBezTo>
                    <a:pt x="8291" y="1478"/>
                    <a:pt x="7745" y="1943"/>
                    <a:pt x="7309" y="3568"/>
                  </a:cubicBezTo>
                  <a:cubicBezTo>
                    <a:pt x="6873" y="5194"/>
                    <a:pt x="6545" y="7981"/>
                    <a:pt x="6545" y="10536"/>
                  </a:cubicBezTo>
                  <a:cubicBezTo>
                    <a:pt x="6545" y="13091"/>
                    <a:pt x="6873" y="15414"/>
                    <a:pt x="7309" y="16807"/>
                  </a:cubicBezTo>
                  <a:cubicBezTo>
                    <a:pt x="7745" y="18201"/>
                    <a:pt x="8291" y="18665"/>
                    <a:pt x="9164" y="18433"/>
                  </a:cubicBezTo>
                  <a:cubicBezTo>
                    <a:pt x="10036" y="18201"/>
                    <a:pt x="11236" y="17272"/>
                    <a:pt x="12327" y="14949"/>
                  </a:cubicBezTo>
                  <a:cubicBezTo>
                    <a:pt x="13418" y="12626"/>
                    <a:pt x="14400" y="8910"/>
                    <a:pt x="14945" y="6239"/>
                  </a:cubicBezTo>
                  <a:cubicBezTo>
                    <a:pt x="15491" y="3568"/>
                    <a:pt x="15600" y="1943"/>
                    <a:pt x="15491" y="1594"/>
                  </a:cubicBezTo>
                  <a:cubicBezTo>
                    <a:pt x="15382" y="1246"/>
                    <a:pt x="15055" y="2175"/>
                    <a:pt x="15055" y="3336"/>
                  </a:cubicBezTo>
                  <a:cubicBezTo>
                    <a:pt x="15055" y="4497"/>
                    <a:pt x="15382" y="5891"/>
                    <a:pt x="15818" y="7168"/>
                  </a:cubicBezTo>
                  <a:cubicBezTo>
                    <a:pt x="16255" y="8446"/>
                    <a:pt x="16800" y="9607"/>
                    <a:pt x="17182" y="11117"/>
                  </a:cubicBezTo>
                  <a:cubicBezTo>
                    <a:pt x="17564" y="12626"/>
                    <a:pt x="17782" y="14485"/>
                    <a:pt x="17618" y="15530"/>
                  </a:cubicBezTo>
                  <a:cubicBezTo>
                    <a:pt x="17455" y="16575"/>
                    <a:pt x="16909" y="16807"/>
                    <a:pt x="16636" y="16226"/>
                  </a:cubicBezTo>
                  <a:cubicBezTo>
                    <a:pt x="16364" y="15646"/>
                    <a:pt x="16364" y="14252"/>
                    <a:pt x="16964" y="12162"/>
                  </a:cubicBezTo>
                  <a:cubicBezTo>
                    <a:pt x="17564" y="10072"/>
                    <a:pt x="18764" y="7285"/>
                    <a:pt x="19691" y="4962"/>
                  </a:cubicBezTo>
                  <a:cubicBezTo>
                    <a:pt x="20618" y="2639"/>
                    <a:pt x="21273" y="781"/>
                    <a:pt x="21382" y="201"/>
                  </a:cubicBezTo>
                  <a:cubicBezTo>
                    <a:pt x="21491" y="-380"/>
                    <a:pt x="21055" y="317"/>
                    <a:pt x="20782" y="2059"/>
                  </a:cubicBezTo>
                  <a:cubicBezTo>
                    <a:pt x="20509" y="3801"/>
                    <a:pt x="20400" y="6588"/>
                    <a:pt x="20455" y="8562"/>
                  </a:cubicBezTo>
                  <a:cubicBezTo>
                    <a:pt x="20509" y="10536"/>
                    <a:pt x="20727" y="11697"/>
                    <a:pt x="20945" y="12859"/>
                  </a:cubicBezTo>
                  <a:cubicBezTo>
                    <a:pt x="21164" y="14020"/>
                    <a:pt x="21382" y="15181"/>
                    <a:pt x="21491" y="16343"/>
                  </a:cubicBezTo>
                  <a:cubicBezTo>
                    <a:pt x="21600" y="17504"/>
                    <a:pt x="21600" y="18665"/>
                    <a:pt x="21382" y="19594"/>
                  </a:cubicBezTo>
                  <a:cubicBezTo>
                    <a:pt x="21164" y="20523"/>
                    <a:pt x="20727" y="21220"/>
                    <a:pt x="20509" y="20988"/>
                  </a:cubicBezTo>
                  <a:cubicBezTo>
                    <a:pt x="20291" y="20755"/>
                    <a:pt x="20291" y="19594"/>
                    <a:pt x="20291" y="184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6407149" y="641350"/>
              <a:ext cx="21729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0" y="0"/>
                  </a:moveTo>
                  <a:cubicBezTo>
                    <a:pt x="7855" y="5082"/>
                    <a:pt x="15709" y="10165"/>
                    <a:pt x="18655" y="13765"/>
                  </a:cubicBezTo>
                  <a:cubicBezTo>
                    <a:pt x="21600" y="17365"/>
                    <a:pt x="19636" y="19482"/>
                    <a:pt x="1767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6432549" y="556492"/>
              <a:ext cx="63501" cy="27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96" fill="norm" stroke="1" extrusionOk="0">
                  <a:moveTo>
                    <a:pt x="0" y="20196"/>
                  </a:moveTo>
                  <a:cubicBezTo>
                    <a:pt x="0" y="12482"/>
                    <a:pt x="0" y="4767"/>
                    <a:pt x="1800" y="1682"/>
                  </a:cubicBezTo>
                  <a:cubicBezTo>
                    <a:pt x="3600" y="-1404"/>
                    <a:pt x="7200" y="139"/>
                    <a:pt x="10800" y="3225"/>
                  </a:cubicBezTo>
                  <a:cubicBezTo>
                    <a:pt x="14400" y="6310"/>
                    <a:pt x="18000" y="10939"/>
                    <a:pt x="21600" y="155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6500824" y="652648"/>
              <a:ext cx="306376" cy="153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209" fill="norm" stroke="1" extrusionOk="0">
                  <a:moveTo>
                    <a:pt x="6767" y="1944"/>
                  </a:moveTo>
                  <a:cubicBezTo>
                    <a:pt x="5436" y="3112"/>
                    <a:pt x="4104" y="4279"/>
                    <a:pt x="2921" y="6031"/>
                  </a:cubicBezTo>
                  <a:cubicBezTo>
                    <a:pt x="1737" y="7782"/>
                    <a:pt x="702" y="10117"/>
                    <a:pt x="258" y="12160"/>
                  </a:cubicBezTo>
                  <a:cubicBezTo>
                    <a:pt x="-186" y="14204"/>
                    <a:pt x="-38" y="15955"/>
                    <a:pt x="554" y="16685"/>
                  </a:cubicBezTo>
                  <a:cubicBezTo>
                    <a:pt x="1146" y="17414"/>
                    <a:pt x="2181" y="17123"/>
                    <a:pt x="3143" y="15809"/>
                  </a:cubicBezTo>
                  <a:cubicBezTo>
                    <a:pt x="4104" y="14495"/>
                    <a:pt x="4992" y="12160"/>
                    <a:pt x="5510" y="10263"/>
                  </a:cubicBezTo>
                  <a:cubicBezTo>
                    <a:pt x="6028" y="8366"/>
                    <a:pt x="6176" y="6906"/>
                    <a:pt x="6398" y="5155"/>
                  </a:cubicBezTo>
                  <a:cubicBezTo>
                    <a:pt x="6619" y="3404"/>
                    <a:pt x="6915" y="1360"/>
                    <a:pt x="7433" y="485"/>
                  </a:cubicBezTo>
                  <a:cubicBezTo>
                    <a:pt x="7951" y="-391"/>
                    <a:pt x="8691" y="-99"/>
                    <a:pt x="9430" y="1506"/>
                  </a:cubicBezTo>
                  <a:cubicBezTo>
                    <a:pt x="10170" y="3112"/>
                    <a:pt x="10910" y="6031"/>
                    <a:pt x="11280" y="8220"/>
                  </a:cubicBezTo>
                  <a:cubicBezTo>
                    <a:pt x="11650" y="10409"/>
                    <a:pt x="11650" y="11868"/>
                    <a:pt x="11576" y="11868"/>
                  </a:cubicBezTo>
                  <a:cubicBezTo>
                    <a:pt x="11502" y="11868"/>
                    <a:pt x="11354" y="10409"/>
                    <a:pt x="11872" y="8512"/>
                  </a:cubicBezTo>
                  <a:cubicBezTo>
                    <a:pt x="12389" y="6614"/>
                    <a:pt x="13573" y="4279"/>
                    <a:pt x="14978" y="3550"/>
                  </a:cubicBezTo>
                  <a:cubicBezTo>
                    <a:pt x="16384" y="2820"/>
                    <a:pt x="18011" y="3695"/>
                    <a:pt x="19121" y="6906"/>
                  </a:cubicBezTo>
                  <a:cubicBezTo>
                    <a:pt x="20230" y="10117"/>
                    <a:pt x="20822" y="15663"/>
                    <a:pt x="21414" y="212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7097586" y="473934"/>
              <a:ext cx="154115" cy="400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260" fill="norm" stroke="1" extrusionOk="0">
                  <a:moveTo>
                    <a:pt x="21252" y="1135"/>
                  </a:moveTo>
                  <a:cubicBezTo>
                    <a:pt x="20376" y="685"/>
                    <a:pt x="19501" y="235"/>
                    <a:pt x="18187" y="67"/>
                  </a:cubicBezTo>
                  <a:cubicBezTo>
                    <a:pt x="16874" y="-102"/>
                    <a:pt x="15122" y="10"/>
                    <a:pt x="12349" y="854"/>
                  </a:cubicBezTo>
                  <a:cubicBezTo>
                    <a:pt x="9576" y="1698"/>
                    <a:pt x="5782" y="3273"/>
                    <a:pt x="3301" y="5973"/>
                  </a:cubicBezTo>
                  <a:cubicBezTo>
                    <a:pt x="820" y="8673"/>
                    <a:pt x="-348" y="12498"/>
                    <a:pt x="90" y="15310"/>
                  </a:cubicBezTo>
                  <a:cubicBezTo>
                    <a:pt x="528" y="18123"/>
                    <a:pt x="2571" y="19923"/>
                    <a:pt x="6074" y="20710"/>
                  </a:cubicBezTo>
                  <a:cubicBezTo>
                    <a:pt x="9576" y="21498"/>
                    <a:pt x="14538" y="21273"/>
                    <a:pt x="19501" y="210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7316208" y="552450"/>
              <a:ext cx="202193" cy="319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18" fill="norm" stroke="1" extrusionOk="0">
                  <a:moveTo>
                    <a:pt x="4618" y="0"/>
                  </a:moveTo>
                  <a:cubicBezTo>
                    <a:pt x="3718" y="4263"/>
                    <a:pt x="2818" y="8526"/>
                    <a:pt x="2031" y="11724"/>
                  </a:cubicBezTo>
                  <a:cubicBezTo>
                    <a:pt x="1243" y="14921"/>
                    <a:pt x="568" y="17053"/>
                    <a:pt x="231" y="18474"/>
                  </a:cubicBezTo>
                  <a:cubicBezTo>
                    <a:pt x="-107" y="19895"/>
                    <a:pt x="-107" y="20605"/>
                    <a:pt x="456" y="21032"/>
                  </a:cubicBezTo>
                  <a:cubicBezTo>
                    <a:pt x="1018" y="21458"/>
                    <a:pt x="2143" y="21600"/>
                    <a:pt x="5068" y="21103"/>
                  </a:cubicBezTo>
                  <a:cubicBezTo>
                    <a:pt x="7993" y="20605"/>
                    <a:pt x="12718" y="19468"/>
                    <a:pt x="15755" y="18545"/>
                  </a:cubicBezTo>
                  <a:cubicBezTo>
                    <a:pt x="18793" y="17621"/>
                    <a:pt x="20143" y="16911"/>
                    <a:pt x="21493" y="162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7562849" y="524680"/>
              <a:ext cx="241301" cy="347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5645"/>
                  </a:moveTo>
                  <a:cubicBezTo>
                    <a:pt x="189" y="9572"/>
                    <a:pt x="379" y="13500"/>
                    <a:pt x="474" y="15790"/>
                  </a:cubicBezTo>
                  <a:cubicBezTo>
                    <a:pt x="568" y="18081"/>
                    <a:pt x="568" y="18736"/>
                    <a:pt x="474" y="19587"/>
                  </a:cubicBezTo>
                  <a:cubicBezTo>
                    <a:pt x="379" y="20438"/>
                    <a:pt x="189" y="21485"/>
                    <a:pt x="95" y="21485"/>
                  </a:cubicBezTo>
                  <a:cubicBezTo>
                    <a:pt x="0" y="21485"/>
                    <a:pt x="0" y="20438"/>
                    <a:pt x="284" y="17623"/>
                  </a:cubicBezTo>
                  <a:cubicBezTo>
                    <a:pt x="568" y="14809"/>
                    <a:pt x="1137" y="10227"/>
                    <a:pt x="1705" y="7216"/>
                  </a:cubicBezTo>
                  <a:cubicBezTo>
                    <a:pt x="2274" y="4205"/>
                    <a:pt x="2842" y="2765"/>
                    <a:pt x="3411" y="1783"/>
                  </a:cubicBezTo>
                  <a:cubicBezTo>
                    <a:pt x="3979" y="801"/>
                    <a:pt x="4547" y="278"/>
                    <a:pt x="5305" y="81"/>
                  </a:cubicBezTo>
                  <a:cubicBezTo>
                    <a:pt x="6063" y="-115"/>
                    <a:pt x="7011" y="16"/>
                    <a:pt x="7863" y="801"/>
                  </a:cubicBezTo>
                  <a:cubicBezTo>
                    <a:pt x="8716" y="1587"/>
                    <a:pt x="9474" y="3027"/>
                    <a:pt x="9189" y="4925"/>
                  </a:cubicBezTo>
                  <a:cubicBezTo>
                    <a:pt x="8905" y="6823"/>
                    <a:pt x="7579" y="9180"/>
                    <a:pt x="6537" y="10554"/>
                  </a:cubicBezTo>
                  <a:cubicBezTo>
                    <a:pt x="5495" y="11929"/>
                    <a:pt x="4737" y="12321"/>
                    <a:pt x="3979" y="12780"/>
                  </a:cubicBezTo>
                  <a:cubicBezTo>
                    <a:pt x="3221" y="13238"/>
                    <a:pt x="2463" y="13761"/>
                    <a:pt x="2842" y="14350"/>
                  </a:cubicBezTo>
                  <a:cubicBezTo>
                    <a:pt x="3221" y="14940"/>
                    <a:pt x="4737" y="15594"/>
                    <a:pt x="8053" y="16510"/>
                  </a:cubicBezTo>
                  <a:cubicBezTo>
                    <a:pt x="11368" y="17427"/>
                    <a:pt x="16484" y="18605"/>
                    <a:pt x="21600" y="197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7740649" y="501650"/>
              <a:ext cx="144508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1" h="21600" fill="norm" stroke="1" extrusionOk="0">
                  <a:moveTo>
                    <a:pt x="9900" y="0"/>
                  </a:moveTo>
                  <a:cubicBezTo>
                    <a:pt x="13200" y="1932"/>
                    <a:pt x="16500" y="3863"/>
                    <a:pt x="18600" y="6234"/>
                  </a:cubicBezTo>
                  <a:cubicBezTo>
                    <a:pt x="20700" y="8605"/>
                    <a:pt x="21600" y="11415"/>
                    <a:pt x="18300" y="14049"/>
                  </a:cubicBezTo>
                  <a:cubicBezTo>
                    <a:pt x="15000" y="16683"/>
                    <a:pt x="7500" y="1914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4173109" y="2463620"/>
              <a:ext cx="287538" cy="472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512" fill="norm" stroke="1" extrusionOk="0">
                  <a:moveTo>
                    <a:pt x="3698" y="2323"/>
                  </a:moveTo>
                  <a:cubicBezTo>
                    <a:pt x="4013" y="6083"/>
                    <a:pt x="4329" y="9844"/>
                    <a:pt x="4565" y="12833"/>
                  </a:cubicBezTo>
                  <a:cubicBezTo>
                    <a:pt x="4802" y="15823"/>
                    <a:pt x="4959" y="18041"/>
                    <a:pt x="4959" y="19391"/>
                  </a:cubicBezTo>
                  <a:cubicBezTo>
                    <a:pt x="4959" y="20741"/>
                    <a:pt x="4802" y="21223"/>
                    <a:pt x="4486" y="21175"/>
                  </a:cubicBezTo>
                  <a:cubicBezTo>
                    <a:pt x="4171" y="21126"/>
                    <a:pt x="3698" y="20548"/>
                    <a:pt x="2910" y="18426"/>
                  </a:cubicBezTo>
                  <a:cubicBezTo>
                    <a:pt x="2121" y="16305"/>
                    <a:pt x="1018" y="12641"/>
                    <a:pt x="466" y="9700"/>
                  </a:cubicBezTo>
                  <a:cubicBezTo>
                    <a:pt x="-86" y="6758"/>
                    <a:pt x="-86" y="4541"/>
                    <a:pt x="150" y="3142"/>
                  </a:cubicBezTo>
                  <a:cubicBezTo>
                    <a:pt x="387" y="1744"/>
                    <a:pt x="860" y="1166"/>
                    <a:pt x="1569" y="876"/>
                  </a:cubicBezTo>
                  <a:cubicBezTo>
                    <a:pt x="2279" y="587"/>
                    <a:pt x="3225" y="587"/>
                    <a:pt x="4802" y="1696"/>
                  </a:cubicBezTo>
                  <a:cubicBezTo>
                    <a:pt x="6378" y="2805"/>
                    <a:pt x="8586" y="5023"/>
                    <a:pt x="10793" y="7674"/>
                  </a:cubicBezTo>
                  <a:cubicBezTo>
                    <a:pt x="13000" y="10326"/>
                    <a:pt x="15207" y="13412"/>
                    <a:pt x="16705" y="15630"/>
                  </a:cubicBezTo>
                  <a:cubicBezTo>
                    <a:pt x="18203" y="17848"/>
                    <a:pt x="18991" y="19198"/>
                    <a:pt x="19622" y="20114"/>
                  </a:cubicBezTo>
                  <a:cubicBezTo>
                    <a:pt x="20253" y="21030"/>
                    <a:pt x="20726" y="21512"/>
                    <a:pt x="21041" y="21512"/>
                  </a:cubicBezTo>
                  <a:cubicBezTo>
                    <a:pt x="21356" y="21512"/>
                    <a:pt x="21514" y="21030"/>
                    <a:pt x="21356" y="19198"/>
                  </a:cubicBezTo>
                  <a:cubicBezTo>
                    <a:pt x="21199" y="17366"/>
                    <a:pt x="20726" y="14183"/>
                    <a:pt x="20174" y="11098"/>
                  </a:cubicBezTo>
                  <a:cubicBezTo>
                    <a:pt x="19622" y="8012"/>
                    <a:pt x="18991" y="5023"/>
                    <a:pt x="18518" y="3046"/>
                  </a:cubicBezTo>
                  <a:cubicBezTo>
                    <a:pt x="18045" y="1069"/>
                    <a:pt x="17730" y="105"/>
                    <a:pt x="17967" y="8"/>
                  </a:cubicBezTo>
                  <a:cubicBezTo>
                    <a:pt x="18203" y="-88"/>
                    <a:pt x="18991" y="683"/>
                    <a:pt x="19780" y="14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4522142" y="2636987"/>
              <a:ext cx="265758" cy="247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0868" fill="norm" stroke="1" extrusionOk="0">
                  <a:moveTo>
                    <a:pt x="5067" y="2531"/>
                  </a:moveTo>
                  <a:cubicBezTo>
                    <a:pt x="4553" y="1638"/>
                    <a:pt x="4038" y="746"/>
                    <a:pt x="3353" y="567"/>
                  </a:cubicBezTo>
                  <a:cubicBezTo>
                    <a:pt x="2667" y="389"/>
                    <a:pt x="1810" y="924"/>
                    <a:pt x="1124" y="3066"/>
                  </a:cubicBezTo>
                  <a:cubicBezTo>
                    <a:pt x="438" y="5208"/>
                    <a:pt x="-76" y="8957"/>
                    <a:pt x="10" y="12170"/>
                  </a:cubicBezTo>
                  <a:cubicBezTo>
                    <a:pt x="95" y="15384"/>
                    <a:pt x="781" y="18061"/>
                    <a:pt x="1895" y="19579"/>
                  </a:cubicBezTo>
                  <a:cubicBezTo>
                    <a:pt x="3010" y="21096"/>
                    <a:pt x="4553" y="21453"/>
                    <a:pt x="5753" y="19668"/>
                  </a:cubicBezTo>
                  <a:cubicBezTo>
                    <a:pt x="6953" y="17883"/>
                    <a:pt x="7810" y="13955"/>
                    <a:pt x="7981" y="11099"/>
                  </a:cubicBezTo>
                  <a:cubicBezTo>
                    <a:pt x="8153" y="8243"/>
                    <a:pt x="7638" y="6458"/>
                    <a:pt x="7124" y="4762"/>
                  </a:cubicBezTo>
                  <a:cubicBezTo>
                    <a:pt x="6610" y="3066"/>
                    <a:pt x="6095" y="1460"/>
                    <a:pt x="6267" y="656"/>
                  </a:cubicBezTo>
                  <a:cubicBezTo>
                    <a:pt x="6438" y="-147"/>
                    <a:pt x="7295" y="-147"/>
                    <a:pt x="7981" y="299"/>
                  </a:cubicBezTo>
                  <a:cubicBezTo>
                    <a:pt x="8667" y="746"/>
                    <a:pt x="9181" y="1638"/>
                    <a:pt x="10124" y="4137"/>
                  </a:cubicBezTo>
                  <a:cubicBezTo>
                    <a:pt x="11067" y="6636"/>
                    <a:pt x="12438" y="10742"/>
                    <a:pt x="13124" y="13598"/>
                  </a:cubicBezTo>
                  <a:cubicBezTo>
                    <a:pt x="13810" y="16455"/>
                    <a:pt x="13810" y="18061"/>
                    <a:pt x="13553" y="18061"/>
                  </a:cubicBezTo>
                  <a:cubicBezTo>
                    <a:pt x="13295" y="18061"/>
                    <a:pt x="12781" y="16455"/>
                    <a:pt x="12438" y="14045"/>
                  </a:cubicBezTo>
                  <a:cubicBezTo>
                    <a:pt x="12095" y="11635"/>
                    <a:pt x="11924" y="8422"/>
                    <a:pt x="11924" y="6279"/>
                  </a:cubicBezTo>
                  <a:cubicBezTo>
                    <a:pt x="11924" y="4137"/>
                    <a:pt x="12095" y="3066"/>
                    <a:pt x="12610" y="2352"/>
                  </a:cubicBezTo>
                  <a:cubicBezTo>
                    <a:pt x="13124" y="1638"/>
                    <a:pt x="13981" y="1281"/>
                    <a:pt x="14667" y="1460"/>
                  </a:cubicBezTo>
                  <a:cubicBezTo>
                    <a:pt x="15353" y="1638"/>
                    <a:pt x="15867" y="2352"/>
                    <a:pt x="16724" y="4316"/>
                  </a:cubicBezTo>
                  <a:cubicBezTo>
                    <a:pt x="17581" y="6279"/>
                    <a:pt x="18781" y="9493"/>
                    <a:pt x="19638" y="11813"/>
                  </a:cubicBezTo>
                  <a:cubicBezTo>
                    <a:pt x="20495" y="14134"/>
                    <a:pt x="21010" y="15562"/>
                    <a:pt x="21524" y="169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4908549" y="2660650"/>
              <a:ext cx="1016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5050366" y="2336800"/>
              <a:ext cx="67735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400" y="0"/>
                  </a:moveTo>
                  <a:cubicBezTo>
                    <a:pt x="2700" y="878"/>
                    <a:pt x="0" y="1756"/>
                    <a:pt x="0" y="3776"/>
                  </a:cubicBezTo>
                  <a:cubicBezTo>
                    <a:pt x="0" y="5795"/>
                    <a:pt x="2700" y="8956"/>
                    <a:pt x="5400" y="11941"/>
                  </a:cubicBezTo>
                  <a:cubicBezTo>
                    <a:pt x="8100" y="14927"/>
                    <a:pt x="10800" y="17737"/>
                    <a:pt x="13500" y="19317"/>
                  </a:cubicBezTo>
                  <a:cubicBezTo>
                    <a:pt x="16200" y="20898"/>
                    <a:pt x="18900" y="21249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3" name="Line"/>
            <p:cNvSpPr/>
            <p:nvPr/>
          </p:nvSpPr>
          <p:spPr>
            <a:xfrm>
              <a:off x="5156199" y="2552700"/>
              <a:ext cx="27934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0" h="21600" fill="norm" stroke="1" extrusionOk="0">
                  <a:moveTo>
                    <a:pt x="9257" y="13577"/>
                  </a:moveTo>
                  <a:cubicBezTo>
                    <a:pt x="12343" y="15429"/>
                    <a:pt x="15429" y="17280"/>
                    <a:pt x="16971" y="18823"/>
                  </a:cubicBezTo>
                  <a:cubicBezTo>
                    <a:pt x="18514" y="20366"/>
                    <a:pt x="18514" y="21600"/>
                    <a:pt x="19286" y="21600"/>
                  </a:cubicBezTo>
                  <a:cubicBezTo>
                    <a:pt x="20057" y="21600"/>
                    <a:pt x="21600" y="20366"/>
                    <a:pt x="18514" y="16560"/>
                  </a:cubicBezTo>
                  <a:cubicBezTo>
                    <a:pt x="15429" y="12754"/>
                    <a:pt x="7714" y="6377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4" name="Line"/>
            <p:cNvSpPr/>
            <p:nvPr/>
          </p:nvSpPr>
          <p:spPr>
            <a:xfrm>
              <a:off x="5187949" y="2552700"/>
              <a:ext cx="139701" cy="237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18" y="4436"/>
                    <a:pt x="5236" y="8871"/>
                    <a:pt x="6709" y="12150"/>
                  </a:cubicBezTo>
                  <a:cubicBezTo>
                    <a:pt x="8182" y="15429"/>
                    <a:pt x="8509" y="17550"/>
                    <a:pt x="8509" y="19093"/>
                  </a:cubicBezTo>
                  <a:cubicBezTo>
                    <a:pt x="8509" y="20636"/>
                    <a:pt x="8182" y="21600"/>
                    <a:pt x="7855" y="21600"/>
                  </a:cubicBezTo>
                  <a:cubicBezTo>
                    <a:pt x="7527" y="21600"/>
                    <a:pt x="7200" y="20636"/>
                    <a:pt x="7036" y="18707"/>
                  </a:cubicBezTo>
                  <a:cubicBezTo>
                    <a:pt x="6873" y="16779"/>
                    <a:pt x="6873" y="13886"/>
                    <a:pt x="7200" y="11861"/>
                  </a:cubicBezTo>
                  <a:cubicBezTo>
                    <a:pt x="7527" y="9836"/>
                    <a:pt x="8182" y="8679"/>
                    <a:pt x="9164" y="7811"/>
                  </a:cubicBezTo>
                  <a:cubicBezTo>
                    <a:pt x="10145" y="6943"/>
                    <a:pt x="11455" y="6364"/>
                    <a:pt x="12764" y="6364"/>
                  </a:cubicBezTo>
                  <a:cubicBezTo>
                    <a:pt x="14073" y="6364"/>
                    <a:pt x="15382" y="6943"/>
                    <a:pt x="16036" y="8100"/>
                  </a:cubicBezTo>
                  <a:cubicBezTo>
                    <a:pt x="16691" y="9257"/>
                    <a:pt x="16691" y="10993"/>
                    <a:pt x="16691" y="12439"/>
                  </a:cubicBezTo>
                  <a:cubicBezTo>
                    <a:pt x="16691" y="13886"/>
                    <a:pt x="16691" y="15043"/>
                    <a:pt x="17509" y="15525"/>
                  </a:cubicBezTo>
                  <a:cubicBezTo>
                    <a:pt x="18327" y="16007"/>
                    <a:pt x="19964" y="15814"/>
                    <a:pt x="21600" y="156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5359399" y="2569705"/>
              <a:ext cx="285751" cy="174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52" fill="norm" stroke="1" extrusionOk="0">
                  <a:moveTo>
                    <a:pt x="0" y="12157"/>
                  </a:moveTo>
                  <a:cubicBezTo>
                    <a:pt x="2560" y="10171"/>
                    <a:pt x="5120" y="8184"/>
                    <a:pt x="6640" y="6695"/>
                  </a:cubicBezTo>
                  <a:cubicBezTo>
                    <a:pt x="8160" y="5205"/>
                    <a:pt x="8640" y="4212"/>
                    <a:pt x="8960" y="3095"/>
                  </a:cubicBezTo>
                  <a:cubicBezTo>
                    <a:pt x="9280" y="1977"/>
                    <a:pt x="9440" y="736"/>
                    <a:pt x="9120" y="240"/>
                  </a:cubicBezTo>
                  <a:cubicBezTo>
                    <a:pt x="8800" y="-257"/>
                    <a:pt x="8000" y="-9"/>
                    <a:pt x="6960" y="1233"/>
                  </a:cubicBezTo>
                  <a:cubicBezTo>
                    <a:pt x="5920" y="2474"/>
                    <a:pt x="4640" y="4709"/>
                    <a:pt x="4000" y="7812"/>
                  </a:cubicBezTo>
                  <a:cubicBezTo>
                    <a:pt x="3360" y="10915"/>
                    <a:pt x="3360" y="14888"/>
                    <a:pt x="4240" y="17495"/>
                  </a:cubicBezTo>
                  <a:cubicBezTo>
                    <a:pt x="5120" y="20102"/>
                    <a:pt x="6880" y="21343"/>
                    <a:pt x="9200" y="19729"/>
                  </a:cubicBezTo>
                  <a:cubicBezTo>
                    <a:pt x="11520" y="18115"/>
                    <a:pt x="14400" y="13646"/>
                    <a:pt x="15920" y="10791"/>
                  </a:cubicBezTo>
                  <a:cubicBezTo>
                    <a:pt x="17440" y="7936"/>
                    <a:pt x="17600" y="6695"/>
                    <a:pt x="17280" y="6074"/>
                  </a:cubicBezTo>
                  <a:cubicBezTo>
                    <a:pt x="16960" y="5453"/>
                    <a:pt x="16160" y="5453"/>
                    <a:pt x="15360" y="5453"/>
                  </a:cubicBezTo>
                  <a:cubicBezTo>
                    <a:pt x="14560" y="5453"/>
                    <a:pt x="13760" y="5453"/>
                    <a:pt x="13200" y="6074"/>
                  </a:cubicBezTo>
                  <a:cubicBezTo>
                    <a:pt x="12640" y="6695"/>
                    <a:pt x="12320" y="7936"/>
                    <a:pt x="12240" y="9177"/>
                  </a:cubicBezTo>
                  <a:cubicBezTo>
                    <a:pt x="12160" y="10419"/>
                    <a:pt x="12320" y="11660"/>
                    <a:pt x="13120" y="12902"/>
                  </a:cubicBezTo>
                  <a:cubicBezTo>
                    <a:pt x="13920" y="14143"/>
                    <a:pt x="15360" y="15384"/>
                    <a:pt x="16480" y="16005"/>
                  </a:cubicBezTo>
                  <a:cubicBezTo>
                    <a:pt x="17600" y="16626"/>
                    <a:pt x="18400" y="16626"/>
                    <a:pt x="19200" y="15260"/>
                  </a:cubicBezTo>
                  <a:cubicBezTo>
                    <a:pt x="20000" y="13895"/>
                    <a:pt x="20800" y="11164"/>
                    <a:pt x="21600" y="84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5638799" y="2571750"/>
              <a:ext cx="234951" cy="192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4226"/>
                  </a:moveTo>
                  <a:cubicBezTo>
                    <a:pt x="1168" y="4226"/>
                    <a:pt x="2335" y="4226"/>
                    <a:pt x="4086" y="6574"/>
                  </a:cubicBezTo>
                  <a:cubicBezTo>
                    <a:pt x="5838" y="8922"/>
                    <a:pt x="8173" y="13617"/>
                    <a:pt x="9535" y="16670"/>
                  </a:cubicBezTo>
                  <a:cubicBezTo>
                    <a:pt x="10897" y="19722"/>
                    <a:pt x="11286" y="21130"/>
                    <a:pt x="11092" y="21365"/>
                  </a:cubicBezTo>
                  <a:cubicBezTo>
                    <a:pt x="10897" y="21600"/>
                    <a:pt x="10119" y="20661"/>
                    <a:pt x="9632" y="18430"/>
                  </a:cubicBezTo>
                  <a:cubicBezTo>
                    <a:pt x="9146" y="16200"/>
                    <a:pt x="8951" y="12678"/>
                    <a:pt x="10995" y="9391"/>
                  </a:cubicBezTo>
                  <a:cubicBezTo>
                    <a:pt x="13038" y="6104"/>
                    <a:pt x="17319" y="3052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6198129" y="2297333"/>
              <a:ext cx="145522" cy="471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469" fill="norm" stroke="1" extrusionOk="0">
                  <a:moveTo>
                    <a:pt x="861" y="8162"/>
                  </a:moveTo>
                  <a:cubicBezTo>
                    <a:pt x="1800" y="11151"/>
                    <a:pt x="2739" y="14140"/>
                    <a:pt x="3209" y="16165"/>
                  </a:cubicBezTo>
                  <a:cubicBezTo>
                    <a:pt x="3679" y="18190"/>
                    <a:pt x="3679" y="19251"/>
                    <a:pt x="3365" y="20071"/>
                  </a:cubicBezTo>
                  <a:cubicBezTo>
                    <a:pt x="3052" y="20890"/>
                    <a:pt x="2426" y="21469"/>
                    <a:pt x="1800" y="21469"/>
                  </a:cubicBezTo>
                  <a:cubicBezTo>
                    <a:pt x="1174" y="21469"/>
                    <a:pt x="548" y="20890"/>
                    <a:pt x="235" y="19155"/>
                  </a:cubicBezTo>
                  <a:cubicBezTo>
                    <a:pt x="-78" y="17419"/>
                    <a:pt x="-78" y="14526"/>
                    <a:pt x="235" y="11392"/>
                  </a:cubicBezTo>
                  <a:cubicBezTo>
                    <a:pt x="548" y="8258"/>
                    <a:pt x="1174" y="4883"/>
                    <a:pt x="1957" y="2906"/>
                  </a:cubicBezTo>
                  <a:cubicBezTo>
                    <a:pt x="2739" y="930"/>
                    <a:pt x="3679" y="351"/>
                    <a:pt x="4931" y="110"/>
                  </a:cubicBezTo>
                  <a:cubicBezTo>
                    <a:pt x="6183" y="-131"/>
                    <a:pt x="7748" y="-35"/>
                    <a:pt x="9626" y="978"/>
                  </a:cubicBezTo>
                  <a:cubicBezTo>
                    <a:pt x="11505" y="1990"/>
                    <a:pt x="13696" y="3919"/>
                    <a:pt x="14009" y="5944"/>
                  </a:cubicBezTo>
                  <a:cubicBezTo>
                    <a:pt x="14322" y="7969"/>
                    <a:pt x="12757" y="10090"/>
                    <a:pt x="10565" y="11585"/>
                  </a:cubicBezTo>
                  <a:cubicBezTo>
                    <a:pt x="8374" y="13080"/>
                    <a:pt x="5557" y="13948"/>
                    <a:pt x="5713" y="14912"/>
                  </a:cubicBezTo>
                  <a:cubicBezTo>
                    <a:pt x="5870" y="15876"/>
                    <a:pt x="9000" y="16937"/>
                    <a:pt x="11505" y="17708"/>
                  </a:cubicBezTo>
                  <a:cubicBezTo>
                    <a:pt x="14009" y="18480"/>
                    <a:pt x="15887" y="18962"/>
                    <a:pt x="17452" y="19058"/>
                  </a:cubicBezTo>
                  <a:cubicBezTo>
                    <a:pt x="19018" y="19155"/>
                    <a:pt x="20270" y="18865"/>
                    <a:pt x="21522" y="185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6369049" y="2569442"/>
              <a:ext cx="227659" cy="315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340" fill="norm" stroke="1" extrusionOk="0">
                  <a:moveTo>
                    <a:pt x="0" y="4447"/>
                  </a:moveTo>
                  <a:cubicBezTo>
                    <a:pt x="1000" y="4447"/>
                    <a:pt x="2000" y="4447"/>
                    <a:pt x="2900" y="4233"/>
                  </a:cubicBezTo>
                  <a:cubicBezTo>
                    <a:pt x="3800" y="4018"/>
                    <a:pt x="4600" y="3589"/>
                    <a:pt x="5300" y="3017"/>
                  </a:cubicBezTo>
                  <a:cubicBezTo>
                    <a:pt x="6000" y="2445"/>
                    <a:pt x="6600" y="1730"/>
                    <a:pt x="6400" y="1515"/>
                  </a:cubicBezTo>
                  <a:cubicBezTo>
                    <a:pt x="6200" y="1300"/>
                    <a:pt x="5200" y="1587"/>
                    <a:pt x="4400" y="2588"/>
                  </a:cubicBezTo>
                  <a:cubicBezTo>
                    <a:pt x="3600" y="3589"/>
                    <a:pt x="3000" y="5306"/>
                    <a:pt x="3000" y="6522"/>
                  </a:cubicBezTo>
                  <a:cubicBezTo>
                    <a:pt x="3000" y="7738"/>
                    <a:pt x="3600" y="8453"/>
                    <a:pt x="5600" y="8524"/>
                  </a:cubicBezTo>
                  <a:cubicBezTo>
                    <a:pt x="7600" y="8596"/>
                    <a:pt x="11000" y="8024"/>
                    <a:pt x="13500" y="7094"/>
                  </a:cubicBezTo>
                  <a:cubicBezTo>
                    <a:pt x="16000" y="6164"/>
                    <a:pt x="17600" y="4877"/>
                    <a:pt x="18500" y="3875"/>
                  </a:cubicBezTo>
                  <a:cubicBezTo>
                    <a:pt x="19400" y="2874"/>
                    <a:pt x="19600" y="2159"/>
                    <a:pt x="19300" y="1587"/>
                  </a:cubicBezTo>
                  <a:cubicBezTo>
                    <a:pt x="19000" y="1014"/>
                    <a:pt x="18200" y="585"/>
                    <a:pt x="17300" y="299"/>
                  </a:cubicBezTo>
                  <a:cubicBezTo>
                    <a:pt x="16400" y="13"/>
                    <a:pt x="15400" y="-130"/>
                    <a:pt x="14900" y="156"/>
                  </a:cubicBezTo>
                  <a:cubicBezTo>
                    <a:pt x="14400" y="442"/>
                    <a:pt x="14400" y="1157"/>
                    <a:pt x="15300" y="2802"/>
                  </a:cubicBezTo>
                  <a:cubicBezTo>
                    <a:pt x="16200" y="4447"/>
                    <a:pt x="18000" y="7022"/>
                    <a:pt x="19300" y="9240"/>
                  </a:cubicBezTo>
                  <a:cubicBezTo>
                    <a:pt x="20600" y="11457"/>
                    <a:pt x="21400" y="13316"/>
                    <a:pt x="21500" y="15033"/>
                  </a:cubicBezTo>
                  <a:cubicBezTo>
                    <a:pt x="21600" y="16749"/>
                    <a:pt x="21000" y="18323"/>
                    <a:pt x="20300" y="19324"/>
                  </a:cubicBezTo>
                  <a:cubicBezTo>
                    <a:pt x="19600" y="20326"/>
                    <a:pt x="18800" y="20755"/>
                    <a:pt x="17900" y="21041"/>
                  </a:cubicBezTo>
                  <a:cubicBezTo>
                    <a:pt x="17000" y="21327"/>
                    <a:pt x="16000" y="21470"/>
                    <a:pt x="15400" y="21184"/>
                  </a:cubicBezTo>
                  <a:cubicBezTo>
                    <a:pt x="14800" y="20898"/>
                    <a:pt x="14600" y="20183"/>
                    <a:pt x="14800" y="18180"/>
                  </a:cubicBezTo>
                  <a:cubicBezTo>
                    <a:pt x="15000" y="16177"/>
                    <a:pt x="15600" y="12887"/>
                    <a:pt x="16200" y="95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6603999" y="2493347"/>
              <a:ext cx="427703" cy="206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289" fill="norm" stroke="1" extrusionOk="0">
                  <a:moveTo>
                    <a:pt x="0" y="6118"/>
                  </a:moveTo>
                  <a:cubicBezTo>
                    <a:pt x="532" y="6118"/>
                    <a:pt x="1064" y="6118"/>
                    <a:pt x="1649" y="7318"/>
                  </a:cubicBezTo>
                  <a:cubicBezTo>
                    <a:pt x="2234" y="8518"/>
                    <a:pt x="2873" y="10918"/>
                    <a:pt x="3245" y="12773"/>
                  </a:cubicBezTo>
                  <a:cubicBezTo>
                    <a:pt x="3618" y="14627"/>
                    <a:pt x="3724" y="15936"/>
                    <a:pt x="3671" y="17136"/>
                  </a:cubicBezTo>
                  <a:cubicBezTo>
                    <a:pt x="3618" y="18336"/>
                    <a:pt x="3405" y="19427"/>
                    <a:pt x="3192" y="19318"/>
                  </a:cubicBezTo>
                  <a:cubicBezTo>
                    <a:pt x="2979" y="19209"/>
                    <a:pt x="2767" y="17900"/>
                    <a:pt x="2713" y="16591"/>
                  </a:cubicBezTo>
                  <a:cubicBezTo>
                    <a:pt x="2660" y="15282"/>
                    <a:pt x="2767" y="13973"/>
                    <a:pt x="3618" y="12555"/>
                  </a:cubicBezTo>
                  <a:cubicBezTo>
                    <a:pt x="4469" y="11136"/>
                    <a:pt x="6065" y="9609"/>
                    <a:pt x="7076" y="8300"/>
                  </a:cubicBezTo>
                  <a:cubicBezTo>
                    <a:pt x="8087" y="6991"/>
                    <a:pt x="8512" y="5900"/>
                    <a:pt x="8406" y="5355"/>
                  </a:cubicBezTo>
                  <a:cubicBezTo>
                    <a:pt x="8300" y="4809"/>
                    <a:pt x="7661" y="4809"/>
                    <a:pt x="7182" y="5355"/>
                  </a:cubicBezTo>
                  <a:cubicBezTo>
                    <a:pt x="6703" y="5900"/>
                    <a:pt x="6384" y="6991"/>
                    <a:pt x="6171" y="8846"/>
                  </a:cubicBezTo>
                  <a:cubicBezTo>
                    <a:pt x="5959" y="10700"/>
                    <a:pt x="5852" y="13318"/>
                    <a:pt x="6065" y="15064"/>
                  </a:cubicBezTo>
                  <a:cubicBezTo>
                    <a:pt x="6278" y="16809"/>
                    <a:pt x="6810" y="17682"/>
                    <a:pt x="7767" y="17900"/>
                  </a:cubicBezTo>
                  <a:cubicBezTo>
                    <a:pt x="8725" y="18118"/>
                    <a:pt x="10108" y="17682"/>
                    <a:pt x="11279" y="16046"/>
                  </a:cubicBezTo>
                  <a:cubicBezTo>
                    <a:pt x="12449" y="14409"/>
                    <a:pt x="13407" y="11573"/>
                    <a:pt x="13939" y="9500"/>
                  </a:cubicBezTo>
                  <a:cubicBezTo>
                    <a:pt x="14471" y="7427"/>
                    <a:pt x="14577" y="6118"/>
                    <a:pt x="14471" y="5900"/>
                  </a:cubicBezTo>
                  <a:cubicBezTo>
                    <a:pt x="14365" y="5682"/>
                    <a:pt x="14045" y="6555"/>
                    <a:pt x="14045" y="8191"/>
                  </a:cubicBezTo>
                  <a:cubicBezTo>
                    <a:pt x="14045" y="9827"/>
                    <a:pt x="14365" y="12227"/>
                    <a:pt x="14577" y="14082"/>
                  </a:cubicBezTo>
                  <a:cubicBezTo>
                    <a:pt x="14790" y="15936"/>
                    <a:pt x="14897" y="17246"/>
                    <a:pt x="14897" y="18555"/>
                  </a:cubicBezTo>
                  <a:cubicBezTo>
                    <a:pt x="14897" y="19864"/>
                    <a:pt x="14790" y="21173"/>
                    <a:pt x="14684" y="21282"/>
                  </a:cubicBezTo>
                  <a:cubicBezTo>
                    <a:pt x="14577" y="21391"/>
                    <a:pt x="14471" y="20300"/>
                    <a:pt x="15003" y="18118"/>
                  </a:cubicBezTo>
                  <a:cubicBezTo>
                    <a:pt x="15535" y="15936"/>
                    <a:pt x="16705" y="12664"/>
                    <a:pt x="17610" y="9936"/>
                  </a:cubicBezTo>
                  <a:cubicBezTo>
                    <a:pt x="18514" y="7209"/>
                    <a:pt x="19153" y="5027"/>
                    <a:pt x="19525" y="3391"/>
                  </a:cubicBezTo>
                  <a:cubicBezTo>
                    <a:pt x="19898" y="1755"/>
                    <a:pt x="20004" y="664"/>
                    <a:pt x="19738" y="227"/>
                  </a:cubicBezTo>
                  <a:cubicBezTo>
                    <a:pt x="19472" y="-209"/>
                    <a:pt x="18833" y="9"/>
                    <a:pt x="18408" y="664"/>
                  </a:cubicBezTo>
                  <a:cubicBezTo>
                    <a:pt x="17982" y="1318"/>
                    <a:pt x="17769" y="2409"/>
                    <a:pt x="18089" y="4264"/>
                  </a:cubicBezTo>
                  <a:cubicBezTo>
                    <a:pt x="18408" y="6118"/>
                    <a:pt x="19259" y="8736"/>
                    <a:pt x="19898" y="10700"/>
                  </a:cubicBezTo>
                  <a:cubicBezTo>
                    <a:pt x="20536" y="12664"/>
                    <a:pt x="20962" y="13973"/>
                    <a:pt x="21228" y="15173"/>
                  </a:cubicBezTo>
                  <a:cubicBezTo>
                    <a:pt x="21494" y="16373"/>
                    <a:pt x="21600" y="17464"/>
                    <a:pt x="21387" y="18227"/>
                  </a:cubicBezTo>
                  <a:cubicBezTo>
                    <a:pt x="21174" y="18991"/>
                    <a:pt x="20642" y="19427"/>
                    <a:pt x="20110" y="19646"/>
                  </a:cubicBezTo>
                  <a:cubicBezTo>
                    <a:pt x="19578" y="19864"/>
                    <a:pt x="19046" y="19864"/>
                    <a:pt x="18727" y="19427"/>
                  </a:cubicBezTo>
                  <a:cubicBezTo>
                    <a:pt x="18408" y="18991"/>
                    <a:pt x="18301" y="18118"/>
                    <a:pt x="18195" y="172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7067549" y="2540000"/>
              <a:ext cx="190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7067549" y="2457450"/>
              <a:ext cx="6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7159400" y="2425767"/>
              <a:ext cx="352650" cy="203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370" fill="norm" stroke="1" extrusionOk="0">
                  <a:moveTo>
                    <a:pt x="6416" y="4669"/>
                  </a:moveTo>
                  <a:cubicBezTo>
                    <a:pt x="4476" y="8009"/>
                    <a:pt x="2536" y="11349"/>
                    <a:pt x="1436" y="13576"/>
                  </a:cubicBezTo>
                  <a:cubicBezTo>
                    <a:pt x="337" y="15803"/>
                    <a:pt x="78" y="16916"/>
                    <a:pt x="14" y="18030"/>
                  </a:cubicBezTo>
                  <a:cubicBezTo>
                    <a:pt x="-51" y="19143"/>
                    <a:pt x="78" y="20257"/>
                    <a:pt x="1178" y="20257"/>
                  </a:cubicBezTo>
                  <a:cubicBezTo>
                    <a:pt x="2277" y="20257"/>
                    <a:pt x="4347" y="19143"/>
                    <a:pt x="5511" y="17362"/>
                  </a:cubicBezTo>
                  <a:cubicBezTo>
                    <a:pt x="6675" y="15580"/>
                    <a:pt x="6933" y="13131"/>
                    <a:pt x="6933" y="11349"/>
                  </a:cubicBezTo>
                  <a:cubicBezTo>
                    <a:pt x="6933" y="9568"/>
                    <a:pt x="6675" y="8455"/>
                    <a:pt x="6222" y="7564"/>
                  </a:cubicBezTo>
                  <a:cubicBezTo>
                    <a:pt x="5769" y="6673"/>
                    <a:pt x="5123" y="6005"/>
                    <a:pt x="5123" y="5782"/>
                  </a:cubicBezTo>
                  <a:cubicBezTo>
                    <a:pt x="5123" y="5560"/>
                    <a:pt x="5769" y="5782"/>
                    <a:pt x="6416" y="5560"/>
                  </a:cubicBezTo>
                  <a:cubicBezTo>
                    <a:pt x="7063" y="5337"/>
                    <a:pt x="7709" y="4669"/>
                    <a:pt x="8356" y="4558"/>
                  </a:cubicBezTo>
                  <a:cubicBezTo>
                    <a:pt x="9003" y="4446"/>
                    <a:pt x="9650" y="4892"/>
                    <a:pt x="10167" y="6228"/>
                  </a:cubicBezTo>
                  <a:cubicBezTo>
                    <a:pt x="10684" y="7564"/>
                    <a:pt x="11072" y="9791"/>
                    <a:pt x="11266" y="11572"/>
                  </a:cubicBezTo>
                  <a:cubicBezTo>
                    <a:pt x="11460" y="13354"/>
                    <a:pt x="11460" y="14690"/>
                    <a:pt x="11784" y="14356"/>
                  </a:cubicBezTo>
                  <a:cubicBezTo>
                    <a:pt x="12107" y="14022"/>
                    <a:pt x="12754" y="12017"/>
                    <a:pt x="13336" y="9791"/>
                  </a:cubicBezTo>
                  <a:cubicBezTo>
                    <a:pt x="13918" y="7564"/>
                    <a:pt x="14435" y="5114"/>
                    <a:pt x="14953" y="3333"/>
                  </a:cubicBezTo>
                  <a:cubicBezTo>
                    <a:pt x="15470" y="1551"/>
                    <a:pt x="15987" y="438"/>
                    <a:pt x="16569" y="104"/>
                  </a:cubicBezTo>
                  <a:cubicBezTo>
                    <a:pt x="17151" y="-230"/>
                    <a:pt x="17798" y="215"/>
                    <a:pt x="18445" y="1774"/>
                  </a:cubicBezTo>
                  <a:cubicBezTo>
                    <a:pt x="19092" y="3333"/>
                    <a:pt x="19738" y="6005"/>
                    <a:pt x="20256" y="9457"/>
                  </a:cubicBezTo>
                  <a:cubicBezTo>
                    <a:pt x="20773" y="12908"/>
                    <a:pt x="21161" y="17139"/>
                    <a:pt x="21549" y="213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3917949" y="977900"/>
              <a:ext cx="3642215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4" h="21600" fill="norm" stroke="1" extrusionOk="0">
                  <a:moveTo>
                    <a:pt x="0" y="21600"/>
                  </a:moveTo>
                  <a:cubicBezTo>
                    <a:pt x="452" y="19800"/>
                    <a:pt x="903" y="18000"/>
                    <a:pt x="1380" y="16740"/>
                  </a:cubicBezTo>
                  <a:cubicBezTo>
                    <a:pt x="1856" y="15480"/>
                    <a:pt x="2358" y="14760"/>
                    <a:pt x="2841" y="13860"/>
                  </a:cubicBezTo>
                  <a:cubicBezTo>
                    <a:pt x="3324" y="12960"/>
                    <a:pt x="3788" y="11880"/>
                    <a:pt x="4284" y="10800"/>
                  </a:cubicBezTo>
                  <a:cubicBezTo>
                    <a:pt x="4779" y="9720"/>
                    <a:pt x="5306" y="8640"/>
                    <a:pt x="5770" y="7920"/>
                  </a:cubicBezTo>
                  <a:cubicBezTo>
                    <a:pt x="6234" y="7200"/>
                    <a:pt x="6636" y="6840"/>
                    <a:pt x="7068" y="6480"/>
                  </a:cubicBezTo>
                  <a:cubicBezTo>
                    <a:pt x="7501" y="6120"/>
                    <a:pt x="7965" y="5760"/>
                    <a:pt x="8429" y="5400"/>
                  </a:cubicBezTo>
                  <a:cubicBezTo>
                    <a:pt x="8893" y="5040"/>
                    <a:pt x="9357" y="4680"/>
                    <a:pt x="9834" y="4320"/>
                  </a:cubicBezTo>
                  <a:cubicBezTo>
                    <a:pt x="10311" y="3960"/>
                    <a:pt x="10800" y="3600"/>
                    <a:pt x="11289" y="3420"/>
                  </a:cubicBezTo>
                  <a:cubicBezTo>
                    <a:pt x="11778" y="3240"/>
                    <a:pt x="12268" y="3240"/>
                    <a:pt x="12757" y="3240"/>
                  </a:cubicBezTo>
                  <a:cubicBezTo>
                    <a:pt x="13246" y="3240"/>
                    <a:pt x="13735" y="3240"/>
                    <a:pt x="14193" y="3240"/>
                  </a:cubicBezTo>
                  <a:cubicBezTo>
                    <a:pt x="14651" y="3240"/>
                    <a:pt x="15077" y="3240"/>
                    <a:pt x="15516" y="3060"/>
                  </a:cubicBezTo>
                  <a:cubicBezTo>
                    <a:pt x="15955" y="2880"/>
                    <a:pt x="16407" y="2520"/>
                    <a:pt x="16833" y="2340"/>
                  </a:cubicBezTo>
                  <a:cubicBezTo>
                    <a:pt x="17260" y="2160"/>
                    <a:pt x="17661" y="2160"/>
                    <a:pt x="18107" y="2160"/>
                  </a:cubicBezTo>
                  <a:cubicBezTo>
                    <a:pt x="18552" y="2160"/>
                    <a:pt x="19041" y="2160"/>
                    <a:pt x="19543" y="2160"/>
                  </a:cubicBezTo>
                  <a:cubicBezTo>
                    <a:pt x="20045" y="2160"/>
                    <a:pt x="20559" y="2160"/>
                    <a:pt x="20879" y="2160"/>
                  </a:cubicBezTo>
                  <a:cubicBezTo>
                    <a:pt x="21199" y="2160"/>
                    <a:pt x="21324" y="2160"/>
                    <a:pt x="21424" y="1980"/>
                  </a:cubicBezTo>
                  <a:cubicBezTo>
                    <a:pt x="21525" y="1800"/>
                    <a:pt x="21600" y="1440"/>
                    <a:pt x="21581" y="1080"/>
                  </a:cubicBezTo>
                  <a:cubicBezTo>
                    <a:pt x="21562" y="720"/>
                    <a:pt x="21449" y="360"/>
                    <a:pt x="2133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8629599" y="593818"/>
              <a:ext cx="241351" cy="298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127" fill="norm" stroke="1" extrusionOk="0">
                  <a:moveTo>
                    <a:pt x="568" y="3818"/>
                  </a:moveTo>
                  <a:cubicBezTo>
                    <a:pt x="193" y="2468"/>
                    <a:pt x="-183" y="1118"/>
                    <a:pt x="99" y="443"/>
                  </a:cubicBezTo>
                  <a:cubicBezTo>
                    <a:pt x="380" y="-232"/>
                    <a:pt x="1320" y="-232"/>
                    <a:pt x="3386" y="1118"/>
                  </a:cubicBezTo>
                  <a:cubicBezTo>
                    <a:pt x="5452" y="2468"/>
                    <a:pt x="8645" y="5168"/>
                    <a:pt x="11180" y="8168"/>
                  </a:cubicBezTo>
                  <a:cubicBezTo>
                    <a:pt x="13716" y="11168"/>
                    <a:pt x="15594" y="14468"/>
                    <a:pt x="17003" y="16868"/>
                  </a:cubicBezTo>
                  <a:cubicBezTo>
                    <a:pt x="18412" y="19268"/>
                    <a:pt x="19351" y="20768"/>
                    <a:pt x="20008" y="21068"/>
                  </a:cubicBezTo>
                  <a:cubicBezTo>
                    <a:pt x="20666" y="21368"/>
                    <a:pt x="21041" y="20468"/>
                    <a:pt x="21417" y="1956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8840646" y="603648"/>
              <a:ext cx="120933" cy="566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185" fill="norm" stroke="1" extrusionOk="0">
                  <a:moveTo>
                    <a:pt x="17323" y="1410"/>
                  </a:moveTo>
                  <a:cubicBezTo>
                    <a:pt x="18421" y="1093"/>
                    <a:pt x="19519" y="777"/>
                    <a:pt x="20252" y="421"/>
                  </a:cubicBezTo>
                  <a:cubicBezTo>
                    <a:pt x="20984" y="65"/>
                    <a:pt x="21350" y="-331"/>
                    <a:pt x="20069" y="460"/>
                  </a:cubicBezTo>
                  <a:cubicBezTo>
                    <a:pt x="18787" y="1251"/>
                    <a:pt x="15858" y="3229"/>
                    <a:pt x="13296" y="5445"/>
                  </a:cubicBezTo>
                  <a:cubicBezTo>
                    <a:pt x="10733" y="7660"/>
                    <a:pt x="8536" y="10113"/>
                    <a:pt x="6340" y="12566"/>
                  </a:cubicBezTo>
                  <a:cubicBezTo>
                    <a:pt x="4143" y="15018"/>
                    <a:pt x="1947" y="17471"/>
                    <a:pt x="848" y="18935"/>
                  </a:cubicBezTo>
                  <a:cubicBezTo>
                    <a:pt x="-250" y="20399"/>
                    <a:pt x="-250" y="20873"/>
                    <a:pt x="665" y="21071"/>
                  </a:cubicBezTo>
                  <a:cubicBezTo>
                    <a:pt x="1581" y="21269"/>
                    <a:pt x="3411" y="21190"/>
                    <a:pt x="5058" y="20992"/>
                  </a:cubicBezTo>
                  <a:cubicBezTo>
                    <a:pt x="6706" y="20794"/>
                    <a:pt x="8170" y="20478"/>
                    <a:pt x="9635" y="201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9160563" y="848904"/>
              <a:ext cx="294588" cy="121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009" fill="norm" stroke="1" extrusionOk="0">
                  <a:moveTo>
                    <a:pt x="5273" y="16820"/>
                  </a:moveTo>
                  <a:cubicBezTo>
                    <a:pt x="4502" y="18284"/>
                    <a:pt x="3730" y="19749"/>
                    <a:pt x="2882" y="20481"/>
                  </a:cubicBezTo>
                  <a:cubicBezTo>
                    <a:pt x="2033" y="21213"/>
                    <a:pt x="1107" y="21213"/>
                    <a:pt x="567" y="20298"/>
                  </a:cubicBezTo>
                  <a:cubicBezTo>
                    <a:pt x="27" y="19382"/>
                    <a:pt x="-127" y="17552"/>
                    <a:pt x="104" y="14623"/>
                  </a:cubicBezTo>
                  <a:cubicBezTo>
                    <a:pt x="336" y="11694"/>
                    <a:pt x="953" y="7667"/>
                    <a:pt x="1956" y="4738"/>
                  </a:cubicBezTo>
                  <a:cubicBezTo>
                    <a:pt x="2959" y="1810"/>
                    <a:pt x="4347" y="-21"/>
                    <a:pt x="5813" y="345"/>
                  </a:cubicBezTo>
                  <a:cubicBezTo>
                    <a:pt x="7279" y="711"/>
                    <a:pt x="8822" y="3274"/>
                    <a:pt x="9902" y="5471"/>
                  </a:cubicBezTo>
                  <a:cubicBezTo>
                    <a:pt x="10982" y="7667"/>
                    <a:pt x="11599" y="9498"/>
                    <a:pt x="12216" y="9864"/>
                  </a:cubicBezTo>
                  <a:cubicBezTo>
                    <a:pt x="12833" y="10230"/>
                    <a:pt x="13450" y="9132"/>
                    <a:pt x="14299" y="7118"/>
                  </a:cubicBezTo>
                  <a:cubicBezTo>
                    <a:pt x="15147" y="5105"/>
                    <a:pt x="16227" y="2176"/>
                    <a:pt x="17462" y="894"/>
                  </a:cubicBezTo>
                  <a:cubicBezTo>
                    <a:pt x="18696" y="-387"/>
                    <a:pt x="20084" y="-21"/>
                    <a:pt x="21473" y="3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9208445" y="1016000"/>
              <a:ext cx="348306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600" fill="norm" stroke="1" extrusionOk="0">
                  <a:moveTo>
                    <a:pt x="1120" y="21600"/>
                  </a:moveTo>
                  <a:cubicBezTo>
                    <a:pt x="597" y="20769"/>
                    <a:pt x="73" y="19938"/>
                    <a:pt x="7" y="17862"/>
                  </a:cubicBezTo>
                  <a:cubicBezTo>
                    <a:pt x="-58" y="15785"/>
                    <a:pt x="335" y="12462"/>
                    <a:pt x="1251" y="10108"/>
                  </a:cubicBezTo>
                  <a:cubicBezTo>
                    <a:pt x="2167" y="7754"/>
                    <a:pt x="3607" y="6369"/>
                    <a:pt x="4917" y="6508"/>
                  </a:cubicBezTo>
                  <a:cubicBezTo>
                    <a:pt x="6226" y="6646"/>
                    <a:pt x="7404" y="8308"/>
                    <a:pt x="8713" y="9692"/>
                  </a:cubicBezTo>
                  <a:cubicBezTo>
                    <a:pt x="10022" y="11077"/>
                    <a:pt x="11462" y="12185"/>
                    <a:pt x="13098" y="11354"/>
                  </a:cubicBezTo>
                  <a:cubicBezTo>
                    <a:pt x="14735" y="10523"/>
                    <a:pt x="16567" y="7754"/>
                    <a:pt x="18007" y="5538"/>
                  </a:cubicBezTo>
                  <a:cubicBezTo>
                    <a:pt x="19447" y="3323"/>
                    <a:pt x="20495" y="1662"/>
                    <a:pt x="2154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9836149" y="561868"/>
              <a:ext cx="146051" cy="530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76" fill="norm" stroke="1" extrusionOk="0">
                  <a:moveTo>
                    <a:pt x="21291" y="5790"/>
                  </a:moveTo>
                  <a:cubicBezTo>
                    <a:pt x="19748" y="4333"/>
                    <a:pt x="18205" y="2876"/>
                    <a:pt x="16045" y="1847"/>
                  </a:cubicBezTo>
                  <a:cubicBezTo>
                    <a:pt x="13885" y="819"/>
                    <a:pt x="11108" y="219"/>
                    <a:pt x="9102" y="47"/>
                  </a:cubicBezTo>
                  <a:cubicBezTo>
                    <a:pt x="7097" y="-124"/>
                    <a:pt x="5862" y="133"/>
                    <a:pt x="4320" y="1462"/>
                  </a:cubicBezTo>
                  <a:cubicBezTo>
                    <a:pt x="2777" y="2790"/>
                    <a:pt x="925" y="5190"/>
                    <a:pt x="308" y="7762"/>
                  </a:cubicBezTo>
                  <a:cubicBezTo>
                    <a:pt x="-309" y="10333"/>
                    <a:pt x="308" y="13076"/>
                    <a:pt x="462" y="15390"/>
                  </a:cubicBezTo>
                  <a:cubicBezTo>
                    <a:pt x="617" y="17705"/>
                    <a:pt x="308" y="19590"/>
                    <a:pt x="0" y="214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9753599" y="857250"/>
              <a:ext cx="2159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200"/>
                    <a:pt x="0" y="16800"/>
                    <a:pt x="1059" y="14600"/>
                  </a:cubicBezTo>
                  <a:cubicBezTo>
                    <a:pt x="2118" y="12400"/>
                    <a:pt x="4235" y="10400"/>
                    <a:pt x="7835" y="8000"/>
                  </a:cubicBezTo>
                  <a:cubicBezTo>
                    <a:pt x="11435" y="5600"/>
                    <a:pt x="16518" y="2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10115620" y="609895"/>
              <a:ext cx="203130" cy="420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231" fill="norm" stroke="1" extrusionOk="0">
                  <a:moveTo>
                    <a:pt x="15047" y="2230"/>
                  </a:moveTo>
                  <a:cubicBezTo>
                    <a:pt x="14829" y="1482"/>
                    <a:pt x="14611" y="733"/>
                    <a:pt x="13956" y="306"/>
                  </a:cubicBezTo>
                  <a:cubicBezTo>
                    <a:pt x="13302" y="-122"/>
                    <a:pt x="12211" y="-229"/>
                    <a:pt x="9920" y="840"/>
                  </a:cubicBezTo>
                  <a:cubicBezTo>
                    <a:pt x="7629" y="1910"/>
                    <a:pt x="4138" y="4155"/>
                    <a:pt x="2065" y="6935"/>
                  </a:cubicBezTo>
                  <a:cubicBezTo>
                    <a:pt x="-7" y="9716"/>
                    <a:pt x="-662" y="13030"/>
                    <a:pt x="756" y="15543"/>
                  </a:cubicBezTo>
                  <a:cubicBezTo>
                    <a:pt x="2174" y="18056"/>
                    <a:pt x="5665" y="19767"/>
                    <a:pt x="9374" y="20569"/>
                  </a:cubicBezTo>
                  <a:cubicBezTo>
                    <a:pt x="13083" y="21371"/>
                    <a:pt x="17011" y="21264"/>
                    <a:pt x="20938" y="211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10363199" y="730250"/>
              <a:ext cx="30480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00" y="1938"/>
                    <a:pt x="4200" y="3877"/>
                    <a:pt x="7275" y="6785"/>
                  </a:cubicBezTo>
                  <a:cubicBezTo>
                    <a:pt x="10350" y="9692"/>
                    <a:pt x="14400" y="13569"/>
                    <a:pt x="16950" y="16200"/>
                  </a:cubicBezTo>
                  <a:cubicBezTo>
                    <a:pt x="19500" y="18831"/>
                    <a:pt x="20550" y="20215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2" name="Line"/>
            <p:cNvSpPr/>
            <p:nvPr/>
          </p:nvSpPr>
          <p:spPr>
            <a:xfrm>
              <a:off x="10471149" y="736600"/>
              <a:ext cx="15875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1702"/>
                    <a:pt x="15840" y="3404"/>
                    <a:pt x="12816" y="6218"/>
                  </a:cubicBezTo>
                  <a:cubicBezTo>
                    <a:pt x="9792" y="9033"/>
                    <a:pt x="6624" y="12960"/>
                    <a:pt x="4464" y="15709"/>
                  </a:cubicBezTo>
                  <a:cubicBezTo>
                    <a:pt x="2304" y="18458"/>
                    <a:pt x="1152" y="2002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10348504" y="571500"/>
              <a:ext cx="433797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99" y="21600"/>
                  </a:moveTo>
                  <a:cubicBezTo>
                    <a:pt x="-6" y="18327"/>
                    <a:pt x="-111" y="15055"/>
                    <a:pt x="256" y="12764"/>
                  </a:cubicBezTo>
                  <a:cubicBezTo>
                    <a:pt x="623" y="10473"/>
                    <a:pt x="1462" y="9164"/>
                    <a:pt x="3664" y="7527"/>
                  </a:cubicBezTo>
                  <a:cubicBezTo>
                    <a:pt x="5866" y="5891"/>
                    <a:pt x="9431" y="3927"/>
                    <a:pt x="12629" y="2618"/>
                  </a:cubicBezTo>
                  <a:cubicBezTo>
                    <a:pt x="15827" y="1309"/>
                    <a:pt x="18658" y="655"/>
                    <a:pt x="21489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10648949" y="496295"/>
              <a:ext cx="156863" cy="221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300" fill="norm" stroke="1" extrusionOk="0">
                  <a:moveTo>
                    <a:pt x="0" y="515"/>
                  </a:moveTo>
                  <a:cubicBezTo>
                    <a:pt x="4032" y="108"/>
                    <a:pt x="8064" y="-300"/>
                    <a:pt x="11664" y="311"/>
                  </a:cubicBezTo>
                  <a:cubicBezTo>
                    <a:pt x="15264" y="923"/>
                    <a:pt x="18432" y="2553"/>
                    <a:pt x="20016" y="4489"/>
                  </a:cubicBezTo>
                  <a:cubicBezTo>
                    <a:pt x="21600" y="6425"/>
                    <a:pt x="21600" y="8666"/>
                    <a:pt x="20880" y="11519"/>
                  </a:cubicBezTo>
                  <a:cubicBezTo>
                    <a:pt x="20160" y="14372"/>
                    <a:pt x="18720" y="17836"/>
                    <a:pt x="17280" y="213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10820399" y="508000"/>
              <a:ext cx="204306" cy="565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600" fill="norm" stroke="1" extrusionOk="0">
                  <a:moveTo>
                    <a:pt x="8016" y="0"/>
                  </a:moveTo>
                  <a:cubicBezTo>
                    <a:pt x="11134" y="1294"/>
                    <a:pt x="14252" y="2589"/>
                    <a:pt x="16812" y="4692"/>
                  </a:cubicBezTo>
                  <a:cubicBezTo>
                    <a:pt x="19373" y="6796"/>
                    <a:pt x="21377" y="9708"/>
                    <a:pt x="21489" y="12175"/>
                  </a:cubicBezTo>
                  <a:cubicBezTo>
                    <a:pt x="21600" y="14643"/>
                    <a:pt x="19819" y="16665"/>
                    <a:pt x="15922" y="18162"/>
                  </a:cubicBezTo>
                  <a:cubicBezTo>
                    <a:pt x="12025" y="19658"/>
                    <a:pt x="6012" y="2062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9663571" y="1276713"/>
              <a:ext cx="363080" cy="103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524" fill="norm" stroke="1" extrusionOk="0">
                  <a:moveTo>
                    <a:pt x="1950" y="9181"/>
                  </a:moveTo>
                  <a:cubicBezTo>
                    <a:pt x="6597" y="6536"/>
                    <a:pt x="11243" y="3891"/>
                    <a:pt x="13881" y="2348"/>
                  </a:cubicBezTo>
                  <a:cubicBezTo>
                    <a:pt x="16518" y="806"/>
                    <a:pt x="17146" y="365"/>
                    <a:pt x="17774" y="144"/>
                  </a:cubicBezTo>
                  <a:cubicBezTo>
                    <a:pt x="18401" y="-76"/>
                    <a:pt x="19029" y="-76"/>
                    <a:pt x="19029" y="365"/>
                  </a:cubicBezTo>
                  <a:cubicBezTo>
                    <a:pt x="19029" y="806"/>
                    <a:pt x="18401" y="1687"/>
                    <a:pt x="16015" y="3230"/>
                  </a:cubicBezTo>
                  <a:cubicBezTo>
                    <a:pt x="13629" y="4773"/>
                    <a:pt x="9485" y="6977"/>
                    <a:pt x="6785" y="8300"/>
                  </a:cubicBezTo>
                  <a:cubicBezTo>
                    <a:pt x="4085" y="9622"/>
                    <a:pt x="2829" y="10063"/>
                    <a:pt x="1825" y="10724"/>
                  </a:cubicBezTo>
                  <a:cubicBezTo>
                    <a:pt x="820" y="11385"/>
                    <a:pt x="67" y="12267"/>
                    <a:pt x="4" y="12928"/>
                  </a:cubicBezTo>
                  <a:cubicBezTo>
                    <a:pt x="-59" y="13589"/>
                    <a:pt x="569" y="14030"/>
                    <a:pt x="2892" y="13369"/>
                  </a:cubicBezTo>
                  <a:cubicBezTo>
                    <a:pt x="5215" y="12708"/>
                    <a:pt x="9234" y="10944"/>
                    <a:pt x="11683" y="9842"/>
                  </a:cubicBezTo>
                  <a:cubicBezTo>
                    <a:pt x="14132" y="8740"/>
                    <a:pt x="15011" y="8300"/>
                    <a:pt x="15953" y="8079"/>
                  </a:cubicBezTo>
                  <a:cubicBezTo>
                    <a:pt x="16894" y="7859"/>
                    <a:pt x="17899" y="7859"/>
                    <a:pt x="18088" y="8520"/>
                  </a:cubicBezTo>
                  <a:cubicBezTo>
                    <a:pt x="18276" y="9181"/>
                    <a:pt x="17648" y="10504"/>
                    <a:pt x="16015" y="12487"/>
                  </a:cubicBezTo>
                  <a:cubicBezTo>
                    <a:pt x="14383" y="14471"/>
                    <a:pt x="11746" y="17116"/>
                    <a:pt x="10050" y="18879"/>
                  </a:cubicBezTo>
                  <a:cubicBezTo>
                    <a:pt x="8355" y="20642"/>
                    <a:pt x="7601" y="21524"/>
                    <a:pt x="7601" y="21524"/>
                  </a:cubicBezTo>
                  <a:cubicBezTo>
                    <a:pt x="7601" y="21524"/>
                    <a:pt x="8355" y="20642"/>
                    <a:pt x="10490" y="18879"/>
                  </a:cubicBezTo>
                  <a:cubicBezTo>
                    <a:pt x="12625" y="17116"/>
                    <a:pt x="16141" y="14471"/>
                    <a:pt x="18213" y="13369"/>
                  </a:cubicBezTo>
                  <a:cubicBezTo>
                    <a:pt x="20285" y="12267"/>
                    <a:pt x="20913" y="12708"/>
                    <a:pt x="21541" y="131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7" name="Line"/>
            <p:cNvSpPr/>
            <p:nvPr/>
          </p:nvSpPr>
          <p:spPr>
            <a:xfrm>
              <a:off x="9423399" y="1549400"/>
              <a:ext cx="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4292"/>
                    <a:pt x="21600" y="8585"/>
                    <a:pt x="0" y="12185"/>
                  </a:cubicBezTo>
                  <a:cubicBezTo>
                    <a:pt x="21600" y="15785"/>
                    <a:pt x="21600" y="1869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8" name="Line"/>
            <p:cNvSpPr/>
            <p:nvPr/>
          </p:nvSpPr>
          <p:spPr>
            <a:xfrm>
              <a:off x="9493249" y="1765300"/>
              <a:ext cx="63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9" name="Line"/>
            <p:cNvSpPr/>
            <p:nvPr/>
          </p:nvSpPr>
          <p:spPr>
            <a:xfrm>
              <a:off x="9467849" y="1581150"/>
              <a:ext cx="63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0" name="Line"/>
            <p:cNvSpPr/>
            <p:nvPr/>
          </p:nvSpPr>
          <p:spPr>
            <a:xfrm>
              <a:off x="9532529" y="1697056"/>
              <a:ext cx="113122" cy="119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0945" fill="norm" stroke="1" extrusionOk="0">
                  <a:moveTo>
                    <a:pt x="6977" y="5304"/>
                  </a:moveTo>
                  <a:cubicBezTo>
                    <a:pt x="6177" y="7166"/>
                    <a:pt x="5377" y="9028"/>
                    <a:pt x="4177" y="11262"/>
                  </a:cubicBezTo>
                  <a:cubicBezTo>
                    <a:pt x="2977" y="13497"/>
                    <a:pt x="1377" y="16104"/>
                    <a:pt x="577" y="16104"/>
                  </a:cubicBezTo>
                  <a:cubicBezTo>
                    <a:pt x="-223" y="16104"/>
                    <a:pt x="-223" y="13497"/>
                    <a:pt x="777" y="10517"/>
                  </a:cubicBezTo>
                  <a:cubicBezTo>
                    <a:pt x="1777" y="7538"/>
                    <a:pt x="3777" y="4186"/>
                    <a:pt x="5777" y="2138"/>
                  </a:cubicBezTo>
                  <a:cubicBezTo>
                    <a:pt x="7777" y="90"/>
                    <a:pt x="9777" y="-655"/>
                    <a:pt x="11977" y="648"/>
                  </a:cubicBezTo>
                  <a:cubicBezTo>
                    <a:pt x="14177" y="1952"/>
                    <a:pt x="16577" y="5304"/>
                    <a:pt x="18177" y="9028"/>
                  </a:cubicBezTo>
                  <a:cubicBezTo>
                    <a:pt x="19777" y="12752"/>
                    <a:pt x="20577" y="16848"/>
                    <a:pt x="21377" y="209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1" name="Line"/>
            <p:cNvSpPr/>
            <p:nvPr/>
          </p:nvSpPr>
          <p:spPr>
            <a:xfrm>
              <a:off x="9699383" y="1677413"/>
              <a:ext cx="143117" cy="143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0894" fill="norm" stroke="1" extrusionOk="0">
                  <a:moveTo>
                    <a:pt x="1444" y="6333"/>
                  </a:moveTo>
                  <a:cubicBezTo>
                    <a:pt x="3009" y="6024"/>
                    <a:pt x="4575" y="5715"/>
                    <a:pt x="6453" y="4481"/>
                  </a:cubicBezTo>
                  <a:cubicBezTo>
                    <a:pt x="8331" y="3247"/>
                    <a:pt x="10523" y="1087"/>
                    <a:pt x="10836" y="315"/>
                  </a:cubicBezTo>
                  <a:cubicBezTo>
                    <a:pt x="11149" y="-456"/>
                    <a:pt x="9583" y="161"/>
                    <a:pt x="7392" y="2475"/>
                  </a:cubicBezTo>
                  <a:cubicBezTo>
                    <a:pt x="5201" y="4790"/>
                    <a:pt x="2383" y="8801"/>
                    <a:pt x="975" y="11887"/>
                  </a:cubicBezTo>
                  <a:cubicBezTo>
                    <a:pt x="-434" y="14973"/>
                    <a:pt x="-434" y="17133"/>
                    <a:pt x="1757" y="18675"/>
                  </a:cubicBezTo>
                  <a:cubicBezTo>
                    <a:pt x="3949" y="20218"/>
                    <a:pt x="8331" y="21144"/>
                    <a:pt x="11931" y="20835"/>
                  </a:cubicBezTo>
                  <a:cubicBezTo>
                    <a:pt x="15531" y="20527"/>
                    <a:pt x="18349" y="18984"/>
                    <a:pt x="21166" y="174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2" name="Line"/>
            <p:cNvSpPr/>
            <p:nvPr/>
          </p:nvSpPr>
          <p:spPr>
            <a:xfrm>
              <a:off x="9810234" y="1692185"/>
              <a:ext cx="159266" cy="107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057" fill="norm" stroke="1" extrusionOk="0">
                  <a:moveTo>
                    <a:pt x="14564" y="3133"/>
                  </a:moveTo>
                  <a:cubicBezTo>
                    <a:pt x="13143" y="1472"/>
                    <a:pt x="11722" y="-190"/>
                    <a:pt x="9448" y="18"/>
                  </a:cubicBezTo>
                  <a:cubicBezTo>
                    <a:pt x="7174" y="225"/>
                    <a:pt x="4048" y="2302"/>
                    <a:pt x="2201" y="4379"/>
                  </a:cubicBezTo>
                  <a:cubicBezTo>
                    <a:pt x="353" y="6456"/>
                    <a:pt x="-215" y="8533"/>
                    <a:pt x="69" y="11233"/>
                  </a:cubicBezTo>
                  <a:cubicBezTo>
                    <a:pt x="353" y="13933"/>
                    <a:pt x="1490" y="17256"/>
                    <a:pt x="2769" y="19125"/>
                  </a:cubicBezTo>
                  <a:cubicBezTo>
                    <a:pt x="4048" y="20995"/>
                    <a:pt x="5469" y="21410"/>
                    <a:pt x="6748" y="20787"/>
                  </a:cubicBezTo>
                  <a:cubicBezTo>
                    <a:pt x="8027" y="20164"/>
                    <a:pt x="9164" y="18502"/>
                    <a:pt x="10443" y="16010"/>
                  </a:cubicBezTo>
                  <a:cubicBezTo>
                    <a:pt x="11722" y="13518"/>
                    <a:pt x="13143" y="10195"/>
                    <a:pt x="13853" y="9572"/>
                  </a:cubicBezTo>
                  <a:cubicBezTo>
                    <a:pt x="14564" y="8948"/>
                    <a:pt x="14564" y="11025"/>
                    <a:pt x="14990" y="12895"/>
                  </a:cubicBezTo>
                  <a:cubicBezTo>
                    <a:pt x="15417" y="14764"/>
                    <a:pt x="16269" y="16425"/>
                    <a:pt x="17406" y="17464"/>
                  </a:cubicBezTo>
                  <a:cubicBezTo>
                    <a:pt x="18543" y="18502"/>
                    <a:pt x="19964" y="18918"/>
                    <a:pt x="21385" y="193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3" name="Line"/>
            <p:cNvSpPr/>
            <p:nvPr/>
          </p:nvSpPr>
          <p:spPr>
            <a:xfrm>
              <a:off x="9982199" y="1638300"/>
              <a:ext cx="165101" cy="201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3375"/>
                  </a:moveTo>
                  <a:cubicBezTo>
                    <a:pt x="1108" y="2700"/>
                    <a:pt x="2215" y="2025"/>
                    <a:pt x="4292" y="2925"/>
                  </a:cubicBezTo>
                  <a:cubicBezTo>
                    <a:pt x="6369" y="3825"/>
                    <a:pt x="9415" y="6300"/>
                    <a:pt x="11492" y="9000"/>
                  </a:cubicBezTo>
                  <a:cubicBezTo>
                    <a:pt x="13569" y="11700"/>
                    <a:pt x="14677" y="14625"/>
                    <a:pt x="15092" y="16763"/>
                  </a:cubicBezTo>
                  <a:cubicBezTo>
                    <a:pt x="15508" y="18900"/>
                    <a:pt x="15231" y="20250"/>
                    <a:pt x="14400" y="20925"/>
                  </a:cubicBezTo>
                  <a:cubicBezTo>
                    <a:pt x="13569" y="21600"/>
                    <a:pt x="12185" y="21600"/>
                    <a:pt x="11354" y="20925"/>
                  </a:cubicBezTo>
                  <a:cubicBezTo>
                    <a:pt x="10523" y="20250"/>
                    <a:pt x="10246" y="18900"/>
                    <a:pt x="10938" y="15862"/>
                  </a:cubicBezTo>
                  <a:cubicBezTo>
                    <a:pt x="11631" y="12825"/>
                    <a:pt x="13292" y="8100"/>
                    <a:pt x="15231" y="5175"/>
                  </a:cubicBezTo>
                  <a:cubicBezTo>
                    <a:pt x="17169" y="2250"/>
                    <a:pt x="19385" y="1125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4" name="Line"/>
            <p:cNvSpPr/>
            <p:nvPr/>
          </p:nvSpPr>
          <p:spPr>
            <a:xfrm>
              <a:off x="9016999" y="2184400"/>
              <a:ext cx="146051" cy="161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0" y="0"/>
                  </a:moveTo>
                  <a:cubicBezTo>
                    <a:pt x="5009" y="5891"/>
                    <a:pt x="10017" y="11782"/>
                    <a:pt x="13148" y="15569"/>
                  </a:cubicBezTo>
                  <a:cubicBezTo>
                    <a:pt x="16278" y="19356"/>
                    <a:pt x="17530" y="21039"/>
                    <a:pt x="18626" y="21319"/>
                  </a:cubicBezTo>
                  <a:cubicBezTo>
                    <a:pt x="19722" y="21600"/>
                    <a:pt x="20661" y="20478"/>
                    <a:pt x="21600" y="193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5" name="Line"/>
            <p:cNvSpPr/>
            <p:nvPr/>
          </p:nvSpPr>
          <p:spPr>
            <a:xfrm>
              <a:off x="9138708" y="2159000"/>
              <a:ext cx="132293" cy="365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543" fill="norm" stroke="1" extrusionOk="0">
                  <a:moveTo>
                    <a:pt x="21429" y="0"/>
                  </a:moveTo>
                  <a:cubicBezTo>
                    <a:pt x="19715" y="0"/>
                    <a:pt x="18000" y="0"/>
                    <a:pt x="16286" y="187"/>
                  </a:cubicBezTo>
                  <a:cubicBezTo>
                    <a:pt x="14572" y="375"/>
                    <a:pt x="12858" y="749"/>
                    <a:pt x="10800" y="2560"/>
                  </a:cubicBezTo>
                  <a:cubicBezTo>
                    <a:pt x="8743" y="4370"/>
                    <a:pt x="6343" y="7616"/>
                    <a:pt x="4458" y="10800"/>
                  </a:cubicBezTo>
                  <a:cubicBezTo>
                    <a:pt x="2572" y="13984"/>
                    <a:pt x="1200" y="17105"/>
                    <a:pt x="515" y="18978"/>
                  </a:cubicBezTo>
                  <a:cubicBezTo>
                    <a:pt x="-171" y="20851"/>
                    <a:pt x="-171" y="21475"/>
                    <a:pt x="515" y="21538"/>
                  </a:cubicBezTo>
                  <a:cubicBezTo>
                    <a:pt x="1200" y="21600"/>
                    <a:pt x="2572" y="21101"/>
                    <a:pt x="3943" y="206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6" name="Line"/>
            <p:cNvSpPr/>
            <p:nvPr/>
          </p:nvSpPr>
          <p:spPr>
            <a:xfrm>
              <a:off x="9347199" y="2368550"/>
              <a:ext cx="1143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7" name="Line"/>
            <p:cNvSpPr/>
            <p:nvPr/>
          </p:nvSpPr>
          <p:spPr>
            <a:xfrm>
              <a:off x="9397999" y="2489200"/>
              <a:ext cx="1397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6200"/>
                    <a:pt x="11127" y="10800"/>
                    <a:pt x="14727" y="7200"/>
                  </a:cubicBezTo>
                  <a:cubicBezTo>
                    <a:pt x="18327" y="3600"/>
                    <a:pt x="19964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8" name="Line"/>
            <p:cNvSpPr/>
            <p:nvPr/>
          </p:nvSpPr>
          <p:spPr>
            <a:xfrm>
              <a:off x="9690099" y="2143749"/>
              <a:ext cx="202022" cy="625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508" fill="norm" stroke="1" extrusionOk="0">
                  <a:moveTo>
                    <a:pt x="0" y="15578"/>
                  </a:moveTo>
                  <a:cubicBezTo>
                    <a:pt x="675" y="17251"/>
                    <a:pt x="1350" y="18924"/>
                    <a:pt x="1800" y="19978"/>
                  </a:cubicBezTo>
                  <a:cubicBezTo>
                    <a:pt x="2250" y="21033"/>
                    <a:pt x="2475" y="21469"/>
                    <a:pt x="2587" y="21506"/>
                  </a:cubicBezTo>
                  <a:cubicBezTo>
                    <a:pt x="2700" y="21542"/>
                    <a:pt x="2700" y="21178"/>
                    <a:pt x="2362" y="19651"/>
                  </a:cubicBezTo>
                  <a:cubicBezTo>
                    <a:pt x="2025" y="18124"/>
                    <a:pt x="1350" y="15433"/>
                    <a:pt x="1012" y="12851"/>
                  </a:cubicBezTo>
                  <a:cubicBezTo>
                    <a:pt x="675" y="10269"/>
                    <a:pt x="675" y="7797"/>
                    <a:pt x="1350" y="5833"/>
                  </a:cubicBezTo>
                  <a:cubicBezTo>
                    <a:pt x="2025" y="3869"/>
                    <a:pt x="3375" y="2415"/>
                    <a:pt x="4388" y="1542"/>
                  </a:cubicBezTo>
                  <a:cubicBezTo>
                    <a:pt x="5400" y="669"/>
                    <a:pt x="6075" y="378"/>
                    <a:pt x="7088" y="197"/>
                  </a:cubicBezTo>
                  <a:cubicBezTo>
                    <a:pt x="8100" y="15"/>
                    <a:pt x="9450" y="-58"/>
                    <a:pt x="10462" y="51"/>
                  </a:cubicBezTo>
                  <a:cubicBezTo>
                    <a:pt x="11475" y="160"/>
                    <a:pt x="12150" y="451"/>
                    <a:pt x="12375" y="1324"/>
                  </a:cubicBezTo>
                  <a:cubicBezTo>
                    <a:pt x="12600" y="2197"/>
                    <a:pt x="12375" y="3651"/>
                    <a:pt x="11925" y="4524"/>
                  </a:cubicBezTo>
                  <a:cubicBezTo>
                    <a:pt x="11475" y="5397"/>
                    <a:pt x="10800" y="5687"/>
                    <a:pt x="10012" y="5978"/>
                  </a:cubicBezTo>
                  <a:cubicBezTo>
                    <a:pt x="9225" y="6269"/>
                    <a:pt x="8325" y="6560"/>
                    <a:pt x="8438" y="6742"/>
                  </a:cubicBezTo>
                  <a:cubicBezTo>
                    <a:pt x="8550" y="6924"/>
                    <a:pt x="9675" y="6997"/>
                    <a:pt x="11475" y="7178"/>
                  </a:cubicBezTo>
                  <a:cubicBezTo>
                    <a:pt x="13275" y="7360"/>
                    <a:pt x="15750" y="7651"/>
                    <a:pt x="17550" y="8015"/>
                  </a:cubicBezTo>
                  <a:cubicBezTo>
                    <a:pt x="19350" y="8378"/>
                    <a:pt x="20475" y="8815"/>
                    <a:pt x="21037" y="9287"/>
                  </a:cubicBezTo>
                  <a:cubicBezTo>
                    <a:pt x="21600" y="9760"/>
                    <a:pt x="21600" y="10269"/>
                    <a:pt x="21150" y="10633"/>
                  </a:cubicBezTo>
                  <a:cubicBezTo>
                    <a:pt x="20700" y="10997"/>
                    <a:pt x="19800" y="11215"/>
                    <a:pt x="18225" y="11397"/>
                  </a:cubicBezTo>
                  <a:cubicBezTo>
                    <a:pt x="16650" y="11578"/>
                    <a:pt x="14400" y="11724"/>
                    <a:pt x="12937" y="11760"/>
                  </a:cubicBezTo>
                  <a:cubicBezTo>
                    <a:pt x="11475" y="11797"/>
                    <a:pt x="10800" y="11724"/>
                    <a:pt x="10125" y="116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9" name="Line"/>
            <p:cNvSpPr/>
            <p:nvPr/>
          </p:nvSpPr>
          <p:spPr>
            <a:xfrm>
              <a:off x="9968280" y="2406650"/>
              <a:ext cx="57281" cy="97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6" h="21195" fill="norm" stroke="1" extrusionOk="0">
                  <a:moveTo>
                    <a:pt x="5073" y="0"/>
                  </a:moveTo>
                  <a:cubicBezTo>
                    <a:pt x="2759" y="1838"/>
                    <a:pt x="444" y="3677"/>
                    <a:pt x="59" y="7123"/>
                  </a:cubicBezTo>
                  <a:cubicBezTo>
                    <a:pt x="-327" y="10570"/>
                    <a:pt x="1216" y="15626"/>
                    <a:pt x="3916" y="18383"/>
                  </a:cubicBezTo>
                  <a:cubicBezTo>
                    <a:pt x="6616" y="21140"/>
                    <a:pt x="10473" y="21600"/>
                    <a:pt x="13559" y="20911"/>
                  </a:cubicBezTo>
                  <a:cubicBezTo>
                    <a:pt x="16644" y="20221"/>
                    <a:pt x="18959" y="18383"/>
                    <a:pt x="20116" y="15626"/>
                  </a:cubicBezTo>
                  <a:cubicBezTo>
                    <a:pt x="21273" y="12868"/>
                    <a:pt x="21273" y="9191"/>
                    <a:pt x="18959" y="6664"/>
                  </a:cubicBezTo>
                  <a:cubicBezTo>
                    <a:pt x="16644" y="4136"/>
                    <a:pt x="12016" y="2757"/>
                    <a:pt x="7387" y="13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0" name="Line"/>
            <p:cNvSpPr/>
            <p:nvPr/>
          </p:nvSpPr>
          <p:spPr>
            <a:xfrm>
              <a:off x="10140949" y="2298700"/>
              <a:ext cx="1651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15" y="18000"/>
                    <a:pt x="11631" y="14400"/>
                    <a:pt x="15231" y="10800"/>
                  </a:cubicBezTo>
                  <a:cubicBezTo>
                    <a:pt x="18831" y="7200"/>
                    <a:pt x="20215" y="3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1" name="Line"/>
            <p:cNvSpPr/>
            <p:nvPr/>
          </p:nvSpPr>
          <p:spPr>
            <a:xfrm>
              <a:off x="10242549" y="2254250"/>
              <a:ext cx="3175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6400"/>
                    <a:pt x="5760" y="12800"/>
                    <a:pt x="9360" y="16400"/>
                  </a:cubicBezTo>
                  <a:cubicBezTo>
                    <a:pt x="12960" y="20000"/>
                    <a:pt x="17280" y="20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2" name="Line"/>
            <p:cNvSpPr/>
            <p:nvPr/>
          </p:nvSpPr>
          <p:spPr>
            <a:xfrm>
              <a:off x="10411692" y="2035422"/>
              <a:ext cx="128149" cy="554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449" fill="norm" stroke="1" extrusionOk="0">
                  <a:moveTo>
                    <a:pt x="380" y="12632"/>
                  </a:moveTo>
                  <a:cubicBezTo>
                    <a:pt x="728" y="14841"/>
                    <a:pt x="1077" y="17050"/>
                    <a:pt x="1425" y="18400"/>
                  </a:cubicBezTo>
                  <a:cubicBezTo>
                    <a:pt x="1773" y="19750"/>
                    <a:pt x="2122" y="20241"/>
                    <a:pt x="2470" y="20691"/>
                  </a:cubicBezTo>
                  <a:cubicBezTo>
                    <a:pt x="2818" y="21141"/>
                    <a:pt x="3167" y="21550"/>
                    <a:pt x="3341" y="21427"/>
                  </a:cubicBezTo>
                  <a:cubicBezTo>
                    <a:pt x="3515" y="21305"/>
                    <a:pt x="3515" y="20650"/>
                    <a:pt x="2993" y="18768"/>
                  </a:cubicBezTo>
                  <a:cubicBezTo>
                    <a:pt x="2470" y="16886"/>
                    <a:pt x="1425" y="13777"/>
                    <a:pt x="728" y="11036"/>
                  </a:cubicBezTo>
                  <a:cubicBezTo>
                    <a:pt x="31" y="8295"/>
                    <a:pt x="-317" y="5923"/>
                    <a:pt x="380" y="4245"/>
                  </a:cubicBezTo>
                  <a:cubicBezTo>
                    <a:pt x="1077" y="2568"/>
                    <a:pt x="2818" y="1586"/>
                    <a:pt x="4560" y="973"/>
                  </a:cubicBezTo>
                  <a:cubicBezTo>
                    <a:pt x="6302" y="359"/>
                    <a:pt x="8044" y="114"/>
                    <a:pt x="9786" y="32"/>
                  </a:cubicBezTo>
                  <a:cubicBezTo>
                    <a:pt x="11528" y="-50"/>
                    <a:pt x="13270" y="32"/>
                    <a:pt x="14838" y="236"/>
                  </a:cubicBezTo>
                  <a:cubicBezTo>
                    <a:pt x="16406" y="441"/>
                    <a:pt x="17799" y="768"/>
                    <a:pt x="18148" y="1586"/>
                  </a:cubicBezTo>
                  <a:cubicBezTo>
                    <a:pt x="18496" y="2405"/>
                    <a:pt x="17799" y="3714"/>
                    <a:pt x="16928" y="4573"/>
                  </a:cubicBezTo>
                  <a:cubicBezTo>
                    <a:pt x="16057" y="5432"/>
                    <a:pt x="15012" y="5841"/>
                    <a:pt x="13793" y="6168"/>
                  </a:cubicBezTo>
                  <a:cubicBezTo>
                    <a:pt x="12573" y="6495"/>
                    <a:pt x="11180" y="6741"/>
                    <a:pt x="11180" y="6986"/>
                  </a:cubicBezTo>
                  <a:cubicBezTo>
                    <a:pt x="11180" y="7232"/>
                    <a:pt x="12573" y="7477"/>
                    <a:pt x="14489" y="7968"/>
                  </a:cubicBezTo>
                  <a:cubicBezTo>
                    <a:pt x="16406" y="8459"/>
                    <a:pt x="18844" y="9195"/>
                    <a:pt x="20064" y="9768"/>
                  </a:cubicBezTo>
                  <a:cubicBezTo>
                    <a:pt x="21283" y="10341"/>
                    <a:pt x="21283" y="10750"/>
                    <a:pt x="20760" y="11118"/>
                  </a:cubicBezTo>
                  <a:cubicBezTo>
                    <a:pt x="20238" y="11486"/>
                    <a:pt x="19193" y="11814"/>
                    <a:pt x="17799" y="12018"/>
                  </a:cubicBezTo>
                  <a:cubicBezTo>
                    <a:pt x="16406" y="12223"/>
                    <a:pt x="14664" y="12305"/>
                    <a:pt x="12922" y="12305"/>
                  </a:cubicBezTo>
                  <a:cubicBezTo>
                    <a:pt x="11180" y="12305"/>
                    <a:pt x="9438" y="12223"/>
                    <a:pt x="8393" y="11977"/>
                  </a:cubicBezTo>
                  <a:cubicBezTo>
                    <a:pt x="7348" y="11732"/>
                    <a:pt x="6999" y="11323"/>
                    <a:pt x="6999" y="11036"/>
                  </a:cubicBezTo>
                  <a:cubicBezTo>
                    <a:pt x="6999" y="10750"/>
                    <a:pt x="7348" y="10586"/>
                    <a:pt x="7696" y="104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3" name="Line"/>
            <p:cNvSpPr/>
            <p:nvPr/>
          </p:nvSpPr>
          <p:spPr>
            <a:xfrm>
              <a:off x="10661087" y="2254250"/>
              <a:ext cx="19614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3771"/>
                    <a:pt x="-1585" y="7543"/>
                    <a:pt x="575" y="11143"/>
                  </a:cubicBezTo>
                  <a:cubicBezTo>
                    <a:pt x="2735" y="14743"/>
                    <a:pt x="11375" y="18171"/>
                    <a:pt x="2001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4" name="Line"/>
            <p:cNvSpPr/>
            <p:nvPr/>
          </p:nvSpPr>
          <p:spPr>
            <a:xfrm>
              <a:off x="10820399" y="2076450"/>
              <a:ext cx="24130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53" y="2240"/>
                    <a:pt x="5305" y="4480"/>
                    <a:pt x="8432" y="7280"/>
                  </a:cubicBezTo>
                  <a:cubicBezTo>
                    <a:pt x="11558" y="10080"/>
                    <a:pt x="15158" y="13440"/>
                    <a:pt x="17432" y="15920"/>
                  </a:cubicBezTo>
                  <a:cubicBezTo>
                    <a:pt x="19705" y="18400"/>
                    <a:pt x="20653" y="200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5" name="Line"/>
            <p:cNvSpPr/>
            <p:nvPr/>
          </p:nvSpPr>
          <p:spPr>
            <a:xfrm>
              <a:off x="10877549" y="2051050"/>
              <a:ext cx="152401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979"/>
                    <a:pt x="16800" y="5959"/>
                    <a:pt x="13800" y="9186"/>
                  </a:cubicBezTo>
                  <a:cubicBezTo>
                    <a:pt x="10800" y="12414"/>
                    <a:pt x="7200" y="15890"/>
                    <a:pt x="4800" y="18000"/>
                  </a:cubicBezTo>
                  <a:cubicBezTo>
                    <a:pt x="2400" y="20110"/>
                    <a:pt x="1200" y="2085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6" name="Line"/>
            <p:cNvSpPr/>
            <p:nvPr/>
          </p:nvSpPr>
          <p:spPr>
            <a:xfrm>
              <a:off x="11144249" y="1936750"/>
              <a:ext cx="15695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4659"/>
                    <a:pt x="16200" y="9318"/>
                    <a:pt x="18900" y="12918"/>
                  </a:cubicBezTo>
                  <a:cubicBezTo>
                    <a:pt x="21600" y="16518"/>
                    <a:pt x="18900" y="19059"/>
                    <a:pt x="162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7" name="Line"/>
            <p:cNvSpPr/>
            <p:nvPr/>
          </p:nvSpPr>
          <p:spPr>
            <a:xfrm>
              <a:off x="9150349" y="3048000"/>
              <a:ext cx="20320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90"/>
                  </a:moveTo>
                  <a:cubicBezTo>
                    <a:pt x="1125" y="745"/>
                    <a:pt x="2250" y="0"/>
                    <a:pt x="3487" y="0"/>
                  </a:cubicBezTo>
                  <a:cubicBezTo>
                    <a:pt x="4725" y="0"/>
                    <a:pt x="6075" y="745"/>
                    <a:pt x="8888" y="4345"/>
                  </a:cubicBezTo>
                  <a:cubicBezTo>
                    <a:pt x="11700" y="7945"/>
                    <a:pt x="15975" y="14400"/>
                    <a:pt x="18337" y="17752"/>
                  </a:cubicBezTo>
                  <a:cubicBezTo>
                    <a:pt x="20700" y="21103"/>
                    <a:pt x="21150" y="21352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8" name="Line"/>
            <p:cNvSpPr/>
            <p:nvPr/>
          </p:nvSpPr>
          <p:spPr>
            <a:xfrm>
              <a:off x="9369335" y="3029087"/>
              <a:ext cx="111215" cy="399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79" fill="norm" stroke="1" extrusionOk="0">
                  <a:moveTo>
                    <a:pt x="21413" y="1357"/>
                  </a:moveTo>
                  <a:cubicBezTo>
                    <a:pt x="20598" y="788"/>
                    <a:pt x="19783" y="220"/>
                    <a:pt x="18356" y="50"/>
                  </a:cubicBezTo>
                  <a:cubicBezTo>
                    <a:pt x="16930" y="-121"/>
                    <a:pt x="14892" y="106"/>
                    <a:pt x="12243" y="1414"/>
                  </a:cubicBezTo>
                  <a:cubicBezTo>
                    <a:pt x="9594" y="2721"/>
                    <a:pt x="6334" y="5108"/>
                    <a:pt x="3888" y="7610"/>
                  </a:cubicBezTo>
                  <a:cubicBezTo>
                    <a:pt x="1443" y="10111"/>
                    <a:pt x="-187" y="12725"/>
                    <a:pt x="17" y="14942"/>
                  </a:cubicBezTo>
                  <a:cubicBezTo>
                    <a:pt x="221" y="17159"/>
                    <a:pt x="2258" y="18978"/>
                    <a:pt x="3481" y="20001"/>
                  </a:cubicBezTo>
                  <a:cubicBezTo>
                    <a:pt x="4704" y="21024"/>
                    <a:pt x="5111" y="21252"/>
                    <a:pt x="5519" y="214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9" name="Line"/>
            <p:cNvSpPr/>
            <p:nvPr/>
          </p:nvSpPr>
          <p:spPr>
            <a:xfrm>
              <a:off x="9601199" y="3181713"/>
              <a:ext cx="120651" cy="31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305" y="11918"/>
                    <a:pt x="10611" y="3818"/>
                    <a:pt x="14211" y="1118"/>
                  </a:cubicBezTo>
                  <a:cubicBezTo>
                    <a:pt x="17811" y="-1582"/>
                    <a:pt x="19705" y="1118"/>
                    <a:pt x="21600" y="38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0" name="Line"/>
            <p:cNvSpPr/>
            <p:nvPr/>
          </p:nvSpPr>
          <p:spPr>
            <a:xfrm>
              <a:off x="9651999" y="3270250"/>
              <a:ext cx="114301" cy="18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7200"/>
                  </a:moveTo>
                  <a:cubicBezTo>
                    <a:pt x="1600" y="14400"/>
                    <a:pt x="3200" y="21600"/>
                    <a:pt x="6800" y="20400"/>
                  </a:cubicBezTo>
                  <a:cubicBezTo>
                    <a:pt x="10400" y="19200"/>
                    <a:pt x="16000" y="9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1" name="Line"/>
            <p:cNvSpPr/>
            <p:nvPr/>
          </p:nvSpPr>
          <p:spPr>
            <a:xfrm>
              <a:off x="9891183" y="2951287"/>
              <a:ext cx="133109" cy="563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392" fill="norm" stroke="1" extrusionOk="0">
                  <a:moveTo>
                    <a:pt x="5400" y="9450"/>
                  </a:moveTo>
                  <a:cubicBezTo>
                    <a:pt x="4387" y="10976"/>
                    <a:pt x="3375" y="12502"/>
                    <a:pt x="3206" y="14228"/>
                  </a:cubicBezTo>
                  <a:cubicBezTo>
                    <a:pt x="3037" y="15954"/>
                    <a:pt x="3712" y="17882"/>
                    <a:pt x="4387" y="19207"/>
                  </a:cubicBezTo>
                  <a:cubicBezTo>
                    <a:pt x="5062" y="20531"/>
                    <a:pt x="5737" y="21254"/>
                    <a:pt x="6075" y="21375"/>
                  </a:cubicBezTo>
                  <a:cubicBezTo>
                    <a:pt x="6412" y="21495"/>
                    <a:pt x="6412" y="21013"/>
                    <a:pt x="5569" y="19447"/>
                  </a:cubicBezTo>
                  <a:cubicBezTo>
                    <a:pt x="4725" y="17882"/>
                    <a:pt x="3037" y="15232"/>
                    <a:pt x="1856" y="12542"/>
                  </a:cubicBezTo>
                  <a:cubicBezTo>
                    <a:pt x="675" y="9852"/>
                    <a:pt x="0" y="7122"/>
                    <a:pt x="0" y="5195"/>
                  </a:cubicBezTo>
                  <a:cubicBezTo>
                    <a:pt x="0" y="3267"/>
                    <a:pt x="675" y="2143"/>
                    <a:pt x="1519" y="1421"/>
                  </a:cubicBezTo>
                  <a:cubicBezTo>
                    <a:pt x="2362" y="698"/>
                    <a:pt x="3375" y="377"/>
                    <a:pt x="4725" y="176"/>
                  </a:cubicBezTo>
                  <a:cubicBezTo>
                    <a:pt x="6075" y="-25"/>
                    <a:pt x="7762" y="-105"/>
                    <a:pt x="9956" y="216"/>
                  </a:cubicBezTo>
                  <a:cubicBezTo>
                    <a:pt x="12150" y="537"/>
                    <a:pt x="14850" y="1260"/>
                    <a:pt x="15862" y="2505"/>
                  </a:cubicBezTo>
                  <a:cubicBezTo>
                    <a:pt x="16875" y="3749"/>
                    <a:pt x="16200" y="5516"/>
                    <a:pt x="15356" y="6560"/>
                  </a:cubicBezTo>
                  <a:cubicBezTo>
                    <a:pt x="14512" y="7604"/>
                    <a:pt x="13500" y="7925"/>
                    <a:pt x="11981" y="8326"/>
                  </a:cubicBezTo>
                  <a:cubicBezTo>
                    <a:pt x="10462" y="8728"/>
                    <a:pt x="8437" y="9209"/>
                    <a:pt x="8269" y="9450"/>
                  </a:cubicBezTo>
                  <a:cubicBezTo>
                    <a:pt x="8100" y="9691"/>
                    <a:pt x="9788" y="9691"/>
                    <a:pt x="12319" y="10012"/>
                  </a:cubicBezTo>
                  <a:cubicBezTo>
                    <a:pt x="14850" y="10334"/>
                    <a:pt x="18225" y="10976"/>
                    <a:pt x="19912" y="11538"/>
                  </a:cubicBezTo>
                  <a:cubicBezTo>
                    <a:pt x="21600" y="12100"/>
                    <a:pt x="21600" y="12582"/>
                    <a:pt x="20250" y="13104"/>
                  </a:cubicBezTo>
                  <a:cubicBezTo>
                    <a:pt x="18900" y="13626"/>
                    <a:pt x="16200" y="14188"/>
                    <a:pt x="13838" y="14509"/>
                  </a:cubicBezTo>
                  <a:cubicBezTo>
                    <a:pt x="11475" y="14830"/>
                    <a:pt x="9450" y="14911"/>
                    <a:pt x="8437" y="14710"/>
                  </a:cubicBezTo>
                  <a:cubicBezTo>
                    <a:pt x="7425" y="14509"/>
                    <a:pt x="7425" y="14027"/>
                    <a:pt x="7425" y="135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2" name="Line"/>
            <p:cNvSpPr/>
            <p:nvPr/>
          </p:nvSpPr>
          <p:spPr>
            <a:xfrm>
              <a:off x="10033561" y="3219449"/>
              <a:ext cx="94178" cy="102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8" h="21273" fill="norm" stroke="1" extrusionOk="0">
                  <a:moveTo>
                    <a:pt x="17802" y="2645"/>
                  </a:moveTo>
                  <a:cubicBezTo>
                    <a:pt x="12287" y="6171"/>
                    <a:pt x="6772" y="9698"/>
                    <a:pt x="3555" y="12563"/>
                  </a:cubicBezTo>
                  <a:cubicBezTo>
                    <a:pt x="338" y="15429"/>
                    <a:pt x="-581" y="17633"/>
                    <a:pt x="338" y="19176"/>
                  </a:cubicBezTo>
                  <a:cubicBezTo>
                    <a:pt x="1257" y="20718"/>
                    <a:pt x="4015" y="21600"/>
                    <a:pt x="7462" y="21159"/>
                  </a:cubicBezTo>
                  <a:cubicBezTo>
                    <a:pt x="10908" y="20718"/>
                    <a:pt x="15045" y="18955"/>
                    <a:pt x="17572" y="16310"/>
                  </a:cubicBezTo>
                  <a:cubicBezTo>
                    <a:pt x="20100" y="13665"/>
                    <a:pt x="21019" y="10139"/>
                    <a:pt x="20100" y="7273"/>
                  </a:cubicBezTo>
                  <a:cubicBezTo>
                    <a:pt x="19181" y="4408"/>
                    <a:pt x="16423" y="2204"/>
                    <a:pt x="1366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3" name="Line"/>
            <p:cNvSpPr/>
            <p:nvPr/>
          </p:nvSpPr>
          <p:spPr>
            <a:xfrm>
              <a:off x="10175030" y="3111500"/>
              <a:ext cx="19452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600" fill="norm" stroke="1" extrusionOk="0">
                  <a:moveTo>
                    <a:pt x="1138" y="21600"/>
                  </a:moveTo>
                  <a:cubicBezTo>
                    <a:pt x="441" y="18982"/>
                    <a:pt x="-256" y="16364"/>
                    <a:pt x="92" y="14073"/>
                  </a:cubicBezTo>
                  <a:cubicBezTo>
                    <a:pt x="441" y="11782"/>
                    <a:pt x="1834" y="9818"/>
                    <a:pt x="5318" y="7855"/>
                  </a:cubicBezTo>
                  <a:cubicBezTo>
                    <a:pt x="8802" y="5891"/>
                    <a:pt x="14376" y="3927"/>
                    <a:pt x="17396" y="2618"/>
                  </a:cubicBezTo>
                  <a:cubicBezTo>
                    <a:pt x="20415" y="1309"/>
                    <a:pt x="20879" y="655"/>
                    <a:pt x="21344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4" name="Line"/>
            <p:cNvSpPr/>
            <p:nvPr/>
          </p:nvSpPr>
          <p:spPr>
            <a:xfrm>
              <a:off x="10259823" y="3048000"/>
              <a:ext cx="52577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6" h="21600" fill="norm" stroke="1" extrusionOk="0">
                  <a:moveTo>
                    <a:pt x="13159" y="0"/>
                  </a:moveTo>
                  <a:cubicBezTo>
                    <a:pt x="8174" y="0"/>
                    <a:pt x="3190" y="0"/>
                    <a:pt x="1113" y="700"/>
                  </a:cubicBezTo>
                  <a:cubicBezTo>
                    <a:pt x="-964" y="1400"/>
                    <a:pt x="-133" y="2800"/>
                    <a:pt x="3605" y="6400"/>
                  </a:cubicBezTo>
                  <a:cubicBezTo>
                    <a:pt x="7344" y="10000"/>
                    <a:pt x="13990" y="15800"/>
                    <a:pt x="20636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5" name="Line"/>
            <p:cNvSpPr/>
            <p:nvPr/>
          </p:nvSpPr>
          <p:spPr>
            <a:xfrm>
              <a:off x="10384366" y="2874160"/>
              <a:ext cx="120614" cy="581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494" fill="norm" stroke="1" extrusionOk="0">
                  <a:moveTo>
                    <a:pt x="2979" y="11593"/>
                  </a:moveTo>
                  <a:cubicBezTo>
                    <a:pt x="2979" y="12923"/>
                    <a:pt x="2979" y="14254"/>
                    <a:pt x="3538" y="15702"/>
                  </a:cubicBezTo>
                  <a:cubicBezTo>
                    <a:pt x="4097" y="17149"/>
                    <a:pt x="5214" y="18715"/>
                    <a:pt x="5959" y="19810"/>
                  </a:cubicBezTo>
                  <a:cubicBezTo>
                    <a:pt x="6703" y="20906"/>
                    <a:pt x="7076" y="21532"/>
                    <a:pt x="7076" y="21493"/>
                  </a:cubicBezTo>
                  <a:cubicBezTo>
                    <a:pt x="7076" y="21454"/>
                    <a:pt x="6703" y="20749"/>
                    <a:pt x="5586" y="19028"/>
                  </a:cubicBezTo>
                  <a:cubicBezTo>
                    <a:pt x="4469" y="17306"/>
                    <a:pt x="2607" y="14567"/>
                    <a:pt x="1490" y="11828"/>
                  </a:cubicBezTo>
                  <a:cubicBezTo>
                    <a:pt x="372" y="9089"/>
                    <a:pt x="0" y="6349"/>
                    <a:pt x="0" y="4510"/>
                  </a:cubicBezTo>
                  <a:cubicBezTo>
                    <a:pt x="0" y="2671"/>
                    <a:pt x="372" y="1732"/>
                    <a:pt x="1117" y="1106"/>
                  </a:cubicBezTo>
                  <a:cubicBezTo>
                    <a:pt x="1862" y="480"/>
                    <a:pt x="2979" y="167"/>
                    <a:pt x="4469" y="49"/>
                  </a:cubicBezTo>
                  <a:cubicBezTo>
                    <a:pt x="5959" y="-68"/>
                    <a:pt x="7821" y="10"/>
                    <a:pt x="9683" y="441"/>
                  </a:cubicBezTo>
                  <a:cubicBezTo>
                    <a:pt x="11545" y="871"/>
                    <a:pt x="13407" y="1654"/>
                    <a:pt x="13593" y="2828"/>
                  </a:cubicBezTo>
                  <a:cubicBezTo>
                    <a:pt x="13779" y="4002"/>
                    <a:pt x="12290" y="5567"/>
                    <a:pt x="10614" y="6506"/>
                  </a:cubicBezTo>
                  <a:cubicBezTo>
                    <a:pt x="8938" y="7445"/>
                    <a:pt x="7076" y="7758"/>
                    <a:pt x="7262" y="7915"/>
                  </a:cubicBezTo>
                  <a:cubicBezTo>
                    <a:pt x="7448" y="8071"/>
                    <a:pt x="9683" y="8071"/>
                    <a:pt x="11545" y="8189"/>
                  </a:cubicBezTo>
                  <a:cubicBezTo>
                    <a:pt x="13407" y="8306"/>
                    <a:pt x="14897" y="8541"/>
                    <a:pt x="16572" y="8854"/>
                  </a:cubicBezTo>
                  <a:cubicBezTo>
                    <a:pt x="18248" y="9167"/>
                    <a:pt x="20110" y="9558"/>
                    <a:pt x="20855" y="9949"/>
                  </a:cubicBezTo>
                  <a:cubicBezTo>
                    <a:pt x="21600" y="10341"/>
                    <a:pt x="21228" y="10732"/>
                    <a:pt x="19552" y="11045"/>
                  </a:cubicBezTo>
                  <a:cubicBezTo>
                    <a:pt x="17876" y="11358"/>
                    <a:pt x="14897" y="11593"/>
                    <a:pt x="11917" y="1182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6" name="Line"/>
            <p:cNvSpPr/>
            <p:nvPr/>
          </p:nvSpPr>
          <p:spPr>
            <a:xfrm>
              <a:off x="10566399" y="3143250"/>
              <a:ext cx="63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7" name="Line"/>
            <p:cNvSpPr/>
            <p:nvPr/>
          </p:nvSpPr>
          <p:spPr>
            <a:xfrm>
              <a:off x="10629899" y="2957726"/>
              <a:ext cx="228601" cy="249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5" fill="norm" stroke="1" extrusionOk="0">
                  <a:moveTo>
                    <a:pt x="0" y="118"/>
                  </a:moveTo>
                  <a:cubicBezTo>
                    <a:pt x="1600" y="-63"/>
                    <a:pt x="3200" y="-245"/>
                    <a:pt x="5300" y="1298"/>
                  </a:cubicBezTo>
                  <a:cubicBezTo>
                    <a:pt x="7400" y="2841"/>
                    <a:pt x="10000" y="6108"/>
                    <a:pt x="12800" y="9738"/>
                  </a:cubicBezTo>
                  <a:cubicBezTo>
                    <a:pt x="15600" y="13368"/>
                    <a:pt x="18600" y="17362"/>
                    <a:pt x="21600" y="213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8" name="Line"/>
            <p:cNvSpPr/>
            <p:nvPr/>
          </p:nvSpPr>
          <p:spPr>
            <a:xfrm>
              <a:off x="10678583" y="2940050"/>
              <a:ext cx="173568" cy="333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537" fill="norm" stroke="1" extrusionOk="0">
                  <a:moveTo>
                    <a:pt x="21340" y="0"/>
                  </a:moveTo>
                  <a:cubicBezTo>
                    <a:pt x="17957" y="2597"/>
                    <a:pt x="14574" y="5195"/>
                    <a:pt x="11581" y="7792"/>
                  </a:cubicBezTo>
                  <a:cubicBezTo>
                    <a:pt x="8588" y="10390"/>
                    <a:pt x="5986" y="12987"/>
                    <a:pt x="4034" y="15038"/>
                  </a:cubicBezTo>
                  <a:cubicBezTo>
                    <a:pt x="2082" y="17089"/>
                    <a:pt x="781" y="18592"/>
                    <a:pt x="260" y="19686"/>
                  </a:cubicBezTo>
                  <a:cubicBezTo>
                    <a:pt x="-260" y="20780"/>
                    <a:pt x="0" y="21463"/>
                    <a:pt x="1041" y="21532"/>
                  </a:cubicBezTo>
                  <a:cubicBezTo>
                    <a:pt x="2082" y="21600"/>
                    <a:pt x="3904" y="21053"/>
                    <a:pt x="5726" y="205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9" name="Line"/>
            <p:cNvSpPr/>
            <p:nvPr/>
          </p:nvSpPr>
          <p:spPr>
            <a:xfrm>
              <a:off x="10890249" y="2762250"/>
              <a:ext cx="190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0" name="Line"/>
            <p:cNvSpPr/>
            <p:nvPr/>
          </p:nvSpPr>
          <p:spPr>
            <a:xfrm>
              <a:off x="11010899" y="3067050"/>
              <a:ext cx="1714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1" name="Line"/>
            <p:cNvSpPr/>
            <p:nvPr/>
          </p:nvSpPr>
          <p:spPr>
            <a:xfrm>
              <a:off x="11080749" y="2971800"/>
              <a:ext cx="3175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771"/>
                    <a:pt x="0" y="7543"/>
                    <a:pt x="3600" y="11143"/>
                  </a:cubicBezTo>
                  <a:cubicBezTo>
                    <a:pt x="7200" y="14743"/>
                    <a:pt x="14400" y="18171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2" name="Line"/>
            <p:cNvSpPr/>
            <p:nvPr/>
          </p:nvSpPr>
          <p:spPr>
            <a:xfrm>
              <a:off x="11255556" y="2800086"/>
              <a:ext cx="160419" cy="592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533" fill="norm" stroke="1" extrusionOk="0">
                  <a:moveTo>
                    <a:pt x="1239" y="20764"/>
                  </a:moveTo>
                  <a:cubicBezTo>
                    <a:pt x="1239" y="21149"/>
                    <a:pt x="1239" y="21533"/>
                    <a:pt x="1098" y="21533"/>
                  </a:cubicBezTo>
                  <a:cubicBezTo>
                    <a:pt x="958" y="21533"/>
                    <a:pt x="678" y="21149"/>
                    <a:pt x="397" y="19650"/>
                  </a:cubicBezTo>
                  <a:cubicBezTo>
                    <a:pt x="117" y="18151"/>
                    <a:pt x="-164" y="15537"/>
                    <a:pt x="117" y="12885"/>
                  </a:cubicBezTo>
                  <a:cubicBezTo>
                    <a:pt x="397" y="10233"/>
                    <a:pt x="1239" y="7543"/>
                    <a:pt x="2080" y="5506"/>
                  </a:cubicBezTo>
                  <a:cubicBezTo>
                    <a:pt x="2922" y="3469"/>
                    <a:pt x="3763" y="2085"/>
                    <a:pt x="4885" y="1201"/>
                  </a:cubicBezTo>
                  <a:cubicBezTo>
                    <a:pt x="6007" y="317"/>
                    <a:pt x="7410" y="-67"/>
                    <a:pt x="8252" y="10"/>
                  </a:cubicBezTo>
                  <a:cubicBezTo>
                    <a:pt x="9093" y="87"/>
                    <a:pt x="9374" y="625"/>
                    <a:pt x="8953" y="1509"/>
                  </a:cubicBezTo>
                  <a:cubicBezTo>
                    <a:pt x="8532" y="2393"/>
                    <a:pt x="7410" y="3623"/>
                    <a:pt x="6568" y="4468"/>
                  </a:cubicBezTo>
                  <a:cubicBezTo>
                    <a:pt x="5727" y="5314"/>
                    <a:pt x="5166" y="5775"/>
                    <a:pt x="5446" y="6121"/>
                  </a:cubicBezTo>
                  <a:cubicBezTo>
                    <a:pt x="5727" y="6467"/>
                    <a:pt x="6849" y="6697"/>
                    <a:pt x="9233" y="7005"/>
                  </a:cubicBezTo>
                  <a:cubicBezTo>
                    <a:pt x="11618" y="7312"/>
                    <a:pt x="15265" y="7697"/>
                    <a:pt x="17509" y="8081"/>
                  </a:cubicBezTo>
                  <a:cubicBezTo>
                    <a:pt x="19753" y="8465"/>
                    <a:pt x="20594" y="8850"/>
                    <a:pt x="21015" y="9273"/>
                  </a:cubicBezTo>
                  <a:cubicBezTo>
                    <a:pt x="21436" y="9695"/>
                    <a:pt x="21436" y="10156"/>
                    <a:pt x="20033" y="10656"/>
                  </a:cubicBezTo>
                  <a:cubicBezTo>
                    <a:pt x="18631" y="11156"/>
                    <a:pt x="15826" y="11694"/>
                    <a:pt x="13581" y="12001"/>
                  </a:cubicBezTo>
                  <a:cubicBezTo>
                    <a:pt x="11337" y="12309"/>
                    <a:pt x="9654" y="12386"/>
                    <a:pt x="8392" y="12270"/>
                  </a:cubicBezTo>
                  <a:cubicBezTo>
                    <a:pt x="7130" y="12155"/>
                    <a:pt x="6288" y="11848"/>
                    <a:pt x="5446" y="115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3" name="Line"/>
            <p:cNvSpPr/>
            <p:nvPr/>
          </p:nvSpPr>
          <p:spPr>
            <a:xfrm>
              <a:off x="11499849" y="3035300"/>
              <a:ext cx="127001" cy="100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0"/>
                  </a:moveTo>
                  <a:cubicBezTo>
                    <a:pt x="1800" y="0"/>
                    <a:pt x="3600" y="0"/>
                    <a:pt x="5220" y="675"/>
                  </a:cubicBezTo>
                  <a:cubicBezTo>
                    <a:pt x="6840" y="1350"/>
                    <a:pt x="8280" y="2700"/>
                    <a:pt x="8820" y="4500"/>
                  </a:cubicBezTo>
                  <a:cubicBezTo>
                    <a:pt x="9360" y="6300"/>
                    <a:pt x="9000" y="8550"/>
                    <a:pt x="8100" y="10575"/>
                  </a:cubicBezTo>
                  <a:cubicBezTo>
                    <a:pt x="7200" y="12600"/>
                    <a:pt x="5760" y="14400"/>
                    <a:pt x="4320" y="16200"/>
                  </a:cubicBezTo>
                  <a:cubicBezTo>
                    <a:pt x="2880" y="18000"/>
                    <a:pt x="1440" y="19800"/>
                    <a:pt x="1800" y="20700"/>
                  </a:cubicBezTo>
                  <a:cubicBezTo>
                    <a:pt x="2160" y="21600"/>
                    <a:pt x="4320" y="21600"/>
                    <a:pt x="7920" y="20700"/>
                  </a:cubicBezTo>
                  <a:cubicBezTo>
                    <a:pt x="11520" y="19800"/>
                    <a:pt x="16560" y="18000"/>
                    <a:pt x="21600" y="162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4" name="Line"/>
            <p:cNvSpPr/>
            <p:nvPr/>
          </p:nvSpPr>
          <p:spPr>
            <a:xfrm>
              <a:off x="11645899" y="2838450"/>
              <a:ext cx="2032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954"/>
                    <a:pt x="7200" y="5908"/>
                    <a:pt x="10800" y="9508"/>
                  </a:cubicBezTo>
                  <a:cubicBezTo>
                    <a:pt x="14400" y="13108"/>
                    <a:pt x="18000" y="17354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5" name="Line"/>
            <p:cNvSpPr/>
            <p:nvPr/>
          </p:nvSpPr>
          <p:spPr>
            <a:xfrm>
              <a:off x="11715699" y="2895600"/>
              <a:ext cx="1270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600" fill="norm" stroke="1" extrusionOk="0">
                  <a:moveTo>
                    <a:pt x="21254" y="0"/>
                  </a:moveTo>
                  <a:cubicBezTo>
                    <a:pt x="15588" y="3892"/>
                    <a:pt x="9923" y="7784"/>
                    <a:pt x="6205" y="10897"/>
                  </a:cubicBezTo>
                  <a:cubicBezTo>
                    <a:pt x="2487" y="14011"/>
                    <a:pt x="716" y="16346"/>
                    <a:pt x="185" y="18000"/>
                  </a:cubicBezTo>
                  <a:cubicBezTo>
                    <a:pt x="-346" y="19654"/>
                    <a:pt x="362" y="20627"/>
                    <a:pt x="107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6" name="Line"/>
            <p:cNvSpPr/>
            <p:nvPr/>
          </p:nvSpPr>
          <p:spPr>
            <a:xfrm>
              <a:off x="11752044" y="2617915"/>
              <a:ext cx="173256" cy="171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111" fill="norm" stroke="1" extrusionOk="0">
                  <a:moveTo>
                    <a:pt x="221" y="7596"/>
                  </a:moveTo>
                  <a:cubicBezTo>
                    <a:pt x="-39" y="6035"/>
                    <a:pt x="-299" y="4473"/>
                    <a:pt x="872" y="3042"/>
                  </a:cubicBezTo>
                  <a:cubicBezTo>
                    <a:pt x="2043" y="1611"/>
                    <a:pt x="4646" y="309"/>
                    <a:pt x="7508" y="49"/>
                  </a:cubicBezTo>
                  <a:cubicBezTo>
                    <a:pt x="10371" y="-211"/>
                    <a:pt x="13494" y="570"/>
                    <a:pt x="15446" y="2131"/>
                  </a:cubicBezTo>
                  <a:cubicBezTo>
                    <a:pt x="17397" y="3693"/>
                    <a:pt x="18178" y="6035"/>
                    <a:pt x="18178" y="7987"/>
                  </a:cubicBezTo>
                  <a:cubicBezTo>
                    <a:pt x="18178" y="9938"/>
                    <a:pt x="17397" y="11500"/>
                    <a:pt x="15836" y="13712"/>
                  </a:cubicBezTo>
                  <a:cubicBezTo>
                    <a:pt x="14274" y="15924"/>
                    <a:pt x="11932" y="18787"/>
                    <a:pt x="11802" y="20088"/>
                  </a:cubicBezTo>
                  <a:cubicBezTo>
                    <a:pt x="11672" y="21389"/>
                    <a:pt x="13754" y="21129"/>
                    <a:pt x="15706" y="20999"/>
                  </a:cubicBezTo>
                  <a:cubicBezTo>
                    <a:pt x="17658" y="20869"/>
                    <a:pt x="19479" y="20869"/>
                    <a:pt x="21301" y="208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7" name="Line"/>
            <p:cNvSpPr/>
            <p:nvPr/>
          </p:nvSpPr>
          <p:spPr>
            <a:xfrm>
              <a:off x="11925299" y="2997200"/>
              <a:ext cx="1333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71" y="18000"/>
                    <a:pt x="7543" y="14400"/>
                    <a:pt x="11143" y="10800"/>
                  </a:cubicBezTo>
                  <a:cubicBezTo>
                    <a:pt x="14743" y="7200"/>
                    <a:pt x="18171" y="3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8" name="Line"/>
            <p:cNvSpPr/>
            <p:nvPr/>
          </p:nvSpPr>
          <p:spPr>
            <a:xfrm>
              <a:off x="11962690" y="2940050"/>
              <a:ext cx="8326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3" h="21600" fill="norm" stroke="1" extrusionOk="0">
                  <a:moveTo>
                    <a:pt x="8079" y="0"/>
                  </a:moveTo>
                  <a:cubicBezTo>
                    <a:pt x="5445" y="1271"/>
                    <a:pt x="2811" y="2541"/>
                    <a:pt x="1230" y="4447"/>
                  </a:cubicBezTo>
                  <a:cubicBezTo>
                    <a:pt x="-350" y="6353"/>
                    <a:pt x="-877" y="8894"/>
                    <a:pt x="2547" y="11859"/>
                  </a:cubicBezTo>
                  <a:cubicBezTo>
                    <a:pt x="5972" y="14824"/>
                    <a:pt x="13347" y="18212"/>
                    <a:pt x="2072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9" name="Line"/>
            <p:cNvSpPr/>
            <p:nvPr/>
          </p:nvSpPr>
          <p:spPr>
            <a:xfrm>
              <a:off x="12096749" y="3041650"/>
              <a:ext cx="1651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0" name="Line"/>
            <p:cNvSpPr/>
            <p:nvPr/>
          </p:nvSpPr>
          <p:spPr>
            <a:xfrm>
              <a:off x="7607299" y="2001364"/>
              <a:ext cx="3632201" cy="1897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2" fill="norm" stroke="1" extrusionOk="0">
                  <a:moveTo>
                    <a:pt x="0" y="493"/>
                  </a:moveTo>
                  <a:cubicBezTo>
                    <a:pt x="327" y="348"/>
                    <a:pt x="655" y="204"/>
                    <a:pt x="1064" y="144"/>
                  </a:cubicBezTo>
                  <a:cubicBezTo>
                    <a:pt x="1473" y="83"/>
                    <a:pt x="1964" y="107"/>
                    <a:pt x="2436" y="95"/>
                  </a:cubicBezTo>
                  <a:cubicBezTo>
                    <a:pt x="2908" y="83"/>
                    <a:pt x="3361" y="35"/>
                    <a:pt x="3801" y="11"/>
                  </a:cubicBezTo>
                  <a:cubicBezTo>
                    <a:pt x="4242" y="-13"/>
                    <a:pt x="4670" y="-13"/>
                    <a:pt x="4966" y="156"/>
                  </a:cubicBezTo>
                  <a:cubicBezTo>
                    <a:pt x="5262" y="324"/>
                    <a:pt x="5425" y="661"/>
                    <a:pt x="5513" y="1251"/>
                  </a:cubicBezTo>
                  <a:cubicBezTo>
                    <a:pt x="5601" y="1841"/>
                    <a:pt x="5614" y="2684"/>
                    <a:pt x="5570" y="3539"/>
                  </a:cubicBezTo>
                  <a:cubicBezTo>
                    <a:pt x="5526" y="4394"/>
                    <a:pt x="5425" y="5261"/>
                    <a:pt x="5318" y="6176"/>
                  </a:cubicBezTo>
                  <a:cubicBezTo>
                    <a:pt x="5211" y="7091"/>
                    <a:pt x="5098" y="8054"/>
                    <a:pt x="4985" y="9053"/>
                  </a:cubicBezTo>
                  <a:cubicBezTo>
                    <a:pt x="4871" y="10053"/>
                    <a:pt x="4758" y="11088"/>
                    <a:pt x="4632" y="12075"/>
                  </a:cubicBezTo>
                  <a:cubicBezTo>
                    <a:pt x="4506" y="13063"/>
                    <a:pt x="4368" y="14002"/>
                    <a:pt x="4236" y="14941"/>
                  </a:cubicBezTo>
                  <a:cubicBezTo>
                    <a:pt x="4103" y="15880"/>
                    <a:pt x="3978" y="16819"/>
                    <a:pt x="3896" y="17674"/>
                  </a:cubicBezTo>
                  <a:cubicBezTo>
                    <a:pt x="3814" y="18529"/>
                    <a:pt x="3776" y="19299"/>
                    <a:pt x="3871" y="19889"/>
                  </a:cubicBezTo>
                  <a:cubicBezTo>
                    <a:pt x="3965" y="20479"/>
                    <a:pt x="4192" y="20889"/>
                    <a:pt x="4525" y="21142"/>
                  </a:cubicBezTo>
                  <a:cubicBezTo>
                    <a:pt x="4859" y="21394"/>
                    <a:pt x="5299" y="21491"/>
                    <a:pt x="5784" y="21539"/>
                  </a:cubicBezTo>
                  <a:cubicBezTo>
                    <a:pt x="6269" y="21587"/>
                    <a:pt x="6797" y="21587"/>
                    <a:pt x="7338" y="21575"/>
                  </a:cubicBezTo>
                  <a:cubicBezTo>
                    <a:pt x="7880" y="21563"/>
                    <a:pt x="8434" y="21539"/>
                    <a:pt x="8962" y="21503"/>
                  </a:cubicBezTo>
                  <a:cubicBezTo>
                    <a:pt x="9491" y="21467"/>
                    <a:pt x="9994" y="21418"/>
                    <a:pt x="10510" y="21370"/>
                  </a:cubicBezTo>
                  <a:cubicBezTo>
                    <a:pt x="11027" y="21322"/>
                    <a:pt x="11555" y="21274"/>
                    <a:pt x="12027" y="21226"/>
                  </a:cubicBezTo>
                  <a:cubicBezTo>
                    <a:pt x="12499" y="21178"/>
                    <a:pt x="12915" y="21129"/>
                    <a:pt x="13343" y="21093"/>
                  </a:cubicBezTo>
                  <a:cubicBezTo>
                    <a:pt x="13771" y="21057"/>
                    <a:pt x="14211" y="21033"/>
                    <a:pt x="14645" y="21009"/>
                  </a:cubicBezTo>
                  <a:cubicBezTo>
                    <a:pt x="15080" y="20985"/>
                    <a:pt x="15508" y="20961"/>
                    <a:pt x="15929" y="20925"/>
                  </a:cubicBezTo>
                  <a:cubicBezTo>
                    <a:pt x="16351" y="20889"/>
                    <a:pt x="16766" y="20841"/>
                    <a:pt x="17257" y="20804"/>
                  </a:cubicBezTo>
                  <a:cubicBezTo>
                    <a:pt x="17748" y="20768"/>
                    <a:pt x="18315" y="20744"/>
                    <a:pt x="18950" y="20732"/>
                  </a:cubicBezTo>
                  <a:cubicBezTo>
                    <a:pt x="19586" y="20720"/>
                    <a:pt x="20291" y="20720"/>
                    <a:pt x="20744" y="20756"/>
                  </a:cubicBezTo>
                  <a:cubicBezTo>
                    <a:pt x="21197" y="20792"/>
                    <a:pt x="21399" y="20865"/>
                    <a:pt x="21600" y="209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1" name="Line"/>
            <p:cNvSpPr/>
            <p:nvPr/>
          </p:nvSpPr>
          <p:spPr>
            <a:xfrm>
              <a:off x="4356099" y="2721239"/>
              <a:ext cx="3435351" cy="364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2" fill="norm" stroke="1" extrusionOk="0">
                  <a:moveTo>
                    <a:pt x="0" y="21522"/>
                  </a:moveTo>
                  <a:cubicBezTo>
                    <a:pt x="452" y="21272"/>
                    <a:pt x="905" y="21023"/>
                    <a:pt x="1364" y="20523"/>
                  </a:cubicBezTo>
                  <a:cubicBezTo>
                    <a:pt x="1823" y="20024"/>
                    <a:pt x="2289" y="19275"/>
                    <a:pt x="2795" y="18463"/>
                  </a:cubicBezTo>
                  <a:cubicBezTo>
                    <a:pt x="3301" y="17651"/>
                    <a:pt x="3846" y="16777"/>
                    <a:pt x="4372" y="16028"/>
                  </a:cubicBezTo>
                  <a:cubicBezTo>
                    <a:pt x="4898" y="15279"/>
                    <a:pt x="5403" y="14655"/>
                    <a:pt x="5936" y="14031"/>
                  </a:cubicBezTo>
                  <a:cubicBezTo>
                    <a:pt x="6468" y="13406"/>
                    <a:pt x="7027" y="12782"/>
                    <a:pt x="7493" y="12220"/>
                  </a:cubicBezTo>
                  <a:cubicBezTo>
                    <a:pt x="7959" y="11658"/>
                    <a:pt x="8331" y="11159"/>
                    <a:pt x="8724" y="10660"/>
                  </a:cubicBezTo>
                  <a:cubicBezTo>
                    <a:pt x="9116" y="10160"/>
                    <a:pt x="9529" y="9661"/>
                    <a:pt x="9955" y="9099"/>
                  </a:cubicBezTo>
                  <a:cubicBezTo>
                    <a:pt x="10381" y="8537"/>
                    <a:pt x="10820" y="7913"/>
                    <a:pt x="11259" y="7351"/>
                  </a:cubicBezTo>
                  <a:cubicBezTo>
                    <a:pt x="11698" y="6789"/>
                    <a:pt x="12138" y="6290"/>
                    <a:pt x="12577" y="5853"/>
                  </a:cubicBezTo>
                  <a:cubicBezTo>
                    <a:pt x="13016" y="5416"/>
                    <a:pt x="13455" y="5041"/>
                    <a:pt x="13894" y="4604"/>
                  </a:cubicBezTo>
                  <a:cubicBezTo>
                    <a:pt x="14333" y="4167"/>
                    <a:pt x="14773" y="3668"/>
                    <a:pt x="15199" y="3231"/>
                  </a:cubicBezTo>
                  <a:cubicBezTo>
                    <a:pt x="15624" y="2794"/>
                    <a:pt x="16037" y="2419"/>
                    <a:pt x="16443" y="2045"/>
                  </a:cubicBezTo>
                  <a:cubicBezTo>
                    <a:pt x="16849" y="1670"/>
                    <a:pt x="17248" y="1295"/>
                    <a:pt x="17714" y="921"/>
                  </a:cubicBezTo>
                  <a:cubicBezTo>
                    <a:pt x="18180" y="546"/>
                    <a:pt x="18712" y="172"/>
                    <a:pt x="19278" y="47"/>
                  </a:cubicBezTo>
                  <a:cubicBezTo>
                    <a:pt x="19843" y="-78"/>
                    <a:pt x="20442" y="47"/>
                    <a:pt x="20835" y="421"/>
                  </a:cubicBezTo>
                  <a:cubicBezTo>
                    <a:pt x="21227" y="796"/>
                    <a:pt x="21414" y="1420"/>
                    <a:pt x="21600" y="20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2" name="Line"/>
            <p:cNvSpPr/>
            <p:nvPr/>
          </p:nvSpPr>
          <p:spPr>
            <a:xfrm>
              <a:off x="4718049" y="3556000"/>
              <a:ext cx="33655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89" y="3300"/>
                    <a:pt x="5977" y="6600"/>
                    <a:pt x="8830" y="9750"/>
                  </a:cubicBezTo>
                  <a:cubicBezTo>
                    <a:pt x="11683" y="12900"/>
                    <a:pt x="14400" y="15900"/>
                    <a:pt x="16506" y="17850"/>
                  </a:cubicBezTo>
                  <a:cubicBezTo>
                    <a:pt x="18611" y="19800"/>
                    <a:pt x="20106" y="207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3" name="Line"/>
            <p:cNvSpPr/>
            <p:nvPr/>
          </p:nvSpPr>
          <p:spPr>
            <a:xfrm>
              <a:off x="4963970" y="3568700"/>
              <a:ext cx="204931" cy="630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520" fill="norm" stroke="1" extrusionOk="0">
                  <a:moveTo>
                    <a:pt x="21339" y="0"/>
                  </a:moveTo>
                  <a:cubicBezTo>
                    <a:pt x="18694" y="1373"/>
                    <a:pt x="16049" y="2745"/>
                    <a:pt x="13515" y="4587"/>
                  </a:cubicBezTo>
                  <a:cubicBezTo>
                    <a:pt x="10980" y="6429"/>
                    <a:pt x="8555" y="8741"/>
                    <a:pt x="6351" y="11342"/>
                  </a:cubicBezTo>
                  <a:cubicBezTo>
                    <a:pt x="4147" y="13942"/>
                    <a:pt x="2163" y="16832"/>
                    <a:pt x="1061" y="18602"/>
                  </a:cubicBezTo>
                  <a:cubicBezTo>
                    <a:pt x="-41" y="20372"/>
                    <a:pt x="-261" y="21022"/>
                    <a:pt x="290" y="21311"/>
                  </a:cubicBezTo>
                  <a:cubicBezTo>
                    <a:pt x="841" y="21600"/>
                    <a:pt x="2163" y="21528"/>
                    <a:pt x="3486" y="214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4" name="Line"/>
            <p:cNvSpPr/>
            <p:nvPr/>
          </p:nvSpPr>
          <p:spPr>
            <a:xfrm>
              <a:off x="5295899" y="3821477"/>
              <a:ext cx="1968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948" y="11040"/>
                    <a:pt x="7897" y="1783"/>
                    <a:pt x="11497" y="240"/>
                  </a:cubicBezTo>
                  <a:cubicBezTo>
                    <a:pt x="15097" y="-1303"/>
                    <a:pt x="18348" y="4868"/>
                    <a:pt x="21600" y="110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5" name="Line"/>
            <p:cNvSpPr/>
            <p:nvPr/>
          </p:nvSpPr>
          <p:spPr>
            <a:xfrm>
              <a:off x="5359399" y="3924300"/>
              <a:ext cx="3238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6560"/>
                    <a:pt x="9318" y="11520"/>
                    <a:pt x="12918" y="7920"/>
                  </a:cubicBezTo>
                  <a:cubicBezTo>
                    <a:pt x="16518" y="4320"/>
                    <a:pt x="19059" y="216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6" name="Line"/>
            <p:cNvSpPr/>
            <p:nvPr/>
          </p:nvSpPr>
          <p:spPr>
            <a:xfrm>
              <a:off x="5849564" y="3541639"/>
              <a:ext cx="157537" cy="503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490" fill="norm" stroke="1" extrusionOk="0">
                  <a:moveTo>
                    <a:pt x="21153" y="71"/>
                  </a:moveTo>
                  <a:cubicBezTo>
                    <a:pt x="16037" y="-20"/>
                    <a:pt x="10921" y="-110"/>
                    <a:pt x="7227" y="387"/>
                  </a:cubicBezTo>
                  <a:cubicBezTo>
                    <a:pt x="3532" y="884"/>
                    <a:pt x="1258" y="1969"/>
                    <a:pt x="406" y="4047"/>
                  </a:cubicBezTo>
                  <a:cubicBezTo>
                    <a:pt x="-447" y="6126"/>
                    <a:pt x="121" y="9199"/>
                    <a:pt x="1400" y="12272"/>
                  </a:cubicBezTo>
                  <a:cubicBezTo>
                    <a:pt x="2679" y="15344"/>
                    <a:pt x="4669" y="18417"/>
                    <a:pt x="6658" y="214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7" name="Line"/>
            <p:cNvSpPr/>
            <p:nvPr/>
          </p:nvSpPr>
          <p:spPr>
            <a:xfrm>
              <a:off x="5738739" y="3784600"/>
              <a:ext cx="31916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600" fill="norm" stroke="1" extrusionOk="0">
                  <a:moveTo>
                    <a:pt x="111" y="21600"/>
                  </a:moveTo>
                  <a:cubicBezTo>
                    <a:pt x="-31" y="19467"/>
                    <a:pt x="-173" y="17333"/>
                    <a:pt x="609" y="15600"/>
                  </a:cubicBezTo>
                  <a:cubicBezTo>
                    <a:pt x="1390" y="13867"/>
                    <a:pt x="3095" y="12533"/>
                    <a:pt x="6719" y="10000"/>
                  </a:cubicBezTo>
                  <a:cubicBezTo>
                    <a:pt x="10343" y="7467"/>
                    <a:pt x="15885" y="3733"/>
                    <a:pt x="2142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8" name="Line"/>
            <p:cNvSpPr/>
            <p:nvPr/>
          </p:nvSpPr>
          <p:spPr>
            <a:xfrm>
              <a:off x="6139404" y="3593817"/>
              <a:ext cx="191547" cy="419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292" fill="norm" stroke="1" extrusionOk="0">
                  <a:moveTo>
                    <a:pt x="21018" y="337"/>
                  </a:moveTo>
                  <a:cubicBezTo>
                    <a:pt x="17766" y="14"/>
                    <a:pt x="14515" y="-308"/>
                    <a:pt x="10915" y="552"/>
                  </a:cubicBezTo>
                  <a:cubicBezTo>
                    <a:pt x="7315" y="1411"/>
                    <a:pt x="3366" y="3453"/>
                    <a:pt x="1392" y="6140"/>
                  </a:cubicBezTo>
                  <a:cubicBezTo>
                    <a:pt x="-582" y="8826"/>
                    <a:pt x="-582" y="12158"/>
                    <a:pt x="2205" y="14737"/>
                  </a:cubicBezTo>
                  <a:cubicBezTo>
                    <a:pt x="4992" y="17316"/>
                    <a:pt x="10566" y="19143"/>
                    <a:pt x="14166" y="20110"/>
                  </a:cubicBezTo>
                  <a:cubicBezTo>
                    <a:pt x="17766" y="21077"/>
                    <a:pt x="19392" y="21185"/>
                    <a:pt x="21018" y="2129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9" name="Line"/>
            <p:cNvSpPr/>
            <p:nvPr/>
          </p:nvSpPr>
          <p:spPr>
            <a:xfrm>
              <a:off x="6457949" y="3644900"/>
              <a:ext cx="35560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2351"/>
                    <a:pt x="3600" y="4702"/>
                    <a:pt x="6364" y="7273"/>
                  </a:cubicBezTo>
                  <a:cubicBezTo>
                    <a:pt x="9129" y="9845"/>
                    <a:pt x="12857" y="12637"/>
                    <a:pt x="15557" y="15061"/>
                  </a:cubicBezTo>
                  <a:cubicBezTo>
                    <a:pt x="18257" y="17486"/>
                    <a:pt x="19929" y="19543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0" name="Line"/>
            <p:cNvSpPr/>
            <p:nvPr/>
          </p:nvSpPr>
          <p:spPr>
            <a:xfrm>
              <a:off x="6584949" y="3687233"/>
              <a:ext cx="152401" cy="313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584"/>
                  </a:moveTo>
                  <a:cubicBezTo>
                    <a:pt x="20100" y="292"/>
                    <a:pt x="18600" y="0"/>
                    <a:pt x="17100" y="0"/>
                  </a:cubicBezTo>
                  <a:cubicBezTo>
                    <a:pt x="15600" y="0"/>
                    <a:pt x="14100" y="292"/>
                    <a:pt x="12300" y="1751"/>
                  </a:cubicBezTo>
                  <a:cubicBezTo>
                    <a:pt x="10500" y="3211"/>
                    <a:pt x="8400" y="5838"/>
                    <a:pt x="6600" y="8976"/>
                  </a:cubicBezTo>
                  <a:cubicBezTo>
                    <a:pt x="4800" y="12114"/>
                    <a:pt x="3300" y="15762"/>
                    <a:pt x="2250" y="17951"/>
                  </a:cubicBezTo>
                  <a:cubicBezTo>
                    <a:pt x="1200" y="20141"/>
                    <a:pt x="600" y="2087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1" name="Line"/>
            <p:cNvSpPr/>
            <p:nvPr/>
          </p:nvSpPr>
          <p:spPr>
            <a:xfrm>
              <a:off x="6395694" y="3511550"/>
              <a:ext cx="417856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600" fill="norm" stroke="1" extrusionOk="0">
                  <a:moveTo>
                    <a:pt x="262" y="21600"/>
                  </a:moveTo>
                  <a:cubicBezTo>
                    <a:pt x="45" y="19029"/>
                    <a:pt x="-172" y="16457"/>
                    <a:pt x="208" y="14657"/>
                  </a:cubicBezTo>
                  <a:cubicBezTo>
                    <a:pt x="588" y="12857"/>
                    <a:pt x="1565" y="11829"/>
                    <a:pt x="4224" y="10286"/>
                  </a:cubicBezTo>
                  <a:cubicBezTo>
                    <a:pt x="6883" y="8743"/>
                    <a:pt x="11225" y="6686"/>
                    <a:pt x="14373" y="4886"/>
                  </a:cubicBezTo>
                  <a:cubicBezTo>
                    <a:pt x="17520" y="3086"/>
                    <a:pt x="19474" y="1543"/>
                    <a:pt x="21428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2" name="Line"/>
            <p:cNvSpPr/>
            <p:nvPr/>
          </p:nvSpPr>
          <p:spPr>
            <a:xfrm>
              <a:off x="6743699" y="3467100"/>
              <a:ext cx="122768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59" y="0"/>
                    <a:pt x="11917" y="0"/>
                    <a:pt x="15828" y="470"/>
                  </a:cubicBezTo>
                  <a:cubicBezTo>
                    <a:pt x="19738" y="939"/>
                    <a:pt x="21600" y="1878"/>
                    <a:pt x="21600" y="4852"/>
                  </a:cubicBezTo>
                  <a:cubicBezTo>
                    <a:pt x="21600" y="7826"/>
                    <a:pt x="19738" y="12835"/>
                    <a:pt x="18062" y="15965"/>
                  </a:cubicBezTo>
                  <a:cubicBezTo>
                    <a:pt x="16386" y="19096"/>
                    <a:pt x="14897" y="20348"/>
                    <a:pt x="1340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3" name="Line"/>
            <p:cNvSpPr/>
            <p:nvPr/>
          </p:nvSpPr>
          <p:spPr>
            <a:xfrm>
              <a:off x="6889749" y="3453613"/>
              <a:ext cx="205318" cy="502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5" h="21363" fill="norm" stroke="1" extrusionOk="0">
                  <a:moveTo>
                    <a:pt x="5774" y="303"/>
                  </a:moveTo>
                  <a:cubicBezTo>
                    <a:pt x="6844" y="33"/>
                    <a:pt x="7913" y="-237"/>
                    <a:pt x="10051" y="348"/>
                  </a:cubicBezTo>
                  <a:cubicBezTo>
                    <a:pt x="12190" y="933"/>
                    <a:pt x="15398" y="2373"/>
                    <a:pt x="17750" y="4668"/>
                  </a:cubicBezTo>
                  <a:cubicBezTo>
                    <a:pt x="20103" y="6963"/>
                    <a:pt x="21600" y="10113"/>
                    <a:pt x="20210" y="12678"/>
                  </a:cubicBezTo>
                  <a:cubicBezTo>
                    <a:pt x="18820" y="15243"/>
                    <a:pt x="14543" y="17223"/>
                    <a:pt x="10693" y="18573"/>
                  </a:cubicBezTo>
                  <a:cubicBezTo>
                    <a:pt x="6844" y="19923"/>
                    <a:pt x="3422" y="20643"/>
                    <a:pt x="0" y="213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4" name="Line"/>
            <p:cNvSpPr/>
            <p:nvPr/>
          </p:nvSpPr>
          <p:spPr>
            <a:xfrm>
              <a:off x="5930899" y="4140200"/>
              <a:ext cx="88901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29" y="2359"/>
                    <a:pt x="9257" y="4717"/>
                    <a:pt x="12857" y="7945"/>
                  </a:cubicBezTo>
                  <a:cubicBezTo>
                    <a:pt x="16457" y="11172"/>
                    <a:pt x="19029" y="15269"/>
                    <a:pt x="20314" y="17690"/>
                  </a:cubicBezTo>
                  <a:cubicBezTo>
                    <a:pt x="21600" y="20110"/>
                    <a:pt x="21600" y="20855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5" name="Line"/>
            <p:cNvSpPr/>
            <p:nvPr/>
          </p:nvSpPr>
          <p:spPr>
            <a:xfrm>
              <a:off x="5892799" y="4400550"/>
              <a:ext cx="1714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6" name="Line"/>
            <p:cNvSpPr/>
            <p:nvPr/>
          </p:nvSpPr>
          <p:spPr>
            <a:xfrm>
              <a:off x="5975349" y="4394200"/>
              <a:ext cx="1524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00" y="4255"/>
                    <a:pt x="11400" y="8509"/>
                    <a:pt x="7800" y="12109"/>
                  </a:cubicBezTo>
                  <a:cubicBezTo>
                    <a:pt x="4200" y="15709"/>
                    <a:pt x="2100" y="1865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7" name="Line"/>
            <p:cNvSpPr/>
            <p:nvPr/>
          </p:nvSpPr>
          <p:spPr>
            <a:xfrm>
              <a:off x="5926286" y="4642678"/>
              <a:ext cx="182414" cy="136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0187" fill="norm" stroke="1" extrusionOk="0">
                  <a:moveTo>
                    <a:pt x="11713" y="8329"/>
                  </a:moveTo>
                  <a:cubicBezTo>
                    <a:pt x="8982" y="11773"/>
                    <a:pt x="6251" y="15216"/>
                    <a:pt x="4265" y="17408"/>
                  </a:cubicBezTo>
                  <a:cubicBezTo>
                    <a:pt x="2279" y="19599"/>
                    <a:pt x="1037" y="20538"/>
                    <a:pt x="417" y="20068"/>
                  </a:cubicBezTo>
                  <a:cubicBezTo>
                    <a:pt x="-204" y="19599"/>
                    <a:pt x="-204" y="17721"/>
                    <a:pt x="913" y="14277"/>
                  </a:cubicBezTo>
                  <a:cubicBezTo>
                    <a:pt x="2030" y="10834"/>
                    <a:pt x="4265" y="5825"/>
                    <a:pt x="6748" y="2851"/>
                  </a:cubicBezTo>
                  <a:cubicBezTo>
                    <a:pt x="9230" y="-123"/>
                    <a:pt x="11962" y="-1062"/>
                    <a:pt x="14444" y="1442"/>
                  </a:cubicBezTo>
                  <a:cubicBezTo>
                    <a:pt x="16927" y="3947"/>
                    <a:pt x="19162" y="9895"/>
                    <a:pt x="21396" y="158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8" name="Line"/>
            <p:cNvSpPr/>
            <p:nvPr/>
          </p:nvSpPr>
          <p:spPr>
            <a:xfrm>
              <a:off x="6137539" y="4635500"/>
              <a:ext cx="72761" cy="132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409" fill="norm" stroke="1" extrusionOk="0">
                  <a:moveTo>
                    <a:pt x="21214" y="0"/>
                  </a:moveTo>
                  <a:cubicBezTo>
                    <a:pt x="15660" y="3086"/>
                    <a:pt x="10105" y="6171"/>
                    <a:pt x="6403" y="8914"/>
                  </a:cubicBezTo>
                  <a:cubicBezTo>
                    <a:pt x="2700" y="11657"/>
                    <a:pt x="848" y="14057"/>
                    <a:pt x="231" y="16114"/>
                  </a:cubicBezTo>
                  <a:cubicBezTo>
                    <a:pt x="-386" y="18171"/>
                    <a:pt x="231" y="19886"/>
                    <a:pt x="2083" y="20743"/>
                  </a:cubicBezTo>
                  <a:cubicBezTo>
                    <a:pt x="3934" y="21600"/>
                    <a:pt x="7020" y="21600"/>
                    <a:pt x="9488" y="20914"/>
                  </a:cubicBezTo>
                  <a:cubicBezTo>
                    <a:pt x="11957" y="20229"/>
                    <a:pt x="13808" y="18857"/>
                    <a:pt x="14425" y="16800"/>
                  </a:cubicBezTo>
                  <a:cubicBezTo>
                    <a:pt x="15043" y="14743"/>
                    <a:pt x="14425" y="12000"/>
                    <a:pt x="13808" y="92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9" name="Line"/>
            <p:cNvSpPr/>
            <p:nvPr/>
          </p:nvSpPr>
          <p:spPr>
            <a:xfrm>
              <a:off x="6252120" y="4630329"/>
              <a:ext cx="148680" cy="113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0988" fill="norm" stroke="1" extrusionOk="0">
                  <a:moveTo>
                    <a:pt x="377" y="6850"/>
                  </a:moveTo>
                  <a:cubicBezTo>
                    <a:pt x="986" y="8813"/>
                    <a:pt x="1594" y="10777"/>
                    <a:pt x="1594" y="13330"/>
                  </a:cubicBezTo>
                  <a:cubicBezTo>
                    <a:pt x="1594" y="15883"/>
                    <a:pt x="986" y="19024"/>
                    <a:pt x="530" y="19417"/>
                  </a:cubicBezTo>
                  <a:cubicBezTo>
                    <a:pt x="73" y="19810"/>
                    <a:pt x="-231" y="17453"/>
                    <a:pt x="225" y="14312"/>
                  </a:cubicBezTo>
                  <a:cubicBezTo>
                    <a:pt x="682" y="11170"/>
                    <a:pt x="1899" y="7243"/>
                    <a:pt x="3876" y="4297"/>
                  </a:cubicBezTo>
                  <a:cubicBezTo>
                    <a:pt x="5854" y="1352"/>
                    <a:pt x="8592" y="-612"/>
                    <a:pt x="10873" y="173"/>
                  </a:cubicBezTo>
                  <a:cubicBezTo>
                    <a:pt x="13155" y="959"/>
                    <a:pt x="14980" y="4493"/>
                    <a:pt x="16654" y="8421"/>
                  </a:cubicBezTo>
                  <a:cubicBezTo>
                    <a:pt x="18327" y="12348"/>
                    <a:pt x="19848" y="16668"/>
                    <a:pt x="21369" y="209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0" name="Line"/>
            <p:cNvSpPr/>
            <p:nvPr/>
          </p:nvSpPr>
          <p:spPr>
            <a:xfrm>
              <a:off x="6667499" y="4375150"/>
              <a:ext cx="3175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541"/>
                    <a:pt x="10080" y="7082"/>
                    <a:pt x="6480" y="10682"/>
                  </a:cubicBezTo>
                  <a:cubicBezTo>
                    <a:pt x="2880" y="14282"/>
                    <a:pt x="1440" y="1794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1" name="Line"/>
            <p:cNvSpPr/>
            <p:nvPr/>
          </p:nvSpPr>
          <p:spPr>
            <a:xfrm>
              <a:off x="6718299" y="4563668"/>
              <a:ext cx="571501" cy="191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8" fill="norm" stroke="1" extrusionOk="0">
                  <a:moveTo>
                    <a:pt x="0" y="12193"/>
                  </a:moveTo>
                  <a:cubicBezTo>
                    <a:pt x="80" y="13367"/>
                    <a:pt x="160" y="14541"/>
                    <a:pt x="200" y="15833"/>
                  </a:cubicBezTo>
                  <a:cubicBezTo>
                    <a:pt x="240" y="17124"/>
                    <a:pt x="240" y="18533"/>
                    <a:pt x="240" y="18533"/>
                  </a:cubicBezTo>
                  <a:cubicBezTo>
                    <a:pt x="240" y="18533"/>
                    <a:pt x="240" y="17124"/>
                    <a:pt x="320" y="14307"/>
                  </a:cubicBezTo>
                  <a:cubicBezTo>
                    <a:pt x="400" y="11489"/>
                    <a:pt x="560" y="7263"/>
                    <a:pt x="720" y="4563"/>
                  </a:cubicBezTo>
                  <a:cubicBezTo>
                    <a:pt x="880" y="1863"/>
                    <a:pt x="1040" y="689"/>
                    <a:pt x="1320" y="220"/>
                  </a:cubicBezTo>
                  <a:cubicBezTo>
                    <a:pt x="1600" y="-250"/>
                    <a:pt x="2000" y="-15"/>
                    <a:pt x="2440" y="1393"/>
                  </a:cubicBezTo>
                  <a:cubicBezTo>
                    <a:pt x="2880" y="2802"/>
                    <a:pt x="3360" y="5385"/>
                    <a:pt x="3600" y="7967"/>
                  </a:cubicBezTo>
                  <a:cubicBezTo>
                    <a:pt x="3840" y="10550"/>
                    <a:pt x="3840" y="13133"/>
                    <a:pt x="3800" y="15011"/>
                  </a:cubicBezTo>
                  <a:cubicBezTo>
                    <a:pt x="3760" y="16889"/>
                    <a:pt x="3680" y="18063"/>
                    <a:pt x="3720" y="17946"/>
                  </a:cubicBezTo>
                  <a:cubicBezTo>
                    <a:pt x="3760" y="17828"/>
                    <a:pt x="3920" y="16420"/>
                    <a:pt x="4400" y="14424"/>
                  </a:cubicBezTo>
                  <a:cubicBezTo>
                    <a:pt x="4880" y="12428"/>
                    <a:pt x="5680" y="9846"/>
                    <a:pt x="6280" y="8320"/>
                  </a:cubicBezTo>
                  <a:cubicBezTo>
                    <a:pt x="6880" y="6793"/>
                    <a:pt x="7280" y="6324"/>
                    <a:pt x="7520" y="6676"/>
                  </a:cubicBezTo>
                  <a:cubicBezTo>
                    <a:pt x="7760" y="7028"/>
                    <a:pt x="7840" y="8202"/>
                    <a:pt x="7920" y="9963"/>
                  </a:cubicBezTo>
                  <a:cubicBezTo>
                    <a:pt x="8000" y="11724"/>
                    <a:pt x="8080" y="14072"/>
                    <a:pt x="8280" y="15715"/>
                  </a:cubicBezTo>
                  <a:cubicBezTo>
                    <a:pt x="8480" y="17359"/>
                    <a:pt x="8800" y="18298"/>
                    <a:pt x="9200" y="18767"/>
                  </a:cubicBezTo>
                  <a:cubicBezTo>
                    <a:pt x="9600" y="19237"/>
                    <a:pt x="10080" y="19237"/>
                    <a:pt x="10800" y="18063"/>
                  </a:cubicBezTo>
                  <a:cubicBezTo>
                    <a:pt x="11520" y="16889"/>
                    <a:pt x="12480" y="14541"/>
                    <a:pt x="13040" y="12780"/>
                  </a:cubicBezTo>
                  <a:cubicBezTo>
                    <a:pt x="13600" y="11020"/>
                    <a:pt x="13760" y="9846"/>
                    <a:pt x="13840" y="8672"/>
                  </a:cubicBezTo>
                  <a:cubicBezTo>
                    <a:pt x="13920" y="7498"/>
                    <a:pt x="13920" y="6324"/>
                    <a:pt x="13720" y="5620"/>
                  </a:cubicBezTo>
                  <a:cubicBezTo>
                    <a:pt x="13520" y="4915"/>
                    <a:pt x="13120" y="4680"/>
                    <a:pt x="12520" y="5620"/>
                  </a:cubicBezTo>
                  <a:cubicBezTo>
                    <a:pt x="11920" y="6559"/>
                    <a:pt x="11120" y="8672"/>
                    <a:pt x="10680" y="11020"/>
                  </a:cubicBezTo>
                  <a:cubicBezTo>
                    <a:pt x="10240" y="13367"/>
                    <a:pt x="10160" y="15950"/>
                    <a:pt x="10240" y="17711"/>
                  </a:cubicBezTo>
                  <a:cubicBezTo>
                    <a:pt x="10320" y="19472"/>
                    <a:pt x="10560" y="20411"/>
                    <a:pt x="11160" y="20880"/>
                  </a:cubicBezTo>
                  <a:cubicBezTo>
                    <a:pt x="11760" y="21350"/>
                    <a:pt x="12720" y="21350"/>
                    <a:pt x="13600" y="20646"/>
                  </a:cubicBezTo>
                  <a:cubicBezTo>
                    <a:pt x="14480" y="19941"/>
                    <a:pt x="15280" y="18533"/>
                    <a:pt x="15760" y="17241"/>
                  </a:cubicBezTo>
                  <a:cubicBezTo>
                    <a:pt x="16240" y="15950"/>
                    <a:pt x="16400" y="14776"/>
                    <a:pt x="16480" y="13485"/>
                  </a:cubicBezTo>
                  <a:cubicBezTo>
                    <a:pt x="16560" y="12193"/>
                    <a:pt x="16560" y="10785"/>
                    <a:pt x="16360" y="10198"/>
                  </a:cubicBezTo>
                  <a:cubicBezTo>
                    <a:pt x="16160" y="9611"/>
                    <a:pt x="15760" y="9846"/>
                    <a:pt x="15440" y="10433"/>
                  </a:cubicBezTo>
                  <a:cubicBezTo>
                    <a:pt x="15120" y="11020"/>
                    <a:pt x="14880" y="11959"/>
                    <a:pt x="14880" y="12898"/>
                  </a:cubicBezTo>
                  <a:cubicBezTo>
                    <a:pt x="14880" y="13837"/>
                    <a:pt x="15120" y="14776"/>
                    <a:pt x="16000" y="15715"/>
                  </a:cubicBezTo>
                  <a:cubicBezTo>
                    <a:pt x="16880" y="16654"/>
                    <a:pt x="18400" y="17593"/>
                    <a:pt x="19440" y="18180"/>
                  </a:cubicBezTo>
                  <a:cubicBezTo>
                    <a:pt x="20480" y="18767"/>
                    <a:pt x="21040" y="19002"/>
                    <a:pt x="21600" y="192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2" name="Line"/>
            <p:cNvSpPr/>
            <p:nvPr/>
          </p:nvSpPr>
          <p:spPr>
            <a:xfrm>
              <a:off x="7289799" y="4614438"/>
              <a:ext cx="158751" cy="166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6" fill="norm" stroke="1" extrusionOk="0">
                  <a:moveTo>
                    <a:pt x="0" y="3497"/>
                  </a:moveTo>
                  <a:cubicBezTo>
                    <a:pt x="0" y="2147"/>
                    <a:pt x="0" y="797"/>
                    <a:pt x="720" y="257"/>
                  </a:cubicBezTo>
                  <a:cubicBezTo>
                    <a:pt x="1440" y="-283"/>
                    <a:pt x="2880" y="-13"/>
                    <a:pt x="5040" y="1472"/>
                  </a:cubicBezTo>
                  <a:cubicBezTo>
                    <a:pt x="7200" y="2957"/>
                    <a:pt x="10080" y="5657"/>
                    <a:pt x="11952" y="8762"/>
                  </a:cubicBezTo>
                  <a:cubicBezTo>
                    <a:pt x="13824" y="11867"/>
                    <a:pt x="14688" y="15377"/>
                    <a:pt x="14400" y="17672"/>
                  </a:cubicBezTo>
                  <a:cubicBezTo>
                    <a:pt x="14112" y="19967"/>
                    <a:pt x="12672" y="21047"/>
                    <a:pt x="11376" y="21182"/>
                  </a:cubicBezTo>
                  <a:cubicBezTo>
                    <a:pt x="10080" y="21317"/>
                    <a:pt x="8928" y="20507"/>
                    <a:pt x="8064" y="18617"/>
                  </a:cubicBezTo>
                  <a:cubicBezTo>
                    <a:pt x="7200" y="16727"/>
                    <a:pt x="6624" y="13757"/>
                    <a:pt x="8928" y="10787"/>
                  </a:cubicBezTo>
                  <a:cubicBezTo>
                    <a:pt x="11232" y="7817"/>
                    <a:pt x="16416" y="4847"/>
                    <a:pt x="21600" y="187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3" name="Line"/>
            <p:cNvSpPr/>
            <p:nvPr/>
          </p:nvSpPr>
          <p:spPr>
            <a:xfrm>
              <a:off x="4457699" y="5338496"/>
              <a:ext cx="304801" cy="201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6" fill="norm" stroke="1" extrusionOk="0">
                  <a:moveTo>
                    <a:pt x="0" y="2868"/>
                  </a:moveTo>
                  <a:cubicBezTo>
                    <a:pt x="0" y="1754"/>
                    <a:pt x="0" y="641"/>
                    <a:pt x="375" y="195"/>
                  </a:cubicBezTo>
                  <a:cubicBezTo>
                    <a:pt x="750" y="-250"/>
                    <a:pt x="1500" y="-27"/>
                    <a:pt x="3300" y="1865"/>
                  </a:cubicBezTo>
                  <a:cubicBezTo>
                    <a:pt x="5100" y="3758"/>
                    <a:pt x="7950" y="7321"/>
                    <a:pt x="10500" y="10773"/>
                  </a:cubicBezTo>
                  <a:cubicBezTo>
                    <a:pt x="13050" y="14224"/>
                    <a:pt x="15300" y="17564"/>
                    <a:pt x="16875" y="19346"/>
                  </a:cubicBezTo>
                  <a:cubicBezTo>
                    <a:pt x="18450" y="21127"/>
                    <a:pt x="19350" y="21350"/>
                    <a:pt x="20025" y="21016"/>
                  </a:cubicBezTo>
                  <a:cubicBezTo>
                    <a:pt x="20700" y="20682"/>
                    <a:pt x="21150" y="19791"/>
                    <a:pt x="21600" y="189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4" name="Line"/>
            <p:cNvSpPr/>
            <p:nvPr/>
          </p:nvSpPr>
          <p:spPr>
            <a:xfrm>
              <a:off x="4652821" y="5358268"/>
              <a:ext cx="166880" cy="464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554" fill="norm" stroke="1" extrusionOk="0">
                  <a:moveTo>
                    <a:pt x="20217" y="936"/>
                  </a:moveTo>
                  <a:cubicBezTo>
                    <a:pt x="20751" y="445"/>
                    <a:pt x="21284" y="-46"/>
                    <a:pt x="20884" y="3"/>
                  </a:cubicBezTo>
                  <a:cubicBezTo>
                    <a:pt x="20484" y="52"/>
                    <a:pt x="19151" y="641"/>
                    <a:pt x="16884" y="2261"/>
                  </a:cubicBezTo>
                  <a:cubicBezTo>
                    <a:pt x="14617" y="3881"/>
                    <a:pt x="11417" y="6532"/>
                    <a:pt x="8351" y="9134"/>
                  </a:cubicBezTo>
                  <a:cubicBezTo>
                    <a:pt x="5284" y="11736"/>
                    <a:pt x="2351" y="14289"/>
                    <a:pt x="1017" y="16350"/>
                  </a:cubicBezTo>
                  <a:cubicBezTo>
                    <a:pt x="-316" y="18412"/>
                    <a:pt x="-49" y="19983"/>
                    <a:pt x="217" y="215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5" name="Line"/>
            <p:cNvSpPr/>
            <p:nvPr/>
          </p:nvSpPr>
          <p:spPr>
            <a:xfrm>
              <a:off x="4927599" y="5626049"/>
              <a:ext cx="1333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1371" y="11670"/>
                    <a:pt x="2743" y="3363"/>
                    <a:pt x="6343" y="870"/>
                  </a:cubicBezTo>
                  <a:cubicBezTo>
                    <a:pt x="9943" y="-1622"/>
                    <a:pt x="15771" y="1701"/>
                    <a:pt x="21600" y="50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6" name="Line"/>
            <p:cNvSpPr/>
            <p:nvPr/>
          </p:nvSpPr>
          <p:spPr>
            <a:xfrm>
              <a:off x="4940299" y="5791200"/>
              <a:ext cx="1841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7" name="Line"/>
            <p:cNvSpPr/>
            <p:nvPr/>
          </p:nvSpPr>
          <p:spPr>
            <a:xfrm>
              <a:off x="5467349" y="5365750"/>
              <a:ext cx="387351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08"/>
                  </a:moveTo>
                  <a:cubicBezTo>
                    <a:pt x="472" y="304"/>
                    <a:pt x="944" y="0"/>
                    <a:pt x="1416" y="0"/>
                  </a:cubicBezTo>
                  <a:cubicBezTo>
                    <a:pt x="1889" y="0"/>
                    <a:pt x="2361" y="304"/>
                    <a:pt x="3777" y="1825"/>
                  </a:cubicBezTo>
                  <a:cubicBezTo>
                    <a:pt x="5193" y="3346"/>
                    <a:pt x="7554" y="6085"/>
                    <a:pt x="9856" y="9025"/>
                  </a:cubicBezTo>
                  <a:cubicBezTo>
                    <a:pt x="12157" y="11966"/>
                    <a:pt x="14400" y="15110"/>
                    <a:pt x="16348" y="17239"/>
                  </a:cubicBezTo>
                  <a:cubicBezTo>
                    <a:pt x="18295" y="19369"/>
                    <a:pt x="19948" y="20485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8" name="Line"/>
            <p:cNvSpPr/>
            <p:nvPr/>
          </p:nvSpPr>
          <p:spPr>
            <a:xfrm>
              <a:off x="5473699" y="5372100"/>
              <a:ext cx="355601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1895"/>
                    <a:pt x="17486" y="3789"/>
                    <a:pt x="14979" y="6395"/>
                  </a:cubicBezTo>
                  <a:cubicBezTo>
                    <a:pt x="12471" y="9000"/>
                    <a:pt x="9514" y="12316"/>
                    <a:pt x="6943" y="14968"/>
                  </a:cubicBezTo>
                  <a:cubicBezTo>
                    <a:pt x="4371" y="17621"/>
                    <a:pt x="2186" y="1961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9" name="Line"/>
            <p:cNvSpPr/>
            <p:nvPr/>
          </p:nvSpPr>
          <p:spPr>
            <a:xfrm>
              <a:off x="5973127" y="5558802"/>
              <a:ext cx="300674" cy="246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180" fill="norm" stroke="1" extrusionOk="0">
                  <a:moveTo>
                    <a:pt x="3307" y="8494"/>
                  </a:moveTo>
                  <a:cubicBezTo>
                    <a:pt x="4957" y="8494"/>
                    <a:pt x="6607" y="8494"/>
                    <a:pt x="8482" y="7586"/>
                  </a:cubicBezTo>
                  <a:cubicBezTo>
                    <a:pt x="10357" y="6678"/>
                    <a:pt x="12457" y="4863"/>
                    <a:pt x="13582" y="3411"/>
                  </a:cubicBezTo>
                  <a:cubicBezTo>
                    <a:pt x="14707" y="1959"/>
                    <a:pt x="14857" y="870"/>
                    <a:pt x="14482" y="326"/>
                  </a:cubicBezTo>
                  <a:cubicBezTo>
                    <a:pt x="14107" y="-219"/>
                    <a:pt x="13207" y="-219"/>
                    <a:pt x="10957" y="1415"/>
                  </a:cubicBezTo>
                  <a:cubicBezTo>
                    <a:pt x="8707" y="3048"/>
                    <a:pt x="5107" y="6315"/>
                    <a:pt x="2857" y="9310"/>
                  </a:cubicBezTo>
                  <a:cubicBezTo>
                    <a:pt x="607" y="12305"/>
                    <a:pt x="-293" y="15028"/>
                    <a:pt x="82" y="17025"/>
                  </a:cubicBezTo>
                  <a:cubicBezTo>
                    <a:pt x="457" y="19021"/>
                    <a:pt x="2107" y="20292"/>
                    <a:pt x="5482" y="20836"/>
                  </a:cubicBezTo>
                  <a:cubicBezTo>
                    <a:pt x="8857" y="21381"/>
                    <a:pt x="13957" y="21199"/>
                    <a:pt x="16882" y="20836"/>
                  </a:cubicBezTo>
                  <a:cubicBezTo>
                    <a:pt x="19807" y="20473"/>
                    <a:pt x="20557" y="19929"/>
                    <a:pt x="21307" y="193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0" name="Line"/>
            <p:cNvSpPr/>
            <p:nvPr/>
          </p:nvSpPr>
          <p:spPr>
            <a:xfrm>
              <a:off x="6280149" y="5245100"/>
              <a:ext cx="16510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69" y="6200"/>
                    <a:pt x="12738" y="12400"/>
                    <a:pt x="16338" y="16000"/>
                  </a:cubicBezTo>
                  <a:cubicBezTo>
                    <a:pt x="19938" y="19600"/>
                    <a:pt x="20769" y="206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1" name="Line"/>
            <p:cNvSpPr/>
            <p:nvPr/>
          </p:nvSpPr>
          <p:spPr>
            <a:xfrm>
              <a:off x="6197599" y="5264150"/>
              <a:ext cx="23495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903" y="4000"/>
                    <a:pt x="14205" y="8000"/>
                    <a:pt x="10605" y="11600"/>
                  </a:cubicBezTo>
                  <a:cubicBezTo>
                    <a:pt x="7005" y="15200"/>
                    <a:pt x="3503" y="18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2" name="Line"/>
            <p:cNvSpPr/>
            <p:nvPr/>
          </p:nvSpPr>
          <p:spPr>
            <a:xfrm>
              <a:off x="6502399" y="5854700"/>
              <a:ext cx="12065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3" name="Line"/>
            <p:cNvSpPr/>
            <p:nvPr/>
          </p:nvSpPr>
          <p:spPr>
            <a:xfrm>
              <a:off x="6934199" y="5537200"/>
              <a:ext cx="24765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77" y="884"/>
                    <a:pt x="2954" y="1768"/>
                    <a:pt x="5354" y="3663"/>
                  </a:cubicBezTo>
                  <a:cubicBezTo>
                    <a:pt x="7754" y="5558"/>
                    <a:pt x="11077" y="8463"/>
                    <a:pt x="13569" y="11368"/>
                  </a:cubicBezTo>
                  <a:cubicBezTo>
                    <a:pt x="16062" y="14274"/>
                    <a:pt x="17723" y="17179"/>
                    <a:pt x="18923" y="18884"/>
                  </a:cubicBezTo>
                  <a:cubicBezTo>
                    <a:pt x="20123" y="20589"/>
                    <a:pt x="20862" y="21095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4" name="Line"/>
            <p:cNvSpPr/>
            <p:nvPr/>
          </p:nvSpPr>
          <p:spPr>
            <a:xfrm>
              <a:off x="6940549" y="5568950"/>
              <a:ext cx="203201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1098"/>
                    <a:pt x="16200" y="2197"/>
                    <a:pt x="12825" y="4759"/>
                  </a:cubicBezTo>
                  <a:cubicBezTo>
                    <a:pt x="9450" y="7322"/>
                    <a:pt x="5400" y="11349"/>
                    <a:pt x="3150" y="14400"/>
                  </a:cubicBezTo>
                  <a:cubicBezTo>
                    <a:pt x="900" y="17451"/>
                    <a:pt x="450" y="1952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5" name="Line"/>
            <p:cNvSpPr/>
            <p:nvPr/>
          </p:nvSpPr>
          <p:spPr>
            <a:xfrm>
              <a:off x="7111999" y="5280754"/>
              <a:ext cx="241301" cy="201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4" fill="norm" stroke="1" extrusionOk="0">
                  <a:moveTo>
                    <a:pt x="0" y="1593"/>
                  </a:moveTo>
                  <a:cubicBezTo>
                    <a:pt x="568" y="703"/>
                    <a:pt x="1137" y="-188"/>
                    <a:pt x="2653" y="35"/>
                  </a:cubicBezTo>
                  <a:cubicBezTo>
                    <a:pt x="4168" y="257"/>
                    <a:pt x="6632" y="1593"/>
                    <a:pt x="7389" y="4377"/>
                  </a:cubicBezTo>
                  <a:cubicBezTo>
                    <a:pt x="8147" y="7160"/>
                    <a:pt x="7200" y="11391"/>
                    <a:pt x="6347" y="13952"/>
                  </a:cubicBezTo>
                  <a:cubicBezTo>
                    <a:pt x="5495" y="16513"/>
                    <a:pt x="4737" y="17404"/>
                    <a:pt x="4074" y="18406"/>
                  </a:cubicBezTo>
                  <a:cubicBezTo>
                    <a:pt x="3411" y="19408"/>
                    <a:pt x="2842" y="20521"/>
                    <a:pt x="3221" y="20967"/>
                  </a:cubicBezTo>
                  <a:cubicBezTo>
                    <a:pt x="3600" y="21412"/>
                    <a:pt x="4926" y="21189"/>
                    <a:pt x="7958" y="20967"/>
                  </a:cubicBezTo>
                  <a:cubicBezTo>
                    <a:pt x="10989" y="20744"/>
                    <a:pt x="15726" y="20521"/>
                    <a:pt x="18284" y="20521"/>
                  </a:cubicBezTo>
                  <a:cubicBezTo>
                    <a:pt x="20842" y="20521"/>
                    <a:pt x="21221" y="20744"/>
                    <a:pt x="21600" y="209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6" name="Line"/>
            <p:cNvSpPr/>
            <p:nvPr/>
          </p:nvSpPr>
          <p:spPr>
            <a:xfrm>
              <a:off x="7359649" y="5636410"/>
              <a:ext cx="127001" cy="226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5" fill="norm" stroke="1" extrusionOk="0">
                  <a:moveTo>
                    <a:pt x="21600" y="6113"/>
                  </a:moveTo>
                  <a:cubicBezTo>
                    <a:pt x="18720" y="4149"/>
                    <a:pt x="15840" y="2185"/>
                    <a:pt x="12600" y="1105"/>
                  </a:cubicBezTo>
                  <a:cubicBezTo>
                    <a:pt x="9360" y="25"/>
                    <a:pt x="5760" y="-171"/>
                    <a:pt x="3420" y="124"/>
                  </a:cubicBezTo>
                  <a:cubicBezTo>
                    <a:pt x="1080" y="418"/>
                    <a:pt x="0" y="1204"/>
                    <a:pt x="0" y="2480"/>
                  </a:cubicBezTo>
                  <a:cubicBezTo>
                    <a:pt x="0" y="3756"/>
                    <a:pt x="1080" y="5524"/>
                    <a:pt x="4500" y="8076"/>
                  </a:cubicBezTo>
                  <a:cubicBezTo>
                    <a:pt x="7920" y="10629"/>
                    <a:pt x="13680" y="13967"/>
                    <a:pt x="16560" y="16127"/>
                  </a:cubicBezTo>
                  <a:cubicBezTo>
                    <a:pt x="19440" y="18287"/>
                    <a:pt x="19440" y="19269"/>
                    <a:pt x="17820" y="20054"/>
                  </a:cubicBezTo>
                  <a:cubicBezTo>
                    <a:pt x="16200" y="20840"/>
                    <a:pt x="12960" y="21429"/>
                    <a:pt x="9900" y="20742"/>
                  </a:cubicBezTo>
                  <a:cubicBezTo>
                    <a:pt x="6840" y="20054"/>
                    <a:pt x="3960" y="18091"/>
                    <a:pt x="1080" y="161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7" name="Line"/>
            <p:cNvSpPr/>
            <p:nvPr/>
          </p:nvSpPr>
          <p:spPr>
            <a:xfrm>
              <a:off x="7467599" y="5715000"/>
              <a:ext cx="48685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087" y="0"/>
                  </a:moveTo>
                  <a:cubicBezTo>
                    <a:pt x="17843" y="3000"/>
                    <a:pt x="21600" y="6000"/>
                    <a:pt x="21600" y="9150"/>
                  </a:cubicBezTo>
                  <a:cubicBezTo>
                    <a:pt x="21600" y="12300"/>
                    <a:pt x="17843" y="15600"/>
                    <a:pt x="13617" y="17700"/>
                  </a:cubicBezTo>
                  <a:cubicBezTo>
                    <a:pt x="9391" y="19800"/>
                    <a:pt x="4696" y="207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8" name="Line"/>
            <p:cNvSpPr/>
            <p:nvPr/>
          </p:nvSpPr>
          <p:spPr>
            <a:xfrm>
              <a:off x="7467599" y="563880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9" name="Line"/>
            <p:cNvSpPr/>
            <p:nvPr/>
          </p:nvSpPr>
          <p:spPr>
            <a:xfrm>
              <a:off x="7532836" y="5655516"/>
              <a:ext cx="155313" cy="192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159" fill="norm" stroke="1" extrusionOk="0">
                  <a:moveTo>
                    <a:pt x="3220" y="953"/>
                  </a:moveTo>
                  <a:cubicBezTo>
                    <a:pt x="3508" y="4901"/>
                    <a:pt x="3796" y="8849"/>
                    <a:pt x="3940" y="11404"/>
                  </a:cubicBezTo>
                  <a:cubicBezTo>
                    <a:pt x="4084" y="13959"/>
                    <a:pt x="4084" y="15120"/>
                    <a:pt x="3364" y="15933"/>
                  </a:cubicBezTo>
                  <a:cubicBezTo>
                    <a:pt x="2644" y="16746"/>
                    <a:pt x="1204" y="17211"/>
                    <a:pt x="484" y="16746"/>
                  </a:cubicBezTo>
                  <a:cubicBezTo>
                    <a:pt x="-236" y="16282"/>
                    <a:pt x="-236" y="14888"/>
                    <a:pt x="1060" y="12101"/>
                  </a:cubicBezTo>
                  <a:cubicBezTo>
                    <a:pt x="2356" y="9314"/>
                    <a:pt x="4948" y="5133"/>
                    <a:pt x="7972" y="2694"/>
                  </a:cubicBezTo>
                  <a:cubicBezTo>
                    <a:pt x="10996" y="256"/>
                    <a:pt x="14452" y="-441"/>
                    <a:pt x="16900" y="256"/>
                  </a:cubicBezTo>
                  <a:cubicBezTo>
                    <a:pt x="19348" y="953"/>
                    <a:pt x="20788" y="3043"/>
                    <a:pt x="21076" y="6759"/>
                  </a:cubicBezTo>
                  <a:cubicBezTo>
                    <a:pt x="21364" y="10475"/>
                    <a:pt x="20500" y="15817"/>
                    <a:pt x="19636" y="2115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0" name="Line"/>
            <p:cNvSpPr/>
            <p:nvPr/>
          </p:nvSpPr>
          <p:spPr>
            <a:xfrm>
              <a:off x="7754347" y="5545992"/>
              <a:ext cx="195854" cy="321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437" fill="norm" stroke="1" extrusionOk="0">
                  <a:moveTo>
                    <a:pt x="17310" y="2378"/>
                  </a:moveTo>
                  <a:cubicBezTo>
                    <a:pt x="17543" y="1531"/>
                    <a:pt x="17775" y="684"/>
                    <a:pt x="17310" y="261"/>
                  </a:cubicBezTo>
                  <a:cubicBezTo>
                    <a:pt x="16846" y="-163"/>
                    <a:pt x="15685" y="-163"/>
                    <a:pt x="13130" y="966"/>
                  </a:cubicBezTo>
                  <a:cubicBezTo>
                    <a:pt x="10575" y="2096"/>
                    <a:pt x="6626" y="4355"/>
                    <a:pt x="3956" y="7178"/>
                  </a:cubicBezTo>
                  <a:cubicBezTo>
                    <a:pt x="1285" y="10002"/>
                    <a:pt x="-109" y="13390"/>
                    <a:pt x="7" y="15719"/>
                  </a:cubicBezTo>
                  <a:cubicBezTo>
                    <a:pt x="123" y="18049"/>
                    <a:pt x="1749" y="19319"/>
                    <a:pt x="5117" y="20166"/>
                  </a:cubicBezTo>
                  <a:cubicBezTo>
                    <a:pt x="8485" y="21013"/>
                    <a:pt x="13594" y="21437"/>
                    <a:pt x="16614" y="21437"/>
                  </a:cubicBezTo>
                  <a:cubicBezTo>
                    <a:pt x="19633" y="21437"/>
                    <a:pt x="20562" y="21013"/>
                    <a:pt x="21491" y="205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1" name="Line"/>
            <p:cNvSpPr/>
            <p:nvPr/>
          </p:nvSpPr>
          <p:spPr>
            <a:xfrm>
              <a:off x="7956549" y="5619750"/>
              <a:ext cx="17780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29" y="3221"/>
                    <a:pt x="9257" y="6442"/>
                    <a:pt x="12857" y="10042"/>
                  </a:cubicBezTo>
                  <a:cubicBezTo>
                    <a:pt x="16457" y="13642"/>
                    <a:pt x="19029" y="17621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2" name="Line"/>
            <p:cNvSpPr/>
            <p:nvPr/>
          </p:nvSpPr>
          <p:spPr>
            <a:xfrm>
              <a:off x="8005749" y="5643185"/>
              <a:ext cx="166701" cy="294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283" fill="norm" stroke="1" extrusionOk="0">
                  <a:moveTo>
                    <a:pt x="21264" y="602"/>
                  </a:moveTo>
                  <a:cubicBezTo>
                    <a:pt x="19914" y="143"/>
                    <a:pt x="18564" y="-317"/>
                    <a:pt x="16674" y="296"/>
                  </a:cubicBezTo>
                  <a:cubicBezTo>
                    <a:pt x="14784" y="909"/>
                    <a:pt x="12354" y="2594"/>
                    <a:pt x="9384" y="5121"/>
                  </a:cubicBezTo>
                  <a:cubicBezTo>
                    <a:pt x="6414" y="7649"/>
                    <a:pt x="2904" y="11019"/>
                    <a:pt x="1284" y="13853"/>
                  </a:cubicBezTo>
                  <a:cubicBezTo>
                    <a:pt x="-336" y="16687"/>
                    <a:pt x="-66" y="18985"/>
                    <a:pt x="204" y="212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3" name="Line"/>
            <p:cNvSpPr/>
            <p:nvPr/>
          </p:nvSpPr>
          <p:spPr>
            <a:xfrm>
              <a:off x="8115299" y="5461000"/>
              <a:ext cx="226183" cy="558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600" fill="norm" stroke="1" extrusionOk="0">
                  <a:moveTo>
                    <a:pt x="8917" y="0"/>
                  </a:moveTo>
                  <a:cubicBezTo>
                    <a:pt x="11692" y="736"/>
                    <a:pt x="14466" y="1473"/>
                    <a:pt x="16943" y="3191"/>
                  </a:cubicBezTo>
                  <a:cubicBezTo>
                    <a:pt x="19420" y="4909"/>
                    <a:pt x="21600" y="7609"/>
                    <a:pt x="21105" y="10186"/>
                  </a:cubicBezTo>
                  <a:cubicBezTo>
                    <a:pt x="20609" y="12764"/>
                    <a:pt x="17439" y="15218"/>
                    <a:pt x="13475" y="17100"/>
                  </a:cubicBezTo>
                  <a:cubicBezTo>
                    <a:pt x="9512" y="18982"/>
                    <a:pt x="4756" y="2029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4" name="Line"/>
            <p:cNvSpPr/>
            <p:nvPr/>
          </p:nvSpPr>
          <p:spPr>
            <a:xfrm>
              <a:off x="0" y="6096264"/>
              <a:ext cx="7950200" cy="215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4" fill="norm" stroke="1" extrusionOk="0">
                  <a:moveTo>
                    <a:pt x="0" y="12045"/>
                  </a:moveTo>
                  <a:cubicBezTo>
                    <a:pt x="184" y="10986"/>
                    <a:pt x="368" y="9927"/>
                    <a:pt x="575" y="9398"/>
                  </a:cubicBezTo>
                  <a:cubicBezTo>
                    <a:pt x="782" y="8868"/>
                    <a:pt x="1012" y="8868"/>
                    <a:pt x="1239" y="8656"/>
                  </a:cubicBezTo>
                  <a:cubicBezTo>
                    <a:pt x="1466" y="8445"/>
                    <a:pt x="1691" y="8021"/>
                    <a:pt x="1915" y="7386"/>
                  </a:cubicBezTo>
                  <a:cubicBezTo>
                    <a:pt x="2139" y="6750"/>
                    <a:pt x="2364" y="5903"/>
                    <a:pt x="2599" y="5056"/>
                  </a:cubicBezTo>
                  <a:cubicBezTo>
                    <a:pt x="2835" y="4209"/>
                    <a:pt x="3082" y="3362"/>
                    <a:pt x="3298" y="2727"/>
                  </a:cubicBezTo>
                  <a:cubicBezTo>
                    <a:pt x="3514" y="2092"/>
                    <a:pt x="3698" y="1668"/>
                    <a:pt x="3885" y="1350"/>
                  </a:cubicBezTo>
                  <a:cubicBezTo>
                    <a:pt x="4072" y="1033"/>
                    <a:pt x="4261" y="821"/>
                    <a:pt x="4465" y="609"/>
                  </a:cubicBezTo>
                  <a:cubicBezTo>
                    <a:pt x="4670" y="398"/>
                    <a:pt x="4888" y="186"/>
                    <a:pt x="5107" y="80"/>
                  </a:cubicBezTo>
                  <a:cubicBezTo>
                    <a:pt x="5325" y="-26"/>
                    <a:pt x="5544" y="-26"/>
                    <a:pt x="5768" y="80"/>
                  </a:cubicBezTo>
                  <a:cubicBezTo>
                    <a:pt x="5992" y="186"/>
                    <a:pt x="6222" y="398"/>
                    <a:pt x="6455" y="609"/>
                  </a:cubicBezTo>
                  <a:cubicBezTo>
                    <a:pt x="6688" y="821"/>
                    <a:pt x="6924" y="1033"/>
                    <a:pt x="7168" y="1245"/>
                  </a:cubicBezTo>
                  <a:cubicBezTo>
                    <a:pt x="7413" y="1456"/>
                    <a:pt x="7666" y="1668"/>
                    <a:pt x="7861" y="1880"/>
                  </a:cubicBezTo>
                  <a:cubicBezTo>
                    <a:pt x="8057" y="2092"/>
                    <a:pt x="8195" y="2303"/>
                    <a:pt x="8324" y="2409"/>
                  </a:cubicBezTo>
                  <a:cubicBezTo>
                    <a:pt x="8454" y="2515"/>
                    <a:pt x="8574" y="2515"/>
                    <a:pt x="8712" y="2621"/>
                  </a:cubicBezTo>
                  <a:cubicBezTo>
                    <a:pt x="8850" y="2727"/>
                    <a:pt x="9006" y="2939"/>
                    <a:pt x="9144" y="3150"/>
                  </a:cubicBezTo>
                  <a:cubicBezTo>
                    <a:pt x="9282" y="3362"/>
                    <a:pt x="9403" y="3574"/>
                    <a:pt x="9538" y="3680"/>
                  </a:cubicBezTo>
                  <a:cubicBezTo>
                    <a:pt x="9673" y="3786"/>
                    <a:pt x="9822" y="3786"/>
                    <a:pt x="9972" y="3786"/>
                  </a:cubicBezTo>
                  <a:cubicBezTo>
                    <a:pt x="10121" y="3786"/>
                    <a:pt x="10271" y="3786"/>
                    <a:pt x="10418" y="3786"/>
                  </a:cubicBezTo>
                  <a:cubicBezTo>
                    <a:pt x="10564" y="3786"/>
                    <a:pt x="10708" y="3786"/>
                    <a:pt x="10863" y="3786"/>
                  </a:cubicBezTo>
                  <a:cubicBezTo>
                    <a:pt x="11019" y="3786"/>
                    <a:pt x="11185" y="3786"/>
                    <a:pt x="11349" y="3786"/>
                  </a:cubicBezTo>
                  <a:cubicBezTo>
                    <a:pt x="11513" y="3786"/>
                    <a:pt x="11674" y="3786"/>
                    <a:pt x="11821" y="3786"/>
                  </a:cubicBezTo>
                  <a:cubicBezTo>
                    <a:pt x="11967" y="3786"/>
                    <a:pt x="12100" y="3786"/>
                    <a:pt x="12252" y="3786"/>
                  </a:cubicBezTo>
                  <a:cubicBezTo>
                    <a:pt x="12404" y="3786"/>
                    <a:pt x="12577" y="3786"/>
                    <a:pt x="12752" y="3786"/>
                  </a:cubicBezTo>
                  <a:cubicBezTo>
                    <a:pt x="12928" y="3786"/>
                    <a:pt x="13106" y="3786"/>
                    <a:pt x="13279" y="3786"/>
                  </a:cubicBezTo>
                  <a:cubicBezTo>
                    <a:pt x="13451" y="3786"/>
                    <a:pt x="13618" y="3786"/>
                    <a:pt x="13779" y="3680"/>
                  </a:cubicBezTo>
                  <a:cubicBezTo>
                    <a:pt x="13940" y="3574"/>
                    <a:pt x="14095" y="3362"/>
                    <a:pt x="14348" y="3256"/>
                  </a:cubicBezTo>
                  <a:cubicBezTo>
                    <a:pt x="14601" y="3150"/>
                    <a:pt x="14952" y="3150"/>
                    <a:pt x="15208" y="3150"/>
                  </a:cubicBezTo>
                  <a:cubicBezTo>
                    <a:pt x="15464" y="3150"/>
                    <a:pt x="15625" y="3150"/>
                    <a:pt x="15792" y="3256"/>
                  </a:cubicBezTo>
                  <a:cubicBezTo>
                    <a:pt x="15958" y="3362"/>
                    <a:pt x="16131" y="3574"/>
                    <a:pt x="16304" y="3786"/>
                  </a:cubicBezTo>
                  <a:cubicBezTo>
                    <a:pt x="16476" y="3998"/>
                    <a:pt x="16649" y="4209"/>
                    <a:pt x="16815" y="4421"/>
                  </a:cubicBezTo>
                  <a:cubicBezTo>
                    <a:pt x="16982" y="4633"/>
                    <a:pt x="17143" y="4845"/>
                    <a:pt x="17304" y="5162"/>
                  </a:cubicBezTo>
                  <a:cubicBezTo>
                    <a:pt x="17465" y="5480"/>
                    <a:pt x="17626" y="5903"/>
                    <a:pt x="17770" y="6221"/>
                  </a:cubicBezTo>
                  <a:cubicBezTo>
                    <a:pt x="17914" y="6539"/>
                    <a:pt x="18040" y="6750"/>
                    <a:pt x="18244" y="7174"/>
                  </a:cubicBezTo>
                  <a:cubicBezTo>
                    <a:pt x="18449" y="7598"/>
                    <a:pt x="18730" y="8233"/>
                    <a:pt x="19052" y="9186"/>
                  </a:cubicBezTo>
                  <a:cubicBezTo>
                    <a:pt x="19374" y="10139"/>
                    <a:pt x="19737" y="11409"/>
                    <a:pt x="20013" y="12574"/>
                  </a:cubicBezTo>
                  <a:cubicBezTo>
                    <a:pt x="20289" y="13739"/>
                    <a:pt x="20479" y="14798"/>
                    <a:pt x="20729" y="16280"/>
                  </a:cubicBezTo>
                  <a:cubicBezTo>
                    <a:pt x="20979" y="17762"/>
                    <a:pt x="21289" y="19668"/>
                    <a:pt x="21600" y="2157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5" name="Line"/>
            <p:cNvSpPr/>
            <p:nvPr/>
          </p:nvSpPr>
          <p:spPr>
            <a:xfrm>
              <a:off x="254027" y="6376915"/>
              <a:ext cx="234924" cy="351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368" fill="norm" stroke="1" extrusionOk="0">
                  <a:moveTo>
                    <a:pt x="1155" y="1837"/>
                  </a:moveTo>
                  <a:cubicBezTo>
                    <a:pt x="6362" y="1708"/>
                    <a:pt x="11569" y="1579"/>
                    <a:pt x="14655" y="1451"/>
                  </a:cubicBezTo>
                  <a:cubicBezTo>
                    <a:pt x="17741" y="1322"/>
                    <a:pt x="18705" y="1194"/>
                    <a:pt x="19573" y="937"/>
                  </a:cubicBezTo>
                  <a:cubicBezTo>
                    <a:pt x="20441" y="679"/>
                    <a:pt x="21212" y="294"/>
                    <a:pt x="21116" y="101"/>
                  </a:cubicBezTo>
                  <a:cubicBezTo>
                    <a:pt x="21019" y="-92"/>
                    <a:pt x="20055" y="-92"/>
                    <a:pt x="17355" y="872"/>
                  </a:cubicBezTo>
                  <a:cubicBezTo>
                    <a:pt x="14655" y="1837"/>
                    <a:pt x="10219" y="3765"/>
                    <a:pt x="7519" y="4987"/>
                  </a:cubicBezTo>
                  <a:cubicBezTo>
                    <a:pt x="4819" y="6208"/>
                    <a:pt x="3855" y="6722"/>
                    <a:pt x="3180" y="7301"/>
                  </a:cubicBezTo>
                  <a:cubicBezTo>
                    <a:pt x="2505" y="7879"/>
                    <a:pt x="2119" y="8522"/>
                    <a:pt x="2312" y="9037"/>
                  </a:cubicBezTo>
                  <a:cubicBezTo>
                    <a:pt x="2505" y="9551"/>
                    <a:pt x="3276" y="9937"/>
                    <a:pt x="3855" y="10451"/>
                  </a:cubicBezTo>
                  <a:cubicBezTo>
                    <a:pt x="4434" y="10965"/>
                    <a:pt x="4819" y="11608"/>
                    <a:pt x="4530" y="12508"/>
                  </a:cubicBezTo>
                  <a:cubicBezTo>
                    <a:pt x="4241" y="13408"/>
                    <a:pt x="3276" y="14565"/>
                    <a:pt x="2312" y="15787"/>
                  </a:cubicBezTo>
                  <a:cubicBezTo>
                    <a:pt x="1348" y="17008"/>
                    <a:pt x="384" y="18294"/>
                    <a:pt x="94" y="19258"/>
                  </a:cubicBezTo>
                  <a:cubicBezTo>
                    <a:pt x="-195" y="20222"/>
                    <a:pt x="191" y="20865"/>
                    <a:pt x="1155" y="21187"/>
                  </a:cubicBezTo>
                  <a:cubicBezTo>
                    <a:pt x="2119" y="21508"/>
                    <a:pt x="3662" y="21508"/>
                    <a:pt x="7134" y="20287"/>
                  </a:cubicBezTo>
                  <a:cubicBezTo>
                    <a:pt x="10605" y="19065"/>
                    <a:pt x="16005" y="16622"/>
                    <a:pt x="21405" y="141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6" name="Line"/>
            <p:cNvSpPr/>
            <p:nvPr/>
          </p:nvSpPr>
          <p:spPr>
            <a:xfrm>
              <a:off x="495300" y="6519987"/>
              <a:ext cx="304801" cy="181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9" fill="norm" stroke="1" extrusionOk="0">
                  <a:moveTo>
                    <a:pt x="0" y="6061"/>
                  </a:moveTo>
                  <a:cubicBezTo>
                    <a:pt x="300" y="3852"/>
                    <a:pt x="600" y="1643"/>
                    <a:pt x="1200" y="661"/>
                  </a:cubicBezTo>
                  <a:cubicBezTo>
                    <a:pt x="1800" y="-321"/>
                    <a:pt x="2700" y="-76"/>
                    <a:pt x="3375" y="538"/>
                  </a:cubicBezTo>
                  <a:cubicBezTo>
                    <a:pt x="4050" y="1152"/>
                    <a:pt x="4500" y="2134"/>
                    <a:pt x="4275" y="5324"/>
                  </a:cubicBezTo>
                  <a:cubicBezTo>
                    <a:pt x="4050" y="8515"/>
                    <a:pt x="3150" y="13915"/>
                    <a:pt x="2325" y="17106"/>
                  </a:cubicBezTo>
                  <a:cubicBezTo>
                    <a:pt x="1500" y="20297"/>
                    <a:pt x="750" y="21279"/>
                    <a:pt x="525" y="21034"/>
                  </a:cubicBezTo>
                  <a:cubicBezTo>
                    <a:pt x="300" y="20788"/>
                    <a:pt x="600" y="19315"/>
                    <a:pt x="2025" y="16615"/>
                  </a:cubicBezTo>
                  <a:cubicBezTo>
                    <a:pt x="3450" y="13915"/>
                    <a:pt x="6000" y="9988"/>
                    <a:pt x="7650" y="7411"/>
                  </a:cubicBezTo>
                  <a:cubicBezTo>
                    <a:pt x="9300" y="4834"/>
                    <a:pt x="10050" y="3606"/>
                    <a:pt x="10650" y="2502"/>
                  </a:cubicBezTo>
                  <a:cubicBezTo>
                    <a:pt x="11250" y="1397"/>
                    <a:pt x="11700" y="415"/>
                    <a:pt x="11625" y="293"/>
                  </a:cubicBezTo>
                  <a:cubicBezTo>
                    <a:pt x="11550" y="170"/>
                    <a:pt x="10950" y="906"/>
                    <a:pt x="10125" y="3115"/>
                  </a:cubicBezTo>
                  <a:cubicBezTo>
                    <a:pt x="9300" y="5324"/>
                    <a:pt x="8250" y="9006"/>
                    <a:pt x="7950" y="11338"/>
                  </a:cubicBezTo>
                  <a:cubicBezTo>
                    <a:pt x="7650" y="13670"/>
                    <a:pt x="8100" y="14652"/>
                    <a:pt x="10500" y="15511"/>
                  </a:cubicBezTo>
                  <a:cubicBezTo>
                    <a:pt x="12900" y="16370"/>
                    <a:pt x="17250" y="17106"/>
                    <a:pt x="21600" y="178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7" name="Line"/>
            <p:cNvSpPr/>
            <p:nvPr/>
          </p:nvSpPr>
          <p:spPr>
            <a:xfrm>
              <a:off x="254000" y="6802565"/>
              <a:ext cx="342901" cy="68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9" fill="norm" stroke="1" extrusionOk="0">
                  <a:moveTo>
                    <a:pt x="0" y="21069"/>
                  </a:moveTo>
                  <a:cubicBezTo>
                    <a:pt x="2533" y="15178"/>
                    <a:pt x="5067" y="9287"/>
                    <a:pt x="7933" y="5360"/>
                  </a:cubicBezTo>
                  <a:cubicBezTo>
                    <a:pt x="10800" y="1433"/>
                    <a:pt x="14000" y="-531"/>
                    <a:pt x="16333" y="124"/>
                  </a:cubicBezTo>
                  <a:cubicBezTo>
                    <a:pt x="18667" y="778"/>
                    <a:pt x="20133" y="4051"/>
                    <a:pt x="21600" y="73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8" name="Line"/>
            <p:cNvSpPr/>
            <p:nvPr/>
          </p:nvSpPr>
          <p:spPr>
            <a:xfrm>
              <a:off x="411618" y="6826250"/>
              <a:ext cx="223383" cy="71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0918" fill="norm" stroke="1" extrusionOk="0">
                  <a:moveTo>
                    <a:pt x="5611" y="14811"/>
                  </a:moveTo>
                  <a:cubicBezTo>
                    <a:pt x="4388" y="16046"/>
                    <a:pt x="3165" y="17280"/>
                    <a:pt x="2045" y="18206"/>
                  </a:cubicBezTo>
                  <a:cubicBezTo>
                    <a:pt x="924" y="19131"/>
                    <a:pt x="-95" y="19749"/>
                    <a:pt x="7" y="20366"/>
                  </a:cubicBezTo>
                  <a:cubicBezTo>
                    <a:pt x="109" y="20983"/>
                    <a:pt x="1331" y="21600"/>
                    <a:pt x="4694" y="19131"/>
                  </a:cubicBezTo>
                  <a:cubicBezTo>
                    <a:pt x="8056" y="16663"/>
                    <a:pt x="13558" y="11109"/>
                    <a:pt x="16716" y="7406"/>
                  </a:cubicBezTo>
                  <a:cubicBezTo>
                    <a:pt x="19875" y="3703"/>
                    <a:pt x="20690" y="1851"/>
                    <a:pt x="2150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9" name="Line"/>
            <p:cNvSpPr/>
            <p:nvPr/>
          </p:nvSpPr>
          <p:spPr>
            <a:xfrm>
              <a:off x="774700" y="6610350"/>
              <a:ext cx="254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0" name="Line"/>
            <p:cNvSpPr/>
            <p:nvPr/>
          </p:nvSpPr>
          <p:spPr>
            <a:xfrm>
              <a:off x="831850" y="6718300"/>
              <a:ext cx="63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1" name="Line"/>
            <p:cNvSpPr/>
            <p:nvPr/>
          </p:nvSpPr>
          <p:spPr>
            <a:xfrm>
              <a:off x="1225550" y="6330950"/>
              <a:ext cx="2476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54" y="2492"/>
                    <a:pt x="5908" y="4985"/>
                    <a:pt x="9508" y="8585"/>
                  </a:cubicBezTo>
                  <a:cubicBezTo>
                    <a:pt x="13108" y="12185"/>
                    <a:pt x="17354" y="16892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2" name="Line"/>
            <p:cNvSpPr/>
            <p:nvPr/>
          </p:nvSpPr>
          <p:spPr>
            <a:xfrm>
              <a:off x="1441450" y="6318250"/>
              <a:ext cx="69851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1800"/>
                    <a:pt x="11127" y="3600"/>
                    <a:pt x="8182" y="5940"/>
                  </a:cubicBezTo>
                  <a:cubicBezTo>
                    <a:pt x="5236" y="8280"/>
                    <a:pt x="4582" y="11160"/>
                    <a:pt x="3600" y="13860"/>
                  </a:cubicBezTo>
                  <a:cubicBezTo>
                    <a:pt x="2618" y="16560"/>
                    <a:pt x="1309" y="1908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3" name="Line"/>
            <p:cNvSpPr/>
            <p:nvPr/>
          </p:nvSpPr>
          <p:spPr>
            <a:xfrm>
              <a:off x="1574800" y="6464300"/>
              <a:ext cx="2095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4" name="Line"/>
            <p:cNvSpPr/>
            <p:nvPr/>
          </p:nvSpPr>
          <p:spPr>
            <a:xfrm>
              <a:off x="1593850" y="6604000"/>
              <a:ext cx="1841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5" name="Line"/>
            <p:cNvSpPr/>
            <p:nvPr/>
          </p:nvSpPr>
          <p:spPr>
            <a:xfrm>
              <a:off x="2121840" y="6256473"/>
              <a:ext cx="192427" cy="532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491" fill="norm" stroke="1" extrusionOk="0">
                  <a:moveTo>
                    <a:pt x="2009" y="6845"/>
                  </a:moveTo>
                  <a:cubicBezTo>
                    <a:pt x="1774" y="9577"/>
                    <a:pt x="1539" y="12309"/>
                    <a:pt x="1422" y="14615"/>
                  </a:cubicBezTo>
                  <a:cubicBezTo>
                    <a:pt x="1305" y="16920"/>
                    <a:pt x="1305" y="18798"/>
                    <a:pt x="1305" y="19951"/>
                  </a:cubicBezTo>
                  <a:cubicBezTo>
                    <a:pt x="1305" y="21103"/>
                    <a:pt x="1305" y="21530"/>
                    <a:pt x="1070" y="21487"/>
                  </a:cubicBezTo>
                  <a:cubicBezTo>
                    <a:pt x="835" y="21445"/>
                    <a:pt x="366" y="20932"/>
                    <a:pt x="131" y="19310"/>
                  </a:cubicBezTo>
                  <a:cubicBezTo>
                    <a:pt x="-104" y="17688"/>
                    <a:pt x="-104" y="14956"/>
                    <a:pt x="835" y="12181"/>
                  </a:cubicBezTo>
                  <a:cubicBezTo>
                    <a:pt x="1774" y="9407"/>
                    <a:pt x="3653" y="6589"/>
                    <a:pt x="5179" y="4626"/>
                  </a:cubicBezTo>
                  <a:cubicBezTo>
                    <a:pt x="6705" y="2662"/>
                    <a:pt x="7879" y="1552"/>
                    <a:pt x="9053" y="869"/>
                  </a:cubicBezTo>
                  <a:cubicBezTo>
                    <a:pt x="10226" y="186"/>
                    <a:pt x="11400" y="-70"/>
                    <a:pt x="12105" y="15"/>
                  </a:cubicBezTo>
                  <a:cubicBezTo>
                    <a:pt x="12809" y="101"/>
                    <a:pt x="13044" y="528"/>
                    <a:pt x="12926" y="1296"/>
                  </a:cubicBezTo>
                  <a:cubicBezTo>
                    <a:pt x="12809" y="2064"/>
                    <a:pt x="12339" y="3174"/>
                    <a:pt x="11753" y="3985"/>
                  </a:cubicBezTo>
                  <a:cubicBezTo>
                    <a:pt x="11166" y="4796"/>
                    <a:pt x="10461" y="5309"/>
                    <a:pt x="9874" y="5778"/>
                  </a:cubicBezTo>
                  <a:cubicBezTo>
                    <a:pt x="9287" y="6248"/>
                    <a:pt x="8818" y="6675"/>
                    <a:pt x="9170" y="6931"/>
                  </a:cubicBezTo>
                  <a:cubicBezTo>
                    <a:pt x="9522" y="7187"/>
                    <a:pt x="10696" y="7272"/>
                    <a:pt x="12574" y="7443"/>
                  </a:cubicBezTo>
                  <a:cubicBezTo>
                    <a:pt x="14453" y="7614"/>
                    <a:pt x="17035" y="7870"/>
                    <a:pt x="18679" y="8169"/>
                  </a:cubicBezTo>
                  <a:cubicBezTo>
                    <a:pt x="20322" y="8468"/>
                    <a:pt x="21026" y="8809"/>
                    <a:pt x="21261" y="9236"/>
                  </a:cubicBezTo>
                  <a:cubicBezTo>
                    <a:pt x="21496" y="9663"/>
                    <a:pt x="21261" y="10175"/>
                    <a:pt x="20205" y="10773"/>
                  </a:cubicBezTo>
                  <a:cubicBezTo>
                    <a:pt x="19148" y="11370"/>
                    <a:pt x="17270" y="12053"/>
                    <a:pt x="15509" y="12395"/>
                  </a:cubicBezTo>
                  <a:cubicBezTo>
                    <a:pt x="13748" y="12736"/>
                    <a:pt x="12105" y="12736"/>
                    <a:pt x="10813" y="12608"/>
                  </a:cubicBezTo>
                  <a:cubicBezTo>
                    <a:pt x="9522" y="12480"/>
                    <a:pt x="8583" y="12224"/>
                    <a:pt x="8700" y="12011"/>
                  </a:cubicBezTo>
                  <a:cubicBezTo>
                    <a:pt x="8818" y="11797"/>
                    <a:pt x="9992" y="11626"/>
                    <a:pt x="11166" y="114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6" name="Line"/>
            <p:cNvSpPr/>
            <p:nvPr/>
          </p:nvSpPr>
          <p:spPr>
            <a:xfrm>
              <a:off x="2354387" y="6503311"/>
              <a:ext cx="82302" cy="75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5" h="20915" fill="norm" stroke="1" extrusionOk="0">
                  <a:moveTo>
                    <a:pt x="19330" y="5003"/>
                  </a:moveTo>
                  <a:cubicBezTo>
                    <a:pt x="17222" y="3252"/>
                    <a:pt x="15115" y="1500"/>
                    <a:pt x="12744" y="625"/>
                  </a:cubicBezTo>
                  <a:cubicBezTo>
                    <a:pt x="10373" y="-251"/>
                    <a:pt x="7739" y="-251"/>
                    <a:pt x="5632" y="917"/>
                  </a:cubicBezTo>
                  <a:cubicBezTo>
                    <a:pt x="3525" y="2084"/>
                    <a:pt x="1944" y="4419"/>
                    <a:pt x="890" y="7046"/>
                  </a:cubicBezTo>
                  <a:cubicBezTo>
                    <a:pt x="-163" y="9673"/>
                    <a:pt x="-690" y="12592"/>
                    <a:pt x="1681" y="15219"/>
                  </a:cubicBezTo>
                  <a:cubicBezTo>
                    <a:pt x="4051" y="17846"/>
                    <a:pt x="9320" y="20181"/>
                    <a:pt x="13271" y="20765"/>
                  </a:cubicBezTo>
                  <a:cubicBezTo>
                    <a:pt x="17222" y="21349"/>
                    <a:pt x="19856" y="20181"/>
                    <a:pt x="20383" y="18138"/>
                  </a:cubicBezTo>
                  <a:cubicBezTo>
                    <a:pt x="20910" y="16095"/>
                    <a:pt x="19330" y="13176"/>
                    <a:pt x="16695" y="10549"/>
                  </a:cubicBezTo>
                  <a:cubicBezTo>
                    <a:pt x="14061" y="7922"/>
                    <a:pt x="10373" y="5587"/>
                    <a:pt x="6686" y="32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7" name="Line"/>
            <p:cNvSpPr/>
            <p:nvPr/>
          </p:nvSpPr>
          <p:spPr>
            <a:xfrm>
              <a:off x="2559050" y="6449229"/>
              <a:ext cx="215901" cy="27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42" fill="norm" stroke="1" extrusionOk="0">
                  <a:moveTo>
                    <a:pt x="0" y="20242"/>
                  </a:moveTo>
                  <a:cubicBezTo>
                    <a:pt x="635" y="12528"/>
                    <a:pt x="1271" y="4813"/>
                    <a:pt x="4341" y="1728"/>
                  </a:cubicBezTo>
                  <a:cubicBezTo>
                    <a:pt x="7412" y="-1358"/>
                    <a:pt x="12918" y="185"/>
                    <a:pt x="16200" y="2499"/>
                  </a:cubicBezTo>
                  <a:cubicBezTo>
                    <a:pt x="19482" y="4813"/>
                    <a:pt x="20541" y="7899"/>
                    <a:pt x="21600" y="109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8" name="Line"/>
            <p:cNvSpPr/>
            <p:nvPr/>
          </p:nvSpPr>
          <p:spPr>
            <a:xfrm>
              <a:off x="2686050" y="6400800"/>
              <a:ext cx="3175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47"/>
                    <a:pt x="0" y="9095"/>
                    <a:pt x="3600" y="12695"/>
                  </a:cubicBezTo>
                  <a:cubicBezTo>
                    <a:pt x="7200" y="16295"/>
                    <a:pt x="14400" y="18947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9" name="Line"/>
            <p:cNvSpPr/>
            <p:nvPr/>
          </p:nvSpPr>
          <p:spPr>
            <a:xfrm>
              <a:off x="2838450" y="6251575"/>
              <a:ext cx="188946" cy="557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78" fill="norm" stroke="1" extrusionOk="0">
                  <a:moveTo>
                    <a:pt x="2160" y="9170"/>
                  </a:moveTo>
                  <a:cubicBezTo>
                    <a:pt x="1680" y="11697"/>
                    <a:pt x="1200" y="14224"/>
                    <a:pt x="840" y="16139"/>
                  </a:cubicBezTo>
                  <a:cubicBezTo>
                    <a:pt x="480" y="18055"/>
                    <a:pt x="240" y="19359"/>
                    <a:pt x="120" y="20215"/>
                  </a:cubicBezTo>
                  <a:cubicBezTo>
                    <a:pt x="0" y="21070"/>
                    <a:pt x="0" y="21478"/>
                    <a:pt x="0" y="21478"/>
                  </a:cubicBezTo>
                  <a:cubicBezTo>
                    <a:pt x="0" y="21478"/>
                    <a:pt x="0" y="21070"/>
                    <a:pt x="0" y="19236"/>
                  </a:cubicBezTo>
                  <a:cubicBezTo>
                    <a:pt x="0" y="17403"/>
                    <a:pt x="0" y="14142"/>
                    <a:pt x="960" y="11167"/>
                  </a:cubicBezTo>
                  <a:cubicBezTo>
                    <a:pt x="1920" y="8192"/>
                    <a:pt x="3840" y="5502"/>
                    <a:pt x="5520" y="3668"/>
                  </a:cubicBezTo>
                  <a:cubicBezTo>
                    <a:pt x="7200" y="1834"/>
                    <a:pt x="8640" y="856"/>
                    <a:pt x="9960" y="367"/>
                  </a:cubicBezTo>
                  <a:cubicBezTo>
                    <a:pt x="11280" y="-122"/>
                    <a:pt x="12480" y="-122"/>
                    <a:pt x="13680" y="367"/>
                  </a:cubicBezTo>
                  <a:cubicBezTo>
                    <a:pt x="14880" y="856"/>
                    <a:pt x="16080" y="1834"/>
                    <a:pt x="16680" y="2812"/>
                  </a:cubicBezTo>
                  <a:cubicBezTo>
                    <a:pt x="17280" y="3790"/>
                    <a:pt x="17280" y="4769"/>
                    <a:pt x="16800" y="5421"/>
                  </a:cubicBezTo>
                  <a:cubicBezTo>
                    <a:pt x="16320" y="6073"/>
                    <a:pt x="15360" y="6399"/>
                    <a:pt x="14400" y="6725"/>
                  </a:cubicBezTo>
                  <a:cubicBezTo>
                    <a:pt x="13440" y="7051"/>
                    <a:pt x="12480" y="7377"/>
                    <a:pt x="12840" y="7621"/>
                  </a:cubicBezTo>
                  <a:cubicBezTo>
                    <a:pt x="13200" y="7866"/>
                    <a:pt x="14880" y="8029"/>
                    <a:pt x="16560" y="8396"/>
                  </a:cubicBezTo>
                  <a:cubicBezTo>
                    <a:pt x="18240" y="8763"/>
                    <a:pt x="19920" y="9333"/>
                    <a:pt x="20760" y="9822"/>
                  </a:cubicBezTo>
                  <a:cubicBezTo>
                    <a:pt x="21600" y="10311"/>
                    <a:pt x="21600" y="10719"/>
                    <a:pt x="21000" y="11045"/>
                  </a:cubicBezTo>
                  <a:cubicBezTo>
                    <a:pt x="20400" y="11371"/>
                    <a:pt x="19200" y="11615"/>
                    <a:pt x="16560" y="11697"/>
                  </a:cubicBezTo>
                  <a:cubicBezTo>
                    <a:pt x="13920" y="11778"/>
                    <a:pt x="9840" y="11697"/>
                    <a:pt x="5760" y="116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0" name="Line"/>
            <p:cNvSpPr/>
            <p:nvPr/>
          </p:nvSpPr>
          <p:spPr>
            <a:xfrm>
              <a:off x="3092450" y="6527800"/>
              <a:ext cx="190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1" name="Line"/>
            <p:cNvSpPr/>
            <p:nvPr/>
          </p:nvSpPr>
          <p:spPr>
            <a:xfrm>
              <a:off x="3219450" y="6286500"/>
              <a:ext cx="19050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4483"/>
                    <a:pt x="10080" y="8966"/>
                    <a:pt x="13680" y="12226"/>
                  </a:cubicBezTo>
                  <a:cubicBezTo>
                    <a:pt x="17280" y="15487"/>
                    <a:pt x="19440" y="17525"/>
                    <a:pt x="20520" y="18883"/>
                  </a:cubicBezTo>
                  <a:cubicBezTo>
                    <a:pt x="21600" y="20242"/>
                    <a:pt x="21600" y="20921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2" name="Line"/>
            <p:cNvSpPr/>
            <p:nvPr/>
          </p:nvSpPr>
          <p:spPr>
            <a:xfrm>
              <a:off x="3213100" y="6318250"/>
              <a:ext cx="20320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50" y="1129"/>
                    <a:pt x="18900" y="2259"/>
                    <a:pt x="16650" y="4306"/>
                  </a:cubicBezTo>
                  <a:cubicBezTo>
                    <a:pt x="14400" y="6353"/>
                    <a:pt x="11250" y="9318"/>
                    <a:pt x="8325" y="12353"/>
                  </a:cubicBezTo>
                  <a:cubicBezTo>
                    <a:pt x="5400" y="15388"/>
                    <a:pt x="2700" y="1849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3" name="Line"/>
            <p:cNvSpPr/>
            <p:nvPr/>
          </p:nvSpPr>
          <p:spPr>
            <a:xfrm>
              <a:off x="3448050" y="6161315"/>
              <a:ext cx="133191" cy="214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418" fill="norm" stroke="1" extrusionOk="0">
                  <a:moveTo>
                    <a:pt x="997" y="6171"/>
                  </a:moveTo>
                  <a:cubicBezTo>
                    <a:pt x="997" y="5112"/>
                    <a:pt x="997" y="4053"/>
                    <a:pt x="2326" y="2994"/>
                  </a:cubicBezTo>
                  <a:cubicBezTo>
                    <a:pt x="3655" y="1936"/>
                    <a:pt x="6314" y="877"/>
                    <a:pt x="8474" y="347"/>
                  </a:cubicBezTo>
                  <a:cubicBezTo>
                    <a:pt x="10634" y="-182"/>
                    <a:pt x="12295" y="-182"/>
                    <a:pt x="13292" y="877"/>
                  </a:cubicBezTo>
                  <a:cubicBezTo>
                    <a:pt x="14289" y="1936"/>
                    <a:pt x="14622" y="4053"/>
                    <a:pt x="14123" y="5430"/>
                  </a:cubicBezTo>
                  <a:cubicBezTo>
                    <a:pt x="13625" y="6806"/>
                    <a:pt x="12295" y="7442"/>
                    <a:pt x="12295" y="8183"/>
                  </a:cubicBezTo>
                  <a:cubicBezTo>
                    <a:pt x="12295" y="8924"/>
                    <a:pt x="13625" y="9771"/>
                    <a:pt x="15286" y="10724"/>
                  </a:cubicBezTo>
                  <a:cubicBezTo>
                    <a:pt x="16948" y="11677"/>
                    <a:pt x="18942" y="12736"/>
                    <a:pt x="20105" y="13794"/>
                  </a:cubicBezTo>
                  <a:cubicBezTo>
                    <a:pt x="21268" y="14853"/>
                    <a:pt x="21600" y="15912"/>
                    <a:pt x="18111" y="17183"/>
                  </a:cubicBezTo>
                  <a:cubicBezTo>
                    <a:pt x="14622" y="18453"/>
                    <a:pt x="7311" y="19936"/>
                    <a:pt x="0" y="214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4" name="Line"/>
            <p:cNvSpPr/>
            <p:nvPr/>
          </p:nvSpPr>
          <p:spPr>
            <a:xfrm>
              <a:off x="1711412" y="6877535"/>
              <a:ext cx="130089" cy="381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2" h="21365" fill="norm" stroke="1" extrusionOk="0">
                  <a:moveTo>
                    <a:pt x="17705" y="4601"/>
                  </a:moveTo>
                  <a:cubicBezTo>
                    <a:pt x="17029" y="4008"/>
                    <a:pt x="16354" y="3414"/>
                    <a:pt x="16354" y="2821"/>
                  </a:cubicBezTo>
                  <a:cubicBezTo>
                    <a:pt x="16354" y="2228"/>
                    <a:pt x="17029" y="1634"/>
                    <a:pt x="17029" y="1041"/>
                  </a:cubicBezTo>
                  <a:cubicBezTo>
                    <a:pt x="17029" y="447"/>
                    <a:pt x="16354" y="-146"/>
                    <a:pt x="13486" y="32"/>
                  </a:cubicBezTo>
                  <a:cubicBezTo>
                    <a:pt x="10617" y="210"/>
                    <a:pt x="5554" y="1159"/>
                    <a:pt x="2686" y="1931"/>
                  </a:cubicBezTo>
                  <a:cubicBezTo>
                    <a:pt x="-183" y="2702"/>
                    <a:pt x="-858" y="3296"/>
                    <a:pt x="1167" y="4423"/>
                  </a:cubicBezTo>
                  <a:cubicBezTo>
                    <a:pt x="3192" y="5551"/>
                    <a:pt x="7917" y="7212"/>
                    <a:pt x="10954" y="8221"/>
                  </a:cubicBezTo>
                  <a:cubicBezTo>
                    <a:pt x="13992" y="9230"/>
                    <a:pt x="15342" y="9586"/>
                    <a:pt x="15848" y="10357"/>
                  </a:cubicBezTo>
                  <a:cubicBezTo>
                    <a:pt x="16354" y="11129"/>
                    <a:pt x="16017" y="12316"/>
                    <a:pt x="15004" y="13087"/>
                  </a:cubicBezTo>
                  <a:cubicBezTo>
                    <a:pt x="13992" y="13858"/>
                    <a:pt x="12304" y="14214"/>
                    <a:pt x="10448" y="14392"/>
                  </a:cubicBezTo>
                  <a:cubicBezTo>
                    <a:pt x="8592" y="14570"/>
                    <a:pt x="6567" y="14570"/>
                    <a:pt x="6398" y="14333"/>
                  </a:cubicBezTo>
                  <a:cubicBezTo>
                    <a:pt x="6229" y="14096"/>
                    <a:pt x="7917" y="13621"/>
                    <a:pt x="8929" y="13680"/>
                  </a:cubicBezTo>
                  <a:cubicBezTo>
                    <a:pt x="9942" y="13740"/>
                    <a:pt x="10279" y="14333"/>
                    <a:pt x="9773" y="15223"/>
                  </a:cubicBezTo>
                  <a:cubicBezTo>
                    <a:pt x="9267" y="16113"/>
                    <a:pt x="7917" y="17300"/>
                    <a:pt x="6567" y="18309"/>
                  </a:cubicBezTo>
                  <a:cubicBezTo>
                    <a:pt x="5217" y="19318"/>
                    <a:pt x="3867" y="20149"/>
                    <a:pt x="4036" y="20683"/>
                  </a:cubicBezTo>
                  <a:cubicBezTo>
                    <a:pt x="4204" y="21217"/>
                    <a:pt x="5892" y="21454"/>
                    <a:pt x="8929" y="21335"/>
                  </a:cubicBezTo>
                  <a:cubicBezTo>
                    <a:pt x="11967" y="21217"/>
                    <a:pt x="16354" y="20742"/>
                    <a:pt x="20742" y="202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5" name="Line"/>
            <p:cNvSpPr/>
            <p:nvPr/>
          </p:nvSpPr>
          <p:spPr>
            <a:xfrm>
              <a:off x="1939667" y="6951254"/>
              <a:ext cx="149484" cy="264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097" fill="norm" stroke="1" extrusionOk="0">
                  <a:moveTo>
                    <a:pt x="13087" y="159"/>
                  </a:moveTo>
                  <a:cubicBezTo>
                    <a:pt x="11587" y="-9"/>
                    <a:pt x="10087" y="-178"/>
                    <a:pt x="8137" y="413"/>
                  </a:cubicBezTo>
                  <a:cubicBezTo>
                    <a:pt x="6187" y="1003"/>
                    <a:pt x="3787" y="2353"/>
                    <a:pt x="2137" y="5222"/>
                  </a:cubicBezTo>
                  <a:cubicBezTo>
                    <a:pt x="487" y="8091"/>
                    <a:pt x="-413" y="12478"/>
                    <a:pt x="187" y="15516"/>
                  </a:cubicBezTo>
                  <a:cubicBezTo>
                    <a:pt x="787" y="18553"/>
                    <a:pt x="2887" y="20241"/>
                    <a:pt x="6637" y="20831"/>
                  </a:cubicBezTo>
                  <a:cubicBezTo>
                    <a:pt x="10387" y="21422"/>
                    <a:pt x="15787" y="20916"/>
                    <a:pt x="21187" y="204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6" name="Line"/>
            <p:cNvSpPr/>
            <p:nvPr/>
          </p:nvSpPr>
          <p:spPr>
            <a:xfrm>
              <a:off x="2082800" y="6959600"/>
              <a:ext cx="1841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24" y="4168"/>
                    <a:pt x="7448" y="8337"/>
                    <a:pt x="11048" y="11937"/>
                  </a:cubicBezTo>
                  <a:cubicBezTo>
                    <a:pt x="14648" y="15537"/>
                    <a:pt x="18124" y="18568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7" name="Line"/>
            <p:cNvSpPr/>
            <p:nvPr/>
          </p:nvSpPr>
          <p:spPr>
            <a:xfrm>
              <a:off x="2229858" y="6965687"/>
              <a:ext cx="56142" cy="197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234" fill="norm" stroke="1" extrusionOk="0">
                  <a:moveTo>
                    <a:pt x="21219" y="3439"/>
                  </a:moveTo>
                  <a:cubicBezTo>
                    <a:pt x="20419" y="1847"/>
                    <a:pt x="19619" y="256"/>
                    <a:pt x="18019" y="28"/>
                  </a:cubicBezTo>
                  <a:cubicBezTo>
                    <a:pt x="16419" y="-199"/>
                    <a:pt x="14019" y="938"/>
                    <a:pt x="10819" y="3780"/>
                  </a:cubicBezTo>
                  <a:cubicBezTo>
                    <a:pt x="7619" y="6622"/>
                    <a:pt x="3619" y="11169"/>
                    <a:pt x="1619" y="14012"/>
                  </a:cubicBezTo>
                  <a:cubicBezTo>
                    <a:pt x="-381" y="16854"/>
                    <a:pt x="-381" y="17990"/>
                    <a:pt x="819" y="19014"/>
                  </a:cubicBezTo>
                  <a:cubicBezTo>
                    <a:pt x="2019" y="20037"/>
                    <a:pt x="4419" y="20946"/>
                    <a:pt x="7619" y="21174"/>
                  </a:cubicBezTo>
                  <a:cubicBezTo>
                    <a:pt x="10819" y="21401"/>
                    <a:pt x="14819" y="20946"/>
                    <a:pt x="18819" y="2049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8" name="Line"/>
            <p:cNvSpPr/>
            <p:nvPr/>
          </p:nvSpPr>
          <p:spPr>
            <a:xfrm>
              <a:off x="2343150" y="7112000"/>
              <a:ext cx="254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9" name="Line"/>
            <p:cNvSpPr/>
            <p:nvPr/>
          </p:nvSpPr>
          <p:spPr>
            <a:xfrm>
              <a:off x="2368550" y="7213600"/>
              <a:ext cx="825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0" name="Line"/>
            <p:cNvSpPr/>
            <p:nvPr/>
          </p:nvSpPr>
          <p:spPr>
            <a:xfrm>
              <a:off x="2516716" y="6957483"/>
              <a:ext cx="143934" cy="17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35" y="2541"/>
                  </a:moveTo>
                  <a:cubicBezTo>
                    <a:pt x="318" y="1271"/>
                    <a:pt x="0" y="0"/>
                    <a:pt x="0" y="0"/>
                  </a:cubicBezTo>
                  <a:cubicBezTo>
                    <a:pt x="0" y="0"/>
                    <a:pt x="318" y="1271"/>
                    <a:pt x="2382" y="4066"/>
                  </a:cubicBezTo>
                  <a:cubicBezTo>
                    <a:pt x="4447" y="6861"/>
                    <a:pt x="8259" y="11181"/>
                    <a:pt x="11753" y="14358"/>
                  </a:cubicBezTo>
                  <a:cubicBezTo>
                    <a:pt x="15247" y="17534"/>
                    <a:pt x="18424" y="19567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1" name="Line"/>
            <p:cNvSpPr/>
            <p:nvPr/>
          </p:nvSpPr>
          <p:spPr>
            <a:xfrm>
              <a:off x="2520950" y="6978650"/>
              <a:ext cx="17145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059"/>
                    <a:pt x="16800" y="2118"/>
                    <a:pt x="13200" y="5718"/>
                  </a:cubicBezTo>
                  <a:cubicBezTo>
                    <a:pt x="9600" y="9318"/>
                    <a:pt x="4800" y="1545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2" name="Line"/>
            <p:cNvSpPr/>
            <p:nvPr/>
          </p:nvSpPr>
          <p:spPr>
            <a:xfrm>
              <a:off x="2686050" y="7112000"/>
              <a:ext cx="190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400"/>
                    <a:pt x="0" y="10800"/>
                    <a:pt x="3600" y="14400"/>
                  </a:cubicBezTo>
                  <a:cubicBezTo>
                    <a:pt x="7200" y="18000"/>
                    <a:pt x="14400" y="19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3" name="Line"/>
            <p:cNvSpPr/>
            <p:nvPr/>
          </p:nvSpPr>
          <p:spPr>
            <a:xfrm>
              <a:off x="2781300" y="6940550"/>
              <a:ext cx="10135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5" h="21600" fill="norm" stroke="1" extrusionOk="0">
                  <a:moveTo>
                    <a:pt x="9072" y="0"/>
                  </a:moveTo>
                  <a:cubicBezTo>
                    <a:pt x="12960" y="1565"/>
                    <a:pt x="16848" y="3130"/>
                    <a:pt x="19008" y="5557"/>
                  </a:cubicBezTo>
                  <a:cubicBezTo>
                    <a:pt x="21168" y="7983"/>
                    <a:pt x="21600" y="11270"/>
                    <a:pt x="18144" y="14087"/>
                  </a:cubicBezTo>
                  <a:cubicBezTo>
                    <a:pt x="14688" y="16904"/>
                    <a:pt x="7344" y="1925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4" name="Line"/>
            <p:cNvSpPr/>
            <p:nvPr/>
          </p:nvSpPr>
          <p:spPr>
            <a:xfrm>
              <a:off x="2914650" y="7232650"/>
              <a:ext cx="1206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5" name="Line"/>
            <p:cNvSpPr/>
            <p:nvPr/>
          </p:nvSpPr>
          <p:spPr>
            <a:xfrm>
              <a:off x="3224770" y="6921500"/>
              <a:ext cx="108980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600" fill="norm" stroke="1" extrusionOk="0">
                  <a:moveTo>
                    <a:pt x="20983" y="1005"/>
                  </a:moveTo>
                  <a:cubicBezTo>
                    <a:pt x="19353" y="502"/>
                    <a:pt x="17723" y="0"/>
                    <a:pt x="15685" y="0"/>
                  </a:cubicBezTo>
                  <a:cubicBezTo>
                    <a:pt x="13647" y="0"/>
                    <a:pt x="11202" y="502"/>
                    <a:pt x="8349" y="2344"/>
                  </a:cubicBezTo>
                  <a:cubicBezTo>
                    <a:pt x="5496" y="4186"/>
                    <a:pt x="2236" y="7367"/>
                    <a:pt x="809" y="10381"/>
                  </a:cubicBezTo>
                  <a:cubicBezTo>
                    <a:pt x="-617" y="13395"/>
                    <a:pt x="-209" y="16242"/>
                    <a:pt x="2440" y="18084"/>
                  </a:cubicBezTo>
                  <a:cubicBezTo>
                    <a:pt x="5089" y="19926"/>
                    <a:pt x="9979" y="20763"/>
                    <a:pt x="1487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6" name="Line"/>
            <p:cNvSpPr/>
            <p:nvPr/>
          </p:nvSpPr>
          <p:spPr>
            <a:xfrm>
              <a:off x="3365500" y="6927850"/>
              <a:ext cx="1524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00" y="2743"/>
                    <a:pt x="7800" y="5486"/>
                    <a:pt x="11400" y="9086"/>
                  </a:cubicBezTo>
                  <a:cubicBezTo>
                    <a:pt x="15000" y="12686"/>
                    <a:pt x="18300" y="17143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7" name="Line"/>
            <p:cNvSpPr/>
            <p:nvPr/>
          </p:nvSpPr>
          <p:spPr>
            <a:xfrm>
              <a:off x="3497627" y="6934200"/>
              <a:ext cx="71074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600" fill="norm" stroke="1" extrusionOk="0">
                  <a:moveTo>
                    <a:pt x="21332" y="0"/>
                  </a:moveTo>
                  <a:cubicBezTo>
                    <a:pt x="15614" y="3497"/>
                    <a:pt x="9897" y="6994"/>
                    <a:pt x="6085" y="9874"/>
                  </a:cubicBezTo>
                  <a:cubicBezTo>
                    <a:pt x="2273" y="12754"/>
                    <a:pt x="367" y="15017"/>
                    <a:pt x="50" y="16869"/>
                  </a:cubicBezTo>
                  <a:cubicBezTo>
                    <a:pt x="-268" y="18720"/>
                    <a:pt x="1003" y="20160"/>
                    <a:pt x="227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8" name="Line"/>
            <p:cNvSpPr/>
            <p:nvPr/>
          </p:nvSpPr>
          <p:spPr>
            <a:xfrm>
              <a:off x="3575050" y="7089493"/>
              <a:ext cx="88901" cy="117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0" y="629"/>
                  </a:moveTo>
                  <a:cubicBezTo>
                    <a:pt x="2571" y="244"/>
                    <a:pt x="5143" y="-142"/>
                    <a:pt x="7714" y="51"/>
                  </a:cubicBezTo>
                  <a:cubicBezTo>
                    <a:pt x="10286" y="244"/>
                    <a:pt x="12857" y="1015"/>
                    <a:pt x="13886" y="3137"/>
                  </a:cubicBezTo>
                  <a:cubicBezTo>
                    <a:pt x="14914" y="5258"/>
                    <a:pt x="14400" y="8729"/>
                    <a:pt x="13114" y="11044"/>
                  </a:cubicBezTo>
                  <a:cubicBezTo>
                    <a:pt x="11829" y="13358"/>
                    <a:pt x="9771" y="14515"/>
                    <a:pt x="7971" y="15865"/>
                  </a:cubicBezTo>
                  <a:cubicBezTo>
                    <a:pt x="6171" y="17215"/>
                    <a:pt x="4629" y="18758"/>
                    <a:pt x="5143" y="19722"/>
                  </a:cubicBezTo>
                  <a:cubicBezTo>
                    <a:pt x="5657" y="20687"/>
                    <a:pt x="8229" y="21072"/>
                    <a:pt x="11314" y="21265"/>
                  </a:cubicBezTo>
                  <a:cubicBezTo>
                    <a:pt x="14400" y="21458"/>
                    <a:pt x="18000" y="21458"/>
                    <a:pt x="21600" y="214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9" name="Line"/>
            <p:cNvSpPr/>
            <p:nvPr/>
          </p:nvSpPr>
          <p:spPr>
            <a:xfrm>
              <a:off x="3663949" y="7169150"/>
              <a:ext cx="889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3812"/>
                    <a:pt x="17486" y="7624"/>
                    <a:pt x="13886" y="11224"/>
                  </a:cubicBezTo>
                  <a:cubicBezTo>
                    <a:pt x="10286" y="14824"/>
                    <a:pt x="5143" y="1821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0" name="Line"/>
            <p:cNvSpPr/>
            <p:nvPr/>
          </p:nvSpPr>
          <p:spPr>
            <a:xfrm>
              <a:off x="3841749" y="6934200"/>
              <a:ext cx="16510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46" y="4215"/>
                    <a:pt x="6092" y="8429"/>
                    <a:pt x="9692" y="12029"/>
                  </a:cubicBezTo>
                  <a:cubicBezTo>
                    <a:pt x="13292" y="15629"/>
                    <a:pt x="17446" y="18615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1" name="Line"/>
            <p:cNvSpPr/>
            <p:nvPr/>
          </p:nvSpPr>
          <p:spPr>
            <a:xfrm>
              <a:off x="3867149" y="6972300"/>
              <a:ext cx="16510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08" y="960"/>
                    <a:pt x="16615" y="1920"/>
                    <a:pt x="13292" y="4480"/>
                  </a:cubicBezTo>
                  <a:cubicBezTo>
                    <a:pt x="9969" y="7040"/>
                    <a:pt x="5815" y="11200"/>
                    <a:pt x="3462" y="14320"/>
                  </a:cubicBezTo>
                  <a:cubicBezTo>
                    <a:pt x="1108" y="17440"/>
                    <a:pt x="554" y="1952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2" name="Line"/>
            <p:cNvSpPr/>
            <p:nvPr/>
          </p:nvSpPr>
          <p:spPr>
            <a:xfrm>
              <a:off x="4046658" y="7122255"/>
              <a:ext cx="131642" cy="109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001" fill="norm" stroke="1" extrusionOk="0">
                  <a:moveTo>
                    <a:pt x="1780" y="471"/>
                  </a:moveTo>
                  <a:cubicBezTo>
                    <a:pt x="3494" y="64"/>
                    <a:pt x="5209" y="-344"/>
                    <a:pt x="6237" y="471"/>
                  </a:cubicBezTo>
                  <a:cubicBezTo>
                    <a:pt x="7266" y="1286"/>
                    <a:pt x="7609" y="3324"/>
                    <a:pt x="6752" y="5973"/>
                  </a:cubicBezTo>
                  <a:cubicBezTo>
                    <a:pt x="5894" y="8622"/>
                    <a:pt x="3837" y="11882"/>
                    <a:pt x="2294" y="14531"/>
                  </a:cubicBezTo>
                  <a:cubicBezTo>
                    <a:pt x="752" y="17181"/>
                    <a:pt x="-277" y="19218"/>
                    <a:pt x="66" y="20237"/>
                  </a:cubicBezTo>
                  <a:cubicBezTo>
                    <a:pt x="409" y="21256"/>
                    <a:pt x="2123" y="21256"/>
                    <a:pt x="5894" y="20237"/>
                  </a:cubicBezTo>
                  <a:cubicBezTo>
                    <a:pt x="9666" y="19218"/>
                    <a:pt x="15494" y="17181"/>
                    <a:pt x="21323" y="151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3" name="Line"/>
            <p:cNvSpPr/>
            <p:nvPr/>
          </p:nvSpPr>
          <p:spPr>
            <a:xfrm>
              <a:off x="4184649" y="6934200"/>
              <a:ext cx="8893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5" h="21600" fill="norm" stroke="1" extrusionOk="0">
                  <a:moveTo>
                    <a:pt x="7364" y="0"/>
                  </a:moveTo>
                  <a:cubicBezTo>
                    <a:pt x="13255" y="3983"/>
                    <a:pt x="19145" y="7966"/>
                    <a:pt x="20373" y="11183"/>
                  </a:cubicBezTo>
                  <a:cubicBezTo>
                    <a:pt x="21600" y="14400"/>
                    <a:pt x="18164" y="16851"/>
                    <a:pt x="13991" y="18460"/>
                  </a:cubicBezTo>
                  <a:cubicBezTo>
                    <a:pt x="9818" y="20068"/>
                    <a:pt x="4909" y="2083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4" name="Line"/>
            <p:cNvSpPr/>
            <p:nvPr/>
          </p:nvSpPr>
          <p:spPr>
            <a:xfrm>
              <a:off x="4349749" y="7213600"/>
              <a:ext cx="190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5" name="Line"/>
            <p:cNvSpPr/>
            <p:nvPr/>
          </p:nvSpPr>
          <p:spPr>
            <a:xfrm>
              <a:off x="4597399" y="7194550"/>
              <a:ext cx="31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6" name="Line"/>
            <p:cNvSpPr/>
            <p:nvPr/>
          </p:nvSpPr>
          <p:spPr>
            <a:xfrm>
              <a:off x="4756149" y="7188200"/>
              <a:ext cx="508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7" name="Line"/>
            <p:cNvSpPr/>
            <p:nvPr/>
          </p:nvSpPr>
          <p:spPr>
            <a:xfrm>
              <a:off x="4921249" y="6856106"/>
              <a:ext cx="162720" cy="478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495" fill="norm" stroke="1" extrusionOk="0">
                  <a:moveTo>
                    <a:pt x="10800" y="85"/>
                  </a:moveTo>
                  <a:cubicBezTo>
                    <a:pt x="12462" y="-10"/>
                    <a:pt x="14123" y="-105"/>
                    <a:pt x="15923" y="276"/>
                  </a:cubicBezTo>
                  <a:cubicBezTo>
                    <a:pt x="17723" y="656"/>
                    <a:pt x="19662" y="1513"/>
                    <a:pt x="20631" y="2464"/>
                  </a:cubicBezTo>
                  <a:cubicBezTo>
                    <a:pt x="21600" y="3416"/>
                    <a:pt x="21600" y="4462"/>
                    <a:pt x="19938" y="5652"/>
                  </a:cubicBezTo>
                  <a:cubicBezTo>
                    <a:pt x="18277" y="6841"/>
                    <a:pt x="14954" y="8173"/>
                    <a:pt x="13015" y="9363"/>
                  </a:cubicBezTo>
                  <a:cubicBezTo>
                    <a:pt x="11077" y="10552"/>
                    <a:pt x="10523" y="11599"/>
                    <a:pt x="11077" y="13026"/>
                  </a:cubicBezTo>
                  <a:cubicBezTo>
                    <a:pt x="11631" y="14454"/>
                    <a:pt x="13292" y="16262"/>
                    <a:pt x="14123" y="17499"/>
                  </a:cubicBezTo>
                  <a:cubicBezTo>
                    <a:pt x="14954" y="18736"/>
                    <a:pt x="14954" y="19402"/>
                    <a:pt x="12462" y="19973"/>
                  </a:cubicBezTo>
                  <a:cubicBezTo>
                    <a:pt x="9969" y="20543"/>
                    <a:pt x="4985" y="21019"/>
                    <a:pt x="0" y="2149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8" name="Line"/>
            <p:cNvSpPr/>
            <p:nvPr/>
          </p:nvSpPr>
          <p:spPr>
            <a:xfrm>
              <a:off x="5486399" y="6408158"/>
              <a:ext cx="254001" cy="241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3292"/>
                  </a:moveTo>
                  <a:cubicBezTo>
                    <a:pt x="3060" y="2728"/>
                    <a:pt x="6120" y="2165"/>
                    <a:pt x="9000" y="1601"/>
                  </a:cubicBezTo>
                  <a:cubicBezTo>
                    <a:pt x="11880" y="1038"/>
                    <a:pt x="14580" y="474"/>
                    <a:pt x="16380" y="193"/>
                  </a:cubicBezTo>
                  <a:cubicBezTo>
                    <a:pt x="18180" y="-89"/>
                    <a:pt x="19080" y="-89"/>
                    <a:pt x="19350" y="381"/>
                  </a:cubicBezTo>
                  <a:cubicBezTo>
                    <a:pt x="19620" y="850"/>
                    <a:pt x="19260" y="1789"/>
                    <a:pt x="17280" y="3949"/>
                  </a:cubicBezTo>
                  <a:cubicBezTo>
                    <a:pt x="15300" y="6109"/>
                    <a:pt x="11700" y="9490"/>
                    <a:pt x="9090" y="12026"/>
                  </a:cubicBezTo>
                  <a:cubicBezTo>
                    <a:pt x="6480" y="14561"/>
                    <a:pt x="4860" y="16252"/>
                    <a:pt x="3780" y="17473"/>
                  </a:cubicBezTo>
                  <a:cubicBezTo>
                    <a:pt x="2700" y="18694"/>
                    <a:pt x="2160" y="19445"/>
                    <a:pt x="2250" y="20102"/>
                  </a:cubicBezTo>
                  <a:cubicBezTo>
                    <a:pt x="2340" y="20760"/>
                    <a:pt x="3060" y="21323"/>
                    <a:pt x="3870" y="21417"/>
                  </a:cubicBezTo>
                  <a:cubicBezTo>
                    <a:pt x="4680" y="21511"/>
                    <a:pt x="5580" y="21135"/>
                    <a:pt x="8100" y="20572"/>
                  </a:cubicBezTo>
                  <a:cubicBezTo>
                    <a:pt x="10620" y="20008"/>
                    <a:pt x="14760" y="19257"/>
                    <a:pt x="17280" y="18788"/>
                  </a:cubicBezTo>
                  <a:cubicBezTo>
                    <a:pt x="19800" y="18318"/>
                    <a:pt x="20700" y="18130"/>
                    <a:pt x="21600" y="179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9" name="Line"/>
            <p:cNvSpPr/>
            <p:nvPr/>
          </p:nvSpPr>
          <p:spPr>
            <a:xfrm>
              <a:off x="5873749" y="6483350"/>
              <a:ext cx="139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0" name="Line"/>
            <p:cNvSpPr/>
            <p:nvPr/>
          </p:nvSpPr>
          <p:spPr>
            <a:xfrm>
              <a:off x="5861049" y="6578600"/>
              <a:ext cx="1905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1" name="Line"/>
            <p:cNvSpPr/>
            <p:nvPr/>
          </p:nvSpPr>
          <p:spPr>
            <a:xfrm>
              <a:off x="6153149" y="6413500"/>
              <a:ext cx="22860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3520"/>
                    <a:pt x="8400" y="7040"/>
                    <a:pt x="12000" y="10640"/>
                  </a:cubicBezTo>
                  <a:cubicBezTo>
                    <a:pt x="15600" y="14240"/>
                    <a:pt x="18600" y="1792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2" name="Line"/>
            <p:cNvSpPr/>
            <p:nvPr/>
          </p:nvSpPr>
          <p:spPr>
            <a:xfrm>
              <a:off x="6183324" y="6451599"/>
              <a:ext cx="179376" cy="275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461" fill="norm" stroke="1" extrusionOk="0">
                  <a:moveTo>
                    <a:pt x="21285" y="0"/>
                  </a:moveTo>
                  <a:cubicBezTo>
                    <a:pt x="16011" y="4452"/>
                    <a:pt x="10736" y="8904"/>
                    <a:pt x="7220" y="12119"/>
                  </a:cubicBezTo>
                  <a:cubicBezTo>
                    <a:pt x="3704" y="15334"/>
                    <a:pt x="1945" y="17313"/>
                    <a:pt x="941" y="18715"/>
                  </a:cubicBezTo>
                  <a:cubicBezTo>
                    <a:pt x="-64" y="20116"/>
                    <a:pt x="-315" y="20940"/>
                    <a:pt x="438" y="21270"/>
                  </a:cubicBezTo>
                  <a:cubicBezTo>
                    <a:pt x="1192" y="21600"/>
                    <a:pt x="2950" y="21435"/>
                    <a:pt x="4708" y="212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3" name="Line"/>
            <p:cNvSpPr/>
            <p:nvPr/>
          </p:nvSpPr>
          <p:spPr>
            <a:xfrm>
              <a:off x="6356349" y="6250047"/>
              <a:ext cx="168755" cy="229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303" fill="norm" stroke="1" extrusionOk="0">
                  <a:moveTo>
                    <a:pt x="10400" y="2203"/>
                  </a:moveTo>
                  <a:cubicBezTo>
                    <a:pt x="11467" y="1418"/>
                    <a:pt x="12533" y="632"/>
                    <a:pt x="13867" y="240"/>
                  </a:cubicBezTo>
                  <a:cubicBezTo>
                    <a:pt x="15200" y="-153"/>
                    <a:pt x="16800" y="-153"/>
                    <a:pt x="18000" y="927"/>
                  </a:cubicBezTo>
                  <a:cubicBezTo>
                    <a:pt x="19200" y="2007"/>
                    <a:pt x="20000" y="4167"/>
                    <a:pt x="19867" y="5542"/>
                  </a:cubicBezTo>
                  <a:cubicBezTo>
                    <a:pt x="19733" y="6916"/>
                    <a:pt x="18667" y="7505"/>
                    <a:pt x="17467" y="8094"/>
                  </a:cubicBezTo>
                  <a:cubicBezTo>
                    <a:pt x="16267" y="8683"/>
                    <a:pt x="14933" y="9272"/>
                    <a:pt x="14800" y="9960"/>
                  </a:cubicBezTo>
                  <a:cubicBezTo>
                    <a:pt x="14667" y="10647"/>
                    <a:pt x="15733" y="11432"/>
                    <a:pt x="17067" y="12512"/>
                  </a:cubicBezTo>
                  <a:cubicBezTo>
                    <a:pt x="18400" y="13592"/>
                    <a:pt x="20000" y="14967"/>
                    <a:pt x="20800" y="16145"/>
                  </a:cubicBezTo>
                  <a:cubicBezTo>
                    <a:pt x="21600" y="17323"/>
                    <a:pt x="21600" y="18305"/>
                    <a:pt x="18800" y="19189"/>
                  </a:cubicBezTo>
                  <a:cubicBezTo>
                    <a:pt x="16000" y="20072"/>
                    <a:pt x="10400" y="20858"/>
                    <a:pt x="6800" y="21152"/>
                  </a:cubicBezTo>
                  <a:cubicBezTo>
                    <a:pt x="3200" y="21447"/>
                    <a:pt x="1600" y="21251"/>
                    <a:pt x="0" y="210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4" name="Line"/>
            <p:cNvSpPr/>
            <p:nvPr/>
          </p:nvSpPr>
          <p:spPr>
            <a:xfrm>
              <a:off x="1748610" y="7397234"/>
              <a:ext cx="92890" cy="450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368" fill="norm" stroke="1" extrusionOk="0">
                  <a:moveTo>
                    <a:pt x="18185" y="929"/>
                  </a:moveTo>
                  <a:cubicBezTo>
                    <a:pt x="16745" y="527"/>
                    <a:pt x="15305" y="125"/>
                    <a:pt x="13385" y="24"/>
                  </a:cubicBezTo>
                  <a:cubicBezTo>
                    <a:pt x="11465" y="-76"/>
                    <a:pt x="9065" y="125"/>
                    <a:pt x="6425" y="778"/>
                  </a:cubicBezTo>
                  <a:cubicBezTo>
                    <a:pt x="3785" y="1431"/>
                    <a:pt x="905" y="2536"/>
                    <a:pt x="185" y="3541"/>
                  </a:cubicBezTo>
                  <a:cubicBezTo>
                    <a:pt x="-535" y="4545"/>
                    <a:pt x="905" y="5450"/>
                    <a:pt x="3545" y="6203"/>
                  </a:cubicBezTo>
                  <a:cubicBezTo>
                    <a:pt x="6185" y="6957"/>
                    <a:pt x="10025" y="7559"/>
                    <a:pt x="12185" y="8112"/>
                  </a:cubicBezTo>
                  <a:cubicBezTo>
                    <a:pt x="14345" y="8664"/>
                    <a:pt x="14825" y="9167"/>
                    <a:pt x="13385" y="9971"/>
                  </a:cubicBezTo>
                  <a:cubicBezTo>
                    <a:pt x="11945" y="10774"/>
                    <a:pt x="8585" y="11879"/>
                    <a:pt x="6905" y="12934"/>
                  </a:cubicBezTo>
                  <a:cubicBezTo>
                    <a:pt x="5225" y="13989"/>
                    <a:pt x="5225" y="14994"/>
                    <a:pt x="4505" y="16049"/>
                  </a:cubicBezTo>
                  <a:cubicBezTo>
                    <a:pt x="3785" y="17104"/>
                    <a:pt x="2345" y="18209"/>
                    <a:pt x="1385" y="19163"/>
                  </a:cubicBezTo>
                  <a:cubicBezTo>
                    <a:pt x="425" y="20117"/>
                    <a:pt x="-55" y="20921"/>
                    <a:pt x="905" y="21223"/>
                  </a:cubicBezTo>
                  <a:cubicBezTo>
                    <a:pt x="1865" y="21524"/>
                    <a:pt x="4265" y="21323"/>
                    <a:pt x="7865" y="20921"/>
                  </a:cubicBezTo>
                  <a:cubicBezTo>
                    <a:pt x="11465" y="20519"/>
                    <a:pt x="16265" y="19917"/>
                    <a:pt x="21065" y="193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5" name="Line"/>
            <p:cNvSpPr/>
            <p:nvPr/>
          </p:nvSpPr>
          <p:spPr>
            <a:xfrm>
              <a:off x="1926437" y="7477854"/>
              <a:ext cx="143663" cy="281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464" fill="norm" stroke="1" extrusionOk="0">
                  <a:moveTo>
                    <a:pt x="18166" y="1154"/>
                  </a:moveTo>
                  <a:cubicBezTo>
                    <a:pt x="17240" y="509"/>
                    <a:pt x="16314" y="-136"/>
                    <a:pt x="14617" y="25"/>
                  </a:cubicBezTo>
                  <a:cubicBezTo>
                    <a:pt x="12920" y="186"/>
                    <a:pt x="10452" y="1154"/>
                    <a:pt x="7674" y="3894"/>
                  </a:cubicBezTo>
                  <a:cubicBezTo>
                    <a:pt x="4897" y="6634"/>
                    <a:pt x="1812" y="11148"/>
                    <a:pt x="577" y="14210"/>
                  </a:cubicBezTo>
                  <a:cubicBezTo>
                    <a:pt x="-657" y="17273"/>
                    <a:pt x="-40" y="18885"/>
                    <a:pt x="3663" y="19852"/>
                  </a:cubicBezTo>
                  <a:cubicBezTo>
                    <a:pt x="7366" y="20819"/>
                    <a:pt x="14154" y="21142"/>
                    <a:pt x="20943" y="214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6" name="Line"/>
            <p:cNvSpPr/>
            <p:nvPr/>
          </p:nvSpPr>
          <p:spPr>
            <a:xfrm>
              <a:off x="2095500" y="7486650"/>
              <a:ext cx="1206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05" y="6800"/>
                    <a:pt x="10611" y="13600"/>
                    <a:pt x="14211" y="17200"/>
                  </a:cubicBezTo>
                  <a:cubicBezTo>
                    <a:pt x="17811" y="20800"/>
                    <a:pt x="19705" y="212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7" name="Line"/>
            <p:cNvSpPr/>
            <p:nvPr/>
          </p:nvSpPr>
          <p:spPr>
            <a:xfrm>
              <a:off x="2181489" y="7505700"/>
              <a:ext cx="79111" cy="2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389" fill="norm" stroke="1" extrusionOk="0">
                  <a:moveTo>
                    <a:pt x="21245" y="0"/>
                  </a:moveTo>
                  <a:cubicBezTo>
                    <a:pt x="15561" y="3024"/>
                    <a:pt x="9877" y="6048"/>
                    <a:pt x="6182" y="9180"/>
                  </a:cubicBezTo>
                  <a:cubicBezTo>
                    <a:pt x="2487" y="12312"/>
                    <a:pt x="782" y="15552"/>
                    <a:pt x="213" y="17712"/>
                  </a:cubicBezTo>
                  <a:cubicBezTo>
                    <a:pt x="-355" y="19872"/>
                    <a:pt x="213" y="20952"/>
                    <a:pt x="1919" y="21276"/>
                  </a:cubicBezTo>
                  <a:cubicBezTo>
                    <a:pt x="3624" y="21600"/>
                    <a:pt x="6466" y="21168"/>
                    <a:pt x="9308" y="207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8" name="Line"/>
            <p:cNvSpPr/>
            <p:nvPr/>
          </p:nvSpPr>
          <p:spPr>
            <a:xfrm>
              <a:off x="2317750" y="7747000"/>
              <a:ext cx="254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9" name="Line"/>
            <p:cNvSpPr/>
            <p:nvPr/>
          </p:nvSpPr>
          <p:spPr>
            <a:xfrm>
              <a:off x="2476500" y="7727950"/>
              <a:ext cx="80434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19440" y="0"/>
                  </a:moveTo>
                  <a:cubicBezTo>
                    <a:pt x="20520" y="1800"/>
                    <a:pt x="21600" y="3600"/>
                    <a:pt x="18360" y="7200"/>
                  </a:cubicBezTo>
                  <a:cubicBezTo>
                    <a:pt x="15120" y="10800"/>
                    <a:pt x="7560" y="162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0" name="Line"/>
            <p:cNvSpPr/>
            <p:nvPr/>
          </p:nvSpPr>
          <p:spPr>
            <a:xfrm>
              <a:off x="2698750" y="7594600"/>
              <a:ext cx="17780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1745"/>
                    <a:pt x="7200" y="3491"/>
                    <a:pt x="10543" y="6436"/>
                  </a:cubicBezTo>
                  <a:cubicBezTo>
                    <a:pt x="13886" y="9382"/>
                    <a:pt x="16971" y="13527"/>
                    <a:pt x="18643" y="16145"/>
                  </a:cubicBezTo>
                  <a:cubicBezTo>
                    <a:pt x="20314" y="18764"/>
                    <a:pt x="20571" y="19855"/>
                    <a:pt x="20829" y="20509"/>
                  </a:cubicBezTo>
                  <a:cubicBezTo>
                    <a:pt x="21086" y="21164"/>
                    <a:pt x="21343" y="21382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1" name="Line"/>
            <p:cNvSpPr/>
            <p:nvPr/>
          </p:nvSpPr>
          <p:spPr>
            <a:xfrm>
              <a:off x="2755900" y="7537450"/>
              <a:ext cx="8890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3520"/>
                    <a:pt x="11314" y="7040"/>
                    <a:pt x="7714" y="10640"/>
                  </a:cubicBezTo>
                  <a:cubicBezTo>
                    <a:pt x="4114" y="14240"/>
                    <a:pt x="2057" y="1792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2" name="Line"/>
            <p:cNvSpPr/>
            <p:nvPr/>
          </p:nvSpPr>
          <p:spPr>
            <a:xfrm>
              <a:off x="2927350" y="7721600"/>
              <a:ext cx="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3" name="Line"/>
            <p:cNvSpPr/>
            <p:nvPr/>
          </p:nvSpPr>
          <p:spPr>
            <a:xfrm>
              <a:off x="2901950" y="7441655"/>
              <a:ext cx="121807" cy="19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429" fill="norm" stroke="1" extrusionOk="0">
                  <a:moveTo>
                    <a:pt x="0" y="2127"/>
                  </a:moveTo>
                  <a:cubicBezTo>
                    <a:pt x="1098" y="1208"/>
                    <a:pt x="2197" y="289"/>
                    <a:pt x="4576" y="59"/>
                  </a:cubicBezTo>
                  <a:cubicBezTo>
                    <a:pt x="6956" y="-171"/>
                    <a:pt x="10617" y="289"/>
                    <a:pt x="12631" y="1093"/>
                  </a:cubicBezTo>
                  <a:cubicBezTo>
                    <a:pt x="14644" y="1897"/>
                    <a:pt x="15010" y="3046"/>
                    <a:pt x="14644" y="4195"/>
                  </a:cubicBezTo>
                  <a:cubicBezTo>
                    <a:pt x="14278" y="5344"/>
                    <a:pt x="13180" y="6493"/>
                    <a:pt x="11898" y="7412"/>
                  </a:cubicBezTo>
                  <a:cubicBezTo>
                    <a:pt x="10617" y="8331"/>
                    <a:pt x="9153" y="9020"/>
                    <a:pt x="9336" y="9365"/>
                  </a:cubicBezTo>
                  <a:cubicBezTo>
                    <a:pt x="9519" y="9710"/>
                    <a:pt x="11349" y="9710"/>
                    <a:pt x="13546" y="10284"/>
                  </a:cubicBezTo>
                  <a:cubicBezTo>
                    <a:pt x="15742" y="10859"/>
                    <a:pt x="18305" y="12008"/>
                    <a:pt x="19769" y="13157"/>
                  </a:cubicBezTo>
                  <a:cubicBezTo>
                    <a:pt x="21234" y="14306"/>
                    <a:pt x="21600" y="15455"/>
                    <a:pt x="20136" y="16718"/>
                  </a:cubicBezTo>
                  <a:cubicBezTo>
                    <a:pt x="18671" y="17982"/>
                    <a:pt x="15376" y="19361"/>
                    <a:pt x="12631" y="20165"/>
                  </a:cubicBezTo>
                  <a:cubicBezTo>
                    <a:pt x="9885" y="20969"/>
                    <a:pt x="7688" y="21199"/>
                    <a:pt x="5492" y="214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4" name="Line"/>
            <p:cNvSpPr/>
            <p:nvPr/>
          </p:nvSpPr>
          <p:spPr>
            <a:xfrm>
              <a:off x="3060700" y="7484299"/>
              <a:ext cx="94308" cy="33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78" fill="norm" stroke="1" extrusionOk="0">
                  <a:moveTo>
                    <a:pt x="7200" y="1382"/>
                  </a:moveTo>
                  <a:cubicBezTo>
                    <a:pt x="8640" y="835"/>
                    <a:pt x="10080" y="288"/>
                    <a:pt x="12000" y="83"/>
                  </a:cubicBezTo>
                  <a:cubicBezTo>
                    <a:pt x="13920" y="-122"/>
                    <a:pt x="16320" y="15"/>
                    <a:pt x="18240" y="903"/>
                  </a:cubicBezTo>
                  <a:cubicBezTo>
                    <a:pt x="20160" y="1792"/>
                    <a:pt x="21600" y="3432"/>
                    <a:pt x="21360" y="5962"/>
                  </a:cubicBezTo>
                  <a:cubicBezTo>
                    <a:pt x="21120" y="8491"/>
                    <a:pt x="19200" y="11908"/>
                    <a:pt x="15360" y="14643"/>
                  </a:cubicBezTo>
                  <a:cubicBezTo>
                    <a:pt x="11520" y="17377"/>
                    <a:pt x="5760" y="19427"/>
                    <a:pt x="0" y="2147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5" name="Line"/>
            <p:cNvSpPr/>
            <p:nvPr/>
          </p:nvSpPr>
          <p:spPr>
            <a:xfrm>
              <a:off x="3194050" y="7689850"/>
              <a:ext cx="5715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320"/>
                    <a:pt x="16800" y="8640"/>
                    <a:pt x="13200" y="12240"/>
                  </a:cubicBezTo>
                  <a:cubicBezTo>
                    <a:pt x="9600" y="15840"/>
                    <a:pt x="4800" y="1872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6" name="Line"/>
            <p:cNvSpPr/>
            <p:nvPr/>
          </p:nvSpPr>
          <p:spPr>
            <a:xfrm>
              <a:off x="3499053" y="7421807"/>
              <a:ext cx="120447" cy="295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224" fill="norm" stroke="1" extrusionOk="0">
                  <a:moveTo>
                    <a:pt x="15341" y="2378"/>
                  </a:moveTo>
                  <a:cubicBezTo>
                    <a:pt x="16440" y="1465"/>
                    <a:pt x="17538" y="553"/>
                    <a:pt x="17172" y="172"/>
                  </a:cubicBezTo>
                  <a:cubicBezTo>
                    <a:pt x="16806" y="-208"/>
                    <a:pt x="14975" y="-56"/>
                    <a:pt x="11864" y="1617"/>
                  </a:cubicBezTo>
                  <a:cubicBezTo>
                    <a:pt x="8752" y="3291"/>
                    <a:pt x="4358" y="6485"/>
                    <a:pt x="1979" y="9375"/>
                  </a:cubicBezTo>
                  <a:cubicBezTo>
                    <a:pt x="-401" y="12265"/>
                    <a:pt x="-767" y="14851"/>
                    <a:pt x="1613" y="16829"/>
                  </a:cubicBezTo>
                  <a:cubicBezTo>
                    <a:pt x="3992" y="18806"/>
                    <a:pt x="9118" y="20175"/>
                    <a:pt x="12779" y="20784"/>
                  </a:cubicBezTo>
                  <a:cubicBezTo>
                    <a:pt x="16440" y="21392"/>
                    <a:pt x="18636" y="21240"/>
                    <a:pt x="20833" y="210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7" name="Line"/>
            <p:cNvSpPr/>
            <p:nvPr/>
          </p:nvSpPr>
          <p:spPr>
            <a:xfrm>
              <a:off x="3695699" y="7499350"/>
              <a:ext cx="1143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00" y="6857"/>
                    <a:pt x="10400" y="13714"/>
                    <a:pt x="14000" y="17314"/>
                  </a:cubicBezTo>
                  <a:cubicBezTo>
                    <a:pt x="17600" y="20914"/>
                    <a:pt x="19600" y="21257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8" name="Line"/>
            <p:cNvSpPr/>
            <p:nvPr/>
          </p:nvSpPr>
          <p:spPr>
            <a:xfrm>
              <a:off x="3787920" y="7499350"/>
              <a:ext cx="7288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1600" fill="norm" stroke="1" extrusionOk="0">
                  <a:moveTo>
                    <a:pt x="20659" y="0"/>
                  </a:moveTo>
                  <a:cubicBezTo>
                    <a:pt x="17659" y="225"/>
                    <a:pt x="14659" y="450"/>
                    <a:pt x="10759" y="3038"/>
                  </a:cubicBezTo>
                  <a:cubicBezTo>
                    <a:pt x="6859" y="5625"/>
                    <a:pt x="2059" y="10575"/>
                    <a:pt x="559" y="14063"/>
                  </a:cubicBezTo>
                  <a:cubicBezTo>
                    <a:pt x="-941" y="17550"/>
                    <a:pt x="859" y="19575"/>
                    <a:pt x="265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9" name="Line"/>
            <p:cNvSpPr/>
            <p:nvPr/>
          </p:nvSpPr>
          <p:spPr>
            <a:xfrm>
              <a:off x="3924299" y="7632700"/>
              <a:ext cx="1143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2215"/>
                    <a:pt x="2400" y="4431"/>
                    <a:pt x="2400" y="7754"/>
                  </a:cubicBezTo>
                  <a:cubicBezTo>
                    <a:pt x="2400" y="11077"/>
                    <a:pt x="1200" y="15508"/>
                    <a:pt x="2200" y="17723"/>
                  </a:cubicBezTo>
                  <a:cubicBezTo>
                    <a:pt x="3200" y="19938"/>
                    <a:pt x="6400" y="19938"/>
                    <a:pt x="10000" y="20215"/>
                  </a:cubicBezTo>
                  <a:cubicBezTo>
                    <a:pt x="13600" y="20492"/>
                    <a:pt x="17600" y="21046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0" name="Line"/>
            <p:cNvSpPr/>
            <p:nvPr/>
          </p:nvSpPr>
          <p:spPr>
            <a:xfrm>
              <a:off x="4038599" y="7708900"/>
              <a:ext cx="635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1" name="Line"/>
            <p:cNvSpPr/>
            <p:nvPr/>
          </p:nvSpPr>
          <p:spPr>
            <a:xfrm>
              <a:off x="4229099" y="7550150"/>
              <a:ext cx="8890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5929"/>
                    <a:pt x="10286" y="11859"/>
                    <a:pt x="13886" y="15459"/>
                  </a:cubicBezTo>
                  <a:cubicBezTo>
                    <a:pt x="17486" y="19059"/>
                    <a:pt x="19543" y="20329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2" name="Line"/>
            <p:cNvSpPr/>
            <p:nvPr/>
          </p:nvSpPr>
          <p:spPr>
            <a:xfrm>
              <a:off x="4210049" y="7581900"/>
              <a:ext cx="12065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58" y="4140"/>
                    <a:pt x="8716" y="8280"/>
                    <a:pt x="5116" y="11880"/>
                  </a:cubicBezTo>
                  <a:cubicBezTo>
                    <a:pt x="1516" y="15480"/>
                    <a:pt x="758" y="1854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3" name="Line"/>
            <p:cNvSpPr/>
            <p:nvPr/>
          </p:nvSpPr>
          <p:spPr>
            <a:xfrm>
              <a:off x="4330699" y="7695655"/>
              <a:ext cx="133351" cy="107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2" fill="norm" stroke="1" extrusionOk="0">
                  <a:moveTo>
                    <a:pt x="0" y="7584"/>
                  </a:moveTo>
                  <a:cubicBezTo>
                    <a:pt x="343" y="5507"/>
                    <a:pt x="686" y="3430"/>
                    <a:pt x="1714" y="1977"/>
                  </a:cubicBezTo>
                  <a:cubicBezTo>
                    <a:pt x="2743" y="523"/>
                    <a:pt x="4457" y="-308"/>
                    <a:pt x="6000" y="107"/>
                  </a:cubicBezTo>
                  <a:cubicBezTo>
                    <a:pt x="7543" y="523"/>
                    <a:pt x="8914" y="2184"/>
                    <a:pt x="9086" y="4884"/>
                  </a:cubicBezTo>
                  <a:cubicBezTo>
                    <a:pt x="9257" y="7584"/>
                    <a:pt x="8229" y="11323"/>
                    <a:pt x="7200" y="14230"/>
                  </a:cubicBezTo>
                  <a:cubicBezTo>
                    <a:pt x="6171" y="17138"/>
                    <a:pt x="5143" y="19215"/>
                    <a:pt x="5486" y="20254"/>
                  </a:cubicBezTo>
                  <a:cubicBezTo>
                    <a:pt x="5829" y="21292"/>
                    <a:pt x="7543" y="21292"/>
                    <a:pt x="10457" y="21084"/>
                  </a:cubicBezTo>
                  <a:cubicBezTo>
                    <a:pt x="13371" y="20877"/>
                    <a:pt x="17486" y="20461"/>
                    <a:pt x="21600" y="200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4" name="Line"/>
            <p:cNvSpPr/>
            <p:nvPr/>
          </p:nvSpPr>
          <p:spPr>
            <a:xfrm>
              <a:off x="4394199" y="7435850"/>
              <a:ext cx="71651" cy="15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0" h="21391" fill="norm" stroke="1" extrusionOk="0">
                  <a:moveTo>
                    <a:pt x="1851" y="0"/>
                  </a:moveTo>
                  <a:cubicBezTo>
                    <a:pt x="4937" y="284"/>
                    <a:pt x="8023" y="568"/>
                    <a:pt x="9566" y="1421"/>
                  </a:cubicBezTo>
                  <a:cubicBezTo>
                    <a:pt x="11109" y="2274"/>
                    <a:pt x="11109" y="3695"/>
                    <a:pt x="9874" y="5400"/>
                  </a:cubicBezTo>
                  <a:cubicBezTo>
                    <a:pt x="8640" y="7105"/>
                    <a:pt x="6171" y="9095"/>
                    <a:pt x="6480" y="10232"/>
                  </a:cubicBezTo>
                  <a:cubicBezTo>
                    <a:pt x="6789" y="11368"/>
                    <a:pt x="9874" y="11653"/>
                    <a:pt x="12651" y="12221"/>
                  </a:cubicBezTo>
                  <a:cubicBezTo>
                    <a:pt x="15429" y="12789"/>
                    <a:pt x="17897" y="13642"/>
                    <a:pt x="19440" y="14779"/>
                  </a:cubicBezTo>
                  <a:cubicBezTo>
                    <a:pt x="20983" y="15916"/>
                    <a:pt x="21600" y="17337"/>
                    <a:pt x="19749" y="18616"/>
                  </a:cubicBezTo>
                  <a:cubicBezTo>
                    <a:pt x="17897" y="19895"/>
                    <a:pt x="13577" y="21032"/>
                    <a:pt x="9874" y="21316"/>
                  </a:cubicBezTo>
                  <a:cubicBezTo>
                    <a:pt x="6171" y="21600"/>
                    <a:pt x="3086" y="21032"/>
                    <a:pt x="0" y="204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5" name="Line"/>
            <p:cNvSpPr/>
            <p:nvPr/>
          </p:nvSpPr>
          <p:spPr>
            <a:xfrm>
              <a:off x="4533899" y="7493942"/>
              <a:ext cx="74790" cy="303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533" fill="norm" stroke="1" extrusionOk="0">
                  <a:moveTo>
                    <a:pt x="3411" y="833"/>
                  </a:moveTo>
                  <a:cubicBezTo>
                    <a:pt x="5684" y="383"/>
                    <a:pt x="7958" y="-67"/>
                    <a:pt x="10232" y="8"/>
                  </a:cubicBezTo>
                  <a:cubicBezTo>
                    <a:pt x="12505" y="83"/>
                    <a:pt x="14779" y="683"/>
                    <a:pt x="17053" y="2558"/>
                  </a:cubicBezTo>
                  <a:cubicBezTo>
                    <a:pt x="19326" y="4433"/>
                    <a:pt x="21600" y="7583"/>
                    <a:pt x="18758" y="10958"/>
                  </a:cubicBezTo>
                  <a:cubicBezTo>
                    <a:pt x="15916" y="14333"/>
                    <a:pt x="7958" y="17933"/>
                    <a:pt x="0" y="215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6" name="Line"/>
            <p:cNvSpPr/>
            <p:nvPr/>
          </p:nvSpPr>
          <p:spPr>
            <a:xfrm>
              <a:off x="4584699" y="7753350"/>
              <a:ext cx="698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7" name="Line"/>
            <p:cNvSpPr/>
            <p:nvPr/>
          </p:nvSpPr>
          <p:spPr>
            <a:xfrm>
              <a:off x="4800599" y="7721600"/>
              <a:ext cx="2032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0" y="19800"/>
                    <a:pt x="4500" y="18000"/>
                    <a:pt x="8100" y="14400"/>
                  </a:cubicBezTo>
                  <a:cubicBezTo>
                    <a:pt x="11700" y="10800"/>
                    <a:pt x="16650" y="5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8" name="Line"/>
            <p:cNvSpPr/>
            <p:nvPr/>
          </p:nvSpPr>
          <p:spPr>
            <a:xfrm>
              <a:off x="5060949" y="7473950"/>
              <a:ext cx="61158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600" fill="norm" stroke="1" extrusionOk="0">
                  <a:moveTo>
                    <a:pt x="6480" y="0"/>
                  </a:moveTo>
                  <a:cubicBezTo>
                    <a:pt x="10080" y="113"/>
                    <a:pt x="13680" y="225"/>
                    <a:pt x="16560" y="787"/>
                  </a:cubicBezTo>
                  <a:cubicBezTo>
                    <a:pt x="19440" y="1350"/>
                    <a:pt x="21600" y="2362"/>
                    <a:pt x="20520" y="3431"/>
                  </a:cubicBezTo>
                  <a:cubicBezTo>
                    <a:pt x="19440" y="4500"/>
                    <a:pt x="15120" y="5625"/>
                    <a:pt x="13320" y="6806"/>
                  </a:cubicBezTo>
                  <a:cubicBezTo>
                    <a:pt x="11520" y="7987"/>
                    <a:pt x="12240" y="9225"/>
                    <a:pt x="14400" y="10800"/>
                  </a:cubicBezTo>
                  <a:cubicBezTo>
                    <a:pt x="16560" y="12375"/>
                    <a:pt x="20160" y="14287"/>
                    <a:pt x="19800" y="15862"/>
                  </a:cubicBezTo>
                  <a:cubicBezTo>
                    <a:pt x="19440" y="17438"/>
                    <a:pt x="15120" y="18675"/>
                    <a:pt x="11160" y="19575"/>
                  </a:cubicBezTo>
                  <a:cubicBezTo>
                    <a:pt x="7200" y="20475"/>
                    <a:pt x="3600" y="2103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9" name="Line"/>
            <p:cNvSpPr/>
            <p:nvPr/>
          </p:nvSpPr>
          <p:spPr>
            <a:xfrm>
              <a:off x="5750655" y="7328263"/>
              <a:ext cx="281845" cy="152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0966" fill="norm" stroke="1" extrusionOk="0">
                  <a:moveTo>
                    <a:pt x="186" y="7831"/>
                  </a:moveTo>
                  <a:cubicBezTo>
                    <a:pt x="25" y="5204"/>
                    <a:pt x="-136" y="2577"/>
                    <a:pt x="186" y="1117"/>
                  </a:cubicBezTo>
                  <a:cubicBezTo>
                    <a:pt x="509" y="-342"/>
                    <a:pt x="1315" y="-634"/>
                    <a:pt x="3410" y="1847"/>
                  </a:cubicBezTo>
                  <a:cubicBezTo>
                    <a:pt x="5506" y="4328"/>
                    <a:pt x="8891" y="9582"/>
                    <a:pt x="11309" y="13231"/>
                  </a:cubicBezTo>
                  <a:cubicBezTo>
                    <a:pt x="13727" y="16880"/>
                    <a:pt x="15177" y="18923"/>
                    <a:pt x="16709" y="19944"/>
                  </a:cubicBezTo>
                  <a:cubicBezTo>
                    <a:pt x="18240" y="20966"/>
                    <a:pt x="19852" y="20966"/>
                    <a:pt x="21464" y="209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0" name="Line"/>
            <p:cNvSpPr/>
            <p:nvPr/>
          </p:nvSpPr>
          <p:spPr>
            <a:xfrm>
              <a:off x="5962649" y="7327900"/>
              <a:ext cx="95251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323"/>
                    <a:pt x="12960" y="6646"/>
                    <a:pt x="9360" y="9582"/>
                  </a:cubicBezTo>
                  <a:cubicBezTo>
                    <a:pt x="5760" y="12517"/>
                    <a:pt x="2880" y="15065"/>
                    <a:pt x="1440" y="17003"/>
                  </a:cubicBezTo>
                  <a:cubicBezTo>
                    <a:pt x="0" y="18942"/>
                    <a:pt x="0" y="2027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1" name="Line"/>
            <p:cNvSpPr/>
            <p:nvPr/>
          </p:nvSpPr>
          <p:spPr>
            <a:xfrm>
              <a:off x="6159499" y="7501051"/>
              <a:ext cx="177801" cy="2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2314" y="11153"/>
                    <a:pt x="4629" y="2153"/>
                    <a:pt x="8229" y="353"/>
                  </a:cubicBezTo>
                  <a:cubicBezTo>
                    <a:pt x="11829" y="-1447"/>
                    <a:pt x="16714" y="3953"/>
                    <a:pt x="21600" y="93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2" name="Line"/>
            <p:cNvSpPr/>
            <p:nvPr/>
          </p:nvSpPr>
          <p:spPr>
            <a:xfrm>
              <a:off x="6153149" y="7607300"/>
              <a:ext cx="1714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3" name="Line"/>
            <p:cNvSpPr/>
            <p:nvPr/>
          </p:nvSpPr>
          <p:spPr>
            <a:xfrm>
              <a:off x="6444673" y="7236770"/>
              <a:ext cx="206265" cy="610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415" fill="norm" stroke="1" extrusionOk="0">
                  <a:moveTo>
                    <a:pt x="7259" y="10099"/>
                  </a:moveTo>
                  <a:cubicBezTo>
                    <a:pt x="6168" y="10396"/>
                    <a:pt x="5077" y="10693"/>
                    <a:pt x="4314" y="11324"/>
                  </a:cubicBezTo>
                  <a:cubicBezTo>
                    <a:pt x="3550" y="11955"/>
                    <a:pt x="3114" y="12920"/>
                    <a:pt x="2786" y="14293"/>
                  </a:cubicBezTo>
                  <a:cubicBezTo>
                    <a:pt x="2459" y="15666"/>
                    <a:pt x="2241" y="17448"/>
                    <a:pt x="2132" y="18598"/>
                  </a:cubicBezTo>
                  <a:cubicBezTo>
                    <a:pt x="2023" y="19749"/>
                    <a:pt x="2023" y="20268"/>
                    <a:pt x="1805" y="20714"/>
                  </a:cubicBezTo>
                  <a:cubicBezTo>
                    <a:pt x="1586" y="21159"/>
                    <a:pt x="1150" y="21530"/>
                    <a:pt x="932" y="21382"/>
                  </a:cubicBezTo>
                  <a:cubicBezTo>
                    <a:pt x="714" y="21233"/>
                    <a:pt x="714" y="20565"/>
                    <a:pt x="496" y="19081"/>
                  </a:cubicBezTo>
                  <a:cubicBezTo>
                    <a:pt x="277" y="17596"/>
                    <a:pt x="-159" y="15295"/>
                    <a:pt x="59" y="12734"/>
                  </a:cubicBezTo>
                  <a:cubicBezTo>
                    <a:pt x="277" y="10173"/>
                    <a:pt x="1150" y="7353"/>
                    <a:pt x="3005" y="5200"/>
                  </a:cubicBezTo>
                  <a:cubicBezTo>
                    <a:pt x="4859" y="3048"/>
                    <a:pt x="7696" y="1563"/>
                    <a:pt x="9768" y="784"/>
                  </a:cubicBezTo>
                  <a:cubicBezTo>
                    <a:pt x="11841" y="4"/>
                    <a:pt x="13150" y="-70"/>
                    <a:pt x="14132" y="41"/>
                  </a:cubicBezTo>
                  <a:cubicBezTo>
                    <a:pt x="15114" y="153"/>
                    <a:pt x="15768" y="450"/>
                    <a:pt x="15986" y="1266"/>
                  </a:cubicBezTo>
                  <a:cubicBezTo>
                    <a:pt x="16205" y="2083"/>
                    <a:pt x="15986" y="3419"/>
                    <a:pt x="15332" y="4458"/>
                  </a:cubicBezTo>
                  <a:cubicBezTo>
                    <a:pt x="14677" y="5497"/>
                    <a:pt x="13586" y="6239"/>
                    <a:pt x="12932" y="6796"/>
                  </a:cubicBezTo>
                  <a:cubicBezTo>
                    <a:pt x="12277" y="7353"/>
                    <a:pt x="12059" y="7724"/>
                    <a:pt x="12823" y="8058"/>
                  </a:cubicBezTo>
                  <a:cubicBezTo>
                    <a:pt x="13586" y="8392"/>
                    <a:pt x="15332" y="8689"/>
                    <a:pt x="16859" y="9023"/>
                  </a:cubicBezTo>
                  <a:cubicBezTo>
                    <a:pt x="18386" y="9357"/>
                    <a:pt x="19696" y="9728"/>
                    <a:pt x="20459" y="10136"/>
                  </a:cubicBezTo>
                  <a:cubicBezTo>
                    <a:pt x="21223" y="10544"/>
                    <a:pt x="21441" y="10990"/>
                    <a:pt x="21114" y="11324"/>
                  </a:cubicBezTo>
                  <a:cubicBezTo>
                    <a:pt x="20786" y="11658"/>
                    <a:pt x="19914" y="11881"/>
                    <a:pt x="18277" y="12103"/>
                  </a:cubicBezTo>
                  <a:cubicBezTo>
                    <a:pt x="16641" y="12326"/>
                    <a:pt x="14241" y="12549"/>
                    <a:pt x="12605" y="12549"/>
                  </a:cubicBezTo>
                  <a:cubicBezTo>
                    <a:pt x="10968" y="12549"/>
                    <a:pt x="10096" y="12326"/>
                    <a:pt x="9223" y="121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4" name="Line"/>
            <p:cNvSpPr/>
            <p:nvPr/>
          </p:nvSpPr>
          <p:spPr>
            <a:xfrm>
              <a:off x="6665420" y="7531100"/>
              <a:ext cx="80397" cy="111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441" fill="norm" stroke="1" extrusionOk="0">
                  <a:moveTo>
                    <a:pt x="13836" y="6113"/>
                  </a:moveTo>
                  <a:cubicBezTo>
                    <a:pt x="9405" y="8558"/>
                    <a:pt x="4974" y="11004"/>
                    <a:pt x="2482" y="13245"/>
                  </a:cubicBezTo>
                  <a:cubicBezTo>
                    <a:pt x="-10" y="15487"/>
                    <a:pt x="-564" y="17525"/>
                    <a:pt x="544" y="18951"/>
                  </a:cubicBezTo>
                  <a:cubicBezTo>
                    <a:pt x="1651" y="20377"/>
                    <a:pt x="4421" y="21192"/>
                    <a:pt x="7190" y="21396"/>
                  </a:cubicBezTo>
                  <a:cubicBezTo>
                    <a:pt x="9959" y="21600"/>
                    <a:pt x="12728" y="21192"/>
                    <a:pt x="15498" y="18543"/>
                  </a:cubicBezTo>
                  <a:cubicBezTo>
                    <a:pt x="18267" y="15894"/>
                    <a:pt x="21036" y="11004"/>
                    <a:pt x="21036" y="7540"/>
                  </a:cubicBezTo>
                  <a:cubicBezTo>
                    <a:pt x="21036" y="4075"/>
                    <a:pt x="18267" y="2038"/>
                    <a:pt x="15498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5" name="Line"/>
            <p:cNvSpPr/>
            <p:nvPr/>
          </p:nvSpPr>
          <p:spPr>
            <a:xfrm>
              <a:off x="6845299" y="7448550"/>
              <a:ext cx="1651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4" y="15600"/>
                    <a:pt x="1108" y="9600"/>
                    <a:pt x="4708" y="6000"/>
                  </a:cubicBezTo>
                  <a:cubicBezTo>
                    <a:pt x="8308" y="2400"/>
                    <a:pt x="14954" y="1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6" name="Line"/>
            <p:cNvSpPr/>
            <p:nvPr/>
          </p:nvSpPr>
          <p:spPr>
            <a:xfrm>
              <a:off x="6927849" y="7385050"/>
              <a:ext cx="1905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800"/>
                    <a:pt x="9600" y="11600"/>
                    <a:pt x="13200" y="15200"/>
                  </a:cubicBezTo>
                  <a:cubicBezTo>
                    <a:pt x="16800" y="18800"/>
                    <a:pt x="19200" y="202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7" name="Line"/>
            <p:cNvSpPr/>
            <p:nvPr/>
          </p:nvSpPr>
          <p:spPr>
            <a:xfrm>
              <a:off x="7101416" y="7167223"/>
              <a:ext cx="193146" cy="566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75" fill="norm" stroke="1" extrusionOk="0">
                  <a:moveTo>
                    <a:pt x="3991" y="12840"/>
                  </a:moveTo>
                  <a:cubicBezTo>
                    <a:pt x="2817" y="15008"/>
                    <a:pt x="1643" y="17176"/>
                    <a:pt x="1057" y="18461"/>
                  </a:cubicBezTo>
                  <a:cubicBezTo>
                    <a:pt x="470" y="19745"/>
                    <a:pt x="470" y="20147"/>
                    <a:pt x="352" y="20589"/>
                  </a:cubicBezTo>
                  <a:cubicBezTo>
                    <a:pt x="235" y="21030"/>
                    <a:pt x="0" y="21512"/>
                    <a:pt x="0" y="21472"/>
                  </a:cubicBezTo>
                  <a:cubicBezTo>
                    <a:pt x="0" y="21432"/>
                    <a:pt x="235" y="20870"/>
                    <a:pt x="470" y="19264"/>
                  </a:cubicBezTo>
                  <a:cubicBezTo>
                    <a:pt x="704" y="17658"/>
                    <a:pt x="939" y="15008"/>
                    <a:pt x="1761" y="12278"/>
                  </a:cubicBezTo>
                  <a:cubicBezTo>
                    <a:pt x="2583" y="9548"/>
                    <a:pt x="3991" y="6737"/>
                    <a:pt x="5283" y="4850"/>
                  </a:cubicBezTo>
                  <a:cubicBezTo>
                    <a:pt x="6574" y="2963"/>
                    <a:pt x="7748" y="2000"/>
                    <a:pt x="8570" y="1317"/>
                  </a:cubicBezTo>
                  <a:cubicBezTo>
                    <a:pt x="9391" y="635"/>
                    <a:pt x="9861" y="233"/>
                    <a:pt x="10683" y="73"/>
                  </a:cubicBezTo>
                  <a:cubicBezTo>
                    <a:pt x="11504" y="-88"/>
                    <a:pt x="12678" y="-8"/>
                    <a:pt x="13500" y="554"/>
                  </a:cubicBezTo>
                  <a:cubicBezTo>
                    <a:pt x="14322" y="1116"/>
                    <a:pt x="14791" y="2160"/>
                    <a:pt x="14909" y="3164"/>
                  </a:cubicBezTo>
                  <a:cubicBezTo>
                    <a:pt x="15026" y="4168"/>
                    <a:pt x="14791" y="5131"/>
                    <a:pt x="14204" y="5854"/>
                  </a:cubicBezTo>
                  <a:cubicBezTo>
                    <a:pt x="13617" y="6577"/>
                    <a:pt x="12678" y="7058"/>
                    <a:pt x="12678" y="7420"/>
                  </a:cubicBezTo>
                  <a:cubicBezTo>
                    <a:pt x="12678" y="7781"/>
                    <a:pt x="13617" y="8022"/>
                    <a:pt x="15261" y="8584"/>
                  </a:cubicBezTo>
                  <a:cubicBezTo>
                    <a:pt x="16904" y="9146"/>
                    <a:pt x="19252" y="10029"/>
                    <a:pt x="20426" y="10752"/>
                  </a:cubicBezTo>
                  <a:cubicBezTo>
                    <a:pt x="21600" y="11475"/>
                    <a:pt x="21600" y="12037"/>
                    <a:pt x="21130" y="12438"/>
                  </a:cubicBezTo>
                  <a:cubicBezTo>
                    <a:pt x="20661" y="12840"/>
                    <a:pt x="19722" y="13081"/>
                    <a:pt x="17726" y="13282"/>
                  </a:cubicBezTo>
                  <a:cubicBezTo>
                    <a:pt x="15730" y="13482"/>
                    <a:pt x="12678" y="13643"/>
                    <a:pt x="10565" y="13522"/>
                  </a:cubicBezTo>
                  <a:cubicBezTo>
                    <a:pt x="8452" y="13402"/>
                    <a:pt x="7278" y="13000"/>
                    <a:pt x="6104" y="125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8" name="Line"/>
            <p:cNvSpPr/>
            <p:nvPr/>
          </p:nvSpPr>
          <p:spPr>
            <a:xfrm>
              <a:off x="7321549" y="7480300"/>
              <a:ext cx="127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9" name="Line"/>
            <p:cNvSpPr/>
            <p:nvPr/>
          </p:nvSpPr>
          <p:spPr>
            <a:xfrm>
              <a:off x="7467599" y="7220676"/>
              <a:ext cx="273051" cy="329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0" y="2860"/>
                  </a:moveTo>
                  <a:cubicBezTo>
                    <a:pt x="2177" y="2167"/>
                    <a:pt x="4353" y="1475"/>
                    <a:pt x="7200" y="990"/>
                  </a:cubicBezTo>
                  <a:cubicBezTo>
                    <a:pt x="10047" y="506"/>
                    <a:pt x="13563" y="229"/>
                    <a:pt x="15740" y="90"/>
                  </a:cubicBezTo>
                  <a:cubicBezTo>
                    <a:pt x="17916" y="-48"/>
                    <a:pt x="18753" y="-48"/>
                    <a:pt x="18921" y="229"/>
                  </a:cubicBezTo>
                  <a:cubicBezTo>
                    <a:pt x="19088" y="506"/>
                    <a:pt x="18586" y="1060"/>
                    <a:pt x="17498" y="2444"/>
                  </a:cubicBezTo>
                  <a:cubicBezTo>
                    <a:pt x="16409" y="3829"/>
                    <a:pt x="14735" y="6044"/>
                    <a:pt x="12977" y="8398"/>
                  </a:cubicBezTo>
                  <a:cubicBezTo>
                    <a:pt x="11219" y="10752"/>
                    <a:pt x="9377" y="13244"/>
                    <a:pt x="7535" y="15183"/>
                  </a:cubicBezTo>
                  <a:cubicBezTo>
                    <a:pt x="5693" y="17121"/>
                    <a:pt x="3851" y="18506"/>
                    <a:pt x="2512" y="19475"/>
                  </a:cubicBezTo>
                  <a:cubicBezTo>
                    <a:pt x="1172" y="20444"/>
                    <a:pt x="335" y="20998"/>
                    <a:pt x="502" y="21275"/>
                  </a:cubicBezTo>
                  <a:cubicBezTo>
                    <a:pt x="670" y="21552"/>
                    <a:pt x="1842" y="21552"/>
                    <a:pt x="4772" y="21344"/>
                  </a:cubicBezTo>
                  <a:cubicBezTo>
                    <a:pt x="7702" y="21137"/>
                    <a:pt x="12391" y="20721"/>
                    <a:pt x="15488" y="20721"/>
                  </a:cubicBezTo>
                  <a:cubicBezTo>
                    <a:pt x="18586" y="20721"/>
                    <a:pt x="20093" y="21137"/>
                    <a:pt x="21600" y="215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0" name="Line"/>
            <p:cNvSpPr/>
            <p:nvPr/>
          </p:nvSpPr>
          <p:spPr>
            <a:xfrm>
              <a:off x="4182697" y="5078588"/>
              <a:ext cx="4480411" cy="1224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36" fill="norm" stroke="1" extrusionOk="0">
                  <a:moveTo>
                    <a:pt x="835" y="1253"/>
                  </a:moveTo>
                  <a:cubicBezTo>
                    <a:pt x="1253" y="1142"/>
                    <a:pt x="1671" y="1030"/>
                    <a:pt x="2084" y="974"/>
                  </a:cubicBezTo>
                  <a:cubicBezTo>
                    <a:pt x="2497" y="918"/>
                    <a:pt x="2904" y="918"/>
                    <a:pt x="3287" y="881"/>
                  </a:cubicBezTo>
                  <a:cubicBezTo>
                    <a:pt x="3669" y="844"/>
                    <a:pt x="4026" y="769"/>
                    <a:pt x="4393" y="713"/>
                  </a:cubicBezTo>
                  <a:cubicBezTo>
                    <a:pt x="4760" y="658"/>
                    <a:pt x="5137" y="620"/>
                    <a:pt x="5544" y="583"/>
                  </a:cubicBezTo>
                  <a:cubicBezTo>
                    <a:pt x="5952" y="546"/>
                    <a:pt x="6391" y="509"/>
                    <a:pt x="6814" y="490"/>
                  </a:cubicBezTo>
                  <a:cubicBezTo>
                    <a:pt x="7237" y="471"/>
                    <a:pt x="7644" y="471"/>
                    <a:pt x="8072" y="471"/>
                  </a:cubicBezTo>
                  <a:cubicBezTo>
                    <a:pt x="8501" y="471"/>
                    <a:pt x="8949" y="471"/>
                    <a:pt x="9377" y="453"/>
                  </a:cubicBezTo>
                  <a:cubicBezTo>
                    <a:pt x="9805" y="434"/>
                    <a:pt x="10213" y="397"/>
                    <a:pt x="10611" y="360"/>
                  </a:cubicBezTo>
                  <a:cubicBezTo>
                    <a:pt x="11008" y="322"/>
                    <a:pt x="11396" y="285"/>
                    <a:pt x="11778" y="285"/>
                  </a:cubicBezTo>
                  <a:cubicBezTo>
                    <a:pt x="12160" y="285"/>
                    <a:pt x="12537" y="322"/>
                    <a:pt x="12925" y="360"/>
                  </a:cubicBezTo>
                  <a:cubicBezTo>
                    <a:pt x="13312" y="397"/>
                    <a:pt x="13709" y="434"/>
                    <a:pt x="14097" y="490"/>
                  </a:cubicBezTo>
                  <a:cubicBezTo>
                    <a:pt x="14484" y="546"/>
                    <a:pt x="14861" y="620"/>
                    <a:pt x="15228" y="751"/>
                  </a:cubicBezTo>
                  <a:cubicBezTo>
                    <a:pt x="15595" y="881"/>
                    <a:pt x="15952" y="1067"/>
                    <a:pt x="16329" y="1328"/>
                  </a:cubicBezTo>
                  <a:cubicBezTo>
                    <a:pt x="16706" y="1589"/>
                    <a:pt x="17104" y="1924"/>
                    <a:pt x="17466" y="2203"/>
                  </a:cubicBezTo>
                  <a:cubicBezTo>
                    <a:pt x="17828" y="2482"/>
                    <a:pt x="18154" y="2706"/>
                    <a:pt x="18480" y="3004"/>
                  </a:cubicBezTo>
                  <a:cubicBezTo>
                    <a:pt x="18806" y="3302"/>
                    <a:pt x="19132" y="3674"/>
                    <a:pt x="19418" y="4121"/>
                  </a:cubicBezTo>
                  <a:cubicBezTo>
                    <a:pt x="19703" y="4568"/>
                    <a:pt x="19948" y="5089"/>
                    <a:pt x="20192" y="5667"/>
                  </a:cubicBezTo>
                  <a:cubicBezTo>
                    <a:pt x="20437" y="6244"/>
                    <a:pt x="20682" y="6877"/>
                    <a:pt x="20886" y="7473"/>
                  </a:cubicBezTo>
                  <a:cubicBezTo>
                    <a:pt x="21090" y="8069"/>
                    <a:pt x="21253" y="8627"/>
                    <a:pt x="21370" y="9223"/>
                  </a:cubicBezTo>
                  <a:cubicBezTo>
                    <a:pt x="21487" y="9819"/>
                    <a:pt x="21558" y="10452"/>
                    <a:pt x="21574" y="11271"/>
                  </a:cubicBezTo>
                  <a:cubicBezTo>
                    <a:pt x="21589" y="12091"/>
                    <a:pt x="21548" y="13096"/>
                    <a:pt x="21451" y="13971"/>
                  </a:cubicBezTo>
                  <a:cubicBezTo>
                    <a:pt x="21355" y="14847"/>
                    <a:pt x="21202" y="15591"/>
                    <a:pt x="21023" y="16392"/>
                  </a:cubicBezTo>
                  <a:cubicBezTo>
                    <a:pt x="20845" y="17193"/>
                    <a:pt x="20641" y="18049"/>
                    <a:pt x="20371" y="18720"/>
                  </a:cubicBezTo>
                  <a:cubicBezTo>
                    <a:pt x="20101" y="19390"/>
                    <a:pt x="19764" y="19874"/>
                    <a:pt x="19413" y="20209"/>
                  </a:cubicBezTo>
                  <a:cubicBezTo>
                    <a:pt x="19061" y="20544"/>
                    <a:pt x="18694" y="20731"/>
                    <a:pt x="18317" y="20861"/>
                  </a:cubicBezTo>
                  <a:cubicBezTo>
                    <a:pt x="17940" y="20991"/>
                    <a:pt x="17552" y="21066"/>
                    <a:pt x="17180" y="21159"/>
                  </a:cubicBezTo>
                  <a:cubicBezTo>
                    <a:pt x="16808" y="21252"/>
                    <a:pt x="16451" y="21364"/>
                    <a:pt x="16095" y="21438"/>
                  </a:cubicBezTo>
                  <a:cubicBezTo>
                    <a:pt x="15738" y="21513"/>
                    <a:pt x="15381" y="21550"/>
                    <a:pt x="15029" y="21531"/>
                  </a:cubicBezTo>
                  <a:cubicBezTo>
                    <a:pt x="14678" y="21513"/>
                    <a:pt x="14331" y="21438"/>
                    <a:pt x="13980" y="21327"/>
                  </a:cubicBezTo>
                  <a:cubicBezTo>
                    <a:pt x="13628" y="21215"/>
                    <a:pt x="13271" y="21066"/>
                    <a:pt x="12914" y="20917"/>
                  </a:cubicBezTo>
                  <a:cubicBezTo>
                    <a:pt x="12558" y="20768"/>
                    <a:pt x="12201" y="20619"/>
                    <a:pt x="11849" y="20470"/>
                  </a:cubicBezTo>
                  <a:cubicBezTo>
                    <a:pt x="11497" y="20321"/>
                    <a:pt x="11151" y="20172"/>
                    <a:pt x="10794" y="20004"/>
                  </a:cubicBezTo>
                  <a:cubicBezTo>
                    <a:pt x="10437" y="19837"/>
                    <a:pt x="10070" y="19651"/>
                    <a:pt x="9678" y="19446"/>
                  </a:cubicBezTo>
                  <a:cubicBezTo>
                    <a:pt x="9285" y="19241"/>
                    <a:pt x="8868" y="19018"/>
                    <a:pt x="8455" y="18776"/>
                  </a:cubicBezTo>
                  <a:cubicBezTo>
                    <a:pt x="8042" y="18533"/>
                    <a:pt x="7634" y="18273"/>
                    <a:pt x="7247" y="18031"/>
                  </a:cubicBezTo>
                  <a:cubicBezTo>
                    <a:pt x="6859" y="17789"/>
                    <a:pt x="6492" y="17565"/>
                    <a:pt x="6125" y="17398"/>
                  </a:cubicBezTo>
                  <a:cubicBezTo>
                    <a:pt x="5759" y="17230"/>
                    <a:pt x="5392" y="17118"/>
                    <a:pt x="5019" y="17044"/>
                  </a:cubicBezTo>
                  <a:cubicBezTo>
                    <a:pt x="4647" y="16969"/>
                    <a:pt x="4270" y="16932"/>
                    <a:pt x="3873" y="16913"/>
                  </a:cubicBezTo>
                  <a:cubicBezTo>
                    <a:pt x="3475" y="16895"/>
                    <a:pt x="3057" y="16895"/>
                    <a:pt x="2629" y="16895"/>
                  </a:cubicBezTo>
                  <a:cubicBezTo>
                    <a:pt x="2201" y="16895"/>
                    <a:pt x="1763" y="16895"/>
                    <a:pt x="1386" y="16876"/>
                  </a:cubicBezTo>
                  <a:cubicBezTo>
                    <a:pt x="1008" y="16858"/>
                    <a:pt x="692" y="16820"/>
                    <a:pt x="473" y="16597"/>
                  </a:cubicBezTo>
                  <a:cubicBezTo>
                    <a:pt x="254" y="16373"/>
                    <a:pt x="132" y="15964"/>
                    <a:pt x="65" y="15144"/>
                  </a:cubicBezTo>
                  <a:cubicBezTo>
                    <a:pt x="-1" y="14325"/>
                    <a:pt x="-11" y="13096"/>
                    <a:pt x="9" y="11811"/>
                  </a:cubicBezTo>
                  <a:cubicBezTo>
                    <a:pt x="30" y="10527"/>
                    <a:pt x="81" y="9186"/>
                    <a:pt x="193" y="7976"/>
                  </a:cubicBezTo>
                  <a:cubicBezTo>
                    <a:pt x="305" y="6765"/>
                    <a:pt x="478" y="5685"/>
                    <a:pt x="697" y="4680"/>
                  </a:cubicBezTo>
                  <a:cubicBezTo>
                    <a:pt x="917" y="3674"/>
                    <a:pt x="1182" y="2743"/>
                    <a:pt x="1467" y="1961"/>
                  </a:cubicBezTo>
                  <a:cubicBezTo>
                    <a:pt x="1752" y="1179"/>
                    <a:pt x="2058" y="546"/>
                    <a:pt x="2262" y="248"/>
                  </a:cubicBezTo>
                  <a:cubicBezTo>
                    <a:pt x="2466" y="-50"/>
                    <a:pt x="2568" y="-13"/>
                    <a:pt x="2670" y="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1" name="Line"/>
            <p:cNvSpPr/>
            <p:nvPr/>
          </p:nvSpPr>
          <p:spPr>
            <a:xfrm>
              <a:off x="1160123" y="6068112"/>
              <a:ext cx="2855004" cy="816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530" fill="norm" stroke="1" extrusionOk="0">
                  <a:moveTo>
                    <a:pt x="1694" y="4921"/>
                  </a:moveTo>
                  <a:cubicBezTo>
                    <a:pt x="2237" y="4196"/>
                    <a:pt x="2781" y="3470"/>
                    <a:pt x="3301" y="2912"/>
                  </a:cubicBezTo>
                  <a:cubicBezTo>
                    <a:pt x="3820" y="2354"/>
                    <a:pt x="4316" y="1963"/>
                    <a:pt x="4867" y="1628"/>
                  </a:cubicBezTo>
                  <a:cubicBezTo>
                    <a:pt x="5419" y="1294"/>
                    <a:pt x="6027" y="1014"/>
                    <a:pt x="6602" y="819"/>
                  </a:cubicBezTo>
                  <a:cubicBezTo>
                    <a:pt x="7178" y="624"/>
                    <a:pt x="7721" y="512"/>
                    <a:pt x="8313" y="428"/>
                  </a:cubicBezTo>
                  <a:cubicBezTo>
                    <a:pt x="8904" y="345"/>
                    <a:pt x="9544" y="289"/>
                    <a:pt x="10183" y="289"/>
                  </a:cubicBezTo>
                  <a:cubicBezTo>
                    <a:pt x="10823" y="289"/>
                    <a:pt x="11462" y="345"/>
                    <a:pt x="12118" y="401"/>
                  </a:cubicBezTo>
                  <a:cubicBezTo>
                    <a:pt x="12774" y="456"/>
                    <a:pt x="13445" y="512"/>
                    <a:pt x="14069" y="428"/>
                  </a:cubicBezTo>
                  <a:cubicBezTo>
                    <a:pt x="14692" y="345"/>
                    <a:pt x="15268" y="121"/>
                    <a:pt x="15819" y="38"/>
                  </a:cubicBezTo>
                  <a:cubicBezTo>
                    <a:pt x="16371" y="-46"/>
                    <a:pt x="16898" y="10"/>
                    <a:pt x="17402" y="205"/>
                  </a:cubicBezTo>
                  <a:cubicBezTo>
                    <a:pt x="17906" y="401"/>
                    <a:pt x="18385" y="735"/>
                    <a:pt x="18849" y="1014"/>
                  </a:cubicBezTo>
                  <a:cubicBezTo>
                    <a:pt x="19313" y="1294"/>
                    <a:pt x="19760" y="1517"/>
                    <a:pt x="20176" y="2075"/>
                  </a:cubicBezTo>
                  <a:cubicBezTo>
                    <a:pt x="20592" y="2633"/>
                    <a:pt x="20975" y="3526"/>
                    <a:pt x="21207" y="4280"/>
                  </a:cubicBezTo>
                  <a:cubicBezTo>
                    <a:pt x="21439" y="5033"/>
                    <a:pt x="21519" y="5647"/>
                    <a:pt x="21551" y="6233"/>
                  </a:cubicBezTo>
                  <a:cubicBezTo>
                    <a:pt x="21583" y="6819"/>
                    <a:pt x="21567" y="7377"/>
                    <a:pt x="21455" y="8131"/>
                  </a:cubicBezTo>
                  <a:cubicBezTo>
                    <a:pt x="21343" y="8884"/>
                    <a:pt x="21135" y="9833"/>
                    <a:pt x="20872" y="10754"/>
                  </a:cubicBezTo>
                  <a:cubicBezTo>
                    <a:pt x="20608" y="11675"/>
                    <a:pt x="20288" y="12568"/>
                    <a:pt x="19952" y="13266"/>
                  </a:cubicBezTo>
                  <a:cubicBezTo>
                    <a:pt x="19616" y="13963"/>
                    <a:pt x="19265" y="14466"/>
                    <a:pt x="18841" y="14996"/>
                  </a:cubicBezTo>
                  <a:cubicBezTo>
                    <a:pt x="18417" y="15526"/>
                    <a:pt x="17922" y="16084"/>
                    <a:pt x="17442" y="16531"/>
                  </a:cubicBezTo>
                  <a:cubicBezTo>
                    <a:pt x="16962" y="16977"/>
                    <a:pt x="16499" y="17312"/>
                    <a:pt x="16051" y="17591"/>
                  </a:cubicBezTo>
                  <a:cubicBezTo>
                    <a:pt x="15603" y="17870"/>
                    <a:pt x="15172" y="18094"/>
                    <a:pt x="14684" y="18317"/>
                  </a:cubicBezTo>
                  <a:cubicBezTo>
                    <a:pt x="14196" y="18540"/>
                    <a:pt x="13653" y="18763"/>
                    <a:pt x="13117" y="18959"/>
                  </a:cubicBezTo>
                  <a:cubicBezTo>
                    <a:pt x="12582" y="19154"/>
                    <a:pt x="12054" y="19321"/>
                    <a:pt x="11526" y="19461"/>
                  </a:cubicBezTo>
                  <a:cubicBezTo>
                    <a:pt x="10999" y="19601"/>
                    <a:pt x="10471" y="19712"/>
                    <a:pt x="9976" y="19824"/>
                  </a:cubicBezTo>
                  <a:cubicBezTo>
                    <a:pt x="9480" y="19935"/>
                    <a:pt x="9016" y="20047"/>
                    <a:pt x="8505" y="20187"/>
                  </a:cubicBezTo>
                  <a:cubicBezTo>
                    <a:pt x="7993" y="20326"/>
                    <a:pt x="7433" y="20494"/>
                    <a:pt x="6898" y="20633"/>
                  </a:cubicBezTo>
                  <a:cubicBezTo>
                    <a:pt x="6362" y="20773"/>
                    <a:pt x="5851" y="20884"/>
                    <a:pt x="5291" y="20996"/>
                  </a:cubicBezTo>
                  <a:cubicBezTo>
                    <a:pt x="4731" y="21107"/>
                    <a:pt x="4124" y="21219"/>
                    <a:pt x="3564" y="21331"/>
                  </a:cubicBezTo>
                  <a:cubicBezTo>
                    <a:pt x="3005" y="21442"/>
                    <a:pt x="2493" y="21554"/>
                    <a:pt x="2069" y="21526"/>
                  </a:cubicBezTo>
                  <a:cubicBezTo>
                    <a:pt x="1646" y="21498"/>
                    <a:pt x="1310" y="21331"/>
                    <a:pt x="1014" y="20773"/>
                  </a:cubicBezTo>
                  <a:cubicBezTo>
                    <a:pt x="718" y="20214"/>
                    <a:pt x="463" y="19266"/>
                    <a:pt x="295" y="17982"/>
                  </a:cubicBezTo>
                  <a:cubicBezTo>
                    <a:pt x="127" y="16698"/>
                    <a:pt x="47" y="15080"/>
                    <a:pt x="15" y="13545"/>
                  </a:cubicBezTo>
                  <a:cubicBezTo>
                    <a:pt x="-17" y="12010"/>
                    <a:pt x="-1" y="10559"/>
                    <a:pt x="111" y="9163"/>
                  </a:cubicBezTo>
                  <a:cubicBezTo>
                    <a:pt x="223" y="7768"/>
                    <a:pt x="431" y="6428"/>
                    <a:pt x="670" y="5507"/>
                  </a:cubicBezTo>
                  <a:cubicBezTo>
                    <a:pt x="910" y="4587"/>
                    <a:pt x="1182" y="4084"/>
                    <a:pt x="1590" y="3777"/>
                  </a:cubicBezTo>
                  <a:cubicBezTo>
                    <a:pt x="1998" y="3470"/>
                    <a:pt x="2541" y="3359"/>
                    <a:pt x="3061" y="3414"/>
                  </a:cubicBezTo>
                  <a:cubicBezTo>
                    <a:pt x="3580" y="3470"/>
                    <a:pt x="4076" y="3694"/>
                    <a:pt x="4396" y="3917"/>
                  </a:cubicBezTo>
                  <a:cubicBezTo>
                    <a:pt x="4715" y="4140"/>
                    <a:pt x="4859" y="4363"/>
                    <a:pt x="5003" y="458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2" name="Line"/>
            <p:cNvSpPr/>
            <p:nvPr/>
          </p:nvSpPr>
          <p:spPr>
            <a:xfrm>
              <a:off x="7461249" y="6254750"/>
              <a:ext cx="42354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314"/>
                  </a:moveTo>
                  <a:cubicBezTo>
                    <a:pt x="184" y="1543"/>
                    <a:pt x="367" y="771"/>
                    <a:pt x="637" y="771"/>
                  </a:cubicBezTo>
                  <a:cubicBezTo>
                    <a:pt x="907" y="771"/>
                    <a:pt x="1263" y="1543"/>
                    <a:pt x="1673" y="1929"/>
                  </a:cubicBezTo>
                  <a:cubicBezTo>
                    <a:pt x="2083" y="2314"/>
                    <a:pt x="2548" y="2314"/>
                    <a:pt x="2958" y="2314"/>
                  </a:cubicBezTo>
                  <a:cubicBezTo>
                    <a:pt x="3368" y="2314"/>
                    <a:pt x="3724" y="2314"/>
                    <a:pt x="4102" y="2057"/>
                  </a:cubicBezTo>
                  <a:cubicBezTo>
                    <a:pt x="4480" y="1800"/>
                    <a:pt x="4879" y="1286"/>
                    <a:pt x="5306" y="900"/>
                  </a:cubicBezTo>
                  <a:cubicBezTo>
                    <a:pt x="5732" y="514"/>
                    <a:pt x="6185" y="257"/>
                    <a:pt x="6649" y="129"/>
                  </a:cubicBezTo>
                  <a:cubicBezTo>
                    <a:pt x="7114" y="0"/>
                    <a:pt x="7589" y="0"/>
                    <a:pt x="7993" y="0"/>
                  </a:cubicBezTo>
                  <a:cubicBezTo>
                    <a:pt x="8398" y="0"/>
                    <a:pt x="8733" y="0"/>
                    <a:pt x="9078" y="129"/>
                  </a:cubicBezTo>
                  <a:cubicBezTo>
                    <a:pt x="9424" y="257"/>
                    <a:pt x="9780" y="514"/>
                    <a:pt x="10142" y="900"/>
                  </a:cubicBezTo>
                  <a:cubicBezTo>
                    <a:pt x="10503" y="1286"/>
                    <a:pt x="10870" y="1800"/>
                    <a:pt x="11226" y="2186"/>
                  </a:cubicBezTo>
                  <a:cubicBezTo>
                    <a:pt x="11583" y="2571"/>
                    <a:pt x="11928" y="2829"/>
                    <a:pt x="12279" y="3214"/>
                  </a:cubicBezTo>
                  <a:cubicBezTo>
                    <a:pt x="12630" y="3600"/>
                    <a:pt x="12986" y="4114"/>
                    <a:pt x="13337" y="4757"/>
                  </a:cubicBezTo>
                  <a:cubicBezTo>
                    <a:pt x="13688" y="5400"/>
                    <a:pt x="14033" y="6171"/>
                    <a:pt x="14373" y="6814"/>
                  </a:cubicBezTo>
                  <a:cubicBezTo>
                    <a:pt x="14713" y="7457"/>
                    <a:pt x="15048" y="7971"/>
                    <a:pt x="15452" y="8743"/>
                  </a:cubicBezTo>
                  <a:cubicBezTo>
                    <a:pt x="15857" y="9514"/>
                    <a:pt x="16332" y="10543"/>
                    <a:pt x="16786" y="11314"/>
                  </a:cubicBezTo>
                  <a:cubicBezTo>
                    <a:pt x="17239" y="12086"/>
                    <a:pt x="17671" y="12600"/>
                    <a:pt x="18081" y="13243"/>
                  </a:cubicBezTo>
                  <a:cubicBezTo>
                    <a:pt x="18491" y="13886"/>
                    <a:pt x="18880" y="14657"/>
                    <a:pt x="19290" y="15300"/>
                  </a:cubicBezTo>
                  <a:cubicBezTo>
                    <a:pt x="19700" y="15943"/>
                    <a:pt x="20132" y="16457"/>
                    <a:pt x="20521" y="17486"/>
                  </a:cubicBezTo>
                  <a:cubicBezTo>
                    <a:pt x="20909" y="18514"/>
                    <a:pt x="21255" y="20057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3" name="Line"/>
            <p:cNvSpPr/>
            <p:nvPr/>
          </p:nvSpPr>
          <p:spPr>
            <a:xfrm>
              <a:off x="8271933" y="6267450"/>
              <a:ext cx="78318" cy="172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016" y="688"/>
                    <a:pt x="20432" y="1376"/>
                    <a:pt x="19849" y="2210"/>
                  </a:cubicBezTo>
                  <a:cubicBezTo>
                    <a:pt x="19265" y="3044"/>
                    <a:pt x="18681" y="4024"/>
                    <a:pt x="17805" y="5016"/>
                  </a:cubicBezTo>
                  <a:cubicBezTo>
                    <a:pt x="16930" y="6009"/>
                    <a:pt x="15762" y="7015"/>
                    <a:pt x="14303" y="8060"/>
                  </a:cubicBezTo>
                  <a:cubicBezTo>
                    <a:pt x="12843" y="9106"/>
                    <a:pt x="11092" y="10191"/>
                    <a:pt x="9049" y="11276"/>
                  </a:cubicBezTo>
                  <a:cubicBezTo>
                    <a:pt x="7005" y="12362"/>
                    <a:pt x="4670" y="13447"/>
                    <a:pt x="2919" y="14519"/>
                  </a:cubicBezTo>
                  <a:cubicBezTo>
                    <a:pt x="1168" y="15591"/>
                    <a:pt x="0" y="16650"/>
                    <a:pt x="0" y="17550"/>
                  </a:cubicBezTo>
                  <a:cubicBezTo>
                    <a:pt x="0" y="18450"/>
                    <a:pt x="1168" y="19191"/>
                    <a:pt x="3503" y="19840"/>
                  </a:cubicBezTo>
                  <a:cubicBezTo>
                    <a:pt x="5838" y="20488"/>
                    <a:pt x="9341" y="21044"/>
                    <a:pt x="1284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4" name="Line"/>
            <p:cNvSpPr/>
            <p:nvPr/>
          </p:nvSpPr>
          <p:spPr>
            <a:xfrm>
              <a:off x="8610599" y="6426200"/>
              <a:ext cx="1778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4645"/>
                    <a:pt x="8229" y="9290"/>
                    <a:pt x="11829" y="12890"/>
                  </a:cubicBezTo>
                  <a:cubicBezTo>
                    <a:pt x="15429" y="16490"/>
                    <a:pt x="18514" y="19045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5" name="Line"/>
            <p:cNvSpPr/>
            <p:nvPr/>
          </p:nvSpPr>
          <p:spPr>
            <a:xfrm>
              <a:off x="8750299" y="6432550"/>
              <a:ext cx="127001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2857"/>
                    <a:pt x="12960" y="5714"/>
                    <a:pt x="9360" y="8686"/>
                  </a:cubicBezTo>
                  <a:cubicBezTo>
                    <a:pt x="5760" y="11657"/>
                    <a:pt x="2880" y="14743"/>
                    <a:pt x="1440" y="16914"/>
                  </a:cubicBezTo>
                  <a:cubicBezTo>
                    <a:pt x="0" y="19086"/>
                    <a:pt x="0" y="20343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6" name="Line"/>
            <p:cNvSpPr/>
            <p:nvPr/>
          </p:nvSpPr>
          <p:spPr>
            <a:xfrm>
              <a:off x="8870949" y="6635186"/>
              <a:ext cx="1206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305" y="2735"/>
                    <a:pt x="10611" y="-1585"/>
                    <a:pt x="14211" y="575"/>
                  </a:cubicBezTo>
                  <a:cubicBezTo>
                    <a:pt x="17811" y="2735"/>
                    <a:pt x="19705" y="11375"/>
                    <a:pt x="21600" y="200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7" name="Line"/>
            <p:cNvSpPr/>
            <p:nvPr/>
          </p:nvSpPr>
          <p:spPr>
            <a:xfrm>
              <a:off x="8858249" y="6705600"/>
              <a:ext cx="1587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8" name="Line"/>
            <p:cNvSpPr/>
            <p:nvPr/>
          </p:nvSpPr>
          <p:spPr>
            <a:xfrm>
              <a:off x="9089743" y="6377151"/>
              <a:ext cx="131124" cy="501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7" h="21483" fill="norm" stroke="1" extrusionOk="0">
                  <a:moveTo>
                    <a:pt x="6626" y="12449"/>
                  </a:moveTo>
                  <a:cubicBezTo>
                    <a:pt x="5276" y="14083"/>
                    <a:pt x="3926" y="15717"/>
                    <a:pt x="3251" y="17078"/>
                  </a:cubicBezTo>
                  <a:cubicBezTo>
                    <a:pt x="2576" y="18439"/>
                    <a:pt x="2576" y="19528"/>
                    <a:pt x="2407" y="20300"/>
                  </a:cubicBezTo>
                  <a:cubicBezTo>
                    <a:pt x="2238" y="21071"/>
                    <a:pt x="1901" y="21525"/>
                    <a:pt x="1563" y="21480"/>
                  </a:cubicBezTo>
                  <a:cubicBezTo>
                    <a:pt x="1226" y="21434"/>
                    <a:pt x="888" y="20890"/>
                    <a:pt x="551" y="18984"/>
                  </a:cubicBezTo>
                  <a:cubicBezTo>
                    <a:pt x="213" y="17078"/>
                    <a:pt x="-124" y="13811"/>
                    <a:pt x="45" y="10861"/>
                  </a:cubicBezTo>
                  <a:cubicBezTo>
                    <a:pt x="213" y="7912"/>
                    <a:pt x="888" y="5280"/>
                    <a:pt x="1732" y="3691"/>
                  </a:cubicBezTo>
                  <a:cubicBezTo>
                    <a:pt x="2576" y="2103"/>
                    <a:pt x="3588" y="1559"/>
                    <a:pt x="4601" y="1105"/>
                  </a:cubicBezTo>
                  <a:cubicBezTo>
                    <a:pt x="5613" y="651"/>
                    <a:pt x="6626" y="288"/>
                    <a:pt x="7976" y="107"/>
                  </a:cubicBezTo>
                  <a:cubicBezTo>
                    <a:pt x="9326" y="-75"/>
                    <a:pt x="11013" y="-75"/>
                    <a:pt x="13376" y="515"/>
                  </a:cubicBezTo>
                  <a:cubicBezTo>
                    <a:pt x="15738" y="1105"/>
                    <a:pt x="18776" y="2285"/>
                    <a:pt x="19282" y="3601"/>
                  </a:cubicBezTo>
                  <a:cubicBezTo>
                    <a:pt x="19788" y="4917"/>
                    <a:pt x="17763" y="6369"/>
                    <a:pt x="15907" y="7276"/>
                  </a:cubicBezTo>
                  <a:cubicBezTo>
                    <a:pt x="14051" y="8184"/>
                    <a:pt x="12363" y="8547"/>
                    <a:pt x="10676" y="8819"/>
                  </a:cubicBezTo>
                  <a:cubicBezTo>
                    <a:pt x="8988" y="9091"/>
                    <a:pt x="7301" y="9273"/>
                    <a:pt x="7132" y="9545"/>
                  </a:cubicBezTo>
                  <a:cubicBezTo>
                    <a:pt x="6963" y="9817"/>
                    <a:pt x="8313" y="10180"/>
                    <a:pt x="11013" y="10725"/>
                  </a:cubicBezTo>
                  <a:cubicBezTo>
                    <a:pt x="13713" y="11270"/>
                    <a:pt x="17763" y="11996"/>
                    <a:pt x="19620" y="12586"/>
                  </a:cubicBezTo>
                  <a:cubicBezTo>
                    <a:pt x="21476" y="13175"/>
                    <a:pt x="21138" y="13629"/>
                    <a:pt x="19788" y="13992"/>
                  </a:cubicBezTo>
                  <a:cubicBezTo>
                    <a:pt x="18439" y="14355"/>
                    <a:pt x="16076" y="14628"/>
                    <a:pt x="14051" y="14764"/>
                  </a:cubicBezTo>
                  <a:cubicBezTo>
                    <a:pt x="12026" y="14900"/>
                    <a:pt x="10338" y="14900"/>
                    <a:pt x="9495" y="14673"/>
                  </a:cubicBezTo>
                  <a:cubicBezTo>
                    <a:pt x="8651" y="14446"/>
                    <a:pt x="8651" y="13992"/>
                    <a:pt x="8651" y="13720"/>
                  </a:cubicBezTo>
                  <a:cubicBezTo>
                    <a:pt x="8651" y="13448"/>
                    <a:pt x="8651" y="13357"/>
                    <a:pt x="8651" y="132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9" name="Line"/>
            <p:cNvSpPr/>
            <p:nvPr/>
          </p:nvSpPr>
          <p:spPr>
            <a:xfrm>
              <a:off x="9251949" y="6642100"/>
              <a:ext cx="55875" cy="97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221" fill="norm" stroke="1" extrusionOk="0">
                  <a:moveTo>
                    <a:pt x="7200" y="2757"/>
                  </a:moveTo>
                  <a:cubicBezTo>
                    <a:pt x="10400" y="1379"/>
                    <a:pt x="13600" y="0"/>
                    <a:pt x="13200" y="460"/>
                  </a:cubicBezTo>
                  <a:cubicBezTo>
                    <a:pt x="12800" y="919"/>
                    <a:pt x="8800" y="3217"/>
                    <a:pt x="6400" y="5515"/>
                  </a:cubicBezTo>
                  <a:cubicBezTo>
                    <a:pt x="4000" y="7813"/>
                    <a:pt x="3200" y="10111"/>
                    <a:pt x="2800" y="12638"/>
                  </a:cubicBezTo>
                  <a:cubicBezTo>
                    <a:pt x="2400" y="15166"/>
                    <a:pt x="2400" y="17923"/>
                    <a:pt x="4400" y="19532"/>
                  </a:cubicBezTo>
                  <a:cubicBezTo>
                    <a:pt x="6400" y="21140"/>
                    <a:pt x="10400" y="21600"/>
                    <a:pt x="13600" y="20911"/>
                  </a:cubicBezTo>
                  <a:cubicBezTo>
                    <a:pt x="16800" y="20221"/>
                    <a:pt x="19200" y="18383"/>
                    <a:pt x="20400" y="15396"/>
                  </a:cubicBezTo>
                  <a:cubicBezTo>
                    <a:pt x="21600" y="12409"/>
                    <a:pt x="21600" y="8272"/>
                    <a:pt x="18000" y="5515"/>
                  </a:cubicBezTo>
                  <a:cubicBezTo>
                    <a:pt x="14400" y="2757"/>
                    <a:pt x="7200" y="1379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0" name="Line"/>
            <p:cNvSpPr/>
            <p:nvPr/>
          </p:nvSpPr>
          <p:spPr>
            <a:xfrm>
              <a:off x="9370337" y="6583727"/>
              <a:ext cx="154664" cy="45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185" fill="norm" stroke="1" extrusionOk="0">
                  <a:moveTo>
                    <a:pt x="312" y="21185"/>
                  </a:moveTo>
                  <a:cubicBezTo>
                    <a:pt x="20" y="16276"/>
                    <a:pt x="-272" y="11367"/>
                    <a:pt x="458" y="7440"/>
                  </a:cubicBezTo>
                  <a:cubicBezTo>
                    <a:pt x="1187" y="3512"/>
                    <a:pt x="2939" y="567"/>
                    <a:pt x="6587" y="76"/>
                  </a:cubicBezTo>
                  <a:cubicBezTo>
                    <a:pt x="10236" y="-415"/>
                    <a:pt x="15782" y="1549"/>
                    <a:pt x="21328" y="35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1" name="Line"/>
            <p:cNvSpPr/>
            <p:nvPr/>
          </p:nvSpPr>
          <p:spPr>
            <a:xfrm>
              <a:off x="9436099" y="6527800"/>
              <a:ext cx="635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2" name="Line"/>
            <p:cNvSpPr/>
            <p:nvPr/>
          </p:nvSpPr>
          <p:spPr>
            <a:xfrm>
              <a:off x="9525425" y="6363643"/>
              <a:ext cx="173460" cy="493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14" fill="norm" stroke="1" extrusionOk="0">
                  <a:moveTo>
                    <a:pt x="8536" y="9334"/>
                  </a:moveTo>
                  <a:cubicBezTo>
                    <a:pt x="6714" y="11265"/>
                    <a:pt x="4893" y="13195"/>
                    <a:pt x="3591" y="15079"/>
                  </a:cubicBezTo>
                  <a:cubicBezTo>
                    <a:pt x="2290" y="16963"/>
                    <a:pt x="1509" y="18802"/>
                    <a:pt x="989" y="19950"/>
                  </a:cubicBezTo>
                  <a:cubicBezTo>
                    <a:pt x="468" y="21099"/>
                    <a:pt x="208" y="21559"/>
                    <a:pt x="78" y="21375"/>
                  </a:cubicBezTo>
                  <a:cubicBezTo>
                    <a:pt x="-52" y="21191"/>
                    <a:pt x="-52" y="20364"/>
                    <a:pt x="338" y="18480"/>
                  </a:cubicBezTo>
                  <a:cubicBezTo>
                    <a:pt x="729" y="16596"/>
                    <a:pt x="1509" y="13654"/>
                    <a:pt x="2811" y="10805"/>
                  </a:cubicBezTo>
                  <a:cubicBezTo>
                    <a:pt x="4112" y="7956"/>
                    <a:pt x="5934" y="5198"/>
                    <a:pt x="7235" y="3498"/>
                  </a:cubicBezTo>
                  <a:cubicBezTo>
                    <a:pt x="8536" y="1797"/>
                    <a:pt x="9317" y="1154"/>
                    <a:pt x="10358" y="694"/>
                  </a:cubicBezTo>
                  <a:cubicBezTo>
                    <a:pt x="11399" y="235"/>
                    <a:pt x="12700" y="-41"/>
                    <a:pt x="13741" y="5"/>
                  </a:cubicBezTo>
                  <a:cubicBezTo>
                    <a:pt x="14782" y="51"/>
                    <a:pt x="15562" y="419"/>
                    <a:pt x="16603" y="1338"/>
                  </a:cubicBezTo>
                  <a:cubicBezTo>
                    <a:pt x="17644" y="2257"/>
                    <a:pt x="18946" y="3728"/>
                    <a:pt x="19726" y="4739"/>
                  </a:cubicBezTo>
                  <a:cubicBezTo>
                    <a:pt x="20507" y="5750"/>
                    <a:pt x="20767" y="6301"/>
                    <a:pt x="20377" y="6715"/>
                  </a:cubicBezTo>
                  <a:cubicBezTo>
                    <a:pt x="19987" y="7128"/>
                    <a:pt x="18946" y="7404"/>
                    <a:pt x="17124" y="7634"/>
                  </a:cubicBezTo>
                  <a:cubicBezTo>
                    <a:pt x="15302" y="7864"/>
                    <a:pt x="12700" y="8048"/>
                    <a:pt x="12179" y="8277"/>
                  </a:cubicBezTo>
                  <a:cubicBezTo>
                    <a:pt x="11659" y="8507"/>
                    <a:pt x="13220" y="8783"/>
                    <a:pt x="15042" y="9242"/>
                  </a:cubicBezTo>
                  <a:cubicBezTo>
                    <a:pt x="16864" y="9702"/>
                    <a:pt x="18946" y="10345"/>
                    <a:pt x="20117" y="10897"/>
                  </a:cubicBezTo>
                  <a:cubicBezTo>
                    <a:pt x="21288" y="11448"/>
                    <a:pt x="21548" y="11908"/>
                    <a:pt x="21158" y="12276"/>
                  </a:cubicBezTo>
                  <a:cubicBezTo>
                    <a:pt x="20767" y="12643"/>
                    <a:pt x="19726" y="12919"/>
                    <a:pt x="17775" y="13103"/>
                  </a:cubicBezTo>
                  <a:cubicBezTo>
                    <a:pt x="15823" y="13287"/>
                    <a:pt x="12960" y="13379"/>
                    <a:pt x="10878" y="13195"/>
                  </a:cubicBezTo>
                  <a:cubicBezTo>
                    <a:pt x="8796" y="13011"/>
                    <a:pt x="7495" y="12551"/>
                    <a:pt x="6194" y="1209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3" name="Line"/>
            <p:cNvSpPr/>
            <p:nvPr/>
          </p:nvSpPr>
          <p:spPr>
            <a:xfrm>
              <a:off x="9740899" y="6604000"/>
              <a:ext cx="9808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4500"/>
                    <a:pt x="21600" y="9000"/>
                    <a:pt x="19440" y="12600"/>
                  </a:cubicBezTo>
                  <a:cubicBezTo>
                    <a:pt x="17280" y="16200"/>
                    <a:pt x="8640" y="189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4" name="Line"/>
            <p:cNvSpPr/>
            <p:nvPr/>
          </p:nvSpPr>
          <p:spPr>
            <a:xfrm>
              <a:off x="9804399" y="6419850"/>
              <a:ext cx="17145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33" y="4320"/>
                    <a:pt x="10667" y="8640"/>
                    <a:pt x="14267" y="12240"/>
                  </a:cubicBezTo>
                  <a:cubicBezTo>
                    <a:pt x="17867" y="15840"/>
                    <a:pt x="19733" y="1872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5" name="Line"/>
            <p:cNvSpPr/>
            <p:nvPr/>
          </p:nvSpPr>
          <p:spPr>
            <a:xfrm>
              <a:off x="9829799" y="6457950"/>
              <a:ext cx="17145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33" y="2661"/>
                    <a:pt x="16267" y="5322"/>
                    <a:pt x="13067" y="8139"/>
                  </a:cubicBezTo>
                  <a:cubicBezTo>
                    <a:pt x="9867" y="10957"/>
                    <a:pt x="6133" y="13930"/>
                    <a:pt x="3867" y="16200"/>
                  </a:cubicBezTo>
                  <a:cubicBezTo>
                    <a:pt x="1600" y="18470"/>
                    <a:pt x="800" y="2003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6" name="Line"/>
            <p:cNvSpPr/>
            <p:nvPr/>
          </p:nvSpPr>
          <p:spPr>
            <a:xfrm>
              <a:off x="10077449" y="6590730"/>
              <a:ext cx="127001" cy="19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21" fill="norm" stroke="1" extrusionOk="0">
                  <a:moveTo>
                    <a:pt x="0" y="20021"/>
                  </a:moveTo>
                  <a:cubicBezTo>
                    <a:pt x="1080" y="11381"/>
                    <a:pt x="2160" y="2741"/>
                    <a:pt x="4680" y="581"/>
                  </a:cubicBezTo>
                  <a:cubicBezTo>
                    <a:pt x="7200" y="-1579"/>
                    <a:pt x="11160" y="2741"/>
                    <a:pt x="14220" y="5981"/>
                  </a:cubicBezTo>
                  <a:cubicBezTo>
                    <a:pt x="17280" y="9221"/>
                    <a:pt x="19440" y="11381"/>
                    <a:pt x="21600" y="135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7" name="Line"/>
            <p:cNvSpPr/>
            <p:nvPr/>
          </p:nvSpPr>
          <p:spPr>
            <a:xfrm>
              <a:off x="10114327" y="6515100"/>
              <a:ext cx="13924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281"/>
                    <a:pt x="-1303" y="8562"/>
                    <a:pt x="240" y="12162"/>
                  </a:cubicBezTo>
                  <a:cubicBezTo>
                    <a:pt x="1783" y="15762"/>
                    <a:pt x="11040" y="18681"/>
                    <a:pt x="2029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8" name="Line"/>
            <p:cNvSpPr/>
            <p:nvPr/>
          </p:nvSpPr>
          <p:spPr>
            <a:xfrm>
              <a:off x="10204979" y="6370779"/>
              <a:ext cx="161169" cy="543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401" fill="norm" stroke="1" extrusionOk="0">
                  <a:moveTo>
                    <a:pt x="7504" y="9439"/>
                  </a:moveTo>
                  <a:cubicBezTo>
                    <a:pt x="6382" y="11524"/>
                    <a:pt x="5260" y="13609"/>
                    <a:pt x="4278" y="15486"/>
                  </a:cubicBezTo>
                  <a:cubicBezTo>
                    <a:pt x="3296" y="17362"/>
                    <a:pt x="2455" y="19030"/>
                    <a:pt x="1753" y="20073"/>
                  </a:cubicBezTo>
                  <a:cubicBezTo>
                    <a:pt x="1052" y="21115"/>
                    <a:pt x="491" y="21532"/>
                    <a:pt x="211" y="21365"/>
                  </a:cubicBezTo>
                  <a:cubicBezTo>
                    <a:pt x="-70" y="21198"/>
                    <a:pt x="-70" y="20448"/>
                    <a:pt x="211" y="18613"/>
                  </a:cubicBezTo>
                  <a:cubicBezTo>
                    <a:pt x="491" y="16778"/>
                    <a:pt x="1052" y="13859"/>
                    <a:pt x="2034" y="11316"/>
                  </a:cubicBezTo>
                  <a:cubicBezTo>
                    <a:pt x="3016" y="8772"/>
                    <a:pt x="4418" y="6604"/>
                    <a:pt x="5961" y="4852"/>
                  </a:cubicBezTo>
                  <a:cubicBezTo>
                    <a:pt x="7504" y="3101"/>
                    <a:pt x="9187" y="1767"/>
                    <a:pt x="10590" y="974"/>
                  </a:cubicBezTo>
                  <a:cubicBezTo>
                    <a:pt x="11992" y="182"/>
                    <a:pt x="13114" y="-68"/>
                    <a:pt x="13956" y="15"/>
                  </a:cubicBezTo>
                  <a:cubicBezTo>
                    <a:pt x="14798" y="99"/>
                    <a:pt x="15359" y="516"/>
                    <a:pt x="16481" y="1725"/>
                  </a:cubicBezTo>
                  <a:cubicBezTo>
                    <a:pt x="17603" y="2934"/>
                    <a:pt x="19286" y="4936"/>
                    <a:pt x="20127" y="6145"/>
                  </a:cubicBezTo>
                  <a:cubicBezTo>
                    <a:pt x="20969" y="7354"/>
                    <a:pt x="20969" y="7771"/>
                    <a:pt x="20408" y="8147"/>
                  </a:cubicBezTo>
                  <a:cubicBezTo>
                    <a:pt x="19847" y="8522"/>
                    <a:pt x="18725" y="8856"/>
                    <a:pt x="17042" y="9022"/>
                  </a:cubicBezTo>
                  <a:cubicBezTo>
                    <a:pt x="15359" y="9189"/>
                    <a:pt x="13114" y="9189"/>
                    <a:pt x="12694" y="9147"/>
                  </a:cubicBezTo>
                  <a:cubicBezTo>
                    <a:pt x="12273" y="9106"/>
                    <a:pt x="13675" y="9022"/>
                    <a:pt x="14938" y="9106"/>
                  </a:cubicBezTo>
                  <a:cubicBezTo>
                    <a:pt x="16200" y="9189"/>
                    <a:pt x="17322" y="9439"/>
                    <a:pt x="18304" y="9731"/>
                  </a:cubicBezTo>
                  <a:cubicBezTo>
                    <a:pt x="19286" y="10023"/>
                    <a:pt x="20127" y="10357"/>
                    <a:pt x="20688" y="10732"/>
                  </a:cubicBezTo>
                  <a:cubicBezTo>
                    <a:pt x="21249" y="11107"/>
                    <a:pt x="21530" y="11524"/>
                    <a:pt x="21249" y="11900"/>
                  </a:cubicBezTo>
                  <a:cubicBezTo>
                    <a:pt x="20969" y="12275"/>
                    <a:pt x="20127" y="12608"/>
                    <a:pt x="18024" y="12859"/>
                  </a:cubicBezTo>
                  <a:cubicBezTo>
                    <a:pt x="15920" y="13109"/>
                    <a:pt x="12553" y="13276"/>
                    <a:pt x="9187" y="134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9" name="Line"/>
            <p:cNvSpPr/>
            <p:nvPr/>
          </p:nvSpPr>
          <p:spPr>
            <a:xfrm>
              <a:off x="10375899" y="6610341"/>
              <a:ext cx="139701" cy="138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8" fill="norm" stroke="1" extrusionOk="0">
                  <a:moveTo>
                    <a:pt x="0" y="5804"/>
                  </a:moveTo>
                  <a:cubicBezTo>
                    <a:pt x="982" y="4192"/>
                    <a:pt x="1964" y="2580"/>
                    <a:pt x="4255" y="1452"/>
                  </a:cubicBezTo>
                  <a:cubicBezTo>
                    <a:pt x="6545" y="324"/>
                    <a:pt x="10145" y="-321"/>
                    <a:pt x="12273" y="163"/>
                  </a:cubicBezTo>
                  <a:cubicBezTo>
                    <a:pt x="14400" y="646"/>
                    <a:pt x="15055" y="2258"/>
                    <a:pt x="14564" y="4515"/>
                  </a:cubicBezTo>
                  <a:cubicBezTo>
                    <a:pt x="14073" y="6772"/>
                    <a:pt x="12436" y="9673"/>
                    <a:pt x="10964" y="11769"/>
                  </a:cubicBezTo>
                  <a:cubicBezTo>
                    <a:pt x="9491" y="13864"/>
                    <a:pt x="8182" y="15154"/>
                    <a:pt x="6545" y="16604"/>
                  </a:cubicBezTo>
                  <a:cubicBezTo>
                    <a:pt x="4909" y="18055"/>
                    <a:pt x="2945" y="19667"/>
                    <a:pt x="3436" y="20473"/>
                  </a:cubicBezTo>
                  <a:cubicBezTo>
                    <a:pt x="3927" y="21279"/>
                    <a:pt x="6873" y="21279"/>
                    <a:pt x="10309" y="20957"/>
                  </a:cubicBezTo>
                  <a:cubicBezTo>
                    <a:pt x="13745" y="20634"/>
                    <a:pt x="17673" y="19989"/>
                    <a:pt x="21600" y="193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0" name="Line"/>
            <p:cNvSpPr/>
            <p:nvPr/>
          </p:nvSpPr>
          <p:spPr>
            <a:xfrm>
              <a:off x="10610849" y="6489700"/>
              <a:ext cx="13970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55" y="2571"/>
                    <a:pt x="8509" y="5143"/>
                    <a:pt x="12109" y="8743"/>
                  </a:cubicBezTo>
                  <a:cubicBezTo>
                    <a:pt x="15709" y="12343"/>
                    <a:pt x="18655" y="16971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1" name="Line"/>
            <p:cNvSpPr/>
            <p:nvPr/>
          </p:nvSpPr>
          <p:spPr>
            <a:xfrm>
              <a:off x="10566399" y="6496050"/>
              <a:ext cx="22860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2880"/>
                    <a:pt x="15600" y="5760"/>
                    <a:pt x="12000" y="9360"/>
                  </a:cubicBezTo>
                  <a:cubicBezTo>
                    <a:pt x="8400" y="12960"/>
                    <a:pt x="4200" y="1728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2" name="Line"/>
            <p:cNvSpPr/>
            <p:nvPr/>
          </p:nvSpPr>
          <p:spPr>
            <a:xfrm>
              <a:off x="10911036" y="6350000"/>
              <a:ext cx="5317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6" h="21600" fill="norm" stroke="1" extrusionOk="0">
                  <a:moveTo>
                    <a:pt x="11343" y="0"/>
                  </a:moveTo>
                  <a:cubicBezTo>
                    <a:pt x="7343" y="1980"/>
                    <a:pt x="3343" y="3960"/>
                    <a:pt x="1343" y="5400"/>
                  </a:cubicBezTo>
                  <a:cubicBezTo>
                    <a:pt x="-657" y="6840"/>
                    <a:pt x="-657" y="7740"/>
                    <a:pt x="2943" y="8190"/>
                  </a:cubicBezTo>
                  <a:cubicBezTo>
                    <a:pt x="6543" y="8640"/>
                    <a:pt x="13743" y="8640"/>
                    <a:pt x="17343" y="9090"/>
                  </a:cubicBezTo>
                  <a:cubicBezTo>
                    <a:pt x="20943" y="9540"/>
                    <a:pt x="20943" y="10440"/>
                    <a:pt x="17743" y="12600"/>
                  </a:cubicBezTo>
                  <a:cubicBezTo>
                    <a:pt x="14543" y="14760"/>
                    <a:pt x="8143" y="18180"/>
                    <a:pt x="174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3" name="Line"/>
            <p:cNvSpPr/>
            <p:nvPr/>
          </p:nvSpPr>
          <p:spPr>
            <a:xfrm>
              <a:off x="9226549" y="6954161"/>
              <a:ext cx="1041401" cy="37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3" fill="norm" stroke="1" extrusionOk="0">
                  <a:moveTo>
                    <a:pt x="0" y="21083"/>
                  </a:moveTo>
                  <a:cubicBezTo>
                    <a:pt x="1668" y="18683"/>
                    <a:pt x="3337" y="16283"/>
                    <a:pt x="4961" y="12683"/>
                  </a:cubicBezTo>
                  <a:cubicBezTo>
                    <a:pt x="6585" y="9083"/>
                    <a:pt x="8166" y="4283"/>
                    <a:pt x="9812" y="1883"/>
                  </a:cubicBezTo>
                  <a:cubicBezTo>
                    <a:pt x="11459" y="-517"/>
                    <a:pt x="13171" y="-517"/>
                    <a:pt x="14795" y="1283"/>
                  </a:cubicBezTo>
                  <a:cubicBezTo>
                    <a:pt x="16420" y="3083"/>
                    <a:pt x="17956" y="6683"/>
                    <a:pt x="19076" y="9683"/>
                  </a:cubicBezTo>
                  <a:cubicBezTo>
                    <a:pt x="20195" y="12683"/>
                    <a:pt x="20898" y="15083"/>
                    <a:pt x="21600" y="174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4" name="Line"/>
            <p:cNvSpPr/>
            <p:nvPr/>
          </p:nvSpPr>
          <p:spPr>
            <a:xfrm>
              <a:off x="9626599" y="6993466"/>
              <a:ext cx="88265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32" y="21600"/>
                  </a:moveTo>
                  <a:cubicBezTo>
                    <a:pt x="466" y="18900"/>
                    <a:pt x="0" y="16200"/>
                    <a:pt x="0" y="13500"/>
                  </a:cubicBezTo>
                  <a:cubicBezTo>
                    <a:pt x="0" y="10800"/>
                    <a:pt x="466" y="8100"/>
                    <a:pt x="1658" y="6750"/>
                  </a:cubicBezTo>
                  <a:cubicBezTo>
                    <a:pt x="2849" y="5400"/>
                    <a:pt x="4765" y="5400"/>
                    <a:pt x="6915" y="4050"/>
                  </a:cubicBezTo>
                  <a:cubicBezTo>
                    <a:pt x="9065" y="2700"/>
                    <a:pt x="11447" y="0"/>
                    <a:pt x="13778" y="0"/>
                  </a:cubicBezTo>
                  <a:cubicBezTo>
                    <a:pt x="16109" y="0"/>
                    <a:pt x="18388" y="2700"/>
                    <a:pt x="19683" y="4050"/>
                  </a:cubicBezTo>
                  <a:cubicBezTo>
                    <a:pt x="20978" y="5400"/>
                    <a:pt x="21289" y="5400"/>
                    <a:pt x="21600" y="54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5" name="Line"/>
            <p:cNvSpPr/>
            <p:nvPr/>
          </p:nvSpPr>
          <p:spPr>
            <a:xfrm>
              <a:off x="9728199" y="7252233"/>
              <a:ext cx="266701" cy="230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394" fill="norm" stroke="1" extrusionOk="0">
                  <a:moveTo>
                    <a:pt x="0" y="3485"/>
                  </a:moveTo>
                  <a:cubicBezTo>
                    <a:pt x="4932" y="2306"/>
                    <a:pt x="9865" y="1128"/>
                    <a:pt x="12841" y="539"/>
                  </a:cubicBezTo>
                  <a:cubicBezTo>
                    <a:pt x="15817" y="-50"/>
                    <a:pt x="16838" y="-50"/>
                    <a:pt x="18028" y="48"/>
                  </a:cubicBezTo>
                  <a:cubicBezTo>
                    <a:pt x="19219" y="146"/>
                    <a:pt x="20580" y="343"/>
                    <a:pt x="21090" y="932"/>
                  </a:cubicBezTo>
                  <a:cubicBezTo>
                    <a:pt x="21600" y="1521"/>
                    <a:pt x="21260" y="2503"/>
                    <a:pt x="18709" y="4957"/>
                  </a:cubicBezTo>
                  <a:cubicBezTo>
                    <a:pt x="16157" y="7412"/>
                    <a:pt x="11395" y="11339"/>
                    <a:pt x="8334" y="13892"/>
                  </a:cubicBezTo>
                  <a:cubicBezTo>
                    <a:pt x="5272" y="16445"/>
                    <a:pt x="3912" y="17623"/>
                    <a:pt x="2806" y="18605"/>
                  </a:cubicBezTo>
                  <a:cubicBezTo>
                    <a:pt x="1701" y="19586"/>
                    <a:pt x="850" y="20372"/>
                    <a:pt x="935" y="20863"/>
                  </a:cubicBezTo>
                  <a:cubicBezTo>
                    <a:pt x="1020" y="21354"/>
                    <a:pt x="2041" y="21550"/>
                    <a:pt x="4677" y="21255"/>
                  </a:cubicBezTo>
                  <a:cubicBezTo>
                    <a:pt x="7313" y="20961"/>
                    <a:pt x="11565" y="20175"/>
                    <a:pt x="14627" y="19586"/>
                  </a:cubicBezTo>
                  <a:cubicBezTo>
                    <a:pt x="17688" y="18997"/>
                    <a:pt x="19559" y="18605"/>
                    <a:pt x="21430" y="182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6" name="Line"/>
            <p:cNvSpPr/>
            <p:nvPr/>
          </p:nvSpPr>
          <p:spPr>
            <a:xfrm>
              <a:off x="10109199" y="7359650"/>
              <a:ext cx="1270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7" name="Line"/>
            <p:cNvSpPr/>
            <p:nvPr/>
          </p:nvSpPr>
          <p:spPr>
            <a:xfrm>
              <a:off x="10121899" y="7461250"/>
              <a:ext cx="152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6200"/>
                    <a:pt x="5400" y="10800"/>
                    <a:pt x="9000" y="7200"/>
                  </a:cubicBezTo>
                  <a:cubicBezTo>
                    <a:pt x="12600" y="3600"/>
                    <a:pt x="17100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8" name="Line"/>
            <p:cNvSpPr/>
            <p:nvPr/>
          </p:nvSpPr>
          <p:spPr>
            <a:xfrm>
              <a:off x="10394949" y="7264400"/>
              <a:ext cx="17780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3863"/>
                    <a:pt x="10286" y="7727"/>
                    <a:pt x="13886" y="11327"/>
                  </a:cubicBezTo>
                  <a:cubicBezTo>
                    <a:pt x="17486" y="14927"/>
                    <a:pt x="19543" y="18263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9" name="Line"/>
            <p:cNvSpPr/>
            <p:nvPr/>
          </p:nvSpPr>
          <p:spPr>
            <a:xfrm>
              <a:off x="10375899" y="7298392"/>
              <a:ext cx="254001" cy="239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3" fill="norm" stroke="1" extrusionOk="0">
                  <a:moveTo>
                    <a:pt x="21600" y="364"/>
                  </a:moveTo>
                  <a:cubicBezTo>
                    <a:pt x="20520" y="-11"/>
                    <a:pt x="19440" y="-387"/>
                    <a:pt x="17190" y="834"/>
                  </a:cubicBezTo>
                  <a:cubicBezTo>
                    <a:pt x="14940" y="2055"/>
                    <a:pt x="11520" y="4872"/>
                    <a:pt x="8550" y="8065"/>
                  </a:cubicBezTo>
                  <a:cubicBezTo>
                    <a:pt x="5580" y="11258"/>
                    <a:pt x="3060" y="14827"/>
                    <a:pt x="1710" y="17081"/>
                  </a:cubicBezTo>
                  <a:cubicBezTo>
                    <a:pt x="360" y="19335"/>
                    <a:pt x="180" y="20274"/>
                    <a:pt x="0" y="212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0" name="Line"/>
            <p:cNvSpPr/>
            <p:nvPr/>
          </p:nvSpPr>
          <p:spPr>
            <a:xfrm>
              <a:off x="10720816" y="7054850"/>
              <a:ext cx="110168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600" fill="norm" stroke="1" extrusionOk="0">
                  <a:moveTo>
                    <a:pt x="11619" y="0"/>
                  </a:moveTo>
                  <a:cubicBezTo>
                    <a:pt x="7619" y="3273"/>
                    <a:pt x="3619" y="6545"/>
                    <a:pt x="1619" y="8673"/>
                  </a:cubicBezTo>
                  <a:cubicBezTo>
                    <a:pt x="-381" y="10800"/>
                    <a:pt x="-381" y="11782"/>
                    <a:pt x="819" y="12273"/>
                  </a:cubicBezTo>
                  <a:cubicBezTo>
                    <a:pt x="2019" y="12764"/>
                    <a:pt x="4419" y="12764"/>
                    <a:pt x="6419" y="12518"/>
                  </a:cubicBezTo>
                  <a:cubicBezTo>
                    <a:pt x="8419" y="12273"/>
                    <a:pt x="10019" y="11782"/>
                    <a:pt x="12419" y="11291"/>
                  </a:cubicBezTo>
                  <a:cubicBezTo>
                    <a:pt x="14819" y="10800"/>
                    <a:pt x="18019" y="10309"/>
                    <a:pt x="19619" y="10473"/>
                  </a:cubicBezTo>
                  <a:cubicBezTo>
                    <a:pt x="21219" y="10636"/>
                    <a:pt x="21219" y="11455"/>
                    <a:pt x="19619" y="13418"/>
                  </a:cubicBezTo>
                  <a:cubicBezTo>
                    <a:pt x="18019" y="15382"/>
                    <a:pt x="14819" y="18491"/>
                    <a:pt x="1161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1" name="Line"/>
            <p:cNvSpPr/>
            <p:nvPr/>
          </p:nvSpPr>
          <p:spPr>
            <a:xfrm>
              <a:off x="8585199" y="7613650"/>
              <a:ext cx="1270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6171"/>
                    <a:pt x="7200" y="12343"/>
                    <a:pt x="10800" y="15943"/>
                  </a:cubicBezTo>
                  <a:cubicBezTo>
                    <a:pt x="14400" y="19543"/>
                    <a:pt x="18000" y="20571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2" name="Line"/>
            <p:cNvSpPr/>
            <p:nvPr/>
          </p:nvSpPr>
          <p:spPr>
            <a:xfrm>
              <a:off x="8642349" y="7575550"/>
              <a:ext cx="18415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28" y="2147"/>
                    <a:pt x="13655" y="4295"/>
                    <a:pt x="10179" y="6884"/>
                  </a:cubicBezTo>
                  <a:cubicBezTo>
                    <a:pt x="6703" y="9474"/>
                    <a:pt x="3724" y="12505"/>
                    <a:pt x="2110" y="15032"/>
                  </a:cubicBezTo>
                  <a:cubicBezTo>
                    <a:pt x="497" y="17558"/>
                    <a:pt x="248" y="1957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3" name="Line"/>
            <p:cNvSpPr/>
            <p:nvPr/>
          </p:nvSpPr>
          <p:spPr>
            <a:xfrm>
              <a:off x="8782049" y="7772400"/>
              <a:ext cx="1270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4" name="Line"/>
            <p:cNvSpPr/>
            <p:nvPr/>
          </p:nvSpPr>
          <p:spPr>
            <a:xfrm>
              <a:off x="8826499" y="7835900"/>
              <a:ext cx="825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5" name="Line"/>
            <p:cNvSpPr/>
            <p:nvPr/>
          </p:nvSpPr>
          <p:spPr>
            <a:xfrm>
              <a:off x="9029699" y="7523491"/>
              <a:ext cx="173663" cy="462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337" fill="norm" stroke="1" extrusionOk="0">
                  <a:moveTo>
                    <a:pt x="5400" y="11494"/>
                  </a:moveTo>
                  <a:cubicBezTo>
                    <a:pt x="3857" y="13546"/>
                    <a:pt x="2314" y="15599"/>
                    <a:pt x="1414" y="16918"/>
                  </a:cubicBezTo>
                  <a:cubicBezTo>
                    <a:pt x="514" y="18238"/>
                    <a:pt x="257" y="18824"/>
                    <a:pt x="129" y="19557"/>
                  </a:cubicBezTo>
                  <a:cubicBezTo>
                    <a:pt x="0" y="20290"/>
                    <a:pt x="0" y="21170"/>
                    <a:pt x="0" y="21316"/>
                  </a:cubicBezTo>
                  <a:cubicBezTo>
                    <a:pt x="0" y="21463"/>
                    <a:pt x="0" y="20877"/>
                    <a:pt x="1029" y="18726"/>
                  </a:cubicBezTo>
                  <a:cubicBezTo>
                    <a:pt x="2057" y="16576"/>
                    <a:pt x="4114" y="12862"/>
                    <a:pt x="6300" y="9783"/>
                  </a:cubicBezTo>
                  <a:cubicBezTo>
                    <a:pt x="8486" y="6705"/>
                    <a:pt x="10800" y="4261"/>
                    <a:pt x="12471" y="2697"/>
                  </a:cubicBezTo>
                  <a:cubicBezTo>
                    <a:pt x="14143" y="1134"/>
                    <a:pt x="15171" y="449"/>
                    <a:pt x="16329" y="156"/>
                  </a:cubicBezTo>
                  <a:cubicBezTo>
                    <a:pt x="17486" y="-137"/>
                    <a:pt x="18771" y="-39"/>
                    <a:pt x="19800" y="645"/>
                  </a:cubicBezTo>
                  <a:cubicBezTo>
                    <a:pt x="20829" y="1329"/>
                    <a:pt x="21600" y="2600"/>
                    <a:pt x="20700" y="3919"/>
                  </a:cubicBezTo>
                  <a:cubicBezTo>
                    <a:pt x="19800" y="5239"/>
                    <a:pt x="17229" y="6607"/>
                    <a:pt x="15300" y="7389"/>
                  </a:cubicBezTo>
                  <a:cubicBezTo>
                    <a:pt x="13371" y="8171"/>
                    <a:pt x="12086" y="8366"/>
                    <a:pt x="12086" y="8513"/>
                  </a:cubicBezTo>
                  <a:cubicBezTo>
                    <a:pt x="12086" y="8659"/>
                    <a:pt x="13371" y="8757"/>
                    <a:pt x="14657" y="9001"/>
                  </a:cubicBezTo>
                  <a:cubicBezTo>
                    <a:pt x="15943" y="9246"/>
                    <a:pt x="17229" y="9637"/>
                    <a:pt x="18129" y="10077"/>
                  </a:cubicBezTo>
                  <a:cubicBezTo>
                    <a:pt x="19029" y="10516"/>
                    <a:pt x="19543" y="11005"/>
                    <a:pt x="19543" y="11494"/>
                  </a:cubicBezTo>
                  <a:cubicBezTo>
                    <a:pt x="19543" y="11982"/>
                    <a:pt x="19029" y="12471"/>
                    <a:pt x="18000" y="12813"/>
                  </a:cubicBezTo>
                  <a:cubicBezTo>
                    <a:pt x="16971" y="13155"/>
                    <a:pt x="15429" y="13351"/>
                    <a:pt x="14014" y="13497"/>
                  </a:cubicBezTo>
                  <a:cubicBezTo>
                    <a:pt x="12600" y="13644"/>
                    <a:pt x="11314" y="13742"/>
                    <a:pt x="11314" y="13546"/>
                  </a:cubicBezTo>
                  <a:cubicBezTo>
                    <a:pt x="11314" y="13351"/>
                    <a:pt x="12600" y="12862"/>
                    <a:pt x="13886" y="123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6" name="Shape"/>
            <p:cNvSpPr/>
            <p:nvPr/>
          </p:nvSpPr>
          <p:spPr>
            <a:xfrm>
              <a:off x="9227832" y="7766050"/>
              <a:ext cx="67476" cy="97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2" h="21227" fill="norm" stroke="1" extrusionOk="0">
                  <a:moveTo>
                    <a:pt x="7239" y="0"/>
                  </a:moveTo>
                  <a:cubicBezTo>
                    <a:pt x="4697" y="4596"/>
                    <a:pt x="2156" y="9191"/>
                    <a:pt x="886" y="12638"/>
                  </a:cubicBezTo>
                  <a:cubicBezTo>
                    <a:pt x="-385" y="16085"/>
                    <a:pt x="-385" y="18383"/>
                    <a:pt x="1521" y="19762"/>
                  </a:cubicBezTo>
                  <a:cubicBezTo>
                    <a:pt x="3427" y="21140"/>
                    <a:pt x="7239" y="21600"/>
                    <a:pt x="10415" y="20911"/>
                  </a:cubicBezTo>
                  <a:cubicBezTo>
                    <a:pt x="13591" y="20221"/>
                    <a:pt x="16133" y="18383"/>
                    <a:pt x="18039" y="15855"/>
                  </a:cubicBezTo>
                  <a:cubicBezTo>
                    <a:pt x="19944" y="13328"/>
                    <a:pt x="21215" y="10111"/>
                    <a:pt x="19309" y="7353"/>
                  </a:cubicBezTo>
                  <a:cubicBezTo>
                    <a:pt x="17403" y="4596"/>
                    <a:pt x="12321" y="2298"/>
                    <a:pt x="7239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7" name="Line"/>
            <p:cNvSpPr/>
            <p:nvPr/>
          </p:nvSpPr>
          <p:spPr>
            <a:xfrm>
              <a:off x="9366249" y="7757022"/>
              <a:ext cx="1206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305" y="12302"/>
                    <a:pt x="10611" y="4448"/>
                    <a:pt x="14211" y="1502"/>
                  </a:cubicBezTo>
                  <a:cubicBezTo>
                    <a:pt x="17811" y="-1443"/>
                    <a:pt x="19705" y="521"/>
                    <a:pt x="21600" y="24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8" name="Line"/>
            <p:cNvSpPr/>
            <p:nvPr/>
          </p:nvSpPr>
          <p:spPr>
            <a:xfrm>
              <a:off x="9427072" y="7715250"/>
              <a:ext cx="21728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4154"/>
                    <a:pt x="4448" y="8308"/>
                    <a:pt x="1502" y="11908"/>
                  </a:cubicBezTo>
                  <a:cubicBezTo>
                    <a:pt x="-1443" y="15508"/>
                    <a:pt x="521" y="18554"/>
                    <a:pt x="248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9" name="Line"/>
            <p:cNvSpPr/>
            <p:nvPr/>
          </p:nvSpPr>
          <p:spPr>
            <a:xfrm>
              <a:off x="9507225" y="7649633"/>
              <a:ext cx="206952" cy="357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489" fill="norm" stroke="1" extrusionOk="0">
                  <a:moveTo>
                    <a:pt x="8377" y="9275"/>
                  </a:moveTo>
                  <a:cubicBezTo>
                    <a:pt x="6413" y="12198"/>
                    <a:pt x="4450" y="15120"/>
                    <a:pt x="3359" y="16962"/>
                  </a:cubicBezTo>
                  <a:cubicBezTo>
                    <a:pt x="2268" y="18805"/>
                    <a:pt x="2050" y="19567"/>
                    <a:pt x="1613" y="20266"/>
                  </a:cubicBezTo>
                  <a:cubicBezTo>
                    <a:pt x="1177" y="20965"/>
                    <a:pt x="523" y="21600"/>
                    <a:pt x="195" y="21473"/>
                  </a:cubicBezTo>
                  <a:cubicBezTo>
                    <a:pt x="-132" y="21346"/>
                    <a:pt x="-132" y="20456"/>
                    <a:pt x="850" y="18042"/>
                  </a:cubicBezTo>
                  <a:cubicBezTo>
                    <a:pt x="1832" y="15628"/>
                    <a:pt x="3795" y="11689"/>
                    <a:pt x="5977" y="8513"/>
                  </a:cubicBezTo>
                  <a:cubicBezTo>
                    <a:pt x="8159" y="5336"/>
                    <a:pt x="10559" y="2922"/>
                    <a:pt x="12304" y="1588"/>
                  </a:cubicBezTo>
                  <a:cubicBezTo>
                    <a:pt x="14050" y="254"/>
                    <a:pt x="15141" y="0"/>
                    <a:pt x="16232" y="0"/>
                  </a:cubicBezTo>
                  <a:cubicBezTo>
                    <a:pt x="17323" y="0"/>
                    <a:pt x="18413" y="254"/>
                    <a:pt x="19068" y="762"/>
                  </a:cubicBezTo>
                  <a:cubicBezTo>
                    <a:pt x="19723" y="1271"/>
                    <a:pt x="19941" y="2033"/>
                    <a:pt x="19723" y="2668"/>
                  </a:cubicBezTo>
                  <a:cubicBezTo>
                    <a:pt x="19504" y="3304"/>
                    <a:pt x="18850" y="3812"/>
                    <a:pt x="18086" y="4256"/>
                  </a:cubicBezTo>
                  <a:cubicBezTo>
                    <a:pt x="17323" y="4701"/>
                    <a:pt x="16450" y="5082"/>
                    <a:pt x="16450" y="5464"/>
                  </a:cubicBezTo>
                  <a:cubicBezTo>
                    <a:pt x="16450" y="5845"/>
                    <a:pt x="17323" y="6226"/>
                    <a:pt x="18304" y="6798"/>
                  </a:cubicBezTo>
                  <a:cubicBezTo>
                    <a:pt x="19286" y="7369"/>
                    <a:pt x="20377" y="8132"/>
                    <a:pt x="20923" y="8831"/>
                  </a:cubicBezTo>
                  <a:cubicBezTo>
                    <a:pt x="21468" y="9529"/>
                    <a:pt x="21468" y="10165"/>
                    <a:pt x="20923" y="10673"/>
                  </a:cubicBezTo>
                  <a:cubicBezTo>
                    <a:pt x="20377" y="11181"/>
                    <a:pt x="19286" y="11562"/>
                    <a:pt x="18195" y="11753"/>
                  </a:cubicBezTo>
                  <a:cubicBezTo>
                    <a:pt x="17104" y="11944"/>
                    <a:pt x="16013" y="11944"/>
                    <a:pt x="14923" y="11944"/>
                  </a:cubicBezTo>
                  <a:cubicBezTo>
                    <a:pt x="13832" y="11944"/>
                    <a:pt x="12741" y="11944"/>
                    <a:pt x="12304" y="11562"/>
                  </a:cubicBezTo>
                  <a:cubicBezTo>
                    <a:pt x="11868" y="11181"/>
                    <a:pt x="12086" y="10419"/>
                    <a:pt x="12304" y="96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0" name="Line"/>
            <p:cNvSpPr/>
            <p:nvPr/>
          </p:nvSpPr>
          <p:spPr>
            <a:xfrm>
              <a:off x="9753599" y="7791450"/>
              <a:ext cx="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1" name="Line"/>
            <p:cNvSpPr/>
            <p:nvPr/>
          </p:nvSpPr>
          <p:spPr>
            <a:xfrm>
              <a:off x="9836149" y="7702550"/>
              <a:ext cx="1524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00" y="0"/>
                    <a:pt x="3000" y="0"/>
                    <a:pt x="6600" y="3600"/>
                  </a:cubicBezTo>
                  <a:cubicBezTo>
                    <a:pt x="10200" y="7200"/>
                    <a:pt x="159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2" name="Line"/>
            <p:cNvSpPr/>
            <p:nvPr/>
          </p:nvSpPr>
          <p:spPr>
            <a:xfrm>
              <a:off x="9836149" y="7683500"/>
              <a:ext cx="18415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21" y="2634"/>
                    <a:pt x="15641" y="5268"/>
                    <a:pt x="12041" y="8868"/>
                  </a:cubicBezTo>
                  <a:cubicBezTo>
                    <a:pt x="8441" y="12468"/>
                    <a:pt x="4221" y="1703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3" name="Line"/>
            <p:cNvSpPr/>
            <p:nvPr/>
          </p:nvSpPr>
          <p:spPr>
            <a:xfrm>
              <a:off x="10071099" y="7776072"/>
              <a:ext cx="1460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2817" y="12302"/>
                    <a:pt x="5635" y="4448"/>
                    <a:pt x="9235" y="1502"/>
                  </a:cubicBezTo>
                  <a:cubicBezTo>
                    <a:pt x="12835" y="-1443"/>
                    <a:pt x="17217" y="521"/>
                    <a:pt x="21600" y="24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4" name="Line"/>
            <p:cNvSpPr/>
            <p:nvPr/>
          </p:nvSpPr>
          <p:spPr>
            <a:xfrm>
              <a:off x="10153649" y="7759700"/>
              <a:ext cx="63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5" name="Line"/>
            <p:cNvSpPr/>
            <p:nvPr/>
          </p:nvSpPr>
          <p:spPr>
            <a:xfrm>
              <a:off x="10243560" y="7663241"/>
              <a:ext cx="198043" cy="313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470" fill="norm" stroke="1" extrusionOk="0">
                  <a:moveTo>
                    <a:pt x="6030" y="7911"/>
                  </a:moveTo>
                  <a:cubicBezTo>
                    <a:pt x="4438" y="11825"/>
                    <a:pt x="2847" y="15739"/>
                    <a:pt x="1824" y="18131"/>
                  </a:cubicBezTo>
                  <a:cubicBezTo>
                    <a:pt x="800" y="20523"/>
                    <a:pt x="346" y="21393"/>
                    <a:pt x="118" y="21466"/>
                  </a:cubicBezTo>
                  <a:cubicBezTo>
                    <a:pt x="-109" y="21538"/>
                    <a:pt x="-109" y="20813"/>
                    <a:pt x="1028" y="18349"/>
                  </a:cubicBezTo>
                  <a:cubicBezTo>
                    <a:pt x="2165" y="15884"/>
                    <a:pt x="4438" y="11680"/>
                    <a:pt x="6598" y="8419"/>
                  </a:cubicBezTo>
                  <a:cubicBezTo>
                    <a:pt x="8758" y="5157"/>
                    <a:pt x="10805" y="2837"/>
                    <a:pt x="12396" y="1533"/>
                  </a:cubicBezTo>
                  <a:cubicBezTo>
                    <a:pt x="13988" y="228"/>
                    <a:pt x="15125" y="-62"/>
                    <a:pt x="16148" y="10"/>
                  </a:cubicBezTo>
                  <a:cubicBezTo>
                    <a:pt x="17171" y="83"/>
                    <a:pt x="18080" y="518"/>
                    <a:pt x="18308" y="1098"/>
                  </a:cubicBezTo>
                  <a:cubicBezTo>
                    <a:pt x="18535" y="1678"/>
                    <a:pt x="18080" y="2402"/>
                    <a:pt x="17398" y="2982"/>
                  </a:cubicBezTo>
                  <a:cubicBezTo>
                    <a:pt x="16716" y="3562"/>
                    <a:pt x="15807" y="3997"/>
                    <a:pt x="15920" y="4287"/>
                  </a:cubicBezTo>
                  <a:cubicBezTo>
                    <a:pt x="16034" y="4577"/>
                    <a:pt x="17171" y="4722"/>
                    <a:pt x="18308" y="5447"/>
                  </a:cubicBezTo>
                  <a:cubicBezTo>
                    <a:pt x="19445" y="6172"/>
                    <a:pt x="20582" y="7476"/>
                    <a:pt x="21036" y="8998"/>
                  </a:cubicBezTo>
                  <a:cubicBezTo>
                    <a:pt x="21491" y="10521"/>
                    <a:pt x="21264" y="12260"/>
                    <a:pt x="20582" y="13347"/>
                  </a:cubicBezTo>
                  <a:cubicBezTo>
                    <a:pt x="19899" y="14435"/>
                    <a:pt x="18763" y="14870"/>
                    <a:pt x="17626" y="15015"/>
                  </a:cubicBezTo>
                  <a:cubicBezTo>
                    <a:pt x="16489" y="15159"/>
                    <a:pt x="15352" y="15015"/>
                    <a:pt x="15125" y="14435"/>
                  </a:cubicBezTo>
                  <a:cubicBezTo>
                    <a:pt x="14897" y="13855"/>
                    <a:pt x="15579" y="12840"/>
                    <a:pt x="16262" y="118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6" name="Line"/>
            <p:cNvSpPr/>
            <p:nvPr/>
          </p:nvSpPr>
          <p:spPr>
            <a:xfrm>
              <a:off x="10477499" y="7805239"/>
              <a:ext cx="107951" cy="118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3216"/>
                  </a:moveTo>
                  <a:cubicBezTo>
                    <a:pt x="1694" y="2079"/>
                    <a:pt x="3388" y="942"/>
                    <a:pt x="5294" y="373"/>
                  </a:cubicBezTo>
                  <a:cubicBezTo>
                    <a:pt x="7200" y="-195"/>
                    <a:pt x="9318" y="-195"/>
                    <a:pt x="10800" y="942"/>
                  </a:cubicBezTo>
                  <a:cubicBezTo>
                    <a:pt x="12282" y="2079"/>
                    <a:pt x="13129" y="4352"/>
                    <a:pt x="12071" y="7005"/>
                  </a:cubicBezTo>
                  <a:cubicBezTo>
                    <a:pt x="11012" y="9658"/>
                    <a:pt x="8047" y="12689"/>
                    <a:pt x="6353" y="15152"/>
                  </a:cubicBezTo>
                  <a:cubicBezTo>
                    <a:pt x="4659" y="17616"/>
                    <a:pt x="4235" y="19510"/>
                    <a:pt x="5294" y="20458"/>
                  </a:cubicBezTo>
                  <a:cubicBezTo>
                    <a:pt x="6353" y="21405"/>
                    <a:pt x="8894" y="21405"/>
                    <a:pt x="11859" y="21026"/>
                  </a:cubicBezTo>
                  <a:cubicBezTo>
                    <a:pt x="14824" y="20647"/>
                    <a:pt x="18212" y="19889"/>
                    <a:pt x="21600" y="191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7" name="Line"/>
            <p:cNvSpPr/>
            <p:nvPr/>
          </p:nvSpPr>
          <p:spPr>
            <a:xfrm>
              <a:off x="10617199" y="7709541"/>
              <a:ext cx="225513" cy="211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362" fill="norm" stroke="1" extrusionOk="0">
                  <a:moveTo>
                    <a:pt x="7267" y="1860"/>
                  </a:moveTo>
                  <a:cubicBezTo>
                    <a:pt x="8075" y="1218"/>
                    <a:pt x="8882" y="577"/>
                    <a:pt x="10901" y="256"/>
                  </a:cubicBezTo>
                  <a:cubicBezTo>
                    <a:pt x="12920" y="-65"/>
                    <a:pt x="16150" y="-65"/>
                    <a:pt x="18269" y="149"/>
                  </a:cubicBezTo>
                  <a:cubicBezTo>
                    <a:pt x="20389" y="363"/>
                    <a:pt x="21398" y="790"/>
                    <a:pt x="21499" y="1539"/>
                  </a:cubicBezTo>
                  <a:cubicBezTo>
                    <a:pt x="21600" y="2287"/>
                    <a:pt x="20793" y="3357"/>
                    <a:pt x="18067" y="5709"/>
                  </a:cubicBezTo>
                  <a:cubicBezTo>
                    <a:pt x="15342" y="8062"/>
                    <a:pt x="10699" y="11697"/>
                    <a:pt x="7772" y="13943"/>
                  </a:cubicBezTo>
                  <a:cubicBezTo>
                    <a:pt x="4845" y="16188"/>
                    <a:pt x="3634" y="17044"/>
                    <a:pt x="2422" y="18006"/>
                  </a:cubicBezTo>
                  <a:cubicBezTo>
                    <a:pt x="1211" y="18969"/>
                    <a:pt x="0" y="20038"/>
                    <a:pt x="0" y="20680"/>
                  </a:cubicBezTo>
                  <a:cubicBezTo>
                    <a:pt x="0" y="21321"/>
                    <a:pt x="1211" y="21535"/>
                    <a:pt x="3936" y="21214"/>
                  </a:cubicBezTo>
                  <a:cubicBezTo>
                    <a:pt x="6662" y="20893"/>
                    <a:pt x="10901" y="20038"/>
                    <a:pt x="15140" y="191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8" name="Line"/>
            <p:cNvSpPr/>
            <p:nvPr/>
          </p:nvSpPr>
          <p:spPr>
            <a:xfrm>
              <a:off x="10985499" y="7874000"/>
              <a:ext cx="127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849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929334" y="-38100"/>
              <a:ext cx="5779891" cy="1619250"/>
            </a:xfrm>
            <a:prstGeom prst="rect">
              <a:avLst/>
            </a:prstGeom>
            <a:effectLst/>
          </p:spPr>
        </p:pic>
        <p:sp>
          <p:nvSpPr>
            <p:cNvPr id="2851" name="Line"/>
            <p:cNvSpPr/>
            <p:nvPr/>
          </p:nvSpPr>
          <p:spPr>
            <a:xfrm>
              <a:off x="5415445" y="5960207"/>
              <a:ext cx="836340" cy="164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202" fill="norm" stroke="1" extrusionOk="0">
                  <a:moveTo>
                    <a:pt x="1000" y="6878"/>
                  </a:moveTo>
                  <a:cubicBezTo>
                    <a:pt x="514" y="6878"/>
                    <a:pt x="28" y="6878"/>
                    <a:pt x="1" y="7015"/>
                  </a:cubicBezTo>
                  <a:cubicBezTo>
                    <a:pt x="-26" y="7151"/>
                    <a:pt x="406" y="7425"/>
                    <a:pt x="1486" y="7835"/>
                  </a:cubicBezTo>
                  <a:cubicBezTo>
                    <a:pt x="2566" y="8245"/>
                    <a:pt x="4294" y="8792"/>
                    <a:pt x="6211" y="8792"/>
                  </a:cubicBezTo>
                  <a:cubicBezTo>
                    <a:pt x="8128" y="8792"/>
                    <a:pt x="10234" y="8245"/>
                    <a:pt x="12340" y="7015"/>
                  </a:cubicBezTo>
                  <a:cubicBezTo>
                    <a:pt x="14446" y="5784"/>
                    <a:pt x="16552" y="3870"/>
                    <a:pt x="18334" y="2366"/>
                  </a:cubicBezTo>
                  <a:cubicBezTo>
                    <a:pt x="20116" y="863"/>
                    <a:pt x="21574" y="-231"/>
                    <a:pt x="21304" y="42"/>
                  </a:cubicBezTo>
                  <a:cubicBezTo>
                    <a:pt x="21034" y="316"/>
                    <a:pt x="19036" y="1956"/>
                    <a:pt x="17038" y="3597"/>
                  </a:cubicBezTo>
                  <a:cubicBezTo>
                    <a:pt x="15040" y="5237"/>
                    <a:pt x="13042" y="6878"/>
                    <a:pt x="11098" y="8518"/>
                  </a:cubicBezTo>
                  <a:cubicBezTo>
                    <a:pt x="9154" y="10159"/>
                    <a:pt x="7264" y="11799"/>
                    <a:pt x="5968" y="12893"/>
                  </a:cubicBezTo>
                  <a:cubicBezTo>
                    <a:pt x="4672" y="13987"/>
                    <a:pt x="3970" y="14534"/>
                    <a:pt x="3457" y="14944"/>
                  </a:cubicBezTo>
                  <a:cubicBezTo>
                    <a:pt x="2944" y="15354"/>
                    <a:pt x="2620" y="15627"/>
                    <a:pt x="2593" y="15764"/>
                  </a:cubicBezTo>
                  <a:cubicBezTo>
                    <a:pt x="2566" y="15901"/>
                    <a:pt x="2836" y="15901"/>
                    <a:pt x="3862" y="15217"/>
                  </a:cubicBezTo>
                  <a:cubicBezTo>
                    <a:pt x="4888" y="14534"/>
                    <a:pt x="6670" y="13166"/>
                    <a:pt x="8641" y="11526"/>
                  </a:cubicBezTo>
                  <a:cubicBezTo>
                    <a:pt x="10612" y="9885"/>
                    <a:pt x="12772" y="7972"/>
                    <a:pt x="14338" y="6604"/>
                  </a:cubicBezTo>
                  <a:cubicBezTo>
                    <a:pt x="15904" y="5237"/>
                    <a:pt x="16876" y="4417"/>
                    <a:pt x="17524" y="3870"/>
                  </a:cubicBezTo>
                  <a:cubicBezTo>
                    <a:pt x="18172" y="3323"/>
                    <a:pt x="18496" y="3050"/>
                    <a:pt x="18388" y="3460"/>
                  </a:cubicBezTo>
                  <a:cubicBezTo>
                    <a:pt x="18280" y="3870"/>
                    <a:pt x="17740" y="4964"/>
                    <a:pt x="16525" y="6604"/>
                  </a:cubicBezTo>
                  <a:cubicBezTo>
                    <a:pt x="15310" y="8245"/>
                    <a:pt x="13420" y="10432"/>
                    <a:pt x="11584" y="12483"/>
                  </a:cubicBezTo>
                  <a:cubicBezTo>
                    <a:pt x="9748" y="14534"/>
                    <a:pt x="7966" y="16447"/>
                    <a:pt x="6589" y="17815"/>
                  </a:cubicBezTo>
                  <a:cubicBezTo>
                    <a:pt x="5212" y="19182"/>
                    <a:pt x="4240" y="20002"/>
                    <a:pt x="3538" y="20549"/>
                  </a:cubicBezTo>
                  <a:cubicBezTo>
                    <a:pt x="2836" y="21096"/>
                    <a:pt x="2404" y="21369"/>
                    <a:pt x="2377" y="21096"/>
                  </a:cubicBezTo>
                  <a:cubicBezTo>
                    <a:pt x="2350" y="20822"/>
                    <a:pt x="2728" y="20002"/>
                    <a:pt x="3889" y="18498"/>
                  </a:cubicBezTo>
                  <a:cubicBezTo>
                    <a:pt x="5050" y="16994"/>
                    <a:pt x="6994" y="14807"/>
                    <a:pt x="8722" y="13030"/>
                  </a:cubicBezTo>
                  <a:cubicBezTo>
                    <a:pt x="10450" y="11253"/>
                    <a:pt x="11962" y="9885"/>
                    <a:pt x="13285" y="9339"/>
                  </a:cubicBezTo>
                  <a:cubicBezTo>
                    <a:pt x="14608" y="8792"/>
                    <a:pt x="15742" y="9065"/>
                    <a:pt x="16876" y="93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16" name="Drawing"/>
          <p:cNvGrpSpPr/>
          <p:nvPr/>
        </p:nvGrpSpPr>
        <p:grpSpPr>
          <a:xfrm>
            <a:off x="1708150" y="1676400"/>
            <a:ext cx="9573959" cy="7778362"/>
            <a:chOff x="0" y="0"/>
            <a:chExt cx="9573958" cy="7778361"/>
          </a:xfrm>
        </p:grpSpPr>
        <p:sp>
          <p:nvSpPr>
            <p:cNvPr id="2854" name="Line"/>
            <p:cNvSpPr/>
            <p:nvPr/>
          </p:nvSpPr>
          <p:spPr>
            <a:xfrm>
              <a:off x="330757" y="85671"/>
              <a:ext cx="282283" cy="601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529" fill="norm" stroke="1" extrusionOk="0">
                  <a:moveTo>
                    <a:pt x="3343" y="6709"/>
                  </a:moveTo>
                  <a:cubicBezTo>
                    <a:pt x="3021" y="6330"/>
                    <a:pt x="2698" y="5951"/>
                    <a:pt x="2779" y="5989"/>
                  </a:cubicBezTo>
                  <a:cubicBezTo>
                    <a:pt x="2859" y="6027"/>
                    <a:pt x="3343" y="6482"/>
                    <a:pt x="3988" y="8036"/>
                  </a:cubicBezTo>
                  <a:cubicBezTo>
                    <a:pt x="4633" y="9589"/>
                    <a:pt x="5439" y="12242"/>
                    <a:pt x="5761" y="14553"/>
                  </a:cubicBezTo>
                  <a:cubicBezTo>
                    <a:pt x="6083" y="16865"/>
                    <a:pt x="5922" y="18836"/>
                    <a:pt x="5680" y="20010"/>
                  </a:cubicBezTo>
                  <a:cubicBezTo>
                    <a:pt x="5439" y="21185"/>
                    <a:pt x="5116" y="21564"/>
                    <a:pt x="4713" y="21526"/>
                  </a:cubicBezTo>
                  <a:cubicBezTo>
                    <a:pt x="4310" y="21488"/>
                    <a:pt x="3827" y="21033"/>
                    <a:pt x="3021" y="19215"/>
                  </a:cubicBezTo>
                  <a:cubicBezTo>
                    <a:pt x="2215" y="17396"/>
                    <a:pt x="1086" y="14212"/>
                    <a:pt x="522" y="11370"/>
                  </a:cubicBezTo>
                  <a:cubicBezTo>
                    <a:pt x="-42" y="8528"/>
                    <a:pt x="-42" y="6027"/>
                    <a:pt x="39" y="4549"/>
                  </a:cubicBezTo>
                  <a:cubicBezTo>
                    <a:pt x="119" y="3071"/>
                    <a:pt x="280" y="2617"/>
                    <a:pt x="683" y="2276"/>
                  </a:cubicBezTo>
                  <a:cubicBezTo>
                    <a:pt x="1086" y="1935"/>
                    <a:pt x="1731" y="1707"/>
                    <a:pt x="2457" y="1821"/>
                  </a:cubicBezTo>
                  <a:cubicBezTo>
                    <a:pt x="3182" y="1935"/>
                    <a:pt x="3988" y="2389"/>
                    <a:pt x="5358" y="3753"/>
                  </a:cubicBezTo>
                  <a:cubicBezTo>
                    <a:pt x="6728" y="5118"/>
                    <a:pt x="8662" y="7391"/>
                    <a:pt x="10677" y="9855"/>
                  </a:cubicBezTo>
                  <a:cubicBezTo>
                    <a:pt x="12692" y="12318"/>
                    <a:pt x="14788" y="14970"/>
                    <a:pt x="16239" y="16789"/>
                  </a:cubicBezTo>
                  <a:cubicBezTo>
                    <a:pt x="17689" y="18608"/>
                    <a:pt x="18495" y="19593"/>
                    <a:pt x="19221" y="20200"/>
                  </a:cubicBezTo>
                  <a:cubicBezTo>
                    <a:pt x="19946" y="20806"/>
                    <a:pt x="20591" y="21033"/>
                    <a:pt x="20994" y="20730"/>
                  </a:cubicBezTo>
                  <a:cubicBezTo>
                    <a:pt x="21397" y="20427"/>
                    <a:pt x="21558" y="19593"/>
                    <a:pt x="21477" y="17812"/>
                  </a:cubicBezTo>
                  <a:cubicBezTo>
                    <a:pt x="21397" y="16031"/>
                    <a:pt x="21074" y="13303"/>
                    <a:pt x="20430" y="10385"/>
                  </a:cubicBezTo>
                  <a:cubicBezTo>
                    <a:pt x="19785" y="7467"/>
                    <a:pt x="18818" y="4360"/>
                    <a:pt x="18254" y="2503"/>
                  </a:cubicBezTo>
                  <a:cubicBezTo>
                    <a:pt x="17689" y="646"/>
                    <a:pt x="17528" y="40"/>
                    <a:pt x="17689" y="2"/>
                  </a:cubicBezTo>
                  <a:cubicBezTo>
                    <a:pt x="17851" y="-36"/>
                    <a:pt x="18334" y="495"/>
                    <a:pt x="18979" y="987"/>
                  </a:cubicBezTo>
                  <a:cubicBezTo>
                    <a:pt x="19624" y="1480"/>
                    <a:pt x="20430" y="1935"/>
                    <a:pt x="21236" y="23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5" name="Line"/>
            <p:cNvSpPr/>
            <p:nvPr/>
          </p:nvSpPr>
          <p:spPr>
            <a:xfrm>
              <a:off x="690498" y="364689"/>
              <a:ext cx="102260" cy="184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8" h="20501" fill="norm" stroke="1" extrusionOk="0">
                  <a:moveTo>
                    <a:pt x="17770" y="400"/>
                  </a:moveTo>
                  <a:cubicBezTo>
                    <a:pt x="15693" y="-69"/>
                    <a:pt x="13616" y="-539"/>
                    <a:pt x="10086" y="1574"/>
                  </a:cubicBezTo>
                  <a:cubicBezTo>
                    <a:pt x="6555" y="3687"/>
                    <a:pt x="1570" y="8383"/>
                    <a:pt x="324" y="12139"/>
                  </a:cubicBezTo>
                  <a:cubicBezTo>
                    <a:pt x="-922" y="15896"/>
                    <a:pt x="1570" y="18713"/>
                    <a:pt x="5309" y="19887"/>
                  </a:cubicBezTo>
                  <a:cubicBezTo>
                    <a:pt x="9047" y="21061"/>
                    <a:pt x="14032" y="20591"/>
                    <a:pt x="16940" y="18126"/>
                  </a:cubicBezTo>
                  <a:cubicBezTo>
                    <a:pt x="19847" y="15661"/>
                    <a:pt x="20678" y="11200"/>
                    <a:pt x="19640" y="8148"/>
                  </a:cubicBezTo>
                  <a:cubicBezTo>
                    <a:pt x="18601" y="5096"/>
                    <a:pt x="15693" y="3452"/>
                    <a:pt x="12786" y="18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6" name="Line"/>
            <p:cNvSpPr/>
            <p:nvPr/>
          </p:nvSpPr>
          <p:spPr>
            <a:xfrm>
              <a:off x="825500" y="297448"/>
              <a:ext cx="171450" cy="223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2" fill="norm" stroke="1" extrusionOk="0">
                  <a:moveTo>
                    <a:pt x="0" y="2518"/>
                  </a:moveTo>
                  <a:cubicBezTo>
                    <a:pt x="1600" y="7969"/>
                    <a:pt x="3200" y="13419"/>
                    <a:pt x="4000" y="16750"/>
                  </a:cubicBezTo>
                  <a:cubicBezTo>
                    <a:pt x="4800" y="20081"/>
                    <a:pt x="4800" y="21292"/>
                    <a:pt x="4800" y="21292"/>
                  </a:cubicBezTo>
                  <a:cubicBezTo>
                    <a:pt x="4800" y="21292"/>
                    <a:pt x="4800" y="20081"/>
                    <a:pt x="4933" y="16952"/>
                  </a:cubicBezTo>
                  <a:cubicBezTo>
                    <a:pt x="5067" y="13823"/>
                    <a:pt x="5333" y="8776"/>
                    <a:pt x="5867" y="5546"/>
                  </a:cubicBezTo>
                  <a:cubicBezTo>
                    <a:pt x="6400" y="2316"/>
                    <a:pt x="7200" y="903"/>
                    <a:pt x="8267" y="298"/>
                  </a:cubicBezTo>
                  <a:cubicBezTo>
                    <a:pt x="9333" y="-308"/>
                    <a:pt x="10667" y="-106"/>
                    <a:pt x="12133" y="2013"/>
                  </a:cubicBezTo>
                  <a:cubicBezTo>
                    <a:pt x="13600" y="4133"/>
                    <a:pt x="15200" y="8171"/>
                    <a:pt x="16800" y="11299"/>
                  </a:cubicBezTo>
                  <a:cubicBezTo>
                    <a:pt x="18400" y="14428"/>
                    <a:pt x="20000" y="16649"/>
                    <a:pt x="21600" y="188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7" name="Line"/>
            <p:cNvSpPr/>
            <p:nvPr/>
          </p:nvSpPr>
          <p:spPr>
            <a:xfrm>
              <a:off x="1054100" y="304800"/>
              <a:ext cx="16510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15" y="16094"/>
                    <a:pt x="11631" y="10588"/>
                    <a:pt x="15231" y="6988"/>
                  </a:cubicBezTo>
                  <a:cubicBezTo>
                    <a:pt x="18831" y="3388"/>
                    <a:pt x="20215" y="1694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8" name="Line"/>
            <p:cNvSpPr/>
            <p:nvPr/>
          </p:nvSpPr>
          <p:spPr>
            <a:xfrm>
              <a:off x="1346200" y="0"/>
              <a:ext cx="50801" cy="48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00" y="1870"/>
                    <a:pt x="1800" y="3740"/>
                    <a:pt x="3150" y="6358"/>
                  </a:cubicBezTo>
                  <a:cubicBezTo>
                    <a:pt x="4500" y="8977"/>
                    <a:pt x="6300" y="12343"/>
                    <a:pt x="9450" y="15008"/>
                  </a:cubicBezTo>
                  <a:cubicBezTo>
                    <a:pt x="12600" y="17673"/>
                    <a:pt x="17100" y="19636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9" name="Line"/>
            <p:cNvSpPr/>
            <p:nvPr/>
          </p:nvSpPr>
          <p:spPr>
            <a:xfrm>
              <a:off x="1466850" y="184150"/>
              <a:ext cx="6351" cy="173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72" fill="norm" stroke="1" extrusionOk="0">
                  <a:moveTo>
                    <a:pt x="0" y="15247"/>
                  </a:moveTo>
                  <a:cubicBezTo>
                    <a:pt x="7200" y="16518"/>
                    <a:pt x="14400" y="17788"/>
                    <a:pt x="18000" y="19059"/>
                  </a:cubicBezTo>
                  <a:cubicBezTo>
                    <a:pt x="21600" y="20329"/>
                    <a:pt x="21600" y="21600"/>
                    <a:pt x="21600" y="20075"/>
                  </a:cubicBezTo>
                  <a:cubicBezTo>
                    <a:pt x="21600" y="18551"/>
                    <a:pt x="21600" y="14231"/>
                    <a:pt x="18000" y="10419"/>
                  </a:cubicBezTo>
                  <a:cubicBezTo>
                    <a:pt x="14400" y="6607"/>
                    <a:pt x="7200" y="3304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0" name="Line"/>
            <p:cNvSpPr/>
            <p:nvPr/>
          </p:nvSpPr>
          <p:spPr>
            <a:xfrm>
              <a:off x="1498600" y="171449"/>
              <a:ext cx="133351" cy="229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0"/>
                  </a:moveTo>
                  <a:cubicBezTo>
                    <a:pt x="1714" y="4954"/>
                    <a:pt x="3429" y="9908"/>
                    <a:pt x="4286" y="13079"/>
                  </a:cubicBezTo>
                  <a:cubicBezTo>
                    <a:pt x="5143" y="16250"/>
                    <a:pt x="5143" y="17637"/>
                    <a:pt x="4971" y="18925"/>
                  </a:cubicBezTo>
                  <a:cubicBezTo>
                    <a:pt x="4800" y="20213"/>
                    <a:pt x="4457" y="21402"/>
                    <a:pt x="4286" y="21501"/>
                  </a:cubicBezTo>
                  <a:cubicBezTo>
                    <a:pt x="4114" y="21600"/>
                    <a:pt x="4114" y="20609"/>
                    <a:pt x="4800" y="18528"/>
                  </a:cubicBezTo>
                  <a:cubicBezTo>
                    <a:pt x="5486" y="16448"/>
                    <a:pt x="6857" y="13277"/>
                    <a:pt x="8229" y="10998"/>
                  </a:cubicBezTo>
                  <a:cubicBezTo>
                    <a:pt x="9600" y="8719"/>
                    <a:pt x="10971" y="7332"/>
                    <a:pt x="12514" y="6539"/>
                  </a:cubicBezTo>
                  <a:cubicBezTo>
                    <a:pt x="14057" y="5747"/>
                    <a:pt x="15771" y="5549"/>
                    <a:pt x="17314" y="6143"/>
                  </a:cubicBezTo>
                  <a:cubicBezTo>
                    <a:pt x="18857" y="6738"/>
                    <a:pt x="20229" y="8125"/>
                    <a:pt x="20914" y="10305"/>
                  </a:cubicBezTo>
                  <a:cubicBezTo>
                    <a:pt x="21600" y="12484"/>
                    <a:pt x="21600" y="15457"/>
                    <a:pt x="21600" y="184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1" name="Line"/>
            <p:cNvSpPr/>
            <p:nvPr/>
          </p:nvSpPr>
          <p:spPr>
            <a:xfrm>
              <a:off x="1682750" y="220020"/>
              <a:ext cx="215901" cy="166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0" fill="norm" stroke="1" extrusionOk="0">
                  <a:moveTo>
                    <a:pt x="0" y="15481"/>
                  </a:moveTo>
                  <a:cubicBezTo>
                    <a:pt x="1906" y="13881"/>
                    <a:pt x="3812" y="12281"/>
                    <a:pt x="5188" y="10148"/>
                  </a:cubicBezTo>
                  <a:cubicBezTo>
                    <a:pt x="6565" y="8015"/>
                    <a:pt x="7412" y="5348"/>
                    <a:pt x="7518" y="3481"/>
                  </a:cubicBezTo>
                  <a:cubicBezTo>
                    <a:pt x="7624" y="1615"/>
                    <a:pt x="6988" y="548"/>
                    <a:pt x="5929" y="148"/>
                  </a:cubicBezTo>
                  <a:cubicBezTo>
                    <a:pt x="4871" y="-252"/>
                    <a:pt x="3388" y="15"/>
                    <a:pt x="2224" y="2815"/>
                  </a:cubicBezTo>
                  <a:cubicBezTo>
                    <a:pt x="1059" y="5615"/>
                    <a:pt x="212" y="10948"/>
                    <a:pt x="1165" y="14681"/>
                  </a:cubicBezTo>
                  <a:cubicBezTo>
                    <a:pt x="2118" y="18415"/>
                    <a:pt x="4871" y="20548"/>
                    <a:pt x="8576" y="20948"/>
                  </a:cubicBezTo>
                  <a:cubicBezTo>
                    <a:pt x="12282" y="21348"/>
                    <a:pt x="16941" y="20015"/>
                    <a:pt x="21600" y="186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2" name="Line"/>
            <p:cNvSpPr/>
            <p:nvPr/>
          </p:nvSpPr>
          <p:spPr>
            <a:xfrm>
              <a:off x="1821366" y="254995"/>
              <a:ext cx="197934" cy="126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079" fill="norm" stroke="1" extrusionOk="0">
                  <a:moveTo>
                    <a:pt x="15805" y="895"/>
                  </a:moveTo>
                  <a:cubicBezTo>
                    <a:pt x="13077" y="187"/>
                    <a:pt x="10348" y="-521"/>
                    <a:pt x="7620" y="541"/>
                  </a:cubicBezTo>
                  <a:cubicBezTo>
                    <a:pt x="4891" y="1604"/>
                    <a:pt x="2163" y="4436"/>
                    <a:pt x="913" y="7800"/>
                  </a:cubicBezTo>
                  <a:cubicBezTo>
                    <a:pt x="-338" y="11164"/>
                    <a:pt x="-111" y="15059"/>
                    <a:pt x="458" y="17538"/>
                  </a:cubicBezTo>
                  <a:cubicBezTo>
                    <a:pt x="1026" y="20017"/>
                    <a:pt x="1936" y="21079"/>
                    <a:pt x="3527" y="21079"/>
                  </a:cubicBezTo>
                  <a:cubicBezTo>
                    <a:pt x="5119" y="21079"/>
                    <a:pt x="7393" y="20017"/>
                    <a:pt x="9098" y="18246"/>
                  </a:cubicBezTo>
                  <a:cubicBezTo>
                    <a:pt x="10803" y="16476"/>
                    <a:pt x="11940" y="13997"/>
                    <a:pt x="12963" y="13289"/>
                  </a:cubicBezTo>
                  <a:cubicBezTo>
                    <a:pt x="13986" y="12581"/>
                    <a:pt x="14896" y="13643"/>
                    <a:pt x="16260" y="14351"/>
                  </a:cubicBezTo>
                  <a:cubicBezTo>
                    <a:pt x="17624" y="15059"/>
                    <a:pt x="19443" y="15413"/>
                    <a:pt x="21262" y="1576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3" name="Line"/>
            <p:cNvSpPr/>
            <p:nvPr/>
          </p:nvSpPr>
          <p:spPr>
            <a:xfrm>
              <a:off x="2051050" y="184150"/>
              <a:ext cx="184151" cy="251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812"/>
                  </a:moveTo>
                  <a:cubicBezTo>
                    <a:pt x="3476" y="7261"/>
                    <a:pt x="6952" y="10709"/>
                    <a:pt x="8814" y="13432"/>
                  </a:cubicBezTo>
                  <a:cubicBezTo>
                    <a:pt x="10676" y="16155"/>
                    <a:pt x="10924" y="18151"/>
                    <a:pt x="10676" y="19513"/>
                  </a:cubicBezTo>
                  <a:cubicBezTo>
                    <a:pt x="10428" y="20874"/>
                    <a:pt x="9683" y="21600"/>
                    <a:pt x="8938" y="21600"/>
                  </a:cubicBezTo>
                  <a:cubicBezTo>
                    <a:pt x="8193" y="21600"/>
                    <a:pt x="7448" y="20874"/>
                    <a:pt x="7448" y="18424"/>
                  </a:cubicBezTo>
                  <a:cubicBezTo>
                    <a:pt x="7448" y="15973"/>
                    <a:pt x="8193" y="11798"/>
                    <a:pt x="10676" y="8440"/>
                  </a:cubicBezTo>
                  <a:cubicBezTo>
                    <a:pt x="13159" y="5082"/>
                    <a:pt x="17379" y="2541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4" name="Line"/>
            <p:cNvSpPr/>
            <p:nvPr/>
          </p:nvSpPr>
          <p:spPr>
            <a:xfrm>
              <a:off x="2641600" y="196850"/>
              <a:ext cx="222251" cy="247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0" y="2197"/>
                  </a:moveTo>
                  <a:cubicBezTo>
                    <a:pt x="617" y="1464"/>
                    <a:pt x="1234" y="732"/>
                    <a:pt x="2057" y="641"/>
                  </a:cubicBezTo>
                  <a:cubicBezTo>
                    <a:pt x="2880" y="549"/>
                    <a:pt x="3909" y="1098"/>
                    <a:pt x="5554" y="3386"/>
                  </a:cubicBezTo>
                  <a:cubicBezTo>
                    <a:pt x="7200" y="5675"/>
                    <a:pt x="9463" y="9702"/>
                    <a:pt x="10491" y="12905"/>
                  </a:cubicBezTo>
                  <a:cubicBezTo>
                    <a:pt x="11520" y="16108"/>
                    <a:pt x="11314" y="18488"/>
                    <a:pt x="10594" y="19861"/>
                  </a:cubicBezTo>
                  <a:cubicBezTo>
                    <a:pt x="9874" y="21234"/>
                    <a:pt x="8640" y="21600"/>
                    <a:pt x="7817" y="21234"/>
                  </a:cubicBezTo>
                  <a:cubicBezTo>
                    <a:pt x="6994" y="20868"/>
                    <a:pt x="6583" y="19769"/>
                    <a:pt x="7200" y="16658"/>
                  </a:cubicBezTo>
                  <a:cubicBezTo>
                    <a:pt x="7817" y="13546"/>
                    <a:pt x="9463" y="8420"/>
                    <a:pt x="12034" y="5308"/>
                  </a:cubicBezTo>
                  <a:cubicBezTo>
                    <a:pt x="14606" y="2197"/>
                    <a:pt x="18103" y="1098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5" name="Line"/>
            <p:cNvSpPr/>
            <p:nvPr/>
          </p:nvSpPr>
          <p:spPr>
            <a:xfrm>
              <a:off x="2874105" y="224662"/>
              <a:ext cx="230978" cy="456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390" fill="norm" stroke="1" extrusionOk="0">
                  <a:moveTo>
                    <a:pt x="225" y="2265"/>
                  </a:moveTo>
                  <a:cubicBezTo>
                    <a:pt x="31" y="2760"/>
                    <a:pt x="-164" y="3256"/>
                    <a:pt x="225" y="3454"/>
                  </a:cubicBezTo>
                  <a:cubicBezTo>
                    <a:pt x="614" y="3652"/>
                    <a:pt x="1587" y="3553"/>
                    <a:pt x="2658" y="3157"/>
                  </a:cubicBezTo>
                  <a:cubicBezTo>
                    <a:pt x="3728" y="2760"/>
                    <a:pt x="4895" y="2067"/>
                    <a:pt x="5577" y="1423"/>
                  </a:cubicBezTo>
                  <a:cubicBezTo>
                    <a:pt x="6258" y="779"/>
                    <a:pt x="6452" y="184"/>
                    <a:pt x="6063" y="36"/>
                  </a:cubicBezTo>
                  <a:cubicBezTo>
                    <a:pt x="5674" y="-113"/>
                    <a:pt x="4701" y="184"/>
                    <a:pt x="3533" y="1274"/>
                  </a:cubicBezTo>
                  <a:cubicBezTo>
                    <a:pt x="2366" y="2364"/>
                    <a:pt x="1004" y="4247"/>
                    <a:pt x="906" y="5634"/>
                  </a:cubicBezTo>
                  <a:cubicBezTo>
                    <a:pt x="809" y="7021"/>
                    <a:pt x="1977" y="7913"/>
                    <a:pt x="4312" y="8210"/>
                  </a:cubicBezTo>
                  <a:cubicBezTo>
                    <a:pt x="6647" y="8507"/>
                    <a:pt x="10150" y="8210"/>
                    <a:pt x="13068" y="7665"/>
                  </a:cubicBezTo>
                  <a:cubicBezTo>
                    <a:pt x="15987" y="7120"/>
                    <a:pt x="18322" y="6327"/>
                    <a:pt x="19685" y="5683"/>
                  </a:cubicBezTo>
                  <a:cubicBezTo>
                    <a:pt x="21047" y="5039"/>
                    <a:pt x="21436" y="4544"/>
                    <a:pt x="21144" y="4296"/>
                  </a:cubicBezTo>
                  <a:cubicBezTo>
                    <a:pt x="20852" y="4048"/>
                    <a:pt x="19879" y="4048"/>
                    <a:pt x="18906" y="4048"/>
                  </a:cubicBezTo>
                  <a:cubicBezTo>
                    <a:pt x="17933" y="4048"/>
                    <a:pt x="16960" y="4048"/>
                    <a:pt x="16182" y="3850"/>
                  </a:cubicBezTo>
                  <a:cubicBezTo>
                    <a:pt x="15404" y="3652"/>
                    <a:pt x="14820" y="3256"/>
                    <a:pt x="15014" y="3008"/>
                  </a:cubicBezTo>
                  <a:cubicBezTo>
                    <a:pt x="15209" y="2760"/>
                    <a:pt x="16182" y="2661"/>
                    <a:pt x="16960" y="2959"/>
                  </a:cubicBezTo>
                  <a:cubicBezTo>
                    <a:pt x="17739" y="3256"/>
                    <a:pt x="18322" y="3949"/>
                    <a:pt x="18809" y="5881"/>
                  </a:cubicBezTo>
                  <a:cubicBezTo>
                    <a:pt x="19295" y="7814"/>
                    <a:pt x="19685" y="10984"/>
                    <a:pt x="19587" y="13461"/>
                  </a:cubicBezTo>
                  <a:cubicBezTo>
                    <a:pt x="19490" y="15938"/>
                    <a:pt x="18906" y="17722"/>
                    <a:pt x="18225" y="18911"/>
                  </a:cubicBezTo>
                  <a:cubicBezTo>
                    <a:pt x="17544" y="20100"/>
                    <a:pt x="16766" y="20694"/>
                    <a:pt x="15890" y="21041"/>
                  </a:cubicBezTo>
                  <a:cubicBezTo>
                    <a:pt x="15014" y="21388"/>
                    <a:pt x="14041" y="21487"/>
                    <a:pt x="13360" y="21289"/>
                  </a:cubicBezTo>
                  <a:cubicBezTo>
                    <a:pt x="12679" y="21091"/>
                    <a:pt x="12290" y="20595"/>
                    <a:pt x="12193" y="19505"/>
                  </a:cubicBezTo>
                  <a:cubicBezTo>
                    <a:pt x="12095" y="18415"/>
                    <a:pt x="12290" y="16731"/>
                    <a:pt x="12485" y="1504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6" name="Line"/>
            <p:cNvSpPr/>
            <p:nvPr/>
          </p:nvSpPr>
          <p:spPr>
            <a:xfrm>
              <a:off x="3130550" y="190500"/>
              <a:ext cx="139701" cy="189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0"/>
                  </a:moveTo>
                  <a:cubicBezTo>
                    <a:pt x="2291" y="2160"/>
                    <a:pt x="4582" y="4320"/>
                    <a:pt x="6055" y="7680"/>
                  </a:cubicBezTo>
                  <a:cubicBezTo>
                    <a:pt x="7527" y="11040"/>
                    <a:pt x="8182" y="15600"/>
                    <a:pt x="7855" y="18240"/>
                  </a:cubicBezTo>
                  <a:cubicBezTo>
                    <a:pt x="7527" y="20880"/>
                    <a:pt x="6218" y="21600"/>
                    <a:pt x="4909" y="21480"/>
                  </a:cubicBezTo>
                  <a:cubicBezTo>
                    <a:pt x="3600" y="21360"/>
                    <a:pt x="2291" y="20400"/>
                    <a:pt x="1964" y="18000"/>
                  </a:cubicBezTo>
                  <a:cubicBezTo>
                    <a:pt x="1636" y="15600"/>
                    <a:pt x="2291" y="11760"/>
                    <a:pt x="5727" y="8760"/>
                  </a:cubicBezTo>
                  <a:cubicBezTo>
                    <a:pt x="9164" y="5760"/>
                    <a:pt x="15382" y="3600"/>
                    <a:pt x="21600" y="14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7" name="Line"/>
            <p:cNvSpPr/>
            <p:nvPr/>
          </p:nvSpPr>
          <p:spPr>
            <a:xfrm>
              <a:off x="3263904" y="152895"/>
              <a:ext cx="312973" cy="277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153" fill="norm" stroke="1" extrusionOk="0">
                  <a:moveTo>
                    <a:pt x="1296" y="7216"/>
                  </a:moveTo>
                  <a:cubicBezTo>
                    <a:pt x="1872" y="5765"/>
                    <a:pt x="2448" y="4314"/>
                    <a:pt x="2304" y="4395"/>
                  </a:cubicBezTo>
                  <a:cubicBezTo>
                    <a:pt x="2160" y="4476"/>
                    <a:pt x="1296" y="6088"/>
                    <a:pt x="720" y="7941"/>
                  </a:cubicBezTo>
                  <a:cubicBezTo>
                    <a:pt x="144" y="9795"/>
                    <a:pt x="-144" y="11891"/>
                    <a:pt x="72" y="13583"/>
                  </a:cubicBezTo>
                  <a:cubicBezTo>
                    <a:pt x="288" y="15276"/>
                    <a:pt x="1008" y="16565"/>
                    <a:pt x="2592" y="16565"/>
                  </a:cubicBezTo>
                  <a:cubicBezTo>
                    <a:pt x="4176" y="16565"/>
                    <a:pt x="6624" y="15276"/>
                    <a:pt x="8352" y="13180"/>
                  </a:cubicBezTo>
                  <a:cubicBezTo>
                    <a:pt x="10080" y="11085"/>
                    <a:pt x="11088" y="8183"/>
                    <a:pt x="11520" y="6329"/>
                  </a:cubicBezTo>
                  <a:cubicBezTo>
                    <a:pt x="11952" y="4476"/>
                    <a:pt x="11808" y="3670"/>
                    <a:pt x="11448" y="3589"/>
                  </a:cubicBezTo>
                  <a:cubicBezTo>
                    <a:pt x="11088" y="3508"/>
                    <a:pt x="10512" y="4153"/>
                    <a:pt x="10512" y="5523"/>
                  </a:cubicBezTo>
                  <a:cubicBezTo>
                    <a:pt x="10512" y="6894"/>
                    <a:pt x="11088" y="8989"/>
                    <a:pt x="11736" y="11246"/>
                  </a:cubicBezTo>
                  <a:cubicBezTo>
                    <a:pt x="12384" y="13502"/>
                    <a:pt x="13104" y="15920"/>
                    <a:pt x="13320" y="17532"/>
                  </a:cubicBezTo>
                  <a:cubicBezTo>
                    <a:pt x="13536" y="19144"/>
                    <a:pt x="13248" y="19950"/>
                    <a:pt x="12600" y="20514"/>
                  </a:cubicBezTo>
                  <a:cubicBezTo>
                    <a:pt x="11952" y="21079"/>
                    <a:pt x="10944" y="21401"/>
                    <a:pt x="10368" y="20917"/>
                  </a:cubicBezTo>
                  <a:cubicBezTo>
                    <a:pt x="9792" y="20434"/>
                    <a:pt x="9648" y="19144"/>
                    <a:pt x="10800" y="16565"/>
                  </a:cubicBezTo>
                  <a:cubicBezTo>
                    <a:pt x="11952" y="13986"/>
                    <a:pt x="14400" y="10117"/>
                    <a:pt x="16200" y="7377"/>
                  </a:cubicBezTo>
                  <a:cubicBezTo>
                    <a:pt x="18000" y="4637"/>
                    <a:pt x="19152" y="3025"/>
                    <a:pt x="19944" y="1816"/>
                  </a:cubicBezTo>
                  <a:cubicBezTo>
                    <a:pt x="20736" y="607"/>
                    <a:pt x="21168" y="-199"/>
                    <a:pt x="20880" y="43"/>
                  </a:cubicBezTo>
                  <a:cubicBezTo>
                    <a:pt x="20592" y="285"/>
                    <a:pt x="19584" y="1574"/>
                    <a:pt x="19008" y="3186"/>
                  </a:cubicBezTo>
                  <a:cubicBezTo>
                    <a:pt x="18432" y="4798"/>
                    <a:pt x="18288" y="6732"/>
                    <a:pt x="18720" y="8908"/>
                  </a:cubicBezTo>
                  <a:cubicBezTo>
                    <a:pt x="19152" y="11085"/>
                    <a:pt x="20160" y="13502"/>
                    <a:pt x="20736" y="15195"/>
                  </a:cubicBezTo>
                  <a:cubicBezTo>
                    <a:pt x="21312" y="16888"/>
                    <a:pt x="21456" y="17855"/>
                    <a:pt x="21096" y="18258"/>
                  </a:cubicBezTo>
                  <a:cubicBezTo>
                    <a:pt x="20736" y="18661"/>
                    <a:pt x="19872" y="18500"/>
                    <a:pt x="19224" y="17532"/>
                  </a:cubicBezTo>
                  <a:cubicBezTo>
                    <a:pt x="18576" y="16565"/>
                    <a:pt x="18144" y="14792"/>
                    <a:pt x="18072" y="13422"/>
                  </a:cubicBezTo>
                  <a:cubicBezTo>
                    <a:pt x="18000" y="12052"/>
                    <a:pt x="18288" y="11085"/>
                    <a:pt x="18576" y="101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8" name="Line"/>
            <p:cNvSpPr/>
            <p:nvPr/>
          </p:nvSpPr>
          <p:spPr>
            <a:xfrm>
              <a:off x="3644899" y="190500"/>
              <a:ext cx="35985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53" y="686"/>
                    <a:pt x="12706" y="1371"/>
                    <a:pt x="16518" y="4114"/>
                  </a:cubicBezTo>
                  <a:cubicBezTo>
                    <a:pt x="20329" y="6857"/>
                    <a:pt x="21600" y="11657"/>
                    <a:pt x="21600" y="14914"/>
                  </a:cubicBezTo>
                  <a:cubicBezTo>
                    <a:pt x="21600" y="18171"/>
                    <a:pt x="20329" y="19886"/>
                    <a:pt x="1905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9" name="Line"/>
            <p:cNvSpPr/>
            <p:nvPr/>
          </p:nvSpPr>
          <p:spPr>
            <a:xfrm>
              <a:off x="3695699" y="116001"/>
              <a:ext cx="5080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3600" y="3953"/>
                    <a:pt x="7200" y="-1447"/>
                    <a:pt x="10800" y="353"/>
                  </a:cubicBezTo>
                  <a:cubicBezTo>
                    <a:pt x="14400" y="2153"/>
                    <a:pt x="18000" y="11153"/>
                    <a:pt x="21600" y="201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0" name="Line"/>
            <p:cNvSpPr/>
            <p:nvPr/>
          </p:nvSpPr>
          <p:spPr>
            <a:xfrm>
              <a:off x="3745098" y="196850"/>
              <a:ext cx="64903" cy="163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7" h="21121" fill="norm" stroke="1" extrusionOk="0">
                  <a:moveTo>
                    <a:pt x="20697" y="0"/>
                  </a:moveTo>
                  <a:cubicBezTo>
                    <a:pt x="13947" y="3828"/>
                    <a:pt x="7197" y="7656"/>
                    <a:pt x="3484" y="10253"/>
                  </a:cubicBezTo>
                  <a:cubicBezTo>
                    <a:pt x="-228" y="12851"/>
                    <a:pt x="-903" y="14218"/>
                    <a:pt x="1122" y="15995"/>
                  </a:cubicBezTo>
                  <a:cubicBezTo>
                    <a:pt x="3147" y="17772"/>
                    <a:pt x="7872" y="19959"/>
                    <a:pt x="11922" y="20780"/>
                  </a:cubicBezTo>
                  <a:cubicBezTo>
                    <a:pt x="15972" y="21600"/>
                    <a:pt x="19347" y="21053"/>
                    <a:pt x="20022" y="17909"/>
                  </a:cubicBezTo>
                  <a:cubicBezTo>
                    <a:pt x="20697" y="14765"/>
                    <a:pt x="18672" y="9023"/>
                    <a:pt x="16647" y="32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1" name="Line"/>
            <p:cNvSpPr/>
            <p:nvPr/>
          </p:nvSpPr>
          <p:spPr>
            <a:xfrm>
              <a:off x="3879849" y="166047"/>
              <a:ext cx="154518" cy="208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1866"/>
                  </a:moveTo>
                  <a:cubicBezTo>
                    <a:pt x="1184" y="5138"/>
                    <a:pt x="2367" y="8411"/>
                    <a:pt x="2811" y="10593"/>
                  </a:cubicBezTo>
                  <a:cubicBezTo>
                    <a:pt x="3255" y="12775"/>
                    <a:pt x="2959" y="13866"/>
                    <a:pt x="2959" y="13866"/>
                  </a:cubicBezTo>
                  <a:cubicBezTo>
                    <a:pt x="2959" y="13866"/>
                    <a:pt x="3255" y="12775"/>
                    <a:pt x="4438" y="10484"/>
                  </a:cubicBezTo>
                  <a:cubicBezTo>
                    <a:pt x="5622" y="8193"/>
                    <a:pt x="7693" y="4702"/>
                    <a:pt x="9321" y="2629"/>
                  </a:cubicBezTo>
                  <a:cubicBezTo>
                    <a:pt x="10948" y="557"/>
                    <a:pt x="12132" y="-98"/>
                    <a:pt x="13907" y="11"/>
                  </a:cubicBezTo>
                  <a:cubicBezTo>
                    <a:pt x="15682" y="120"/>
                    <a:pt x="18049" y="993"/>
                    <a:pt x="19529" y="4047"/>
                  </a:cubicBezTo>
                  <a:cubicBezTo>
                    <a:pt x="21008" y="7102"/>
                    <a:pt x="21600" y="12338"/>
                    <a:pt x="21600" y="15611"/>
                  </a:cubicBezTo>
                  <a:cubicBezTo>
                    <a:pt x="21600" y="18884"/>
                    <a:pt x="21008" y="20193"/>
                    <a:pt x="20416" y="215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2" name="Line"/>
            <p:cNvSpPr/>
            <p:nvPr/>
          </p:nvSpPr>
          <p:spPr>
            <a:xfrm>
              <a:off x="0" y="685800"/>
              <a:ext cx="3510285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600" fill="norm" stroke="1" extrusionOk="0">
                  <a:moveTo>
                    <a:pt x="0" y="21600"/>
                  </a:moveTo>
                  <a:cubicBezTo>
                    <a:pt x="507" y="19636"/>
                    <a:pt x="1015" y="17673"/>
                    <a:pt x="1490" y="17182"/>
                  </a:cubicBezTo>
                  <a:cubicBezTo>
                    <a:pt x="1965" y="16691"/>
                    <a:pt x="2407" y="17673"/>
                    <a:pt x="2869" y="18491"/>
                  </a:cubicBezTo>
                  <a:cubicBezTo>
                    <a:pt x="3331" y="19309"/>
                    <a:pt x="3813" y="19964"/>
                    <a:pt x="4353" y="20127"/>
                  </a:cubicBezTo>
                  <a:cubicBezTo>
                    <a:pt x="4893" y="20291"/>
                    <a:pt x="5491" y="19964"/>
                    <a:pt x="5992" y="19309"/>
                  </a:cubicBezTo>
                  <a:cubicBezTo>
                    <a:pt x="6493" y="18655"/>
                    <a:pt x="6896" y="17673"/>
                    <a:pt x="7326" y="16855"/>
                  </a:cubicBezTo>
                  <a:cubicBezTo>
                    <a:pt x="7755" y="16036"/>
                    <a:pt x="8211" y="15382"/>
                    <a:pt x="8673" y="14400"/>
                  </a:cubicBezTo>
                  <a:cubicBezTo>
                    <a:pt x="9134" y="13418"/>
                    <a:pt x="9603" y="12109"/>
                    <a:pt x="10071" y="11127"/>
                  </a:cubicBezTo>
                  <a:cubicBezTo>
                    <a:pt x="10540" y="10145"/>
                    <a:pt x="11008" y="9491"/>
                    <a:pt x="11464" y="9000"/>
                  </a:cubicBezTo>
                  <a:cubicBezTo>
                    <a:pt x="11919" y="8509"/>
                    <a:pt x="12361" y="8182"/>
                    <a:pt x="12810" y="7691"/>
                  </a:cubicBezTo>
                  <a:cubicBezTo>
                    <a:pt x="13259" y="7200"/>
                    <a:pt x="13715" y="6545"/>
                    <a:pt x="14151" y="6055"/>
                  </a:cubicBezTo>
                  <a:cubicBezTo>
                    <a:pt x="14587" y="5564"/>
                    <a:pt x="15003" y="5236"/>
                    <a:pt x="15419" y="4745"/>
                  </a:cubicBezTo>
                  <a:cubicBezTo>
                    <a:pt x="15836" y="4255"/>
                    <a:pt x="16252" y="3600"/>
                    <a:pt x="16727" y="2945"/>
                  </a:cubicBezTo>
                  <a:cubicBezTo>
                    <a:pt x="17202" y="2291"/>
                    <a:pt x="17735" y="1636"/>
                    <a:pt x="18275" y="1145"/>
                  </a:cubicBezTo>
                  <a:cubicBezTo>
                    <a:pt x="18815" y="655"/>
                    <a:pt x="19362" y="327"/>
                    <a:pt x="19895" y="164"/>
                  </a:cubicBezTo>
                  <a:cubicBezTo>
                    <a:pt x="20429" y="0"/>
                    <a:pt x="20949" y="0"/>
                    <a:pt x="21242" y="0"/>
                  </a:cubicBezTo>
                  <a:cubicBezTo>
                    <a:pt x="21535" y="0"/>
                    <a:pt x="21600" y="0"/>
                    <a:pt x="21574" y="164"/>
                  </a:cubicBezTo>
                  <a:cubicBezTo>
                    <a:pt x="21548" y="327"/>
                    <a:pt x="21431" y="655"/>
                    <a:pt x="21119" y="1636"/>
                  </a:cubicBezTo>
                  <a:cubicBezTo>
                    <a:pt x="20806" y="2618"/>
                    <a:pt x="20299" y="4255"/>
                    <a:pt x="19973" y="5236"/>
                  </a:cubicBezTo>
                  <a:cubicBezTo>
                    <a:pt x="19648" y="6218"/>
                    <a:pt x="19505" y="6545"/>
                    <a:pt x="19362" y="68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3" name="Line"/>
            <p:cNvSpPr/>
            <p:nvPr/>
          </p:nvSpPr>
          <p:spPr>
            <a:xfrm>
              <a:off x="189436" y="762000"/>
              <a:ext cx="3404664" cy="491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516" fill="norm" stroke="1" extrusionOk="0">
                  <a:moveTo>
                    <a:pt x="691" y="20024"/>
                  </a:moveTo>
                  <a:cubicBezTo>
                    <a:pt x="490" y="20209"/>
                    <a:pt x="289" y="20395"/>
                    <a:pt x="161" y="20627"/>
                  </a:cubicBezTo>
                  <a:cubicBezTo>
                    <a:pt x="34" y="20858"/>
                    <a:pt x="-20" y="21136"/>
                    <a:pt x="7" y="21322"/>
                  </a:cubicBezTo>
                  <a:cubicBezTo>
                    <a:pt x="34" y="21507"/>
                    <a:pt x="141" y="21600"/>
                    <a:pt x="463" y="21415"/>
                  </a:cubicBezTo>
                  <a:cubicBezTo>
                    <a:pt x="785" y="21229"/>
                    <a:pt x="1322" y="20766"/>
                    <a:pt x="1831" y="20209"/>
                  </a:cubicBezTo>
                  <a:cubicBezTo>
                    <a:pt x="2341" y="19653"/>
                    <a:pt x="2824" y="19004"/>
                    <a:pt x="3334" y="18309"/>
                  </a:cubicBezTo>
                  <a:cubicBezTo>
                    <a:pt x="3844" y="17614"/>
                    <a:pt x="4380" y="16872"/>
                    <a:pt x="4870" y="16270"/>
                  </a:cubicBezTo>
                  <a:cubicBezTo>
                    <a:pt x="5360" y="15667"/>
                    <a:pt x="5803" y="15203"/>
                    <a:pt x="6239" y="14740"/>
                  </a:cubicBezTo>
                  <a:cubicBezTo>
                    <a:pt x="6675" y="14276"/>
                    <a:pt x="7104" y="13813"/>
                    <a:pt x="7533" y="13349"/>
                  </a:cubicBezTo>
                  <a:cubicBezTo>
                    <a:pt x="7963" y="12886"/>
                    <a:pt x="8392" y="12422"/>
                    <a:pt x="8835" y="12005"/>
                  </a:cubicBezTo>
                  <a:cubicBezTo>
                    <a:pt x="9277" y="11588"/>
                    <a:pt x="9734" y="11217"/>
                    <a:pt x="10210" y="10800"/>
                  </a:cubicBezTo>
                  <a:cubicBezTo>
                    <a:pt x="10686" y="10383"/>
                    <a:pt x="11182" y="9919"/>
                    <a:pt x="11645" y="9502"/>
                  </a:cubicBezTo>
                  <a:cubicBezTo>
                    <a:pt x="12108" y="9085"/>
                    <a:pt x="12538" y="8714"/>
                    <a:pt x="12980" y="8343"/>
                  </a:cubicBezTo>
                  <a:cubicBezTo>
                    <a:pt x="13423" y="7973"/>
                    <a:pt x="13879" y="7602"/>
                    <a:pt x="14335" y="7185"/>
                  </a:cubicBezTo>
                  <a:cubicBezTo>
                    <a:pt x="14791" y="6767"/>
                    <a:pt x="15248" y="6304"/>
                    <a:pt x="15771" y="5840"/>
                  </a:cubicBezTo>
                  <a:cubicBezTo>
                    <a:pt x="16294" y="5377"/>
                    <a:pt x="16884" y="4913"/>
                    <a:pt x="17421" y="4450"/>
                  </a:cubicBezTo>
                  <a:cubicBezTo>
                    <a:pt x="17958" y="3986"/>
                    <a:pt x="18441" y="3523"/>
                    <a:pt x="18950" y="3059"/>
                  </a:cubicBezTo>
                  <a:cubicBezTo>
                    <a:pt x="19460" y="2596"/>
                    <a:pt x="19997" y="2132"/>
                    <a:pt x="20440" y="1622"/>
                  </a:cubicBezTo>
                  <a:cubicBezTo>
                    <a:pt x="20882" y="1112"/>
                    <a:pt x="21231" y="556"/>
                    <a:pt x="2158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4" name="Line"/>
            <p:cNvSpPr/>
            <p:nvPr/>
          </p:nvSpPr>
          <p:spPr>
            <a:xfrm>
              <a:off x="4337049" y="160451"/>
              <a:ext cx="24931" cy="5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0957" fill="norm" stroke="1" extrusionOk="0">
                  <a:moveTo>
                    <a:pt x="0" y="4157"/>
                  </a:moveTo>
                  <a:cubicBezTo>
                    <a:pt x="7200" y="1757"/>
                    <a:pt x="14400" y="-643"/>
                    <a:pt x="18000" y="157"/>
                  </a:cubicBezTo>
                  <a:cubicBezTo>
                    <a:pt x="21600" y="957"/>
                    <a:pt x="21600" y="4957"/>
                    <a:pt x="20700" y="8957"/>
                  </a:cubicBezTo>
                  <a:cubicBezTo>
                    <a:pt x="19800" y="12957"/>
                    <a:pt x="18000" y="16957"/>
                    <a:pt x="16200" y="209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5" name="Line"/>
            <p:cNvSpPr/>
            <p:nvPr/>
          </p:nvSpPr>
          <p:spPr>
            <a:xfrm>
              <a:off x="4311649" y="361950"/>
              <a:ext cx="317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6" name="Line"/>
            <p:cNvSpPr/>
            <p:nvPr/>
          </p:nvSpPr>
          <p:spPr>
            <a:xfrm>
              <a:off x="1766242" y="1581150"/>
              <a:ext cx="43508" cy="48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600" fill="norm" stroke="1" extrusionOk="0">
                  <a:moveTo>
                    <a:pt x="8799" y="0"/>
                  </a:moveTo>
                  <a:cubicBezTo>
                    <a:pt x="4685" y="2151"/>
                    <a:pt x="571" y="4301"/>
                    <a:pt x="56" y="6826"/>
                  </a:cubicBezTo>
                  <a:cubicBezTo>
                    <a:pt x="-458" y="9351"/>
                    <a:pt x="2628" y="12249"/>
                    <a:pt x="6742" y="14774"/>
                  </a:cubicBezTo>
                  <a:cubicBezTo>
                    <a:pt x="10856" y="17299"/>
                    <a:pt x="15999" y="19449"/>
                    <a:pt x="21142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7" name="Line"/>
            <p:cNvSpPr/>
            <p:nvPr/>
          </p:nvSpPr>
          <p:spPr>
            <a:xfrm>
              <a:off x="1501577" y="1498600"/>
              <a:ext cx="428823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600" fill="norm" stroke="1" extrusionOk="0">
                  <a:moveTo>
                    <a:pt x="2075" y="21600"/>
                  </a:moveTo>
                  <a:cubicBezTo>
                    <a:pt x="1333" y="20463"/>
                    <a:pt x="592" y="19326"/>
                    <a:pt x="222" y="18284"/>
                  </a:cubicBezTo>
                  <a:cubicBezTo>
                    <a:pt x="-149" y="17242"/>
                    <a:pt x="-149" y="16295"/>
                    <a:pt x="963" y="14211"/>
                  </a:cubicBezTo>
                  <a:cubicBezTo>
                    <a:pt x="2075" y="12126"/>
                    <a:pt x="4298" y="8905"/>
                    <a:pt x="7580" y="6347"/>
                  </a:cubicBezTo>
                  <a:cubicBezTo>
                    <a:pt x="10863" y="3789"/>
                    <a:pt x="15204" y="1895"/>
                    <a:pt x="17692" y="947"/>
                  </a:cubicBezTo>
                  <a:cubicBezTo>
                    <a:pt x="20180" y="0"/>
                    <a:pt x="20816" y="0"/>
                    <a:pt x="2145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8" name="Line"/>
            <p:cNvSpPr/>
            <p:nvPr/>
          </p:nvSpPr>
          <p:spPr>
            <a:xfrm>
              <a:off x="1867334" y="1792443"/>
              <a:ext cx="344856" cy="419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385" fill="norm" stroke="1" extrusionOk="0">
                  <a:moveTo>
                    <a:pt x="6649" y="4771"/>
                  </a:moveTo>
                  <a:cubicBezTo>
                    <a:pt x="6387" y="3583"/>
                    <a:pt x="6126" y="2395"/>
                    <a:pt x="5929" y="1531"/>
                  </a:cubicBezTo>
                  <a:cubicBezTo>
                    <a:pt x="5733" y="667"/>
                    <a:pt x="5602" y="127"/>
                    <a:pt x="4947" y="19"/>
                  </a:cubicBezTo>
                  <a:cubicBezTo>
                    <a:pt x="4293" y="-89"/>
                    <a:pt x="3115" y="235"/>
                    <a:pt x="2133" y="1693"/>
                  </a:cubicBezTo>
                  <a:cubicBezTo>
                    <a:pt x="1151" y="3151"/>
                    <a:pt x="366" y="5743"/>
                    <a:pt x="104" y="7309"/>
                  </a:cubicBezTo>
                  <a:cubicBezTo>
                    <a:pt x="-158" y="8875"/>
                    <a:pt x="104" y="9415"/>
                    <a:pt x="562" y="9631"/>
                  </a:cubicBezTo>
                  <a:cubicBezTo>
                    <a:pt x="1020" y="9847"/>
                    <a:pt x="1675" y="9739"/>
                    <a:pt x="2591" y="8875"/>
                  </a:cubicBezTo>
                  <a:cubicBezTo>
                    <a:pt x="3507" y="8011"/>
                    <a:pt x="4686" y="6391"/>
                    <a:pt x="5275" y="5311"/>
                  </a:cubicBezTo>
                  <a:cubicBezTo>
                    <a:pt x="5864" y="4231"/>
                    <a:pt x="5864" y="3691"/>
                    <a:pt x="5864" y="3853"/>
                  </a:cubicBezTo>
                  <a:cubicBezTo>
                    <a:pt x="5864" y="4015"/>
                    <a:pt x="5864" y="4879"/>
                    <a:pt x="5929" y="5581"/>
                  </a:cubicBezTo>
                  <a:cubicBezTo>
                    <a:pt x="5995" y="6283"/>
                    <a:pt x="6126" y="6823"/>
                    <a:pt x="6518" y="7147"/>
                  </a:cubicBezTo>
                  <a:cubicBezTo>
                    <a:pt x="6911" y="7471"/>
                    <a:pt x="7566" y="7579"/>
                    <a:pt x="8286" y="7201"/>
                  </a:cubicBezTo>
                  <a:cubicBezTo>
                    <a:pt x="9006" y="6823"/>
                    <a:pt x="9791" y="5959"/>
                    <a:pt x="10315" y="5257"/>
                  </a:cubicBezTo>
                  <a:cubicBezTo>
                    <a:pt x="10838" y="4555"/>
                    <a:pt x="11100" y="4015"/>
                    <a:pt x="11362" y="4015"/>
                  </a:cubicBezTo>
                  <a:cubicBezTo>
                    <a:pt x="11624" y="4015"/>
                    <a:pt x="11886" y="4555"/>
                    <a:pt x="12278" y="4987"/>
                  </a:cubicBezTo>
                  <a:cubicBezTo>
                    <a:pt x="12671" y="5419"/>
                    <a:pt x="13195" y="5743"/>
                    <a:pt x="13784" y="5797"/>
                  </a:cubicBezTo>
                  <a:cubicBezTo>
                    <a:pt x="14373" y="5851"/>
                    <a:pt x="15027" y="5635"/>
                    <a:pt x="15551" y="5149"/>
                  </a:cubicBezTo>
                  <a:cubicBezTo>
                    <a:pt x="16075" y="4663"/>
                    <a:pt x="16467" y="3907"/>
                    <a:pt x="16729" y="3259"/>
                  </a:cubicBezTo>
                  <a:cubicBezTo>
                    <a:pt x="16991" y="2611"/>
                    <a:pt x="17122" y="2071"/>
                    <a:pt x="17187" y="2287"/>
                  </a:cubicBezTo>
                  <a:cubicBezTo>
                    <a:pt x="17253" y="2503"/>
                    <a:pt x="17253" y="3475"/>
                    <a:pt x="17711" y="5635"/>
                  </a:cubicBezTo>
                  <a:cubicBezTo>
                    <a:pt x="18169" y="7795"/>
                    <a:pt x="19086" y="11143"/>
                    <a:pt x="19806" y="13735"/>
                  </a:cubicBezTo>
                  <a:cubicBezTo>
                    <a:pt x="20526" y="16327"/>
                    <a:pt x="21049" y="18163"/>
                    <a:pt x="21246" y="19351"/>
                  </a:cubicBezTo>
                  <a:cubicBezTo>
                    <a:pt x="21442" y="20539"/>
                    <a:pt x="21311" y="21079"/>
                    <a:pt x="20591" y="21295"/>
                  </a:cubicBezTo>
                  <a:cubicBezTo>
                    <a:pt x="19871" y="21511"/>
                    <a:pt x="18562" y="21403"/>
                    <a:pt x="17449" y="20215"/>
                  </a:cubicBezTo>
                  <a:cubicBezTo>
                    <a:pt x="16337" y="19027"/>
                    <a:pt x="15420" y="16759"/>
                    <a:pt x="14504" y="144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9" name="Line"/>
            <p:cNvSpPr/>
            <p:nvPr/>
          </p:nvSpPr>
          <p:spPr>
            <a:xfrm>
              <a:off x="2190750" y="1484223"/>
              <a:ext cx="95251" cy="471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0" y="1523"/>
                  </a:moveTo>
                  <a:cubicBezTo>
                    <a:pt x="1440" y="848"/>
                    <a:pt x="2880" y="173"/>
                    <a:pt x="4320" y="29"/>
                  </a:cubicBezTo>
                  <a:cubicBezTo>
                    <a:pt x="5760" y="-116"/>
                    <a:pt x="7200" y="270"/>
                    <a:pt x="8880" y="1813"/>
                  </a:cubicBezTo>
                  <a:cubicBezTo>
                    <a:pt x="10560" y="3355"/>
                    <a:pt x="12480" y="6055"/>
                    <a:pt x="13920" y="8900"/>
                  </a:cubicBezTo>
                  <a:cubicBezTo>
                    <a:pt x="15360" y="11745"/>
                    <a:pt x="16320" y="14734"/>
                    <a:pt x="17520" y="16855"/>
                  </a:cubicBezTo>
                  <a:cubicBezTo>
                    <a:pt x="18720" y="18977"/>
                    <a:pt x="20160" y="20230"/>
                    <a:pt x="21600" y="214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0" name="Line"/>
            <p:cNvSpPr/>
            <p:nvPr/>
          </p:nvSpPr>
          <p:spPr>
            <a:xfrm>
              <a:off x="2349500" y="1651000"/>
              <a:ext cx="215901" cy="260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0" y="10974"/>
                  </a:moveTo>
                  <a:cubicBezTo>
                    <a:pt x="0" y="13065"/>
                    <a:pt x="0" y="15155"/>
                    <a:pt x="212" y="16810"/>
                  </a:cubicBezTo>
                  <a:cubicBezTo>
                    <a:pt x="424" y="18465"/>
                    <a:pt x="847" y="19684"/>
                    <a:pt x="1588" y="20468"/>
                  </a:cubicBezTo>
                  <a:cubicBezTo>
                    <a:pt x="2329" y="21252"/>
                    <a:pt x="3388" y="21600"/>
                    <a:pt x="4024" y="21339"/>
                  </a:cubicBezTo>
                  <a:cubicBezTo>
                    <a:pt x="4659" y="21077"/>
                    <a:pt x="4871" y="20206"/>
                    <a:pt x="4765" y="18726"/>
                  </a:cubicBezTo>
                  <a:cubicBezTo>
                    <a:pt x="4659" y="17245"/>
                    <a:pt x="4235" y="15155"/>
                    <a:pt x="3600" y="13500"/>
                  </a:cubicBezTo>
                  <a:cubicBezTo>
                    <a:pt x="2965" y="11845"/>
                    <a:pt x="2118" y="10626"/>
                    <a:pt x="2118" y="9668"/>
                  </a:cubicBezTo>
                  <a:cubicBezTo>
                    <a:pt x="2118" y="8710"/>
                    <a:pt x="2965" y="8013"/>
                    <a:pt x="4976" y="8797"/>
                  </a:cubicBezTo>
                  <a:cubicBezTo>
                    <a:pt x="6988" y="9581"/>
                    <a:pt x="10165" y="11845"/>
                    <a:pt x="12071" y="13761"/>
                  </a:cubicBezTo>
                  <a:cubicBezTo>
                    <a:pt x="13976" y="15677"/>
                    <a:pt x="14612" y="17245"/>
                    <a:pt x="14929" y="18639"/>
                  </a:cubicBezTo>
                  <a:cubicBezTo>
                    <a:pt x="15247" y="20032"/>
                    <a:pt x="15247" y="21252"/>
                    <a:pt x="14929" y="21426"/>
                  </a:cubicBezTo>
                  <a:cubicBezTo>
                    <a:pt x="14612" y="21600"/>
                    <a:pt x="13976" y="20729"/>
                    <a:pt x="13765" y="18203"/>
                  </a:cubicBezTo>
                  <a:cubicBezTo>
                    <a:pt x="13553" y="15677"/>
                    <a:pt x="13765" y="11497"/>
                    <a:pt x="15141" y="8187"/>
                  </a:cubicBezTo>
                  <a:cubicBezTo>
                    <a:pt x="16518" y="4877"/>
                    <a:pt x="19059" y="243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1" name="Line"/>
            <p:cNvSpPr/>
            <p:nvPr/>
          </p:nvSpPr>
          <p:spPr>
            <a:xfrm>
              <a:off x="3148381" y="1614035"/>
              <a:ext cx="758224" cy="280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381" fill="norm" stroke="1" extrusionOk="0">
                  <a:moveTo>
                    <a:pt x="3455" y="3299"/>
                  </a:moveTo>
                  <a:cubicBezTo>
                    <a:pt x="3455" y="2493"/>
                    <a:pt x="3455" y="1687"/>
                    <a:pt x="3305" y="1123"/>
                  </a:cubicBezTo>
                  <a:cubicBezTo>
                    <a:pt x="3155" y="559"/>
                    <a:pt x="2855" y="236"/>
                    <a:pt x="2465" y="75"/>
                  </a:cubicBezTo>
                  <a:cubicBezTo>
                    <a:pt x="2075" y="-86"/>
                    <a:pt x="1595" y="-86"/>
                    <a:pt x="1175" y="1123"/>
                  </a:cubicBezTo>
                  <a:cubicBezTo>
                    <a:pt x="755" y="2332"/>
                    <a:pt x="395" y="4750"/>
                    <a:pt x="575" y="7410"/>
                  </a:cubicBezTo>
                  <a:cubicBezTo>
                    <a:pt x="755" y="10069"/>
                    <a:pt x="1475" y="12971"/>
                    <a:pt x="1925" y="14824"/>
                  </a:cubicBezTo>
                  <a:cubicBezTo>
                    <a:pt x="2375" y="16678"/>
                    <a:pt x="2555" y="17484"/>
                    <a:pt x="2675" y="18371"/>
                  </a:cubicBezTo>
                  <a:cubicBezTo>
                    <a:pt x="2795" y="19257"/>
                    <a:pt x="2855" y="20224"/>
                    <a:pt x="2735" y="20789"/>
                  </a:cubicBezTo>
                  <a:cubicBezTo>
                    <a:pt x="2615" y="21353"/>
                    <a:pt x="2315" y="21514"/>
                    <a:pt x="1895" y="21272"/>
                  </a:cubicBezTo>
                  <a:cubicBezTo>
                    <a:pt x="1475" y="21030"/>
                    <a:pt x="935" y="20386"/>
                    <a:pt x="575" y="19015"/>
                  </a:cubicBezTo>
                  <a:cubicBezTo>
                    <a:pt x="215" y="17645"/>
                    <a:pt x="35" y="15550"/>
                    <a:pt x="5" y="14018"/>
                  </a:cubicBezTo>
                  <a:cubicBezTo>
                    <a:pt x="-25" y="12487"/>
                    <a:pt x="95" y="11520"/>
                    <a:pt x="335" y="10795"/>
                  </a:cubicBezTo>
                  <a:cubicBezTo>
                    <a:pt x="575" y="10069"/>
                    <a:pt x="935" y="9586"/>
                    <a:pt x="1415" y="9586"/>
                  </a:cubicBezTo>
                  <a:cubicBezTo>
                    <a:pt x="1895" y="9586"/>
                    <a:pt x="2495" y="10069"/>
                    <a:pt x="3125" y="10392"/>
                  </a:cubicBezTo>
                  <a:cubicBezTo>
                    <a:pt x="3755" y="10714"/>
                    <a:pt x="4415" y="10875"/>
                    <a:pt x="4955" y="10875"/>
                  </a:cubicBezTo>
                  <a:cubicBezTo>
                    <a:pt x="5495" y="10875"/>
                    <a:pt x="5915" y="10714"/>
                    <a:pt x="6185" y="10069"/>
                  </a:cubicBezTo>
                  <a:cubicBezTo>
                    <a:pt x="6455" y="9424"/>
                    <a:pt x="6575" y="8296"/>
                    <a:pt x="6485" y="7329"/>
                  </a:cubicBezTo>
                  <a:cubicBezTo>
                    <a:pt x="6395" y="6362"/>
                    <a:pt x="6095" y="5556"/>
                    <a:pt x="5795" y="5153"/>
                  </a:cubicBezTo>
                  <a:cubicBezTo>
                    <a:pt x="5495" y="4750"/>
                    <a:pt x="5195" y="4750"/>
                    <a:pt x="4805" y="5395"/>
                  </a:cubicBezTo>
                  <a:cubicBezTo>
                    <a:pt x="4415" y="6039"/>
                    <a:pt x="3935" y="7329"/>
                    <a:pt x="3635" y="9102"/>
                  </a:cubicBezTo>
                  <a:cubicBezTo>
                    <a:pt x="3335" y="10875"/>
                    <a:pt x="3215" y="13132"/>
                    <a:pt x="3395" y="14744"/>
                  </a:cubicBezTo>
                  <a:cubicBezTo>
                    <a:pt x="3575" y="16356"/>
                    <a:pt x="4055" y="17323"/>
                    <a:pt x="4595" y="17726"/>
                  </a:cubicBezTo>
                  <a:cubicBezTo>
                    <a:pt x="5135" y="18129"/>
                    <a:pt x="5735" y="17968"/>
                    <a:pt x="6245" y="16678"/>
                  </a:cubicBezTo>
                  <a:cubicBezTo>
                    <a:pt x="6755" y="15389"/>
                    <a:pt x="7175" y="12971"/>
                    <a:pt x="7385" y="10956"/>
                  </a:cubicBezTo>
                  <a:cubicBezTo>
                    <a:pt x="7595" y="8941"/>
                    <a:pt x="7595" y="7329"/>
                    <a:pt x="7565" y="6120"/>
                  </a:cubicBezTo>
                  <a:cubicBezTo>
                    <a:pt x="7535" y="4911"/>
                    <a:pt x="7475" y="4105"/>
                    <a:pt x="7565" y="4186"/>
                  </a:cubicBezTo>
                  <a:cubicBezTo>
                    <a:pt x="7655" y="4266"/>
                    <a:pt x="7895" y="5233"/>
                    <a:pt x="8435" y="7087"/>
                  </a:cubicBezTo>
                  <a:cubicBezTo>
                    <a:pt x="8975" y="8941"/>
                    <a:pt x="9815" y="11681"/>
                    <a:pt x="10265" y="13615"/>
                  </a:cubicBezTo>
                  <a:cubicBezTo>
                    <a:pt x="10715" y="15550"/>
                    <a:pt x="10775" y="16678"/>
                    <a:pt x="10655" y="17323"/>
                  </a:cubicBezTo>
                  <a:cubicBezTo>
                    <a:pt x="10535" y="17968"/>
                    <a:pt x="10235" y="18129"/>
                    <a:pt x="9995" y="17887"/>
                  </a:cubicBezTo>
                  <a:cubicBezTo>
                    <a:pt x="9755" y="17645"/>
                    <a:pt x="9575" y="17001"/>
                    <a:pt x="9455" y="15711"/>
                  </a:cubicBezTo>
                  <a:cubicBezTo>
                    <a:pt x="9335" y="14421"/>
                    <a:pt x="9275" y="12487"/>
                    <a:pt x="9545" y="10472"/>
                  </a:cubicBezTo>
                  <a:cubicBezTo>
                    <a:pt x="9815" y="8457"/>
                    <a:pt x="10415" y="6362"/>
                    <a:pt x="10865" y="5314"/>
                  </a:cubicBezTo>
                  <a:cubicBezTo>
                    <a:pt x="11315" y="4266"/>
                    <a:pt x="11615" y="4266"/>
                    <a:pt x="11855" y="4750"/>
                  </a:cubicBezTo>
                  <a:cubicBezTo>
                    <a:pt x="12095" y="5233"/>
                    <a:pt x="12275" y="6201"/>
                    <a:pt x="12365" y="7571"/>
                  </a:cubicBezTo>
                  <a:cubicBezTo>
                    <a:pt x="12455" y="8941"/>
                    <a:pt x="12455" y="10714"/>
                    <a:pt x="12455" y="12165"/>
                  </a:cubicBezTo>
                  <a:cubicBezTo>
                    <a:pt x="12455" y="13615"/>
                    <a:pt x="12455" y="14744"/>
                    <a:pt x="12425" y="14905"/>
                  </a:cubicBezTo>
                  <a:cubicBezTo>
                    <a:pt x="12395" y="15066"/>
                    <a:pt x="12335" y="14260"/>
                    <a:pt x="12425" y="11923"/>
                  </a:cubicBezTo>
                  <a:cubicBezTo>
                    <a:pt x="12515" y="9586"/>
                    <a:pt x="12755" y="5717"/>
                    <a:pt x="12965" y="3380"/>
                  </a:cubicBezTo>
                  <a:cubicBezTo>
                    <a:pt x="13175" y="1042"/>
                    <a:pt x="13355" y="236"/>
                    <a:pt x="13505" y="236"/>
                  </a:cubicBezTo>
                  <a:cubicBezTo>
                    <a:pt x="13655" y="236"/>
                    <a:pt x="13775" y="1042"/>
                    <a:pt x="14045" y="2332"/>
                  </a:cubicBezTo>
                  <a:cubicBezTo>
                    <a:pt x="14315" y="3621"/>
                    <a:pt x="14735" y="5395"/>
                    <a:pt x="15125" y="6281"/>
                  </a:cubicBezTo>
                  <a:cubicBezTo>
                    <a:pt x="15515" y="7168"/>
                    <a:pt x="15875" y="7168"/>
                    <a:pt x="16235" y="6684"/>
                  </a:cubicBezTo>
                  <a:cubicBezTo>
                    <a:pt x="16595" y="6201"/>
                    <a:pt x="16955" y="5233"/>
                    <a:pt x="17165" y="4347"/>
                  </a:cubicBezTo>
                  <a:cubicBezTo>
                    <a:pt x="17375" y="3460"/>
                    <a:pt x="17435" y="2654"/>
                    <a:pt x="17315" y="2171"/>
                  </a:cubicBezTo>
                  <a:cubicBezTo>
                    <a:pt x="17195" y="1687"/>
                    <a:pt x="16895" y="1526"/>
                    <a:pt x="16445" y="2010"/>
                  </a:cubicBezTo>
                  <a:cubicBezTo>
                    <a:pt x="15995" y="2493"/>
                    <a:pt x="15395" y="3621"/>
                    <a:pt x="15005" y="5395"/>
                  </a:cubicBezTo>
                  <a:cubicBezTo>
                    <a:pt x="14615" y="7168"/>
                    <a:pt x="14435" y="9586"/>
                    <a:pt x="14525" y="11198"/>
                  </a:cubicBezTo>
                  <a:cubicBezTo>
                    <a:pt x="14615" y="12810"/>
                    <a:pt x="14975" y="13615"/>
                    <a:pt x="15635" y="13615"/>
                  </a:cubicBezTo>
                  <a:cubicBezTo>
                    <a:pt x="16295" y="13615"/>
                    <a:pt x="17255" y="12810"/>
                    <a:pt x="18125" y="11359"/>
                  </a:cubicBezTo>
                  <a:cubicBezTo>
                    <a:pt x="18995" y="9908"/>
                    <a:pt x="19775" y="7813"/>
                    <a:pt x="20165" y="6120"/>
                  </a:cubicBezTo>
                  <a:cubicBezTo>
                    <a:pt x="20555" y="4427"/>
                    <a:pt x="20555" y="3138"/>
                    <a:pt x="20315" y="2574"/>
                  </a:cubicBezTo>
                  <a:cubicBezTo>
                    <a:pt x="20075" y="2010"/>
                    <a:pt x="19595" y="2171"/>
                    <a:pt x="19235" y="2654"/>
                  </a:cubicBezTo>
                  <a:cubicBezTo>
                    <a:pt x="18875" y="3138"/>
                    <a:pt x="18635" y="3944"/>
                    <a:pt x="18485" y="4750"/>
                  </a:cubicBezTo>
                  <a:cubicBezTo>
                    <a:pt x="18335" y="5556"/>
                    <a:pt x="18275" y="6362"/>
                    <a:pt x="18575" y="7893"/>
                  </a:cubicBezTo>
                  <a:cubicBezTo>
                    <a:pt x="18875" y="9424"/>
                    <a:pt x="19535" y="11681"/>
                    <a:pt x="20075" y="13454"/>
                  </a:cubicBezTo>
                  <a:cubicBezTo>
                    <a:pt x="20615" y="15227"/>
                    <a:pt x="21035" y="16517"/>
                    <a:pt x="21275" y="17565"/>
                  </a:cubicBezTo>
                  <a:cubicBezTo>
                    <a:pt x="21515" y="18613"/>
                    <a:pt x="21575" y="19418"/>
                    <a:pt x="21365" y="19821"/>
                  </a:cubicBezTo>
                  <a:cubicBezTo>
                    <a:pt x="21155" y="20224"/>
                    <a:pt x="20675" y="20224"/>
                    <a:pt x="20225" y="20063"/>
                  </a:cubicBezTo>
                  <a:cubicBezTo>
                    <a:pt x="19775" y="19902"/>
                    <a:pt x="19355" y="19580"/>
                    <a:pt x="18935" y="192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2" name="Line"/>
            <p:cNvSpPr/>
            <p:nvPr/>
          </p:nvSpPr>
          <p:spPr>
            <a:xfrm>
              <a:off x="4382359" y="1650936"/>
              <a:ext cx="183291" cy="221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0578" fill="norm" stroke="1" extrusionOk="0">
                  <a:moveTo>
                    <a:pt x="8638" y="3540"/>
                  </a:moveTo>
                  <a:cubicBezTo>
                    <a:pt x="6697" y="3933"/>
                    <a:pt x="4755" y="4325"/>
                    <a:pt x="3785" y="5013"/>
                  </a:cubicBezTo>
                  <a:cubicBezTo>
                    <a:pt x="2814" y="5700"/>
                    <a:pt x="2814" y="6682"/>
                    <a:pt x="3299" y="7467"/>
                  </a:cubicBezTo>
                  <a:cubicBezTo>
                    <a:pt x="3785" y="8253"/>
                    <a:pt x="4755" y="8842"/>
                    <a:pt x="7304" y="8940"/>
                  </a:cubicBezTo>
                  <a:cubicBezTo>
                    <a:pt x="9852" y="9038"/>
                    <a:pt x="13978" y="8645"/>
                    <a:pt x="16405" y="7271"/>
                  </a:cubicBezTo>
                  <a:cubicBezTo>
                    <a:pt x="18832" y="5896"/>
                    <a:pt x="19560" y="3540"/>
                    <a:pt x="18225" y="1871"/>
                  </a:cubicBezTo>
                  <a:cubicBezTo>
                    <a:pt x="16890" y="202"/>
                    <a:pt x="13492" y="-780"/>
                    <a:pt x="9973" y="791"/>
                  </a:cubicBezTo>
                  <a:cubicBezTo>
                    <a:pt x="6454" y="2362"/>
                    <a:pt x="2814" y="6485"/>
                    <a:pt x="1115" y="9922"/>
                  </a:cubicBezTo>
                  <a:cubicBezTo>
                    <a:pt x="-584" y="13358"/>
                    <a:pt x="-341" y="16107"/>
                    <a:pt x="1843" y="17973"/>
                  </a:cubicBezTo>
                  <a:cubicBezTo>
                    <a:pt x="4027" y="19838"/>
                    <a:pt x="8153" y="20820"/>
                    <a:pt x="11672" y="20525"/>
                  </a:cubicBezTo>
                  <a:cubicBezTo>
                    <a:pt x="15191" y="20231"/>
                    <a:pt x="18104" y="18660"/>
                    <a:pt x="21016" y="170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3" name="Line"/>
            <p:cNvSpPr/>
            <p:nvPr/>
          </p:nvSpPr>
          <p:spPr>
            <a:xfrm>
              <a:off x="4584699" y="1695450"/>
              <a:ext cx="1587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96" y="5143"/>
                    <a:pt x="9792" y="10286"/>
                    <a:pt x="13392" y="13886"/>
                  </a:cubicBezTo>
                  <a:cubicBezTo>
                    <a:pt x="16992" y="17486"/>
                    <a:pt x="19296" y="19543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4" name="Line"/>
            <p:cNvSpPr/>
            <p:nvPr/>
          </p:nvSpPr>
          <p:spPr>
            <a:xfrm>
              <a:off x="4670334" y="1713955"/>
              <a:ext cx="85817" cy="165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397" fill="norm" stroke="1" extrusionOk="0">
                  <a:moveTo>
                    <a:pt x="21359" y="4992"/>
                  </a:moveTo>
                  <a:cubicBezTo>
                    <a:pt x="19779" y="3625"/>
                    <a:pt x="18198" y="2258"/>
                    <a:pt x="16091" y="1301"/>
                  </a:cubicBezTo>
                  <a:cubicBezTo>
                    <a:pt x="13983" y="344"/>
                    <a:pt x="11349" y="-203"/>
                    <a:pt x="9242" y="70"/>
                  </a:cubicBezTo>
                  <a:cubicBezTo>
                    <a:pt x="7135" y="344"/>
                    <a:pt x="5554" y="1438"/>
                    <a:pt x="3710" y="3762"/>
                  </a:cubicBezTo>
                  <a:cubicBezTo>
                    <a:pt x="1866" y="6086"/>
                    <a:pt x="-241" y="9640"/>
                    <a:pt x="22" y="12784"/>
                  </a:cubicBezTo>
                  <a:cubicBezTo>
                    <a:pt x="286" y="15929"/>
                    <a:pt x="2920" y="18663"/>
                    <a:pt x="5554" y="213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5" name="Line"/>
            <p:cNvSpPr/>
            <p:nvPr/>
          </p:nvSpPr>
          <p:spPr>
            <a:xfrm>
              <a:off x="4744361" y="1637755"/>
              <a:ext cx="140141" cy="454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478" fill="norm" stroke="1" extrusionOk="0">
                  <a:moveTo>
                    <a:pt x="7487" y="6926"/>
                  </a:moveTo>
                  <a:cubicBezTo>
                    <a:pt x="8757" y="6526"/>
                    <a:pt x="10028" y="6126"/>
                    <a:pt x="10663" y="6176"/>
                  </a:cubicBezTo>
                  <a:cubicBezTo>
                    <a:pt x="11298" y="6226"/>
                    <a:pt x="11298" y="6726"/>
                    <a:pt x="10187" y="8376"/>
                  </a:cubicBezTo>
                  <a:cubicBezTo>
                    <a:pt x="9075" y="10026"/>
                    <a:pt x="6851" y="12826"/>
                    <a:pt x="5422" y="14826"/>
                  </a:cubicBezTo>
                  <a:cubicBezTo>
                    <a:pt x="3992" y="16826"/>
                    <a:pt x="3357" y="18026"/>
                    <a:pt x="2563" y="19176"/>
                  </a:cubicBezTo>
                  <a:cubicBezTo>
                    <a:pt x="1769" y="20326"/>
                    <a:pt x="816" y="21426"/>
                    <a:pt x="339" y="21476"/>
                  </a:cubicBezTo>
                  <a:cubicBezTo>
                    <a:pt x="-137" y="21526"/>
                    <a:pt x="-137" y="20526"/>
                    <a:pt x="498" y="18176"/>
                  </a:cubicBezTo>
                  <a:cubicBezTo>
                    <a:pt x="1134" y="15826"/>
                    <a:pt x="2404" y="12126"/>
                    <a:pt x="3992" y="9176"/>
                  </a:cubicBezTo>
                  <a:cubicBezTo>
                    <a:pt x="5581" y="6226"/>
                    <a:pt x="7487" y="4026"/>
                    <a:pt x="9075" y="2676"/>
                  </a:cubicBezTo>
                  <a:cubicBezTo>
                    <a:pt x="10663" y="1326"/>
                    <a:pt x="11934" y="826"/>
                    <a:pt x="13363" y="476"/>
                  </a:cubicBezTo>
                  <a:cubicBezTo>
                    <a:pt x="14792" y="126"/>
                    <a:pt x="16381" y="-74"/>
                    <a:pt x="17651" y="26"/>
                  </a:cubicBezTo>
                  <a:cubicBezTo>
                    <a:pt x="18922" y="126"/>
                    <a:pt x="19875" y="526"/>
                    <a:pt x="20510" y="1376"/>
                  </a:cubicBezTo>
                  <a:cubicBezTo>
                    <a:pt x="21145" y="2226"/>
                    <a:pt x="21463" y="3526"/>
                    <a:pt x="19875" y="4726"/>
                  </a:cubicBezTo>
                  <a:cubicBezTo>
                    <a:pt x="18287" y="5926"/>
                    <a:pt x="14792" y="7026"/>
                    <a:pt x="11298" y="81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6" name="Line"/>
            <p:cNvSpPr/>
            <p:nvPr/>
          </p:nvSpPr>
          <p:spPr>
            <a:xfrm>
              <a:off x="4900677" y="1657910"/>
              <a:ext cx="312673" cy="150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0808" fill="norm" stroke="1" extrusionOk="0">
                  <a:moveTo>
                    <a:pt x="4018" y="7804"/>
                  </a:moveTo>
                  <a:cubicBezTo>
                    <a:pt x="4453" y="6636"/>
                    <a:pt x="4888" y="5469"/>
                    <a:pt x="5178" y="4009"/>
                  </a:cubicBezTo>
                  <a:cubicBezTo>
                    <a:pt x="5468" y="2550"/>
                    <a:pt x="5613" y="799"/>
                    <a:pt x="5250" y="215"/>
                  </a:cubicBezTo>
                  <a:cubicBezTo>
                    <a:pt x="4888" y="-369"/>
                    <a:pt x="4018" y="215"/>
                    <a:pt x="3003" y="2258"/>
                  </a:cubicBezTo>
                  <a:cubicBezTo>
                    <a:pt x="1988" y="4301"/>
                    <a:pt x="829" y="7804"/>
                    <a:pt x="321" y="11015"/>
                  </a:cubicBezTo>
                  <a:cubicBezTo>
                    <a:pt x="-186" y="14226"/>
                    <a:pt x="-41" y="17145"/>
                    <a:pt x="394" y="18896"/>
                  </a:cubicBezTo>
                  <a:cubicBezTo>
                    <a:pt x="829" y="20647"/>
                    <a:pt x="1554" y="21231"/>
                    <a:pt x="2496" y="20501"/>
                  </a:cubicBezTo>
                  <a:cubicBezTo>
                    <a:pt x="3438" y="19772"/>
                    <a:pt x="4598" y="17728"/>
                    <a:pt x="5395" y="16123"/>
                  </a:cubicBezTo>
                  <a:cubicBezTo>
                    <a:pt x="6193" y="14517"/>
                    <a:pt x="6627" y="13350"/>
                    <a:pt x="7135" y="13204"/>
                  </a:cubicBezTo>
                  <a:cubicBezTo>
                    <a:pt x="7642" y="13058"/>
                    <a:pt x="8222" y="13934"/>
                    <a:pt x="8802" y="13934"/>
                  </a:cubicBezTo>
                  <a:cubicBezTo>
                    <a:pt x="9382" y="13934"/>
                    <a:pt x="9962" y="13058"/>
                    <a:pt x="10542" y="12182"/>
                  </a:cubicBezTo>
                  <a:cubicBezTo>
                    <a:pt x="11121" y="11307"/>
                    <a:pt x="11701" y="10431"/>
                    <a:pt x="12209" y="10577"/>
                  </a:cubicBezTo>
                  <a:cubicBezTo>
                    <a:pt x="12716" y="10723"/>
                    <a:pt x="13151" y="11890"/>
                    <a:pt x="13368" y="13204"/>
                  </a:cubicBezTo>
                  <a:cubicBezTo>
                    <a:pt x="13586" y="14517"/>
                    <a:pt x="13586" y="15977"/>
                    <a:pt x="13513" y="17582"/>
                  </a:cubicBezTo>
                  <a:cubicBezTo>
                    <a:pt x="13441" y="19188"/>
                    <a:pt x="13296" y="20939"/>
                    <a:pt x="13223" y="20793"/>
                  </a:cubicBezTo>
                  <a:cubicBezTo>
                    <a:pt x="13151" y="20647"/>
                    <a:pt x="13151" y="18604"/>
                    <a:pt x="13513" y="15539"/>
                  </a:cubicBezTo>
                  <a:cubicBezTo>
                    <a:pt x="13876" y="12474"/>
                    <a:pt x="14601" y="8388"/>
                    <a:pt x="15398" y="5615"/>
                  </a:cubicBezTo>
                  <a:cubicBezTo>
                    <a:pt x="16195" y="2842"/>
                    <a:pt x="17065" y="1382"/>
                    <a:pt x="17645" y="1382"/>
                  </a:cubicBezTo>
                  <a:cubicBezTo>
                    <a:pt x="18225" y="1382"/>
                    <a:pt x="18515" y="2842"/>
                    <a:pt x="18805" y="5761"/>
                  </a:cubicBezTo>
                  <a:cubicBezTo>
                    <a:pt x="19095" y="8680"/>
                    <a:pt x="19384" y="13058"/>
                    <a:pt x="19819" y="15685"/>
                  </a:cubicBezTo>
                  <a:cubicBezTo>
                    <a:pt x="20254" y="18312"/>
                    <a:pt x="20834" y="19188"/>
                    <a:pt x="21414" y="200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7" name="Line"/>
            <p:cNvSpPr/>
            <p:nvPr/>
          </p:nvSpPr>
          <p:spPr>
            <a:xfrm>
              <a:off x="5270499" y="1633272"/>
              <a:ext cx="57151" cy="213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2" fill="norm" stroke="1" extrusionOk="0">
                  <a:moveTo>
                    <a:pt x="21600" y="6160"/>
                  </a:moveTo>
                  <a:cubicBezTo>
                    <a:pt x="21600" y="5112"/>
                    <a:pt x="21600" y="4063"/>
                    <a:pt x="20800" y="3015"/>
                  </a:cubicBezTo>
                  <a:cubicBezTo>
                    <a:pt x="20000" y="1966"/>
                    <a:pt x="18400" y="918"/>
                    <a:pt x="15600" y="393"/>
                  </a:cubicBezTo>
                  <a:cubicBezTo>
                    <a:pt x="12800" y="-131"/>
                    <a:pt x="8800" y="-131"/>
                    <a:pt x="6400" y="393"/>
                  </a:cubicBezTo>
                  <a:cubicBezTo>
                    <a:pt x="4000" y="918"/>
                    <a:pt x="3200" y="1966"/>
                    <a:pt x="4800" y="4483"/>
                  </a:cubicBezTo>
                  <a:cubicBezTo>
                    <a:pt x="6400" y="6999"/>
                    <a:pt x="10400" y="10984"/>
                    <a:pt x="12400" y="13919"/>
                  </a:cubicBezTo>
                  <a:cubicBezTo>
                    <a:pt x="14400" y="16855"/>
                    <a:pt x="14400" y="18743"/>
                    <a:pt x="12400" y="19896"/>
                  </a:cubicBezTo>
                  <a:cubicBezTo>
                    <a:pt x="10400" y="21050"/>
                    <a:pt x="6400" y="21469"/>
                    <a:pt x="4000" y="20840"/>
                  </a:cubicBezTo>
                  <a:cubicBezTo>
                    <a:pt x="1600" y="20211"/>
                    <a:pt x="800" y="18533"/>
                    <a:pt x="0" y="168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8" name="Line"/>
            <p:cNvSpPr/>
            <p:nvPr/>
          </p:nvSpPr>
          <p:spPr>
            <a:xfrm>
              <a:off x="5346699" y="1577662"/>
              <a:ext cx="76201" cy="204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0" fill="norm" stroke="1" extrusionOk="0">
                  <a:moveTo>
                    <a:pt x="0" y="10178"/>
                  </a:moveTo>
                  <a:cubicBezTo>
                    <a:pt x="1200" y="12578"/>
                    <a:pt x="2400" y="14978"/>
                    <a:pt x="3300" y="17050"/>
                  </a:cubicBezTo>
                  <a:cubicBezTo>
                    <a:pt x="4200" y="19123"/>
                    <a:pt x="4800" y="20869"/>
                    <a:pt x="5100" y="21087"/>
                  </a:cubicBezTo>
                  <a:cubicBezTo>
                    <a:pt x="5400" y="21305"/>
                    <a:pt x="5400" y="19996"/>
                    <a:pt x="6300" y="16832"/>
                  </a:cubicBezTo>
                  <a:cubicBezTo>
                    <a:pt x="7200" y="13669"/>
                    <a:pt x="9000" y="8650"/>
                    <a:pt x="10200" y="5378"/>
                  </a:cubicBezTo>
                  <a:cubicBezTo>
                    <a:pt x="11400" y="2105"/>
                    <a:pt x="12000" y="578"/>
                    <a:pt x="13800" y="141"/>
                  </a:cubicBezTo>
                  <a:cubicBezTo>
                    <a:pt x="15600" y="-295"/>
                    <a:pt x="18600" y="360"/>
                    <a:pt x="21600" y="10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9" name="Line"/>
            <p:cNvSpPr/>
            <p:nvPr/>
          </p:nvSpPr>
          <p:spPr>
            <a:xfrm>
              <a:off x="5430573" y="1695450"/>
              <a:ext cx="214578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600" fill="norm" stroke="1" extrusionOk="0">
                  <a:moveTo>
                    <a:pt x="8762" y="0"/>
                  </a:moveTo>
                  <a:cubicBezTo>
                    <a:pt x="6856" y="1371"/>
                    <a:pt x="4950" y="2743"/>
                    <a:pt x="3468" y="4629"/>
                  </a:cubicBezTo>
                  <a:cubicBezTo>
                    <a:pt x="1986" y="6514"/>
                    <a:pt x="927" y="8914"/>
                    <a:pt x="397" y="11143"/>
                  </a:cubicBezTo>
                  <a:cubicBezTo>
                    <a:pt x="-132" y="13371"/>
                    <a:pt x="-132" y="15429"/>
                    <a:pt x="397" y="16457"/>
                  </a:cubicBezTo>
                  <a:cubicBezTo>
                    <a:pt x="927" y="17486"/>
                    <a:pt x="1986" y="17486"/>
                    <a:pt x="3362" y="16457"/>
                  </a:cubicBezTo>
                  <a:cubicBezTo>
                    <a:pt x="4739" y="15429"/>
                    <a:pt x="6433" y="13371"/>
                    <a:pt x="7597" y="11657"/>
                  </a:cubicBezTo>
                  <a:cubicBezTo>
                    <a:pt x="8762" y="9943"/>
                    <a:pt x="9397" y="8571"/>
                    <a:pt x="9715" y="7029"/>
                  </a:cubicBezTo>
                  <a:cubicBezTo>
                    <a:pt x="10033" y="5486"/>
                    <a:pt x="10033" y="3771"/>
                    <a:pt x="10456" y="3429"/>
                  </a:cubicBezTo>
                  <a:cubicBezTo>
                    <a:pt x="10880" y="3086"/>
                    <a:pt x="11727" y="4114"/>
                    <a:pt x="12256" y="6343"/>
                  </a:cubicBezTo>
                  <a:cubicBezTo>
                    <a:pt x="12786" y="8571"/>
                    <a:pt x="12997" y="12000"/>
                    <a:pt x="13103" y="12857"/>
                  </a:cubicBezTo>
                  <a:cubicBezTo>
                    <a:pt x="13209" y="13714"/>
                    <a:pt x="13209" y="12000"/>
                    <a:pt x="13527" y="10114"/>
                  </a:cubicBezTo>
                  <a:cubicBezTo>
                    <a:pt x="13844" y="8229"/>
                    <a:pt x="14480" y="6171"/>
                    <a:pt x="15433" y="4457"/>
                  </a:cubicBezTo>
                  <a:cubicBezTo>
                    <a:pt x="16386" y="2743"/>
                    <a:pt x="17656" y="1371"/>
                    <a:pt x="18715" y="1200"/>
                  </a:cubicBezTo>
                  <a:cubicBezTo>
                    <a:pt x="19774" y="1029"/>
                    <a:pt x="20621" y="2057"/>
                    <a:pt x="21044" y="5657"/>
                  </a:cubicBezTo>
                  <a:cubicBezTo>
                    <a:pt x="21468" y="9257"/>
                    <a:pt x="21468" y="15429"/>
                    <a:pt x="2146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0" name="Line"/>
            <p:cNvSpPr/>
            <p:nvPr/>
          </p:nvSpPr>
          <p:spPr>
            <a:xfrm>
              <a:off x="1542480" y="2611587"/>
              <a:ext cx="108521" cy="671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544" fill="norm" stroke="1" extrusionOk="0">
                  <a:moveTo>
                    <a:pt x="21296" y="1778"/>
                  </a:moveTo>
                  <a:cubicBezTo>
                    <a:pt x="17142" y="1167"/>
                    <a:pt x="12988" y="555"/>
                    <a:pt x="9873" y="250"/>
                  </a:cubicBezTo>
                  <a:cubicBezTo>
                    <a:pt x="6758" y="-56"/>
                    <a:pt x="4681" y="-56"/>
                    <a:pt x="3434" y="114"/>
                  </a:cubicBezTo>
                  <a:cubicBezTo>
                    <a:pt x="2188" y="284"/>
                    <a:pt x="1773" y="623"/>
                    <a:pt x="1150" y="1948"/>
                  </a:cubicBezTo>
                  <a:cubicBezTo>
                    <a:pt x="527" y="3272"/>
                    <a:pt x="-304" y="5582"/>
                    <a:pt x="111" y="7687"/>
                  </a:cubicBezTo>
                  <a:cubicBezTo>
                    <a:pt x="527" y="9793"/>
                    <a:pt x="2188" y="11695"/>
                    <a:pt x="3642" y="13665"/>
                  </a:cubicBezTo>
                  <a:cubicBezTo>
                    <a:pt x="5096" y="15635"/>
                    <a:pt x="6342" y="17672"/>
                    <a:pt x="6342" y="18997"/>
                  </a:cubicBezTo>
                  <a:cubicBezTo>
                    <a:pt x="6342" y="20321"/>
                    <a:pt x="5096" y="20933"/>
                    <a:pt x="3850" y="215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1" name="Line"/>
            <p:cNvSpPr/>
            <p:nvPr/>
          </p:nvSpPr>
          <p:spPr>
            <a:xfrm>
              <a:off x="1479550" y="2927350"/>
              <a:ext cx="3111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7" y="19800"/>
                    <a:pt x="294" y="18000"/>
                    <a:pt x="1763" y="15840"/>
                  </a:cubicBezTo>
                  <a:cubicBezTo>
                    <a:pt x="3233" y="13680"/>
                    <a:pt x="6024" y="11160"/>
                    <a:pt x="9551" y="8460"/>
                  </a:cubicBezTo>
                  <a:cubicBezTo>
                    <a:pt x="13078" y="5760"/>
                    <a:pt x="17339" y="288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2" name="Line"/>
            <p:cNvSpPr/>
            <p:nvPr/>
          </p:nvSpPr>
          <p:spPr>
            <a:xfrm>
              <a:off x="1806506" y="2642541"/>
              <a:ext cx="257244" cy="566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490" fill="norm" stroke="1" extrusionOk="0">
                  <a:moveTo>
                    <a:pt x="19602" y="446"/>
                  </a:moveTo>
                  <a:cubicBezTo>
                    <a:pt x="18905" y="205"/>
                    <a:pt x="18209" y="-36"/>
                    <a:pt x="17338" y="4"/>
                  </a:cubicBezTo>
                  <a:cubicBezTo>
                    <a:pt x="16467" y="44"/>
                    <a:pt x="15422" y="365"/>
                    <a:pt x="13331" y="1690"/>
                  </a:cubicBezTo>
                  <a:cubicBezTo>
                    <a:pt x="11241" y="3015"/>
                    <a:pt x="8105" y="5344"/>
                    <a:pt x="5580" y="7873"/>
                  </a:cubicBezTo>
                  <a:cubicBezTo>
                    <a:pt x="3054" y="10403"/>
                    <a:pt x="1138" y="13133"/>
                    <a:pt x="354" y="15221"/>
                  </a:cubicBezTo>
                  <a:cubicBezTo>
                    <a:pt x="-430" y="17308"/>
                    <a:pt x="-82" y="18754"/>
                    <a:pt x="3141" y="19717"/>
                  </a:cubicBezTo>
                  <a:cubicBezTo>
                    <a:pt x="6364" y="20681"/>
                    <a:pt x="12460" y="21163"/>
                    <a:pt x="15944" y="21363"/>
                  </a:cubicBezTo>
                  <a:cubicBezTo>
                    <a:pt x="19428" y="21564"/>
                    <a:pt x="20299" y="21484"/>
                    <a:pt x="21170" y="214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3" name="Line"/>
            <p:cNvSpPr/>
            <p:nvPr/>
          </p:nvSpPr>
          <p:spPr>
            <a:xfrm>
              <a:off x="2171700" y="2836927"/>
              <a:ext cx="361951" cy="302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0" y="2341"/>
                  </a:moveTo>
                  <a:cubicBezTo>
                    <a:pt x="126" y="1597"/>
                    <a:pt x="253" y="852"/>
                    <a:pt x="821" y="405"/>
                  </a:cubicBezTo>
                  <a:cubicBezTo>
                    <a:pt x="1389" y="-42"/>
                    <a:pt x="2400" y="-191"/>
                    <a:pt x="4042" y="330"/>
                  </a:cubicBezTo>
                  <a:cubicBezTo>
                    <a:pt x="5684" y="852"/>
                    <a:pt x="7958" y="2043"/>
                    <a:pt x="9347" y="4278"/>
                  </a:cubicBezTo>
                  <a:cubicBezTo>
                    <a:pt x="10737" y="6512"/>
                    <a:pt x="11242" y="9790"/>
                    <a:pt x="10611" y="12769"/>
                  </a:cubicBezTo>
                  <a:cubicBezTo>
                    <a:pt x="9979" y="15748"/>
                    <a:pt x="8211" y="18430"/>
                    <a:pt x="7011" y="19845"/>
                  </a:cubicBezTo>
                  <a:cubicBezTo>
                    <a:pt x="5811" y="21260"/>
                    <a:pt x="5179" y="21409"/>
                    <a:pt x="4611" y="21260"/>
                  </a:cubicBezTo>
                  <a:cubicBezTo>
                    <a:pt x="4042" y="21111"/>
                    <a:pt x="3537" y="20664"/>
                    <a:pt x="3411" y="19323"/>
                  </a:cubicBezTo>
                  <a:cubicBezTo>
                    <a:pt x="3284" y="17983"/>
                    <a:pt x="3537" y="15748"/>
                    <a:pt x="5053" y="13216"/>
                  </a:cubicBezTo>
                  <a:cubicBezTo>
                    <a:pt x="6568" y="10683"/>
                    <a:pt x="9347" y="7853"/>
                    <a:pt x="11053" y="6140"/>
                  </a:cubicBezTo>
                  <a:cubicBezTo>
                    <a:pt x="12758" y="4427"/>
                    <a:pt x="13389" y="3831"/>
                    <a:pt x="14021" y="3384"/>
                  </a:cubicBezTo>
                  <a:cubicBezTo>
                    <a:pt x="14653" y="2937"/>
                    <a:pt x="15284" y="2639"/>
                    <a:pt x="15474" y="2937"/>
                  </a:cubicBezTo>
                  <a:cubicBezTo>
                    <a:pt x="15663" y="3235"/>
                    <a:pt x="15411" y="4129"/>
                    <a:pt x="14905" y="5619"/>
                  </a:cubicBezTo>
                  <a:cubicBezTo>
                    <a:pt x="14400" y="7108"/>
                    <a:pt x="13642" y="9194"/>
                    <a:pt x="13263" y="10907"/>
                  </a:cubicBezTo>
                  <a:cubicBezTo>
                    <a:pt x="12884" y="12620"/>
                    <a:pt x="12884" y="13961"/>
                    <a:pt x="13389" y="14631"/>
                  </a:cubicBezTo>
                  <a:cubicBezTo>
                    <a:pt x="13895" y="15301"/>
                    <a:pt x="14905" y="15301"/>
                    <a:pt x="16358" y="14557"/>
                  </a:cubicBezTo>
                  <a:cubicBezTo>
                    <a:pt x="17811" y="13812"/>
                    <a:pt x="19705" y="12322"/>
                    <a:pt x="21600" y="108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4" name="Line"/>
            <p:cNvSpPr/>
            <p:nvPr/>
          </p:nvSpPr>
          <p:spPr>
            <a:xfrm>
              <a:off x="2597150" y="2603500"/>
              <a:ext cx="150199" cy="546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600" fill="norm" stroke="1" extrusionOk="0">
                  <a:moveTo>
                    <a:pt x="0" y="0"/>
                  </a:moveTo>
                  <a:cubicBezTo>
                    <a:pt x="0" y="502"/>
                    <a:pt x="0" y="1005"/>
                    <a:pt x="2071" y="1758"/>
                  </a:cubicBezTo>
                  <a:cubicBezTo>
                    <a:pt x="4142" y="2512"/>
                    <a:pt x="8285" y="3516"/>
                    <a:pt x="12279" y="4981"/>
                  </a:cubicBezTo>
                  <a:cubicBezTo>
                    <a:pt x="16274" y="6447"/>
                    <a:pt x="20121" y="8372"/>
                    <a:pt x="20860" y="10591"/>
                  </a:cubicBezTo>
                  <a:cubicBezTo>
                    <a:pt x="21600" y="12809"/>
                    <a:pt x="19233" y="15321"/>
                    <a:pt x="15978" y="17205"/>
                  </a:cubicBezTo>
                  <a:cubicBezTo>
                    <a:pt x="12723" y="19088"/>
                    <a:pt x="8581" y="20344"/>
                    <a:pt x="443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5" name="Line"/>
            <p:cNvSpPr/>
            <p:nvPr/>
          </p:nvSpPr>
          <p:spPr>
            <a:xfrm>
              <a:off x="2926244" y="2876550"/>
              <a:ext cx="185256" cy="2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600" fill="norm" stroke="1" extrusionOk="0">
                  <a:moveTo>
                    <a:pt x="4547" y="18514"/>
                  </a:moveTo>
                  <a:cubicBezTo>
                    <a:pt x="2338" y="20057"/>
                    <a:pt x="128" y="21600"/>
                    <a:pt x="6" y="21600"/>
                  </a:cubicBezTo>
                  <a:cubicBezTo>
                    <a:pt x="-117" y="21600"/>
                    <a:pt x="1847" y="20057"/>
                    <a:pt x="5774" y="16200"/>
                  </a:cubicBezTo>
                  <a:cubicBezTo>
                    <a:pt x="9701" y="12343"/>
                    <a:pt x="15592" y="6171"/>
                    <a:pt x="2148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6" name="Line"/>
            <p:cNvSpPr/>
            <p:nvPr/>
          </p:nvSpPr>
          <p:spPr>
            <a:xfrm>
              <a:off x="2914650" y="2978150"/>
              <a:ext cx="2476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5840"/>
                    <a:pt x="9969" y="10080"/>
                    <a:pt x="13569" y="6480"/>
                  </a:cubicBezTo>
                  <a:cubicBezTo>
                    <a:pt x="17169" y="2880"/>
                    <a:pt x="19385" y="144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7" name="Line"/>
            <p:cNvSpPr/>
            <p:nvPr/>
          </p:nvSpPr>
          <p:spPr>
            <a:xfrm>
              <a:off x="2762250" y="2711450"/>
              <a:ext cx="41531" cy="787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600" fill="norm" stroke="1" extrusionOk="0">
                  <a:moveTo>
                    <a:pt x="16200" y="0"/>
                  </a:moveTo>
                  <a:cubicBezTo>
                    <a:pt x="18360" y="2206"/>
                    <a:pt x="20520" y="4413"/>
                    <a:pt x="21060" y="6561"/>
                  </a:cubicBezTo>
                  <a:cubicBezTo>
                    <a:pt x="21600" y="8710"/>
                    <a:pt x="20520" y="10800"/>
                    <a:pt x="16740" y="13006"/>
                  </a:cubicBezTo>
                  <a:cubicBezTo>
                    <a:pt x="12960" y="15213"/>
                    <a:pt x="6480" y="17535"/>
                    <a:pt x="3240" y="18987"/>
                  </a:cubicBezTo>
                  <a:cubicBezTo>
                    <a:pt x="0" y="20439"/>
                    <a:pt x="0" y="2101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8" name="Line"/>
            <p:cNvSpPr/>
            <p:nvPr/>
          </p:nvSpPr>
          <p:spPr>
            <a:xfrm>
              <a:off x="2762250" y="3411473"/>
              <a:ext cx="234951" cy="180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fill="norm" stroke="1" extrusionOk="0">
                  <a:moveTo>
                    <a:pt x="0" y="2800"/>
                  </a:moveTo>
                  <a:cubicBezTo>
                    <a:pt x="584" y="1807"/>
                    <a:pt x="1168" y="814"/>
                    <a:pt x="1946" y="318"/>
                  </a:cubicBezTo>
                  <a:cubicBezTo>
                    <a:pt x="2724" y="-179"/>
                    <a:pt x="3697" y="-179"/>
                    <a:pt x="4573" y="938"/>
                  </a:cubicBezTo>
                  <a:cubicBezTo>
                    <a:pt x="5449" y="2055"/>
                    <a:pt x="6227" y="4290"/>
                    <a:pt x="6130" y="7642"/>
                  </a:cubicBezTo>
                  <a:cubicBezTo>
                    <a:pt x="6032" y="10993"/>
                    <a:pt x="5059" y="15462"/>
                    <a:pt x="4086" y="18069"/>
                  </a:cubicBezTo>
                  <a:cubicBezTo>
                    <a:pt x="3114" y="20676"/>
                    <a:pt x="2141" y="21421"/>
                    <a:pt x="1654" y="21173"/>
                  </a:cubicBezTo>
                  <a:cubicBezTo>
                    <a:pt x="1168" y="20924"/>
                    <a:pt x="1168" y="19683"/>
                    <a:pt x="2432" y="17076"/>
                  </a:cubicBezTo>
                  <a:cubicBezTo>
                    <a:pt x="3697" y="14469"/>
                    <a:pt x="6227" y="10497"/>
                    <a:pt x="7881" y="7890"/>
                  </a:cubicBezTo>
                  <a:cubicBezTo>
                    <a:pt x="9535" y="5283"/>
                    <a:pt x="10314" y="4042"/>
                    <a:pt x="10995" y="2924"/>
                  </a:cubicBezTo>
                  <a:cubicBezTo>
                    <a:pt x="11676" y="1807"/>
                    <a:pt x="12259" y="814"/>
                    <a:pt x="12357" y="1311"/>
                  </a:cubicBezTo>
                  <a:cubicBezTo>
                    <a:pt x="12454" y="1807"/>
                    <a:pt x="12065" y="3793"/>
                    <a:pt x="11481" y="6524"/>
                  </a:cubicBezTo>
                  <a:cubicBezTo>
                    <a:pt x="10897" y="9255"/>
                    <a:pt x="10119" y="12731"/>
                    <a:pt x="9827" y="15090"/>
                  </a:cubicBezTo>
                  <a:cubicBezTo>
                    <a:pt x="9535" y="17449"/>
                    <a:pt x="9730" y="18690"/>
                    <a:pt x="11773" y="18566"/>
                  </a:cubicBezTo>
                  <a:cubicBezTo>
                    <a:pt x="13816" y="18442"/>
                    <a:pt x="17708" y="16952"/>
                    <a:pt x="21600" y="154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9" name="Line"/>
            <p:cNvSpPr/>
            <p:nvPr/>
          </p:nvSpPr>
          <p:spPr>
            <a:xfrm>
              <a:off x="2937742" y="3543300"/>
              <a:ext cx="52112" cy="124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3" h="21195" fill="norm" stroke="1" extrusionOk="0">
                  <a:moveTo>
                    <a:pt x="18352" y="7560"/>
                  </a:moveTo>
                  <a:cubicBezTo>
                    <a:pt x="18352" y="5760"/>
                    <a:pt x="18352" y="3960"/>
                    <a:pt x="16690" y="4500"/>
                  </a:cubicBezTo>
                  <a:cubicBezTo>
                    <a:pt x="15029" y="5040"/>
                    <a:pt x="11706" y="7920"/>
                    <a:pt x="8798" y="10260"/>
                  </a:cubicBezTo>
                  <a:cubicBezTo>
                    <a:pt x="5890" y="12600"/>
                    <a:pt x="3398" y="14400"/>
                    <a:pt x="1736" y="16380"/>
                  </a:cubicBezTo>
                  <a:cubicBezTo>
                    <a:pt x="75" y="18360"/>
                    <a:pt x="-756" y="20520"/>
                    <a:pt x="906" y="21060"/>
                  </a:cubicBezTo>
                  <a:cubicBezTo>
                    <a:pt x="2567" y="21600"/>
                    <a:pt x="6721" y="20520"/>
                    <a:pt x="11290" y="17820"/>
                  </a:cubicBezTo>
                  <a:cubicBezTo>
                    <a:pt x="15859" y="15120"/>
                    <a:pt x="20844" y="10800"/>
                    <a:pt x="20429" y="7560"/>
                  </a:cubicBezTo>
                  <a:cubicBezTo>
                    <a:pt x="20013" y="4320"/>
                    <a:pt x="14198" y="2160"/>
                    <a:pt x="838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0" name="Line"/>
            <p:cNvSpPr/>
            <p:nvPr/>
          </p:nvSpPr>
          <p:spPr>
            <a:xfrm>
              <a:off x="3784599" y="276225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1" name="Line"/>
            <p:cNvSpPr/>
            <p:nvPr/>
          </p:nvSpPr>
          <p:spPr>
            <a:xfrm>
              <a:off x="3575028" y="2691061"/>
              <a:ext cx="501673" cy="542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87" fill="norm" stroke="1" extrusionOk="0">
                  <a:moveTo>
                    <a:pt x="20149" y="53"/>
                  </a:moveTo>
                  <a:cubicBezTo>
                    <a:pt x="19150" y="-31"/>
                    <a:pt x="18152" y="-114"/>
                    <a:pt x="16292" y="637"/>
                  </a:cubicBezTo>
                  <a:cubicBezTo>
                    <a:pt x="14431" y="1387"/>
                    <a:pt x="11708" y="2972"/>
                    <a:pt x="9394" y="4348"/>
                  </a:cubicBezTo>
                  <a:cubicBezTo>
                    <a:pt x="7080" y="5724"/>
                    <a:pt x="5174" y="6891"/>
                    <a:pt x="4085" y="7642"/>
                  </a:cubicBezTo>
                  <a:cubicBezTo>
                    <a:pt x="2996" y="8393"/>
                    <a:pt x="2723" y="8726"/>
                    <a:pt x="2769" y="9018"/>
                  </a:cubicBezTo>
                  <a:cubicBezTo>
                    <a:pt x="2814" y="9310"/>
                    <a:pt x="3177" y="9560"/>
                    <a:pt x="4675" y="9685"/>
                  </a:cubicBezTo>
                  <a:cubicBezTo>
                    <a:pt x="6172" y="9810"/>
                    <a:pt x="8804" y="9810"/>
                    <a:pt x="10347" y="9769"/>
                  </a:cubicBezTo>
                  <a:cubicBezTo>
                    <a:pt x="11890" y="9727"/>
                    <a:pt x="12344" y="9644"/>
                    <a:pt x="12797" y="9602"/>
                  </a:cubicBezTo>
                  <a:cubicBezTo>
                    <a:pt x="13251" y="9560"/>
                    <a:pt x="13705" y="9560"/>
                    <a:pt x="13977" y="9769"/>
                  </a:cubicBezTo>
                  <a:cubicBezTo>
                    <a:pt x="14249" y="9977"/>
                    <a:pt x="14340" y="10394"/>
                    <a:pt x="13478" y="11228"/>
                  </a:cubicBezTo>
                  <a:cubicBezTo>
                    <a:pt x="12616" y="12062"/>
                    <a:pt x="10801" y="13313"/>
                    <a:pt x="8623" y="14689"/>
                  </a:cubicBezTo>
                  <a:cubicBezTo>
                    <a:pt x="6444" y="16065"/>
                    <a:pt x="3903" y="17566"/>
                    <a:pt x="2451" y="18484"/>
                  </a:cubicBezTo>
                  <a:cubicBezTo>
                    <a:pt x="999" y="19401"/>
                    <a:pt x="636" y="19735"/>
                    <a:pt x="364" y="20110"/>
                  </a:cubicBezTo>
                  <a:cubicBezTo>
                    <a:pt x="92" y="20485"/>
                    <a:pt x="-90" y="20902"/>
                    <a:pt x="46" y="21152"/>
                  </a:cubicBezTo>
                  <a:cubicBezTo>
                    <a:pt x="182" y="21403"/>
                    <a:pt x="636" y="21486"/>
                    <a:pt x="2360" y="21236"/>
                  </a:cubicBezTo>
                  <a:cubicBezTo>
                    <a:pt x="4085" y="20986"/>
                    <a:pt x="7080" y="20402"/>
                    <a:pt x="10120" y="19818"/>
                  </a:cubicBezTo>
                  <a:cubicBezTo>
                    <a:pt x="13160" y="19234"/>
                    <a:pt x="16246" y="18650"/>
                    <a:pt x="18152" y="18359"/>
                  </a:cubicBezTo>
                  <a:cubicBezTo>
                    <a:pt x="20058" y="18067"/>
                    <a:pt x="20784" y="18067"/>
                    <a:pt x="21510" y="180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2" name="Line"/>
            <p:cNvSpPr/>
            <p:nvPr/>
          </p:nvSpPr>
          <p:spPr>
            <a:xfrm>
              <a:off x="4494320" y="2746795"/>
              <a:ext cx="191981" cy="45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306" fill="norm" stroke="1" extrusionOk="0">
                  <a:moveTo>
                    <a:pt x="21295" y="1913"/>
                  </a:moveTo>
                  <a:cubicBezTo>
                    <a:pt x="20591" y="1120"/>
                    <a:pt x="19886" y="327"/>
                    <a:pt x="18830" y="80"/>
                  </a:cubicBezTo>
                  <a:cubicBezTo>
                    <a:pt x="17773" y="-168"/>
                    <a:pt x="16365" y="129"/>
                    <a:pt x="14017" y="1467"/>
                  </a:cubicBezTo>
                  <a:cubicBezTo>
                    <a:pt x="11669" y="2804"/>
                    <a:pt x="8382" y="5182"/>
                    <a:pt x="5565" y="8006"/>
                  </a:cubicBezTo>
                  <a:cubicBezTo>
                    <a:pt x="2747" y="10830"/>
                    <a:pt x="399" y="14100"/>
                    <a:pt x="47" y="16428"/>
                  </a:cubicBezTo>
                  <a:cubicBezTo>
                    <a:pt x="-305" y="18757"/>
                    <a:pt x="1338" y="20144"/>
                    <a:pt x="4743" y="20788"/>
                  </a:cubicBezTo>
                  <a:cubicBezTo>
                    <a:pt x="8147" y="21432"/>
                    <a:pt x="13312" y="21333"/>
                    <a:pt x="18478" y="212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3" name="Line"/>
            <p:cNvSpPr/>
            <p:nvPr/>
          </p:nvSpPr>
          <p:spPr>
            <a:xfrm>
              <a:off x="4711649" y="2912709"/>
              <a:ext cx="241352" cy="22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117" fill="norm" stroke="1" extrusionOk="0">
                  <a:moveTo>
                    <a:pt x="568" y="3097"/>
                  </a:moveTo>
                  <a:cubicBezTo>
                    <a:pt x="193" y="2124"/>
                    <a:pt x="-183" y="1151"/>
                    <a:pt x="99" y="567"/>
                  </a:cubicBezTo>
                  <a:cubicBezTo>
                    <a:pt x="380" y="-16"/>
                    <a:pt x="1320" y="-211"/>
                    <a:pt x="2728" y="275"/>
                  </a:cubicBezTo>
                  <a:cubicBezTo>
                    <a:pt x="4137" y="762"/>
                    <a:pt x="6015" y="1930"/>
                    <a:pt x="6860" y="4848"/>
                  </a:cubicBezTo>
                  <a:cubicBezTo>
                    <a:pt x="7706" y="7767"/>
                    <a:pt x="7518" y="12438"/>
                    <a:pt x="6860" y="15357"/>
                  </a:cubicBezTo>
                  <a:cubicBezTo>
                    <a:pt x="6203" y="18275"/>
                    <a:pt x="5076" y="19443"/>
                    <a:pt x="3949" y="20221"/>
                  </a:cubicBezTo>
                  <a:cubicBezTo>
                    <a:pt x="2822" y="21000"/>
                    <a:pt x="1695" y="21389"/>
                    <a:pt x="1132" y="20903"/>
                  </a:cubicBezTo>
                  <a:cubicBezTo>
                    <a:pt x="568" y="20416"/>
                    <a:pt x="568" y="19054"/>
                    <a:pt x="1977" y="16524"/>
                  </a:cubicBezTo>
                  <a:cubicBezTo>
                    <a:pt x="3386" y="13994"/>
                    <a:pt x="6203" y="10297"/>
                    <a:pt x="8175" y="7865"/>
                  </a:cubicBezTo>
                  <a:cubicBezTo>
                    <a:pt x="10147" y="5432"/>
                    <a:pt x="11274" y="4265"/>
                    <a:pt x="12214" y="3389"/>
                  </a:cubicBezTo>
                  <a:cubicBezTo>
                    <a:pt x="13153" y="2513"/>
                    <a:pt x="13904" y="1930"/>
                    <a:pt x="14092" y="2124"/>
                  </a:cubicBezTo>
                  <a:cubicBezTo>
                    <a:pt x="14280" y="2319"/>
                    <a:pt x="13904" y="3292"/>
                    <a:pt x="13247" y="4946"/>
                  </a:cubicBezTo>
                  <a:cubicBezTo>
                    <a:pt x="12589" y="6600"/>
                    <a:pt x="11650" y="8935"/>
                    <a:pt x="11180" y="10589"/>
                  </a:cubicBezTo>
                  <a:cubicBezTo>
                    <a:pt x="10711" y="12243"/>
                    <a:pt x="10711" y="13216"/>
                    <a:pt x="12495" y="14092"/>
                  </a:cubicBezTo>
                  <a:cubicBezTo>
                    <a:pt x="14280" y="14967"/>
                    <a:pt x="17848" y="15746"/>
                    <a:pt x="21417" y="165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4" name="Line"/>
            <p:cNvSpPr/>
            <p:nvPr/>
          </p:nvSpPr>
          <p:spPr>
            <a:xfrm>
              <a:off x="5054599" y="3009900"/>
              <a:ext cx="1587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92" y="17280"/>
                    <a:pt x="5184" y="12960"/>
                    <a:pt x="8784" y="9360"/>
                  </a:cubicBezTo>
                  <a:cubicBezTo>
                    <a:pt x="12384" y="5760"/>
                    <a:pt x="16992" y="288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5" name="Line"/>
            <p:cNvSpPr/>
            <p:nvPr/>
          </p:nvSpPr>
          <p:spPr>
            <a:xfrm>
              <a:off x="5308599" y="2852096"/>
              <a:ext cx="234006" cy="242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338" fill="norm" stroke="1" extrusionOk="0">
                  <a:moveTo>
                    <a:pt x="0" y="2710"/>
                  </a:moveTo>
                  <a:cubicBezTo>
                    <a:pt x="778" y="1965"/>
                    <a:pt x="1557" y="1220"/>
                    <a:pt x="4086" y="2058"/>
                  </a:cubicBezTo>
                  <a:cubicBezTo>
                    <a:pt x="6616" y="2896"/>
                    <a:pt x="10897" y="5317"/>
                    <a:pt x="12259" y="8296"/>
                  </a:cubicBezTo>
                  <a:cubicBezTo>
                    <a:pt x="13622" y="11276"/>
                    <a:pt x="12065" y="14814"/>
                    <a:pt x="10508" y="17048"/>
                  </a:cubicBezTo>
                  <a:cubicBezTo>
                    <a:pt x="8951" y="19283"/>
                    <a:pt x="7395" y="20214"/>
                    <a:pt x="6130" y="20772"/>
                  </a:cubicBezTo>
                  <a:cubicBezTo>
                    <a:pt x="4865" y="21331"/>
                    <a:pt x="3892" y="21517"/>
                    <a:pt x="3308" y="21145"/>
                  </a:cubicBezTo>
                  <a:cubicBezTo>
                    <a:pt x="2724" y="20772"/>
                    <a:pt x="2530" y="19841"/>
                    <a:pt x="3795" y="17793"/>
                  </a:cubicBezTo>
                  <a:cubicBezTo>
                    <a:pt x="5059" y="15745"/>
                    <a:pt x="7784" y="12579"/>
                    <a:pt x="10703" y="9600"/>
                  </a:cubicBezTo>
                  <a:cubicBezTo>
                    <a:pt x="13622" y="6620"/>
                    <a:pt x="16735" y="3827"/>
                    <a:pt x="18681" y="2151"/>
                  </a:cubicBezTo>
                  <a:cubicBezTo>
                    <a:pt x="20627" y="476"/>
                    <a:pt x="21405" y="-83"/>
                    <a:pt x="21503" y="10"/>
                  </a:cubicBezTo>
                  <a:cubicBezTo>
                    <a:pt x="21600" y="103"/>
                    <a:pt x="21016" y="848"/>
                    <a:pt x="19654" y="3083"/>
                  </a:cubicBezTo>
                  <a:cubicBezTo>
                    <a:pt x="18292" y="5317"/>
                    <a:pt x="16151" y="9041"/>
                    <a:pt x="15470" y="11834"/>
                  </a:cubicBezTo>
                  <a:cubicBezTo>
                    <a:pt x="14789" y="14627"/>
                    <a:pt x="15568" y="16489"/>
                    <a:pt x="16735" y="17700"/>
                  </a:cubicBezTo>
                  <a:cubicBezTo>
                    <a:pt x="17903" y="18910"/>
                    <a:pt x="19459" y="19469"/>
                    <a:pt x="21016" y="200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6" name="Line"/>
            <p:cNvSpPr/>
            <p:nvPr/>
          </p:nvSpPr>
          <p:spPr>
            <a:xfrm>
              <a:off x="5582809" y="2997200"/>
              <a:ext cx="117220" cy="141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4" h="21193" fill="norm" stroke="1" extrusionOk="0">
                  <a:moveTo>
                    <a:pt x="14320" y="8576"/>
                  </a:moveTo>
                  <a:cubicBezTo>
                    <a:pt x="10596" y="9847"/>
                    <a:pt x="6872" y="11118"/>
                    <a:pt x="4451" y="12388"/>
                  </a:cubicBezTo>
                  <a:cubicBezTo>
                    <a:pt x="2030" y="13659"/>
                    <a:pt x="913" y="14929"/>
                    <a:pt x="355" y="16359"/>
                  </a:cubicBezTo>
                  <a:cubicBezTo>
                    <a:pt x="-204" y="17788"/>
                    <a:pt x="-204" y="19376"/>
                    <a:pt x="1099" y="20329"/>
                  </a:cubicBezTo>
                  <a:cubicBezTo>
                    <a:pt x="2403" y="21282"/>
                    <a:pt x="5010" y="21600"/>
                    <a:pt x="8362" y="20488"/>
                  </a:cubicBezTo>
                  <a:cubicBezTo>
                    <a:pt x="11713" y="19376"/>
                    <a:pt x="15810" y="16835"/>
                    <a:pt x="18230" y="14612"/>
                  </a:cubicBezTo>
                  <a:cubicBezTo>
                    <a:pt x="20651" y="12388"/>
                    <a:pt x="21396" y="10482"/>
                    <a:pt x="19720" y="8100"/>
                  </a:cubicBezTo>
                  <a:cubicBezTo>
                    <a:pt x="18044" y="5718"/>
                    <a:pt x="13948" y="2859"/>
                    <a:pt x="985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7" name="Line"/>
            <p:cNvSpPr/>
            <p:nvPr/>
          </p:nvSpPr>
          <p:spPr>
            <a:xfrm>
              <a:off x="5791199" y="2703499"/>
              <a:ext cx="144165" cy="435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349" fill="norm" stroke="1" extrusionOk="0">
                  <a:moveTo>
                    <a:pt x="2817" y="79"/>
                  </a:moveTo>
                  <a:cubicBezTo>
                    <a:pt x="4383" y="-25"/>
                    <a:pt x="5948" y="-129"/>
                    <a:pt x="8452" y="494"/>
                  </a:cubicBezTo>
                  <a:cubicBezTo>
                    <a:pt x="10957" y="1117"/>
                    <a:pt x="14400" y="2467"/>
                    <a:pt x="17061" y="4440"/>
                  </a:cubicBezTo>
                  <a:cubicBezTo>
                    <a:pt x="19722" y="6413"/>
                    <a:pt x="21600" y="9009"/>
                    <a:pt x="21287" y="11658"/>
                  </a:cubicBezTo>
                  <a:cubicBezTo>
                    <a:pt x="20974" y="14306"/>
                    <a:pt x="18470" y="17006"/>
                    <a:pt x="15809" y="18719"/>
                  </a:cubicBezTo>
                  <a:cubicBezTo>
                    <a:pt x="13148" y="20433"/>
                    <a:pt x="10330" y="21159"/>
                    <a:pt x="7670" y="21315"/>
                  </a:cubicBezTo>
                  <a:cubicBezTo>
                    <a:pt x="5009" y="21471"/>
                    <a:pt x="2504" y="21056"/>
                    <a:pt x="0" y="206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8" name="Line"/>
            <p:cNvSpPr/>
            <p:nvPr/>
          </p:nvSpPr>
          <p:spPr>
            <a:xfrm>
              <a:off x="6013449" y="2584450"/>
              <a:ext cx="63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9" name="Line"/>
            <p:cNvSpPr/>
            <p:nvPr/>
          </p:nvSpPr>
          <p:spPr>
            <a:xfrm>
              <a:off x="6053666" y="2378804"/>
              <a:ext cx="23285" cy="78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0" fill="norm" stroke="1" extrusionOk="0">
                  <a:moveTo>
                    <a:pt x="21600" y="4067"/>
                  </a:moveTo>
                  <a:cubicBezTo>
                    <a:pt x="15709" y="1794"/>
                    <a:pt x="9818" y="-480"/>
                    <a:pt x="5891" y="88"/>
                  </a:cubicBezTo>
                  <a:cubicBezTo>
                    <a:pt x="1964" y="657"/>
                    <a:pt x="0" y="4067"/>
                    <a:pt x="982" y="7194"/>
                  </a:cubicBezTo>
                  <a:cubicBezTo>
                    <a:pt x="1964" y="10320"/>
                    <a:pt x="5891" y="13162"/>
                    <a:pt x="10800" y="13446"/>
                  </a:cubicBezTo>
                  <a:cubicBezTo>
                    <a:pt x="15709" y="13731"/>
                    <a:pt x="21600" y="11457"/>
                    <a:pt x="20618" y="9467"/>
                  </a:cubicBezTo>
                  <a:cubicBezTo>
                    <a:pt x="19636" y="7478"/>
                    <a:pt x="11782" y="5773"/>
                    <a:pt x="6873" y="6341"/>
                  </a:cubicBezTo>
                  <a:cubicBezTo>
                    <a:pt x="1964" y="6909"/>
                    <a:pt x="0" y="9752"/>
                    <a:pt x="0" y="12594"/>
                  </a:cubicBezTo>
                  <a:cubicBezTo>
                    <a:pt x="0" y="15436"/>
                    <a:pt x="1964" y="18278"/>
                    <a:pt x="3927" y="211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0" name="Line"/>
            <p:cNvSpPr/>
            <p:nvPr/>
          </p:nvSpPr>
          <p:spPr>
            <a:xfrm>
              <a:off x="6242049" y="2952750"/>
              <a:ext cx="31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1" name="Line"/>
            <p:cNvSpPr/>
            <p:nvPr/>
          </p:nvSpPr>
          <p:spPr>
            <a:xfrm>
              <a:off x="6743699" y="2497431"/>
              <a:ext cx="184151" cy="645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21600" y="3113"/>
                  </a:moveTo>
                  <a:cubicBezTo>
                    <a:pt x="20607" y="2337"/>
                    <a:pt x="19614" y="1561"/>
                    <a:pt x="18497" y="1031"/>
                  </a:cubicBezTo>
                  <a:cubicBezTo>
                    <a:pt x="17379" y="502"/>
                    <a:pt x="16138" y="219"/>
                    <a:pt x="14648" y="78"/>
                  </a:cubicBezTo>
                  <a:cubicBezTo>
                    <a:pt x="13159" y="-63"/>
                    <a:pt x="11421" y="-63"/>
                    <a:pt x="9434" y="502"/>
                  </a:cubicBezTo>
                  <a:cubicBezTo>
                    <a:pt x="7448" y="1066"/>
                    <a:pt x="5214" y="2196"/>
                    <a:pt x="3972" y="4137"/>
                  </a:cubicBezTo>
                  <a:cubicBezTo>
                    <a:pt x="2731" y="6078"/>
                    <a:pt x="2483" y="8831"/>
                    <a:pt x="2731" y="11372"/>
                  </a:cubicBezTo>
                  <a:cubicBezTo>
                    <a:pt x="2979" y="13913"/>
                    <a:pt x="3724" y="16243"/>
                    <a:pt x="3352" y="17902"/>
                  </a:cubicBezTo>
                  <a:cubicBezTo>
                    <a:pt x="2979" y="19561"/>
                    <a:pt x="1490" y="20549"/>
                    <a:pt x="0" y="215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2" name="Line"/>
            <p:cNvSpPr/>
            <p:nvPr/>
          </p:nvSpPr>
          <p:spPr>
            <a:xfrm>
              <a:off x="6642099" y="2857500"/>
              <a:ext cx="2349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62" y="18720"/>
                    <a:pt x="2724" y="15840"/>
                    <a:pt x="6324" y="12240"/>
                  </a:cubicBezTo>
                  <a:cubicBezTo>
                    <a:pt x="9924" y="8640"/>
                    <a:pt x="15762" y="432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3" name="Line"/>
            <p:cNvSpPr/>
            <p:nvPr/>
          </p:nvSpPr>
          <p:spPr>
            <a:xfrm>
              <a:off x="7029449" y="2344851"/>
              <a:ext cx="29635" cy="144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8" fill="norm" stroke="1" extrusionOk="0">
                  <a:moveTo>
                    <a:pt x="0" y="1626"/>
                  </a:moveTo>
                  <a:cubicBezTo>
                    <a:pt x="6171" y="687"/>
                    <a:pt x="12343" y="-252"/>
                    <a:pt x="16200" y="61"/>
                  </a:cubicBezTo>
                  <a:cubicBezTo>
                    <a:pt x="20057" y="374"/>
                    <a:pt x="21600" y="1939"/>
                    <a:pt x="21600" y="5696"/>
                  </a:cubicBezTo>
                  <a:cubicBezTo>
                    <a:pt x="21600" y="9452"/>
                    <a:pt x="20057" y="15400"/>
                    <a:pt x="18514" y="213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4" name="Line"/>
            <p:cNvSpPr/>
            <p:nvPr/>
          </p:nvSpPr>
          <p:spPr>
            <a:xfrm>
              <a:off x="7042149" y="2235200"/>
              <a:ext cx="1" cy="12700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5" name="Line"/>
            <p:cNvSpPr/>
            <p:nvPr/>
          </p:nvSpPr>
          <p:spPr>
            <a:xfrm>
              <a:off x="6920369" y="2259054"/>
              <a:ext cx="109082" cy="230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351" fill="norm" stroke="1" extrusionOk="0">
                  <a:moveTo>
                    <a:pt x="18915" y="144"/>
                  </a:moveTo>
                  <a:cubicBezTo>
                    <a:pt x="14345" y="-53"/>
                    <a:pt x="9776" y="-249"/>
                    <a:pt x="6245" y="1027"/>
                  </a:cubicBezTo>
                  <a:cubicBezTo>
                    <a:pt x="2715" y="2304"/>
                    <a:pt x="222" y="5053"/>
                    <a:pt x="15" y="8096"/>
                  </a:cubicBezTo>
                  <a:cubicBezTo>
                    <a:pt x="-193" y="11140"/>
                    <a:pt x="1884" y="14478"/>
                    <a:pt x="5830" y="16736"/>
                  </a:cubicBezTo>
                  <a:cubicBezTo>
                    <a:pt x="9776" y="18995"/>
                    <a:pt x="15592" y="20173"/>
                    <a:pt x="21407" y="213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6" name="Line"/>
            <p:cNvSpPr/>
            <p:nvPr/>
          </p:nvSpPr>
          <p:spPr>
            <a:xfrm>
              <a:off x="7118349" y="2286000"/>
              <a:ext cx="106879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600" fill="norm" stroke="1" extrusionOk="0">
                  <a:moveTo>
                    <a:pt x="7477" y="0"/>
                  </a:moveTo>
                  <a:cubicBezTo>
                    <a:pt x="9554" y="0"/>
                    <a:pt x="11631" y="0"/>
                    <a:pt x="14123" y="1005"/>
                  </a:cubicBezTo>
                  <a:cubicBezTo>
                    <a:pt x="16615" y="2009"/>
                    <a:pt x="19523" y="4019"/>
                    <a:pt x="20562" y="6363"/>
                  </a:cubicBezTo>
                  <a:cubicBezTo>
                    <a:pt x="21600" y="8707"/>
                    <a:pt x="20769" y="11386"/>
                    <a:pt x="17031" y="13981"/>
                  </a:cubicBezTo>
                  <a:cubicBezTo>
                    <a:pt x="13292" y="16577"/>
                    <a:pt x="6646" y="1908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7" name="Line"/>
            <p:cNvSpPr/>
            <p:nvPr/>
          </p:nvSpPr>
          <p:spPr>
            <a:xfrm>
              <a:off x="7115911" y="2633530"/>
              <a:ext cx="148489" cy="433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475" fill="norm" stroke="1" extrusionOk="0">
                  <a:moveTo>
                    <a:pt x="21342" y="1343"/>
                  </a:moveTo>
                  <a:cubicBezTo>
                    <a:pt x="21342" y="819"/>
                    <a:pt x="21342" y="294"/>
                    <a:pt x="20581" y="85"/>
                  </a:cubicBezTo>
                  <a:cubicBezTo>
                    <a:pt x="19821" y="-125"/>
                    <a:pt x="18300" y="-20"/>
                    <a:pt x="15410" y="1238"/>
                  </a:cubicBezTo>
                  <a:cubicBezTo>
                    <a:pt x="12519" y="2496"/>
                    <a:pt x="8260" y="4908"/>
                    <a:pt x="5218" y="7687"/>
                  </a:cubicBezTo>
                  <a:cubicBezTo>
                    <a:pt x="2176" y="10465"/>
                    <a:pt x="350" y="13611"/>
                    <a:pt x="46" y="15918"/>
                  </a:cubicBezTo>
                  <a:cubicBezTo>
                    <a:pt x="-258" y="18225"/>
                    <a:pt x="959" y="19692"/>
                    <a:pt x="3088" y="20479"/>
                  </a:cubicBezTo>
                  <a:cubicBezTo>
                    <a:pt x="5218" y="21265"/>
                    <a:pt x="8260" y="21370"/>
                    <a:pt x="11303" y="214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8" name="Line"/>
            <p:cNvSpPr/>
            <p:nvPr/>
          </p:nvSpPr>
          <p:spPr>
            <a:xfrm>
              <a:off x="7251699" y="2790031"/>
              <a:ext cx="222251" cy="215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7" fill="norm" stroke="1" extrusionOk="0">
                  <a:moveTo>
                    <a:pt x="0" y="5374"/>
                  </a:moveTo>
                  <a:cubicBezTo>
                    <a:pt x="206" y="3504"/>
                    <a:pt x="411" y="1635"/>
                    <a:pt x="1029" y="701"/>
                  </a:cubicBezTo>
                  <a:cubicBezTo>
                    <a:pt x="1646" y="-234"/>
                    <a:pt x="2674" y="-234"/>
                    <a:pt x="4011" y="701"/>
                  </a:cubicBezTo>
                  <a:cubicBezTo>
                    <a:pt x="5349" y="1635"/>
                    <a:pt x="6994" y="3504"/>
                    <a:pt x="7920" y="6516"/>
                  </a:cubicBezTo>
                  <a:cubicBezTo>
                    <a:pt x="8846" y="9528"/>
                    <a:pt x="9051" y="13681"/>
                    <a:pt x="8640" y="16278"/>
                  </a:cubicBezTo>
                  <a:cubicBezTo>
                    <a:pt x="8229" y="18874"/>
                    <a:pt x="7200" y="19912"/>
                    <a:pt x="6171" y="20535"/>
                  </a:cubicBezTo>
                  <a:cubicBezTo>
                    <a:pt x="5143" y="21158"/>
                    <a:pt x="4114" y="21366"/>
                    <a:pt x="3394" y="20951"/>
                  </a:cubicBezTo>
                  <a:cubicBezTo>
                    <a:pt x="2674" y="20535"/>
                    <a:pt x="2263" y="19497"/>
                    <a:pt x="3497" y="16797"/>
                  </a:cubicBezTo>
                  <a:cubicBezTo>
                    <a:pt x="4731" y="14097"/>
                    <a:pt x="7611" y="9735"/>
                    <a:pt x="9566" y="7243"/>
                  </a:cubicBezTo>
                  <a:cubicBezTo>
                    <a:pt x="11520" y="4751"/>
                    <a:pt x="12549" y="4128"/>
                    <a:pt x="13577" y="3608"/>
                  </a:cubicBezTo>
                  <a:cubicBezTo>
                    <a:pt x="14606" y="3089"/>
                    <a:pt x="15634" y="2674"/>
                    <a:pt x="15943" y="3089"/>
                  </a:cubicBezTo>
                  <a:cubicBezTo>
                    <a:pt x="16251" y="3504"/>
                    <a:pt x="15840" y="4751"/>
                    <a:pt x="15120" y="6516"/>
                  </a:cubicBezTo>
                  <a:cubicBezTo>
                    <a:pt x="14400" y="8281"/>
                    <a:pt x="13371" y="10566"/>
                    <a:pt x="12960" y="12228"/>
                  </a:cubicBezTo>
                  <a:cubicBezTo>
                    <a:pt x="12549" y="13889"/>
                    <a:pt x="12754" y="14928"/>
                    <a:pt x="13371" y="15654"/>
                  </a:cubicBezTo>
                  <a:cubicBezTo>
                    <a:pt x="13989" y="16381"/>
                    <a:pt x="15017" y="16797"/>
                    <a:pt x="16457" y="16901"/>
                  </a:cubicBezTo>
                  <a:cubicBezTo>
                    <a:pt x="17897" y="17004"/>
                    <a:pt x="19749" y="16797"/>
                    <a:pt x="21600" y="165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9" name="Line"/>
            <p:cNvSpPr/>
            <p:nvPr/>
          </p:nvSpPr>
          <p:spPr>
            <a:xfrm>
              <a:off x="7473949" y="2628900"/>
              <a:ext cx="134465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600" fill="norm" stroke="1" extrusionOk="0">
                  <a:moveTo>
                    <a:pt x="12960" y="0"/>
                  </a:moveTo>
                  <a:cubicBezTo>
                    <a:pt x="14954" y="911"/>
                    <a:pt x="16948" y="1823"/>
                    <a:pt x="18609" y="3691"/>
                  </a:cubicBezTo>
                  <a:cubicBezTo>
                    <a:pt x="20271" y="5559"/>
                    <a:pt x="21600" y="8385"/>
                    <a:pt x="20935" y="11028"/>
                  </a:cubicBezTo>
                  <a:cubicBezTo>
                    <a:pt x="20271" y="13671"/>
                    <a:pt x="17612" y="16132"/>
                    <a:pt x="13791" y="17863"/>
                  </a:cubicBezTo>
                  <a:cubicBezTo>
                    <a:pt x="9969" y="19595"/>
                    <a:pt x="4985" y="2059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0" name="Line"/>
            <p:cNvSpPr/>
            <p:nvPr/>
          </p:nvSpPr>
          <p:spPr>
            <a:xfrm>
              <a:off x="7676587" y="2495550"/>
              <a:ext cx="121214" cy="990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600" fill="norm" stroke="1" extrusionOk="0">
                  <a:moveTo>
                    <a:pt x="21327" y="0"/>
                  </a:moveTo>
                  <a:cubicBezTo>
                    <a:pt x="20210" y="831"/>
                    <a:pt x="19093" y="1662"/>
                    <a:pt x="17975" y="2885"/>
                  </a:cubicBezTo>
                  <a:cubicBezTo>
                    <a:pt x="16858" y="4108"/>
                    <a:pt x="15741" y="5723"/>
                    <a:pt x="14437" y="7362"/>
                  </a:cubicBezTo>
                  <a:cubicBezTo>
                    <a:pt x="13134" y="9000"/>
                    <a:pt x="11644" y="10662"/>
                    <a:pt x="9782" y="12346"/>
                  </a:cubicBezTo>
                  <a:cubicBezTo>
                    <a:pt x="7920" y="14031"/>
                    <a:pt x="5686" y="15738"/>
                    <a:pt x="3824" y="17031"/>
                  </a:cubicBezTo>
                  <a:cubicBezTo>
                    <a:pt x="1961" y="18323"/>
                    <a:pt x="472" y="19200"/>
                    <a:pt x="99" y="19892"/>
                  </a:cubicBezTo>
                  <a:cubicBezTo>
                    <a:pt x="-273" y="20585"/>
                    <a:pt x="472" y="21092"/>
                    <a:pt x="121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1" name="Line"/>
            <p:cNvSpPr/>
            <p:nvPr/>
          </p:nvSpPr>
          <p:spPr>
            <a:xfrm>
              <a:off x="7802323" y="3412937"/>
              <a:ext cx="74123" cy="208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3" h="21295" fill="norm" stroke="1" extrusionOk="0">
                  <a:moveTo>
                    <a:pt x="4006" y="3583"/>
                  </a:moveTo>
                  <a:cubicBezTo>
                    <a:pt x="5758" y="2071"/>
                    <a:pt x="7509" y="559"/>
                    <a:pt x="9552" y="127"/>
                  </a:cubicBezTo>
                  <a:cubicBezTo>
                    <a:pt x="11595" y="-305"/>
                    <a:pt x="13931" y="343"/>
                    <a:pt x="16266" y="2395"/>
                  </a:cubicBezTo>
                  <a:cubicBezTo>
                    <a:pt x="18601" y="4447"/>
                    <a:pt x="20936" y="7903"/>
                    <a:pt x="20352" y="10927"/>
                  </a:cubicBezTo>
                  <a:cubicBezTo>
                    <a:pt x="19768" y="13951"/>
                    <a:pt x="16266" y="16543"/>
                    <a:pt x="12471" y="18379"/>
                  </a:cubicBezTo>
                  <a:cubicBezTo>
                    <a:pt x="8677" y="20215"/>
                    <a:pt x="4590" y="21295"/>
                    <a:pt x="2255" y="21295"/>
                  </a:cubicBezTo>
                  <a:cubicBezTo>
                    <a:pt x="-80" y="21295"/>
                    <a:pt x="-664" y="20215"/>
                    <a:pt x="795" y="18163"/>
                  </a:cubicBezTo>
                  <a:cubicBezTo>
                    <a:pt x="2255" y="16111"/>
                    <a:pt x="5758" y="13087"/>
                    <a:pt x="9260" y="100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2" name="Line"/>
            <p:cNvSpPr/>
            <p:nvPr/>
          </p:nvSpPr>
          <p:spPr>
            <a:xfrm>
              <a:off x="7871322" y="3460750"/>
              <a:ext cx="104278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600" fill="norm" stroke="1" extrusionOk="0">
                  <a:moveTo>
                    <a:pt x="1842" y="0"/>
                  </a:moveTo>
                  <a:cubicBezTo>
                    <a:pt x="1410" y="3443"/>
                    <a:pt x="978" y="6887"/>
                    <a:pt x="546" y="10174"/>
                  </a:cubicBezTo>
                  <a:cubicBezTo>
                    <a:pt x="114" y="13461"/>
                    <a:pt x="-318" y="16591"/>
                    <a:pt x="330" y="18626"/>
                  </a:cubicBezTo>
                  <a:cubicBezTo>
                    <a:pt x="978" y="20661"/>
                    <a:pt x="2706" y="21600"/>
                    <a:pt x="6378" y="21600"/>
                  </a:cubicBezTo>
                  <a:cubicBezTo>
                    <a:pt x="10050" y="21600"/>
                    <a:pt x="15666" y="20661"/>
                    <a:pt x="21282" y="1972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3" name="Line"/>
            <p:cNvSpPr/>
            <p:nvPr/>
          </p:nvSpPr>
          <p:spPr>
            <a:xfrm>
              <a:off x="8083549" y="3492500"/>
              <a:ext cx="889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4" name="Line"/>
            <p:cNvSpPr/>
            <p:nvPr/>
          </p:nvSpPr>
          <p:spPr>
            <a:xfrm>
              <a:off x="8096249" y="3575050"/>
              <a:ext cx="1905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5" name="Line"/>
            <p:cNvSpPr/>
            <p:nvPr/>
          </p:nvSpPr>
          <p:spPr>
            <a:xfrm>
              <a:off x="8273785" y="3498115"/>
              <a:ext cx="235216" cy="134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051" fill="norm" stroke="1" extrusionOk="0">
                  <a:moveTo>
                    <a:pt x="19117" y="4103"/>
                  </a:moveTo>
                  <a:cubicBezTo>
                    <a:pt x="16610" y="1777"/>
                    <a:pt x="14102" y="-549"/>
                    <a:pt x="11210" y="116"/>
                  </a:cubicBezTo>
                  <a:cubicBezTo>
                    <a:pt x="8317" y="780"/>
                    <a:pt x="5038" y="4436"/>
                    <a:pt x="2917" y="7593"/>
                  </a:cubicBezTo>
                  <a:cubicBezTo>
                    <a:pt x="795" y="10749"/>
                    <a:pt x="-169" y="13408"/>
                    <a:pt x="24" y="14737"/>
                  </a:cubicBezTo>
                  <a:cubicBezTo>
                    <a:pt x="217" y="16066"/>
                    <a:pt x="1567" y="16066"/>
                    <a:pt x="3785" y="15069"/>
                  </a:cubicBezTo>
                  <a:cubicBezTo>
                    <a:pt x="6002" y="14073"/>
                    <a:pt x="9088" y="12079"/>
                    <a:pt x="11017" y="10417"/>
                  </a:cubicBezTo>
                  <a:cubicBezTo>
                    <a:pt x="12945" y="8756"/>
                    <a:pt x="13717" y="7426"/>
                    <a:pt x="14585" y="6097"/>
                  </a:cubicBezTo>
                  <a:cubicBezTo>
                    <a:pt x="15452" y="4768"/>
                    <a:pt x="16417" y="3439"/>
                    <a:pt x="16899" y="4436"/>
                  </a:cubicBezTo>
                  <a:cubicBezTo>
                    <a:pt x="17381" y="5433"/>
                    <a:pt x="17381" y="8756"/>
                    <a:pt x="18056" y="11913"/>
                  </a:cubicBezTo>
                  <a:cubicBezTo>
                    <a:pt x="18731" y="15069"/>
                    <a:pt x="20081" y="18060"/>
                    <a:pt x="21431" y="210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6" name="Line"/>
            <p:cNvSpPr/>
            <p:nvPr/>
          </p:nvSpPr>
          <p:spPr>
            <a:xfrm>
              <a:off x="7835899" y="3429000"/>
              <a:ext cx="1778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7" name="Line"/>
            <p:cNvSpPr/>
            <p:nvPr/>
          </p:nvSpPr>
          <p:spPr>
            <a:xfrm>
              <a:off x="1631950" y="3763090"/>
              <a:ext cx="939801" cy="59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6" fill="norm" stroke="1" extrusionOk="0">
                  <a:moveTo>
                    <a:pt x="0" y="20976"/>
                  </a:moveTo>
                  <a:cubicBezTo>
                    <a:pt x="438" y="18742"/>
                    <a:pt x="876" y="16507"/>
                    <a:pt x="1873" y="14273"/>
                  </a:cubicBezTo>
                  <a:cubicBezTo>
                    <a:pt x="2870" y="12038"/>
                    <a:pt x="4427" y="9804"/>
                    <a:pt x="6105" y="7197"/>
                  </a:cubicBezTo>
                  <a:cubicBezTo>
                    <a:pt x="7784" y="4590"/>
                    <a:pt x="9584" y="1610"/>
                    <a:pt x="11457" y="493"/>
                  </a:cubicBezTo>
                  <a:cubicBezTo>
                    <a:pt x="13330" y="-624"/>
                    <a:pt x="15276" y="121"/>
                    <a:pt x="16978" y="3100"/>
                  </a:cubicBezTo>
                  <a:cubicBezTo>
                    <a:pt x="18681" y="6079"/>
                    <a:pt x="20141" y="11293"/>
                    <a:pt x="21600" y="1650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8" name="Line"/>
            <p:cNvSpPr/>
            <p:nvPr/>
          </p:nvSpPr>
          <p:spPr>
            <a:xfrm>
              <a:off x="1746783" y="3956050"/>
              <a:ext cx="793217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600" fill="norm" stroke="1" extrusionOk="0">
                  <a:moveTo>
                    <a:pt x="1019" y="21600"/>
                  </a:moveTo>
                  <a:cubicBezTo>
                    <a:pt x="560" y="21000"/>
                    <a:pt x="100" y="20400"/>
                    <a:pt x="14" y="19500"/>
                  </a:cubicBezTo>
                  <a:cubicBezTo>
                    <a:pt x="-72" y="18600"/>
                    <a:pt x="215" y="17400"/>
                    <a:pt x="1364" y="15900"/>
                  </a:cubicBezTo>
                  <a:cubicBezTo>
                    <a:pt x="2513" y="14400"/>
                    <a:pt x="4524" y="12600"/>
                    <a:pt x="6965" y="9900"/>
                  </a:cubicBezTo>
                  <a:cubicBezTo>
                    <a:pt x="9407" y="7200"/>
                    <a:pt x="12279" y="3600"/>
                    <a:pt x="14778" y="1800"/>
                  </a:cubicBezTo>
                  <a:cubicBezTo>
                    <a:pt x="17277" y="0"/>
                    <a:pt x="19402" y="0"/>
                    <a:pt x="21528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9" name="Line"/>
            <p:cNvSpPr/>
            <p:nvPr/>
          </p:nvSpPr>
          <p:spPr>
            <a:xfrm>
              <a:off x="1551355" y="4332601"/>
              <a:ext cx="417145" cy="347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353" fill="norm" stroke="1" extrusionOk="0">
                  <a:moveTo>
                    <a:pt x="10268" y="5739"/>
                  </a:moveTo>
                  <a:cubicBezTo>
                    <a:pt x="9836" y="5348"/>
                    <a:pt x="9404" y="4958"/>
                    <a:pt x="8864" y="4828"/>
                  </a:cubicBezTo>
                  <a:cubicBezTo>
                    <a:pt x="8324" y="4698"/>
                    <a:pt x="7676" y="4828"/>
                    <a:pt x="7460" y="5218"/>
                  </a:cubicBezTo>
                  <a:cubicBezTo>
                    <a:pt x="7244" y="5608"/>
                    <a:pt x="7460" y="6259"/>
                    <a:pt x="8162" y="6714"/>
                  </a:cubicBezTo>
                  <a:cubicBezTo>
                    <a:pt x="8864" y="7170"/>
                    <a:pt x="10052" y="7430"/>
                    <a:pt x="11510" y="7105"/>
                  </a:cubicBezTo>
                  <a:cubicBezTo>
                    <a:pt x="12968" y="6780"/>
                    <a:pt x="14696" y="5869"/>
                    <a:pt x="15992" y="4958"/>
                  </a:cubicBezTo>
                  <a:cubicBezTo>
                    <a:pt x="17288" y="4047"/>
                    <a:pt x="18152" y="3136"/>
                    <a:pt x="18638" y="2355"/>
                  </a:cubicBezTo>
                  <a:cubicBezTo>
                    <a:pt x="19124" y="1575"/>
                    <a:pt x="19232" y="924"/>
                    <a:pt x="18908" y="469"/>
                  </a:cubicBezTo>
                  <a:cubicBezTo>
                    <a:pt x="18584" y="13"/>
                    <a:pt x="17828" y="-247"/>
                    <a:pt x="15830" y="339"/>
                  </a:cubicBezTo>
                  <a:cubicBezTo>
                    <a:pt x="13832" y="924"/>
                    <a:pt x="10592" y="2355"/>
                    <a:pt x="7730" y="4372"/>
                  </a:cubicBezTo>
                  <a:cubicBezTo>
                    <a:pt x="4868" y="6389"/>
                    <a:pt x="2384" y="8992"/>
                    <a:pt x="1088" y="11008"/>
                  </a:cubicBezTo>
                  <a:cubicBezTo>
                    <a:pt x="-208" y="13025"/>
                    <a:pt x="-316" y="14457"/>
                    <a:pt x="602" y="15758"/>
                  </a:cubicBezTo>
                  <a:cubicBezTo>
                    <a:pt x="1520" y="17059"/>
                    <a:pt x="3464" y="18230"/>
                    <a:pt x="6110" y="19141"/>
                  </a:cubicBezTo>
                  <a:cubicBezTo>
                    <a:pt x="8756" y="20052"/>
                    <a:pt x="12104" y="20702"/>
                    <a:pt x="14750" y="21028"/>
                  </a:cubicBezTo>
                  <a:cubicBezTo>
                    <a:pt x="17396" y="21353"/>
                    <a:pt x="19340" y="21353"/>
                    <a:pt x="21284" y="213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0" name="Line"/>
            <p:cNvSpPr/>
            <p:nvPr/>
          </p:nvSpPr>
          <p:spPr>
            <a:xfrm>
              <a:off x="2000250" y="4127500"/>
              <a:ext cx="23495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14" y="5700"/>
                    <a:pt x="6227" y="11400"/>
                    <a:pt x="9341" y="15000"/>
                  </a:cubicBezTo>
                  <a:cubicBezTo>
                    <a:pt x="12454" y="18600"/>
                    <a:pt x="15568" y="20100"/>
                    <a:pt x="17611" y="20850"/>
                  </a:cubicBezTo>
                  <a:cubicBezTo>
                    <a:pt x="19654" y="21600"/>
                    <a:pt x="20627" y="216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1" name="Line"/>
            <p:cNvSpPr/>
            <p:nvPr/>
          </p:nvSpPr>
          <p:spPr>
            <a:xfrm>
              <a:off x="2032000" y="4132718"/>
              <a:ext cx="215901" cy="166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21600" y="144"/>
                  </a:moveTo>
                  <a:cubicBezTo>
                    <a:pt x="20541" y="-126"/>
                    <a:pt x="19482" y="-396"/>
                    <a:pt x="15882" y="3114"/>
                  </a:cubicBezTo>
                  <a:cubicBezTo>
                    <a:pt x="12282" y="6624"/>
                    <a:pt x="6141" y="13914"/>
                    <a:pt x="0" y="2120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2" name="Line"/>
            <p:cNvSpPr/>
            <p:nvPr/>
          </p:nvSpPr>
          <p:spPr>
            <a:xfrm>
              <a:off x="3784599" y="3552339"/>
              <a:ext cx="3651251" cy="252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7" fill="norm" stroke="1" extrusionOk="0">
                  <a:moveTo>
                    <a:pt x="0" y="844"/>
                  </a:moveTo>
                  <a:cubicBezTo>
                    <a:pt x="13" y="3700"/>
                    <a:pt x="25" y="6556"/>
                    <a:pt x="188" y="8609"/>
                  </a:cubicBezTo>
                  <a:cubicBezTo>
                    <a:pt x="351" y="10662"/>
                    <a:pt x="664" y="11912"/>
                    <a:pt x="1027" y="12001"/>
                  </a:cubicBezTo>
                  <a:cubicBezTo>
                    <a:pt x="1390" y="12090"/>
                    <a:pt x="1803" y="11019"/>
                    <a:pt x="2241" y="9413"/>
                  </a:cubicBezTo>
                  <a:cubicBezTo>
                    <a:pt x="2680" y="7806"/>
                    <a:pt x="3143" y="5664"/>
                    <a:pt x="3562" y="3790"/>
                  </a:cubicBezTo>
                  <a:cubicBezTo>
                    <a:pt x="3982" y="1915"/>
                    <a:pt x="4358" y="309"/>
                    <a:pt x="4658" y="41"/>
                  </a:cubicBezTo>
                  <a:cubicBezTo>
                    <a:pt x="4959" y="-227"/>
                    <a:pt x="5184" y="844"/>
                    <a:pt x="5491" y="2540"/>
                  </a:cubicBezTo>
                  <a:cubicBezTo>
                    <a:pt x="5798" y="4236"/>
                    <a:pt x="6186" y="6556"/>
                    <a:pt x="6605" y="7717"/>
                  </a:cubicBezTo>
                  <a:cubicBezTo>
                    <a:pt x="7025" y="8877"/>
                    <a:pt x="7475" y="8877"/>
                    <a:pt x="7951" y="8788"/>
                  </a:cubicBezTo>
                  <a:cubicBezTo>
                    <a:pt x="8427" y="8699"/>
                    <a:pt x="8928" y="8520"/>
                    <a:pt x="9385" y="8520"/>
                  </a:cubicBezTo>
                  <a:cubicBezTo>
                    <a:pt x="9842" y="8520"/>
                    <a:pt x="10255" y="8699"/>
                    <a:pt x="10650" y="9591"/>
                  </a:cubicBezTo>
                  <a:cubicBezTo>
                    <a:pt x="11044" y="10484"/>
                    <a:pt x="11420" y="12090"/>
                    <a:pt x="11764" y="14054"/>
                  </a:cubicBezTo>
                  <a:cubicBezTo>
                    <a:pt x="12109" y="16018"/>
                    <a:pt x="12422" y="18338"/>
                    <a:pt x="12816" y="19677"/>
                  </a:cubicBezTo>
                  <a:cubicBezTo>
                    <a:pt x="13210" y="21016"/>
                    <a:pt x="13686" y="21373"/>
                    <a:pt x="14156" y="21284"/>
                  </a:cubicBezTo>
                  <a:cubicBezTo>
                    <a:pt x="14625" y="21194"/>
                    <a:pt x="15089" y="20659"/>
                    <a:pt x="15577" y="19856"/>
                  </a:cubicBezTo>
                  <a:cubicBezTo>
                    <a:pt x="16065" y="19052"/>
                    <a:pt x="16579" y="17981"/>
                    <a:pt x="17073" y="17267"/>
                  </a:cubicBezTo>
                  <a:cubicBezTo>
                    <a:pt x="17568" y="16553"/>
                    <a:pt x="18044" y="16196"/>
                    <a:pt x="18538" y="15839"/>
                  </a:cubicBezTo>
                  <a:cubicBezTo>
                    <a:pt x="19033" y="15482"/>
                    <a:pt x="19546" y="15125"/>
                    <a:pt x="20060" y="14857"/>
                  </a:cubicBezTo>
                  <a:cubicBezTo>
                    <a:pt x="20573" y="14590"/>
                    <a:pt x="21087" y="14411"/>
                    <a:pt x="21600" y="142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3" name="Line"/>
            <p:cNvSpPr/>
            <p:nvPr/>
          </p:nvSpPr>
          <p:spPr>
            <a:xfrm>
              <a:off x="5778499" y="3860800"/>
              <a:ext cx="103329" cy="673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600" fill="norm" stroke="1" extrusionOk="0">
                  <a:moveTo>
                    <a:pt x="14256" y="0"/>
                  </a:moveTo>
                  <a:cubicBezTo>
                    <a:pt x="17280" y="2513"/>
                    <a:pt x="20304" y="5026"/>
                    <a:pt x="20952" y="7506"/>
                  </a:cubicBezTo>
                  <a:cubicBezTo>
                    <a:pt x="21600" y="9985"/>
                    <a:pt x="19872" y="12430"/>
                    <a:pt x="17280" y="14468"/>
                  </a:cubicBezTo>
                  <a:cubicBezTo>
                    <a:pt x="14688" y="16506"/>
                    <a:pt x="11232" y="18136"/>
                    <a:pt x="8208" y="19257"/>
                  </a:cubicBezTo>
                  <a:cubicBezTo>
                    <a:pt x="5184" y="20377"/>
                    <a:pt x="2592" y="2098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4" name="Line"/>
            <p:cNvSpPr/>
            <p:nvPr/>
          </p:nvSpPr>
          <p:spPr>
            <a:xfrm>
              <a:off x="5637593" y="3892962"/>
              <a:ext cx="369507" cy="171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285" fill="norm" stroke="1" extrusionOk="0">
                  <a:moveTo>
                    <a:pt x="5625" y="2319"/>
                  </a:moveTo>
                  <a:cubicBezTo>
                    <a:pt x="4020" y="6270"/>
                    <a:pt x="2416" y="10222"/>
                    <a:pt x="1428" y="13383"/>
                  </a:cubicBezTo>
                  <a:cubicBezTo>
                    <a:pt x="441" y="16544"/>
                    <a:pt x="70" y="18914"/>
                    <a:pt x="9" y="19441"/>
                  </a:cubicBezTo>
                  <a:cubicBezTo>
                    <a:pt x="-53" y="19968"/>
                    <a:pt x="194" y="18651"/>
                    <a:pt x="1490" y="15753"/>
                  </a:cubicBezTo>
                  <a:cubicBezTo>
                    <a:pt x="2786" y="12856"/>
                    <a:pt x="5131" y="8378"/>
                    <a:pt x="8093" y="5348"/>
                  </a:cubicBezTo>
                  <a:cubicBezTo>
                    <a:pt x="11056" y="2319"/>
                    <a:pt x="14635" y="739"/>
                    <a:pt x="16795" y="212"/>
                  </a:cubicBezTo>
                  <a:cubicBezTo>
                    <a:pt x="18955" y="-315"/>
                    <a:pt x="19696" y="212"/>
                    <a:pt x="20251" y="1002"/>
                  </a:cubicBezTo>
                  <a:cubicBezTo>
                    <a:pt x="20806" y="1792"/>
                    <a:pt x="21177" y="2846"/>
                    <a:pt x="21362" y="6270"/>
                  </a:cubicBezTo>
                  <a:cubicBezTo>
                    <a:pt x="21547" y="9695"/>
                    <a:pt x="21547" y="15490"/>
                    <a:pt x="21547" y="212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5" name="Line"/>
            <p:cNvSpPr/>
            <p:nvPr/>
          </p:nvSpPr>
          <p:spPr>
            <a:xfrm>
              <a:off x="5631236" y="4711700"/>
              <a:ext cx="286964" cy="351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476" fill="norm" stroke="1" extrusionOk="0">
                  <a:moveTo>
                    <a:pt x="14385" y="0"/>
                  </a:moveTo>
                  <a:cubicBezTo>
                    <a:pt x="11685" y="2069"/>
                    <a:pt x="8985" y="4139"/>
                    <a:pt x="6761" y="6467"/>
                  </a:cubicBezTo>
                  <a:cubicBezTo>
                    <a:pt x="4538" y="8795"/>
                    <a:pt x="2791" y="11382"/>
                    <a:pt x="1679" y="13581"/>
                  </a:cubicBezTo>
                  <a:cubicBezTo>
                    <a:pt x="567" y="15780"/>
                    <a:pt x="91" y="17590"/>
                    <a:pt x="11" y="18819"/>
                  </a:cubicBezTo>
                  <a:cubicBezTo>
                    <a:pt x="-68" y="20048"/>
                    <a:pt x="250" y="20695"/>
                    <a:pt x="1282" y="21083"/>
                  </a:cubicBezTo>
                  <a:cubicBezTo>
                    <a:pt x="2314" y="21471"/>
                    <a:pt x="4061" y="21600"/>
                    <a:pt x="7556" y="21341"/>
                  </a:cubicBezTo>
                  <a:cubicBezTo>
                    <a:pt x="11050" y="21083"/>
                    <a:pt x="16291" y="20436"/>
                    <a:pt x="21532" y="197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6" name="Line"/>
            <p:cNvSpPr/>
            <p:nvPr/>
          </p:nvSpPr>
          <p:spPr>
            <a:xfrm>
              <a:off x="5989224" y="4730750"/>
              <a:ext cx="259176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600" fill="norm" stroke="1" extrusionOk="0">
                  <a:moveTo>
                    <a:pt x="5652" y="4097"/>
                  </a:moveTo>
                  <a:cubicBezTo>
                    <a:pt x="4432" y="6828"/>
                    <a:pt x="3213" y="9559"/>
                    <a:pt x="2429" y="11793"/>
                  </a:cubicBezTo>
                  <a:cubicBezTo>
                    <a:pt x="1645" y="14028"/>
                    <a:pt x="1297" y="15766"/>
                    <a:pt x="1035" y="17069"/>
                  </a:cubicBezTo>
                  <a:cubicBezTo>
                    <a:pt x="774" y="18372"/>
                    <a:pt x="600" y="19241"/>
                    <a:pt x="339" y="19241"/>
                  </a:cubicBezTo>
                  <a:cubicBezTo>
                    <a:pt x="77" y="19241"/>
                    <a:pt x="-271" y="18372"/>
                    <a:pt x="339" y="15828"/>
                  </a:cubicBezTo>
                  <a:cubicBezTo>
                    <a:pt x="948" y="13283"/>
                    <a:pt x="2516" y="9062"/>
                    <a:pt x="3910" y="6269"/>
                  </a:cubicBezTo>
                  <a:cubicBezTo>
                    <a:pt x="5303" y="3476"/>
                    <a:pt x="6523" y="2110"/>
                    <a:pt x="7568" y="1241"/>
                  </a:cubicBezTo>
                  <a:cubicBezTo>
                    <a:pt x="8613" y="372"/>
                    <a:pt x="9484" y="0"/>
                    <a:pt x="10355" y="0"/>
                  </a:cubicBezTo>
                  <a:cubicBezTo>
                    <a:pt x="11226" y="0"/>
                    <a:pt x="12097" y="372"/>
                    <a:pt x="12968" y="1862"/>
                  </a:cubicBezTo>
                  <a:cubicBezTo>
                    <a:pt x="13839" y="3352"/>
                    <a:pt x="14710" y="5959"/>
                    <a:pt x="14187" y="8007"/>
                  </a:cubicBezTo>
                  <a:cubicBezTo>
                    <a:pt x="13664" y="10055"/>
                    <a:pt x="11748" y="11545"/>
                    <a:pt x="10355" y="12352"/>
                  </a:cubicBezTo>
                  <a:cubicBezTo>
                    <a:pt x="8961" y="13159"/>
                    <a:pt x="8090" y="13283"/>
                    <a:pt x="7132" y="13283"/>
                  </a:cubicBezTo>
                  <a:cubicBezTo>
                    <a:pt x="6174" y="13283"/>
                    <a:pt x="5129" y="13159"/>
                    <a:pt x="4955" y="13283"/>
                  </a:cubicBezTo>
                  <a:cubicBezTo>
                    <a:pt x="4781" y="13407"/>
                    <a:pt x="5477" y="13779"/>
                    <a:pt x="7742" y="14772"/>
                  </a:cubicBezTo>
                  <a:cubicBezTo>
                    <a:pt x="10006" y="15766"/>
                    <a:pt x="13839" y="17379"/>
                    <a:pt x="16364" y="18621"/>
                  </a:cubicBezTo>
                  <a:cubicBezTo>
                    <a:pt x="18890" y="19862"/>
                    <a:pt x="20110" y="20731"/>
                    <a:pt x="2132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7" name="Line"/>
            <p:cNvSpPr/>
            <p:nvPr/>
          </p:nvSpPr>
          <p:spPr>
            <a:xfrm>
              <a:off x="558800" y="5213350"/>
              <a:ext cx="823595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9" y="635"/>
                    <a:pt x="377" y="1271"/>
                    <a:pt x="569" y="1588"/>
                  </a:cubicBezTo>
                  <a:cubicBezTo>
                    <a:pt x="761" y="1906"/>
                    <a:pt x="955" y="1906"/>
                    <a:pt x="1174" y="1906"/>
                  </a:cubicBezTo>
                  <a:cubicBezTo>
                    <a:pt x="1393" y="1906"/>
                    <a:pt x="1638" y="1906"/>
                    <a:pt x="1868" y="1906"/>
                  </a:cubicBezTo>
                  <a:cubicBezTo>
                    <a:pt x="2098" y="1906"/>
                    <a:pt x="2315" y="1906"/>
                    <a:pt x="2506" y="1906"/>
                  </a:cubicBezTo>
                  <a:cubicBezTo>
                    <a:pt x="2698" y="1906"/>
                    <a:pt x="2864" y="1906"/>
                    <a:pt x="3050" y="2012"/>
                  </a:cubicBezTo>
                  <a:cubicBezTo>
                    <a:pt x="3236" y="2118"/>
                    <a:pt x="3442" y="2329"/>
                    <a:pt x="3650" y="2435"/>
                  </a:cubicBezTo>
                  <a:cubicBezTo>
                    <a:pt x="3858" y="2541"/>
                    <a:pt x="4069" y="2541"/>
                    <a:pt x="4238" y="2647"/>
                  </a:cubicBezTo>
                  <a:cubicBezTo>
                    <a:pt x="4408" y="2753"/>
                    <a:pt x="4535" y="2965"/>
                    <a:pt x="4660" y="3071"/>
                  </a:cubicBezTo>
                  <a:cubicBezTo>
                    <a:pt x="4785" y="3176"/>
                    <a:pt x="4907" y="3176"/>
                    <a:pt x="5046" y="3176"/>
                  </a:cubicBezTo>
                  <a:cubicBezTo>
                    <a:pt x="5185" y="3176"/>
                    <a:pt x="5340" y="3176"/>
                    <a:pt x="5476" y="3176"/>
                  </a:cubicBezTo>
                  <a:cubicBezTo>
                    <a:pt x="5612" y="3176"/>
                    <a:pt x="5729" y="3176"/>
                    <a:pt x="5868" y="3176"/>
                  </a:cubicBezTo>
                  <a:cubicBezTo>
                    <a:pt x="6006" y="3176"/>
                    <a:pt x="6167" y="3176"/>
                    <a:pt x="6334" y="3176"/>
                  </a:cubicBezTo>
                  <a:cubicBezTo>
                    <a:pt x="6501" y="3176"/>
                    <a:pt x="6673" y="3176"/>
                    <a:pt x="6842" y="3176"/>
                  </a:cubicBezTo>
                  <a:cubicBezTo>
                    <a:pt x="7011" y="3176"/>
                    <a:pt x="7178" y="3176"/>
                    <a:pt x="7342" y="3071"/>
                  </a:cubicBezTo>
                  <a:cubicBezTo>
                    <a:pt x="7505" y="2965"/>
                    <a:pt x="7666" y="2753"/>
                    <a:pt x="7841" y="2541"/>
                  </a:cubicBezTo>
                  <a:cubicBezTo>
                    <a:pt x="8016" y="2329"/>
                    <a:pt x="8205" y="2118"/>
                    <a:pt x="8391" y="2012"/>
                  </a:cubicBezTo>
                  <a:cubicBezTo>
                    <a:pt x="8577" y="1906"/>
                    <a:pt x="8760" y="1906"/>
                    <a:pt x="8949" y="1800"/>
                  </a:cubicBezTo>
                  <a:cubicBezTo>
                    <a:pt x="9137" y="1694"/>
                    <a:pt x="9332" y="1482"/>
                    <a:pt x="9520" y="1376"/>
                  </a:cubicBezTo>
                  <a:cubicBezTo>
                    <a:pt x="9709" y="1271"/>
                    <a:pt x="9892" y="1271"/>
                    <a:pt x="10089" y="1271"/>
                  </a:cubicBezTo>
                  <a:cubicBezTo>
                    <a:pt x="10287" y="1271"/>
                    <a:pt x="10497" y="1271"/>
                    <a:pt x="10703" y="1165"/>
                  </a:cubicBezTo>
                  <a:cubicBezTo>
                    <a:pt x="10908" y="1059"/>
                    <a:pt x="11108" y="847"/>
                    <a:pt x="11313" y="741"/>
                  </a:cubicBezTo>
                  <a:cubicBezTo>
                    <a:pt x="11519" y="635"/>
                    <a:pt x="11730" y="635"/>
                    <a:pt x="11930" y="635"/>
                  </a:cubicBezTo>
                  <a:cubicBezTo>
                    <a:pt x="12130" y="635"/>
                    <a:pt x="12318" y="635"/>
                    <a:pt x="12518" y="635"/>
                  </a:cubicBezTo>
                  <a:cubicBezTo>
                    <a:pt x="12718" y="635"/>
                    <a:pt x="12929" y="635"/>
                    <a:pt x="13137" y="741"/>
                  </a:cubicBezTo>
                  <a:cubicBezTo>
                    <a:pt x="13345" y="847"/>
                    <a:pt x="13551" y="1059"/>
                    <a:pt x="13756" y="1165"/>
                  </a:cubicBezTo>
                  <a:cubicBezTo>
                    <a:pt x="13961" y="1271"/>
                    <a:pt x="14167" y="1271"/>
                    <a:pt x="14361" y="1376"/>
                  </a:cubicBezTo>
                  <a:cubicBezTo>
                    <a:pt x="14555" y="1482"/>
                    <a:pt x="14739" y="1694"/>
                    <a:pt x="14933" y="1906"/>
                  </a:cubicBezTo>
                  <a:cubicBezTo>
                    <a:pt x="15127" y="2118"/>
                    <a:pt x="15333" y="2329"/>
                    <a:pt x="15532" y="2435"/>
                  </a:cubicBezTo>
                  <a:cubicBezTo>
                    <a:pt x="15732" y="2541"/>
                    <a:pt x="15927" y="2541"/>
                    <a:pt x="16121" y="2647"/>
                  </a:cubicBezTo>
                  <a:cubicBezTo>
                    <a:pt x="16315" y="2753"/>
                    <a:pt x="16509" y="2965"/>
                    <a:pt x="16690" y="3176"/>
                  </a:cubicBezTo>
                  <a:cubicBezTo>
                    <a:pt x="16870" y="3388"/>
                    <a:pt x="17037" y="3600"/>
                    <a:pt x="17214" y="3812"/>
                  </a:cubicBezTo>
                  <a:cubicBezTo>
                    <a:pt x="17392" y="4024"/>
                    <a:pt x="17581" y="4235"/>
                    <a:pt x="17842" y="4553"/>
                  </a:cubicBezTo>
                  <a:cubicBezTo>
                    <a:pt x="18103" y="4871"/>
                    <a:pt x="18436" y="5294"/>
                    <a:pt x="18663" y="5718"/>
                  </a:cubicBezTo>
                  <a:cubicBezTo>
                    <a:pt x="18891" y="6141"/>
                    <a:pt x="19013" y="6565"/>
                    <a:pt x="19213" y="7200"/>
                  </a:cubicBezTo>
                  <a:cubicBezTo>
                    <a:pt x="19413" y="7835"/>
                    <a:pt x="19690" y="8682"/>
                    <a:pt x="20004" y="10165"/>
                  </a:cubicBezTo>
                  <a:cubicBezTo>
                    <a:pt x="20318" y="11647"/>
                    <a:pt x="20667" y="13765"/>
                    <a:pt x="20939" y="15776"/>
                  </a:cubicBezTo>
                  <a:cubicBezTo>
                    <a:pt x="21211" y="17788"/>
                    <a:pt x="21406" y="19694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8" name="Line"/>
            <p:cNvSpPr/>
            <p:nvPr/>
          </p:nvSpPr>
          <p:spPr>
            <a:xfrm>
              <a:off x="1167294" y="5488516"/>
              <a:ext cx="203310" cy="395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556" fill="norm" stroke="1" extrusionOk="0">
                  <a:moveTo>
                    <a:pt x="18154" y="4389"/>
                  </a:moveTo>
                  <a:cubicBezTo>
                    <a:pt x="18154" y="3465"/>
                    <a:pt x="18154" y="2541"/>
                    <a:pt x="17486" y="1675"/>
                  </a:cubicBezTo>
                  <a:cubicBezTo>
                    <a:pt x="16818" y="809"/>
                    <a:pt x="15482" y="0"/>
                    <a:pt x="13032" y="0"/>
                  </a:cubicBezTo>
                  <a:cubicBezTo>
                    <a:pt x="10583" y="0"/>
                    <a:pt x="7020" y="809"/>
                    <a:pt x="4348" y="2137"/>
                  </a:cubicBezTo>
                  <a:cubicBezTo>
                    <a:pt x="1675" y="3465"/>
                    <a:pt x="-106" y="5313"/>
                    <a:pt x="5" y="6930"/>
                  </a:cubicBezTo>
                  <a:cubicBezTo>
                    <a:pt x="117" y="8548"/>
                    <a:pt x="2121" y="9934"/>
                    <a:pt x="5461" y="11089"/>
                  </a:cubicBezTo>
                  <a:cubicBezTo>
                    <a:pt x="8801" y="12244"/>
                    <a:pt x="13478" y="13168"/>
                    <a:pt x="16595" y="14265"/>
                  </a:cubicBezTo>
                  <a:cubicBezTo>
                    <a:pt x="19713" y="15363"/>
                    <a:pt x="21271" y="16633"/>
                    <a:pt x="21383" y="17788"/>
                  </a:cubicBezTo>
                  <a:cubicBezTo>
                    <a:pt x="21494" y="18943"/>
                    <a:pt x="20158" y="19983"/>
                    <a:pt x="18042" y="20618"/>
                  </a:cubicBezTo>
                  <a:cubicBezTo>
                    <a:pt x="15927" y="21253"/>
                    <a:pt x="13032" y="21484"/>
                    <a:pt x="10917" y="21542"/>
                  </a:cubicBezTo>
                  <a:cubicBezTo>
                    <a:pt x="8801" y="21600"/>
                    <a:pt x="7465" y="21484"/>
                    <a:pt x="6686" y="21138"/>
                  </a:cubicBezTo>
                  <a:cubicBezTo>
                    <a:pt x="5906" y="20791"/>
                    <a:pt x="5684" y="20214"/>
                    <a:pt x="6240" y="19636"/>
                  </a:cubicBezTo>
                  <a:cubicBezTo>
                    <a:pt x="6797" y="19059"/>
                    <a:pt x="8133" y="18481"/>
                    <a:pt x="9469" y="1790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9" name="Line"/>
            <p:cNvSpPr/>
            <p:nvPr/>
          </p:nvSpPr>
          <p:spPr>
            <a:xfrm>
              <a:off x="1468556" y="5689600"/>
              <a:ext cx="130851" cy="356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402" fill="norm" stroke="1" extrusionOk="0">
                  <a:moveTo>
                    <a:pt x="3838" y="0"/>
                  </a:moveTo>
                  <a:cubicBezTo>
                    <a:pt x="2124" y="381"/>
                    <a:pt x="410" y="762"/>
                    <a:pt x="67" y="1779"/>
                  </a:cubicBezTo>
                  <a:cubicBezTo>
                    <a:pt x="-276" y="2795"/>
                    <a:pt x="753" y="4447"/>
                    <a:pt x="2124" y="5336"/>
                  </a:cubicBezTo>
                  <a:cubicBezTo>
                    <a:pt x="3495" y="6226"/>
                    <a:pt x="5210" y="6353"/>
                    <a:pt x="6924" y="6353"/>
                  </a:cubicBezTo>
                  <a:cubicBezTo>
                    <a:pt x="8638" y="6353"/>
                    <a:pt x="10353" y="6226"/>
                    <a:pt x="11553" y="5845"/>
                  </a:cubicBezTo>
                  <a:cubicBezTo>
                    <a:pt x="12753" y="5464"/>
                    <a:pt x="13438" y="4828"/>
                    <a:pt x="14467" y="5019"/>
                  </a:cubicBezTo>
                  <a:cubicBezTo>
                    <a:pt x="15495" y="5209"/>
                    <a:pt x="16867" y="6226"/>
                    <a:pt x="18067" y="8386"/>
                  </a:cubicBezTo>
                  <a:cubicBezTo>
                    <a:pt x="19267" y="10546"/>
                    <a:pt x="20295" y="13849"/>
                    <a:pt x="20810" y="15882"/>
                  </a:cubicBezTo>
                  <a:cubicBezTo>
                    <a:pt x="21324" y="17915"/>
                    <a:pt x="21324" y="18678"/>
                    <a:pt x="20810" y="19376"/>
                  </a:cubicBezTo>
                  <a:cubicBezTo>
                    <a:pt x="20295" y="20075"/>
                    <a:pt x="19267" y="20711"/>
                    <a:pt x="17553" y="21092"/>
                  </a:cubicBezTo>
                  <a:cubicBezTo>
                    <a:pt x="15838" y="21473"/>
                    <a:pt x="13438" y="21600"/>
                    <a:pt x="11724" y="20901"/>
                  </a:cubicBezTo>
                  <a:cubicBezTo>
                    <a:pt x="10010" y="20202"/>
                    <a:pt x="8981" y="18678"/>
                    <a:pt x="7953" y="171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0" name="Line"/>
            <p:cNvSpPr/>
            <p:nvPr/>
          </p:nvSpPr>
          <p:spPr>
            <a:xfrm>
              <a:off x="1638300" y="5710356"/>
              <a:ext cx="162195" cy="99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237" fill="norm" stroke="1" extrusionOk="0">
                  <a:moveTo>
                    <a:pt x="0" y="6387"/>
                  </a:moveTo>
                  <a:cubicBezTo>
                    <a:pt x="561" y="9087"/>
                    <a:pt x="1122" y="11787"/>
                    <a:pt x="1543" y="14262"/>
                  </a:cubicBezTo>
                  <a:cubicBezTo>
                    <a:pt x="1964" y="16737"/>
                    <a:pt x="2244" y="18987"/>
                    <a:pt x="2525" y="18987"/>
                  </a:cubicBezTo>
                  <a:cubicBezTo>
                    <a:pt x="2805" y="18987"/>
                    <a:pt x="3086" y="16737"/>
                    <a:pt x="3506" y="14487"/>
                  </a:cubicBezTo>
                  <a:cubicBezTo>
                    <a:pt x="3927" y="12237"/>
                    <a:pt x="4488" y="9987"/>
                    <a:pt x="5330" y="7962"/>
                  </a:cubicBezTo>
                  <a:cubicBezTo>
                    <a:pt x="6171" y="5937"/>
                    <a:pt x="7294" y="4137"/>
                    <a:pt x="7995" y="4362"/>
                  </a:cubicBezTo>
                  <a:cubicBezTo>
                    <a:pt x="8696" y="4587"/>
                    <a:pt x="8977" y="6837"/>
                    <a:pt x="9257" y="9087"/>
                  </a:cubicBezTo>
                  <a:cubicBezTo>
                    <a:pt x="9538" y="11337"/>
                    <a:pt x="9818" y="13587"/>
                    <a:pt x="10239" y="13587"/>
                  </a:cubicBezTo>
                  <a:cubicBezTo>
                    <a:pt x="10660" y="13587"/>
                    <a:pt x="11221" y="11337"/>
                    <a:pt x="11782" y="9087"/>
                  </a:cubicBezTo>
                  <a:cubicBezTo>
                    <a:pt x="12343" y="6837"/>
                    <a:pt x="12904" y="4587"/>
                    <a:pt x="14026" y="2787"/>
                  </a:cubicBezTo>
                  <a:cubicBezTo>
                    <a:pt x="15148" y="987"/>
                    <a:pt x="16831" y="-363"/>
                    <a:pt x="18094" y="87"/>
                  </a:cubicBezTo>
                  <a:cubicBezTo>
                    <a:pt x="19356" y="537"/>
                    <a:pt x="20197" y="2787"/>
                    <a:pt x="20758" y="5037"/>
                  </a:cubicBezTo>
                  <a:cubicBezTo>
                    <a:pt x="21319" y="7287"/>
                    <a:pt x="21600" y="9537"/>
                    <a:pt x="21460" y="12237"/>
                  </a:cubicBezTo>
                  <a:cubicBezTo>
                    <a:pt x="21319" y="14937"/>
                    <a:pt x="20758" y="18087"/>
                    <a:pt x="20197" y="212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1" name="Line"/>
            <p:cNvSpPr/>
            <p:nvPr/>
          </p:nvSpPr>
          <p:spPr>
            <a:xfrm>
              <a:off x="1892300" y="5448300"/>
              <a:ext cx="87892" cy="352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551" fill="norm" stroke="1" extrusionOk="0">
                  <a:moveTo>
                    <a:pt x="0" y="0"/>
                  </a:moveTo>
                  <a:cubicBezTo>
                    <a:pt x="514" y="4268"/>
                    <a:pt x="1029" y="8537"/>
                    <a:pt x="1543" y="11641"/>
                  </a:cubicBezTo>
                  <a:cubicBezTo>
                    <a:pt x="2057" y="14745"/>
                    <a:pt x="2571" y="16685"/>
                    <a:pt x="3086" y="17267"/>
                  </a:cubicBezTo>
                  <a:cubicBezTo>
                    <a:pt x="3600" y="17849"/>
                    <a:pt x="4114" y="17073"/>
                    <a:pt x="4886" y="16297"/>
                  </a:cubicBezTo>
                  <a:cubicBezTo>
                    <a:pt x="5657" y="15521"/>
                    <a:pt x="6686" y="14745"/>
                    <a:pt x="8229" y="14163"/>
                  </a:cubicBezTo>
                  <a:cubicBezTo>
                    <a:pt x="9771" y="13581"/>
                    <a:pt x="11829" y="13193"/>
                    <a:pt x="14143" y="13516"/>
                  </a:cubicBezTo>
                  <a:cubicBezTo>
                    <a:pt x="16457" y="13840"/>
                    <a:pt x="19029" y="14874"/>
                    <a:pt x="20314" y="16038"/>
                  </a:cubicBezTo>
                  <a:cubicBezTo>
                    <a:pt x="21600" y="17202"/>
                    <a:pt x="21600" y="18496"/>
                    <a:pt x="20829" y="19401"/>
                  </a:cubicBezTo>
                  <a:cubicBezTo>
                    <a:pt x="20057" y="20307"/>
                    <a:pt x="18514" y="20824"/>
                    <a:pt x="16457" y="21147"/>
                  </a:cubicBezTo>
                  <a:cubicBezTo>
                    <a:pt x="14400" y="21471"/>
                    <a:pt x="11829" y="21600"/>
                    <a:pt x="9257" y="21535"/>
                  </a:cubicBezTo>
                  <a:cubicBezTo>
                    <a:pt x="6686" y="21471"/>
                    <a:pt x="4114" y="21212"/>
                    <a:pt x="2571" y="20630"/>
                  </a:cubicBezTo>
                  <a:cubicBezTo>
                    <a:pt x="1029" y="20048"/>
                    <a:pt x="514" y="19143"/>
                    <a:pt x="0" y="182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2" name="Line"/>
            <p:cNvSpPr/>
            <p:nvPr/>
          </p:nvSpPr>
          <p:spPr>
            <a:xfrm>
              <a:off x="2039144" y="5664200"/>
              <a:ext cx="123824" cy="121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029" fill="norm" stroke="1" extrusionOk="0">
                  <a:moveTo>
                    <a:pt x="12825" y="0"/>
                  </a:moveTo>
                  <a:cubicBezTo>
                    <a:pt x="9225" y="3295"/>
                    <a:pt x="5625" y="6590"/>
                    <a:pt x="3465" y="9153"/>
                  </a:cubicBezTo>
                  <a:cubicBezTo>
                    <a:pt x="1305" y="11715"/>
                    <a:pt x="585" y="13546"/>
                    <a:pt x="225" y="15376"/>
                  </a:cubicBezTo>
                  <a:cubicBezTo>
                    <a:pt x="-135" y="17207"/>
                    <a:pt x="-135" y="19037"/>
                    <a:pt x="765" y="20136"/>
                  </a:cubicBezTo>
                  <a:cubicBezTo>
                    <a:pt x="1665" y="21234"/>
                    <a:pt x="3465" y="21600"/>
                    <a:pt x="7065" y="19586"/>
                  </a:cubicBezTo>
                  <a:cubicBezTo>
                    <a:pt x="10665" y="17573"/>
                    <a:pt x="16065" y="13180"/>
                    <a:pt x="18765" y="9885"/>
                  </a:cubicBezTo>
                  <a:cubicBezTo>
                    <a:pt x="21465" y="6590"/>
                    <a:pt x="21465" y="4393"/>
                    <a:pt x="20385" y="3112"/>
                  </a:cubicBezTo>
                  <a:cubicBezTo>
                    <a:pt x="19305" y="1831"/>
                    <a:pt x="17145" y="1464"/>
                    <a:pt x="14985" y="1647"/>
                  </a:cubicBezTo>
                  <a:cubicBezTo>
                    <a:pt x="12825" y="1831"/>
                    <a:pt x="10665" y="2563"/>
                    <a:pt x="8505" y="329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3" name="Line"/>
            <p:cNvSpPr/>
            <p:nvPr/>
          </p:nvSpPr>
          <p:spPr>
            <a:xfrm>
              <a:off x="2292350" y="5429250"/>
              <a:ext cx="9807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3972"/>
                    <a:pt x="21600" y="7945"/>
                    <a:pt x="19440" y="11545"/>
                  </a:cubicBezTo>
                  <a:cubicBezTo>
                    <a:pt x="17280" y="15145"/>
                    <a:pt x="8640" y="1837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4" name="Line"/>
            <p:cNvSpPr/>
            <p:nvPr/>
          </p:nvSpPr>
          <p:spPr>
            <a:xfrm>
              <a:off x="2349500" y="5670550"/>
              <a:ext cx="63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5" name="Line"/>
            <p:cNvSpPr/>
            <p:nvPr/>
          </p:nvSpPr>
          <p:spPr>
            <a:xfrm>
              <a:off x="2372231" y="5619750"/>
              <a:ext cx="186819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600" fill="norm" stroke="1" extrusionOk="0">
                  <a:moveTo>
                    <a:pt x="18303" y="0"/>
                  </a:moveTo>
                  <a:cubicBezTo>
                    <a:pt x="13983" y="1636"/>
                    <a:pt x="9663" y="3273"/>
                    <a:pt x="6543" y="5236"/>
                  </a:cubicBezTo>
                  <a:cubicBezTo>
                    <a:pt x="3423" y="7200"/>
                    <a:pt x="1503" y="9491"/>
                    <a:pt x="543" y="11455"/>
                  </a:cubicBezTo>
                  <a:cubicBezTo>
                    <a:pt x="-417" y="13418"/>
                    <a:pt x="-417" y="15055"/>
                    <a:pt x="3183" y="16691"/>
                  </a:cubicBezTo>
                  <a:cubicBezTo>
                    <a:pt x="6783" y="18327"/>
                    <a:pt x="13983" y="19964"/>
                    <a:pt x="2118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6" name="Line"/>
            <p:cNvSpPr/>
            <p:nvPr/>
          </p:nvSpPr>
          <p:spPr>
            <a:xfrm>
              <a:off x="2368550" y="555625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7" name="Line"/>
            <p:cNvSpPr/>
            <p:nvPr/>
          </p:nvSpPr>
          <p:spPr>
            <a:xfrm>
              <a:off x="2882900" y="5600700"/>
              <a:ext cx="190501" cy="252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0" y="5400"/>
                  </a:moveTo>
                  <a:cubicBezTo>
                    <a:pt x="720" y="4680"/>
                    <a:pt x="1440" y="3960"/>
                    <a:pt x="2640" y="4320"/>
                  </a:cubicBezTo>
                  <a:cubicBezTo>
                    <a:pt x="3840" y="4680"/>
                    <a:pt x="5520" y="6120"/>
                    <a:pt x="6960" y="8820"/>
                  </a:cubicBezTo>
                  <a:cubicBezTo>
                    <a:pt x="8400" y="11520"/>
                    <a:pt x="9600" y="15480"/>
                    <a:pt x="9840" y="17820"/>
                  </a:cubicBezTo>
                  <a:cubicBezTo>
                    <a:pt x="10080" y="20160"/>
                    <a:pt x="9360" y="20880"/>
                    <a:pt x="8400" y="21240"/>
                  </a:cubicBezTo>
                  <a:cubicBezTo>
                    <a:pt x="7440" y="21600"/>
                    <a:pt x="6240" y="21600"/>
                    <a:pt x="5640" y="21060"/>
                  </a:cubicBezTo>
                  <a:cubicBezTo>
                    <a:pt x="5040" y="20520"/>
                    <a:pt x="5040" y="19440"/>
                    <a:pt x="6120" y="16650"/>
                  </a:cubicBezTo>
                  <a:cubicBezTo>
                    <a:pt x="7200" y="13860"/>
                    <a:pt x="9360" y="9360"/>
                    <a:pt x="12120" y="6300"/>
                  </a:cubicBezTo>
                  <a:cubicBezTo>
                    <a:pt x="14880" y="3240"/>
                    <a:pt x="18240" y="162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8" name="Line"/>
            <p:cNvSpPr/>
            <p:nvPr/>
          </p:nvSpPr>
          <p:spPr>
            <a:xfrm>
              <a:off x="3083081" y="5632507"/>
              <a:ext cx="225269" cy="166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207" fill="norm" stroke="1" extrusionOk="0">
                  <a:moveTo>
                    <a:pt x="3885" y="12143"/>
                  </a:moveTo>
                  <a:cubicBezTo>
                    <a:pt x="4685" y="9173"/>
                    <a:pt x="5485" y="6203"/>
                    <a:pt x="5985" y="4043"/>
                  </a:cubicBezTo>
                  <a:cubicBezTo>
                    <a:pt x="6485" y="1883"/>
                    <a:pt x="6685" y="533"/>
                    <a:pt x="6285" y="128"/>
                  </a:cubicBezTo>
                  <a:cubicBezTo>
                    <a:pt x="5885" y="-277"/>
                    <a:pt x="4885" y="263"/>
                    <a:pt x="3685" y="2018"/>
                  </a:cubicBezTo>
                  <a:cubicBezTo>
                    <a:pt x="2485" y="3773"/>
                    <a:pt x="1085" y="6743"/>
                    <a:pt x="385" y="9983"/>
                  </a:cubicBezTo>
                  <a:cubicBezTo>
                    <a:pt x="-315" y="13223"/>
                    <a:pt x="-315" y="16733"/>
                    <a:pt x="2585" y="18758"/>
                  </a:cubicBezTo>
                  <a:cubicBezTo>
                    <a:pt x="5485" y="20783"/>
                    <a:pt x="11285" y="21323"/>
                    <a:pt x="14885" y="21188"/>
                  </a:cubicBezTo>
                  <a:cubicBezTo>
                    <a:pt x="18485" y="21053"/>
                    <a:pt x="19885" y="20243"/>
                    <a:pt x="21285" y="194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9" name="Line"/>
            <p:cNvSpPr/>
            <p:nvPr/>
          </p:nvSpPr>
          <p:spPr>
            <a:xfrm>
              <a:off x="3216188" y="5683250"/>
              <a:ext cx="164563" cy="351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352" fill="norm" stroke="1" extrusionOk="0">
                  <a:moveTo>
                    <a:pt x="19288" y="0"/>
                  </a:moveTo>
                  <a:cubicBezTo>
                    <a:pt x="13546" y="129"/>
                    <a:pt x="7804" y="257"/>
                    <a:pt x="4386" y="579"/>
                  </a:cubicBezTo>
                  <a:cubicBezTo>
                    <a:pt x="969" y="900"/>
                    <a:pt x="-125" y="1414"/>
                    <a:pt x="12" y="1736"/>
                  </a:cubicBezTo>
                  <a:cubicBezTo>
                    <a:pt x="148" y="2057"/>
                    <a:pt x="1516" y="2186"/>
                    <a:pt x="4660" y="2314"/>
                  </a:cubicBezTo>
                  <a:cubicBezTo>
                    <a:pt x="7804" y="2443"/>
                    <a:pt x="12726" y="2571"/>
                    <a:pt x="15733" y="2829"/>
                  </a:cubicBezTo>
                  <a:cubicBezTo>
                    <a:pt x="18741" y="3086"/>
                    <a:pt x="19834" y="3471"/>
                    <a:pt x="20518" y="4436"/>
                  </a:cubicBezTo>
                  <a:cubicBezTo>
                    <a:pt x="21202" y="5400"/>
                    <a:pt x="21475" y="6943"/>
                    <a:pt x="21065" y="9257"/>
                  </a:cubicBezTo>
                  <a:cubicBezTo>
                    <a:pt x="20655" y="11571"/>
                    <a:pt x="19561" y="14657"/>
                    <a:pt x="18057" y="16843"/>
                  </a:cubicBezTo>
                  <a:cubicBezTo>
                    <a:pt x="16553" y="19029"/>
                    <a:pt x="14640" y="20314"/>
                    <a:pt x="12452" y="20957"/>
                  </a:cubicBezTo>
                  <a:cubicBezTo>
                    <a:pt x="10265" y="21600"/>
                    <a:pt x="7804" y="21600"/>
                    <a:pt x="6300" y="19864"/>
                  </a:cubicBezTo>
                  <a:cubicBezTo>
                    <a:pt x="4797" y="18129"/>
                    <a:pt x="4250" y="14657"/>
                    <a:pt x="3703" y="111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0" name="Line"/>
            <p:cNvSpPr/>
            <p:nvPr/>
          </p:nvSpPr>
          <p:spPr>
            <a:xfrm>
              <a:off x="3416300" y="5670550"/>
              <a:ext cx="158751" cy="129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04" y="3541"/>
                    <a:pt x="4608" y="7082"/>
                    <a:pt x="5904" y="10092"/>
                  </a:cubicBezTo>
                  <a:cubicBezTo>
                    <a:pt x="7200" y="13102"/>
                    <a:pt x="7488" y="15580"/>
                    <a:pt x="7488" y="17705"/>
                  </a:cubicBezTo>
                  <a:cubicBezTo>
                    <a:pt x="7488" y="19830"/>
                    <a:pt x="7200" y="21600"/>
                    <a:pt x="6624" y="21600"/>
                  </a:cubicBezTo>
                  <a:cubicBezTo>
                    <a:pt x="6048" y="21600"/>
                    <a:pt x="5184" y="19830"/>
                    <a:pt x="5472" y="17174"/>
                  </a:cubicBezTo>
                  <a:cubicBezTo>
                    <a:pt x="5760" y="14518"/>
                    <a:pt x="7200" y="10977"/>
                    <a:pt x="10080" y="8144"/>
                  </a:cubicBezTo>
                  <a:cubicBezTo>
                    <a:pt x="12960" y="5311"/>
                    <a:pt x="17280" y="3187"/>
                    <a:pt x="21600" y="10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1" name="Line"/>
            <p:cNvSpPr/>
            <p:nvPr/>
          </p:nvSpPr>
          <p:spPr>
            <a:xfrm>
              <a:off x="3551502" y="5635919"/>
              <a:ext cx="419688" cy="193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249" fill="norm" stroke="1" extrusionOk="0">
                  <a:moveTo>
                    <a:pt x="2808" y="4497"/>
                  </a:moveTo>
                  <a:cubicBezTo>
                    <a:pt x="3345" y="3568"/>
                    <a:pt x="3883" y="2639"/>
                    <a:pt x="3829" y="2058"/>
                  </a:cubicBezTo>
                  <a:cubicBezTo>
                    <a:pt x="3775" y="1478"/>
                    <a:pt x="3130" y="1246"/>
                    <a:pt x="2324" y="2291"/>
                  </a:cubicBezTo>
                  <a:cubicBezTo>
                    <a:pt x="1518" y="3336"/>
                    <a:pt x="551" y="5658"/>
                    <a:pt x="175" y="8794"/>
                  </a:cubicBezTo>
                  <a:cubicBezTo>
                    <a:pt x="-201" y="11929"/>
                    <a:pt x="14" y="15878"/>
                    <a:pt x="981" y="18200"/>
                  </a:cubicBezTo>
                  <a:cubicBezTo>
                    <a:pt x="1948" y="20523"/>
                    <a:pt x="3668" y="21220"/>
                    <a:pt x="5709" y="19362"/>
                  </a:cubicBezTo>
                  <a:cubicBezTo>
                    <a:pt x="7751" y="17504"/>
                    <a:pt x="10115" y="13091"/>
                    <a:pt x="11459" y="9839"/>
                  </a:cubicBezTo>
                  <a:cubicBezTo>
                    <a:pt x="12802" y="6587"/>
                    <a:pt x="13124" y="4497"/>
                    <a:pt x="13232" y="2871"/>
                  </a:cubicBezTo>
                  <a:cubicBezTo>
                    <a:pt x="13339" y="1246"/>
                    <a:pt x="13232" y="84"/>
                    <a:pt x="13124" y="84"/>
                  </a:cubicBezTo>
                  <a:cubicBezTo>
                    <a:pt x="13017" y="84"/>
                    <a:pt x="12909" y="1246"/>
                    <a:pt x="12909" y="4381"/>
                  </a:cubicBezTo>
                  <a:cubicBezTo>
                    <a:pt x="12909" y="7517"/>
                    <a:pt x="13017" y="12626"/>
                    <a:pt x="13071" y="15994"/>
                  </a:cubicBezTo>
                  <a:cubicBezTo>
                    <a:pt x="13124" y="19362"/>
                    <a:pt x="13124" y="20987"/>
                    <a:pt x="13178" y="21220"/>
                  </a:cubicBezTo>
                  <a:cubicBezTo>
                    <a:pt x="13232" y="21452"/>
                    <a:pt x="13339" y="20291"/>
                    <a:pt x="14092" y="18317"/>
                  </a:cubicBezTo>
                  <a:cubicBezTo>
                    <a:pt x="14844" y="16342"/>
                    <a:pt x="16241" y="13555"/>
                    <a:pt x="17423" y="11233"/>
                  </a:cubicBezTo>
                  <a:cubicBezTo>
                    <a:pt x="18605" y="8910"/>
                    <a:pt x="19572" y="7052"/>
                    <a:pt x="20271" y="5310"/>
                  </a:cubicBezTo>
                  <a:cubicBezTo>
                    <a:pt x="20969" y="3568"/>
                    <a:pt x="21399" y="1942"/>
                    <a:pt x="21292" y="1013"/>
                  </a:cubicBezTo>
                  <a:cubicBezTo>
                    <a:pt x="21184" y="84"/>
                    <a:pt x="20539" y="-148"/>
                    <a:pt x="20002" y="84"/>
                  </a:cubicBezTo>
                  <a:cubicBezTo>
                    <a:pt x="19465" y="317"/>
                    <a:pt x="19035" y="1013"/>
                    <a:pt x="18820" y="2058"/>
                  </a:cubicBezTo>
                  <a:cubicBezTo>
                    <a:pt x="18605" y="3104"/>
                    <a:pt x="18605" y="4497"/>
                    <a:pt x="18927" y="6587"/>
                  </a:cubicBezTo>
                  <a:cubicBezTo>
                    <a:pt x="19250" y="8678"/>
                    <a:pt x="19895" y="11465"/>
                    <a:pt x="20163" y="13555"/>
                  </a:cubicBezTo>
                  <a:cubicBezTo>
                    <a:pt x="20432" y="15646"/>
                    <a:pt x="20324" y="17039"/>
                    <a:pt x="19895" y="17968"/>
                  </a:cubicBezTo>
                  <a:cubicBezTo>
                    <a:pt x="19465" y="18897"/>
                    <a:pt x="18712" y="19362"/>
                    <a:pt x="18498" y="18897"/>
                  </a:cubicBezTo>
                  <a:cubicBezTo>
                    <a:pt x="18283" y="18433"/>
                    <a:pt x="18605" y="17039"/>
                    <a:pt x="18927" y="156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2" name="Line"/>
            <p:cNvSpPr/>
            <p:nvPr/>
          </p:nvSpPr>
          <p:spPr>
            <a:xfrm>
              <a:off x="4025899" y="5689600"/>
              <a:ext cx="13924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9257" y="0"/>
                  </a:moveTo>
                  <a:cubicBezTo>
                    <a:pt x="15429" y="5506"/>
                    <a:pt x="21600" y="11012"/>
                    <a:pt x="20057" y="14612"/>
                  </a:cubicBezTo>
                  <a:cubicBezTo>
                    <a:pt x="18514" y="18212"/>
                    <a:pt x="9257" y="19906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3" name="Line"/>
            <p:cNvSpPr/>
            <p:nvPr/>
          </p:nvSpPr>
          <p:spPr>
            <a:xfrm>
              <a:off x="4032249" y="5590330"/>
              <a:ext cx="38101" cy="73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9" fill="norm" stroke="1" extrusionOk="0">
                  <a:moveTo>
                    <a:pt x="0" y="20939"/>
                  </a:moveTo>
                  <a:cubicBezTo>
                    <a:pt x="1200" y="16739"/>
                    <a:pt x="2400" y="12539"/>
                    <a:pt x="3600" y="8639"/>
                  </a:cubicBezTo>
                  <a:cubicBezTo>
                    <a:pt x="4800" y="4739"/>
                    <a:pt x="6000" y="1139"/>
                    <a:pt x="9000" y="239"/>
                  </a:cubicBezTo>
                  <a:cubicBezTo>
                    <a:pt x="12000" y="-661"/>
                    <a:pt x="16800" y="1139"/>
                    <a:pt x="21600" y="29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4" name="Line"/>
            <p:cNvSpPr/>
            <p:nvPr/>
          </p:nvSpPr>
          <p:spPr>
            <a:xfrm>
              <a:off x="4106443" y="5664200"/>
              <a:ext cx="138132" cy="115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9" h="21075" fill="norm" stroke="1" extrusionOk="0">
                  <a:moveTo>
                    <a:pt x="12690" y="0"/>
                  </a:moveTo>
                  <a:cubicBezTo>
                    <a:pt x="9831" y="1929"/>
                    <a:pt x="6972" y="3857"/>
                    <a:pt x="4907" y="5979"/>
                  </a:cubicBezTo>
                  <a:cubicBezTo>
                    <a:pt x="2842" y="8100"/>
                    <a:pt x="1572" y="10414"/>
                    <a:pt x="778" y="12921"/>
                  </a:cubicBezTo>
                  <a:cubicBezTo>
                    <a:pt x="-16" y="15429"/>
                    <a:pt x="-334" y="18129"/>
                    <a:pt x="460" y="19671"/>
                  </a:cubicBezTo>
                  <a:cubicBezTo>
                    <a:pt x="1254" y="21214"/>
                    <a:pt x="3160" y="21600"/>
                    <a:pt x="6813" y="20250"/>
                  </a:cubicBezTo>
                  <a:cubicBezTo>
                    <a:pt x="10466" y="18900"/>
                    <a:pt x="15866" y="15814"/>
                    <a:pt x="18566" y="13307"/>
                  </a:cubicBezTo>
                  <a:cubicBezTo>
                    <a:pt x="21266" y="10800"/>
                    <a:pt x="21266" y="8871"/>
                    <a:pt x="19519" y="7136"/>
                  </a:cubicBezTo>
                  <a:cubicBezTo>
                    <a:pt x="17772" y="5400"/>
                    <a:pt x="14278" y="3857"/>
                    <a:pt x="10784" y="23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5" name="Line"/>
            <p:cNvSpPr/>
            <p:nvPr/>
          </p:nvSpPr>
          <p:spPr>
            <a:xfrm>
              <a:off x="4254499" y="5597774"/>
              <a:ext cx="238165" cy="263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323" fill="norm" stroke="1" extrusionOk="0">
                  <a:moveTo>
                    <a:pt x="0" y="4352"/>
                  </a:moveTo>
                  <a:cubicBezTo>
                    <a:pt x="956" y="4009"/>
                    <a:pt x="1912" y="3666"/>
                    <a:pt x="2581" y="4009"/>
                  </a:cubicBezTo>
                  <a:cubicBezTo>
                    <a:pt x="3250" y="4352"/>
                    <a:pt x="3632" y="5380"/>
                    <a:pt x="3823" y="6923"/>
                  </a:cubicBezTo>
                  <a:cubicBezTo>
                    <a:pt x="4014" y="8466"/>
                    <a:pt x="4014" y="10523"/>
                    <a:pt x="4301" y="10609"/>
                  </a:cubicBezTo>
                  <a:cubicBezTo>
                    <a:pt x="4588" y="10694"/>
                    <a:pt x="5161" y="8809"/>
                    <a:pt x="6786" y="6666"/>
                  </a:cubicBezTo>
                  <a:cubicBezTo>
                    <a:pt x="8411" y="4523"/>
                    <a:pt x="11087" y="2123"/>
                    <a:pt x="13094" y="923"/>
                  </a:cubicBezTo>
                  <a:cubicBezTo>
                    <a:pt x="15101" y="-277"/>
                    <a:pt x="16439" y="-277"/>
                    <a:pt x="18064" y="752"/>
                  </a:cubicBezTo>
                  <a:cubicBezTo>
                    <a:pt x="19688" y="1780"/>
                    <a:pt x="21600" y="3837"/>
                    <a:pt x="21504" y="7437"/>
                  </a:cubicBezTo>
                  <a:cubicBezTo>
                    <a:pt x="21409" y="11037"/>
                    <a:pt x="19306" y="16180"/>
                    <a:pt x="17204" y="213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6" name="Line"/>
            <p:cNvSpPr/>
            <p:nvPr/>
          </p:nvSpPr>
          <p:spPr>
            <a:xfrm>
              <a:off x="1117600" y="5956300"/>
              <a:ext cx="24828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" y="20880"/>
                    <a:pt x="1105" y="20160"/>
                    <a:pt x="1703" y="19440"/>
                  </a:cubicBezTo>
                  <a:cubicBezTo>
                    <a:pt x="2302" y="18720"/>
                    <a:pt x="2946" y="18000"/>
                    <a:pt x="3618" y="16920"/>
                  </a:cubicBezTo>
                  <a:cubicBezTo>
                    <a:pt x="4291" y="15840"/>
                    <a:pt x="4990" y="14400"/>
                    <a:pt x="5736" y="13140"/>
                  </a:cubicBezTo>
                  <a:cubicBezTo>
                    <a:pt x="6482" y="11880"/>
                    <a:pt x="7274" y="10800"/>
                    <a:pt x="7983" y="9900"/>
                  </a:cubicBezTo>
                  <a:cubicBezTo>
                    <a:pt x="8692" y="9000"/>
                    <a:pt x="9318" y="8280"/>
                    <a:pt x="9981" y="7560"/>
                  </a:cubicBezTo>
                  <a:cubicBezTo>
                    <a:pt x="10643" y="6840"/>
                    <a:pt x="11343" y="6120"/>
                    <a:pt x="12052" y="5220"/>
                  </a:cubicBezTo>
                  <a:cubicBezTo>
                    <a:pt x="12761" y="4320"/>
                    <a:pt x="13479" y="3240"/>
                    <a:pt x="14161" y="2520"/>
                  </a:cubicBezTo>
                  <a:cubicBezTo>
                    <a:pt x="14842" y="1800"/>
                    <a:pt x="15486" y="1440"/>
                    <a:pt x="16122" y="1080"/>
                  </a:cubicBezTo>
                  <a:cubicBezTo>
                    <a:pt x="16757" y="720"/>
                    <a:pt x="17383" y="360"/>
                    <a:pt x="18046" y="180"/>
                  </a:cubicBezTo>
                  <a:cubicBezTo>
                    <a:pt x="18709" y="0"/>
                    <a:pt x="19409" y="0"/>
                    <a:pt x="19980" y="0"/>
                  </a:cubicBezTo>
                  <a:cubicBezTo>
                    <a:pt x="20550" y="0"/>
                    <a:pt x="20992" y="0"/>
                    <a:pt x="21241" y="900"/>
                  </a:cubicBezTo>
                  <a:cubicBezTo>
                    <a:pt x="21490" y="1800"/>
                    <a:pt x="21545" y="3600"/>
                    <a:pt x="21600" y="54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7" name="Line"/>
            <p:cNvSpPr/>
            <p:nvPr/>
          </p:nvSpPr>
          <p:spPr>
            <a:xfrm>
              <a:off x="1981200" y="6038850"/>
              <a:ext cx="220980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6" y="20753"/>
                    <a:pt x="952" y="19906"/>
                    <a:pt x="1521" y="19165"/>
                  </a:cubicBezTo>
                  <a:cubicBezTo>
                    <a:pt x="2090" y="18424"/>
                    <a:pt x="2752" y="17788"/>
                    <a:pt x="3424" y="16941"/>
                  </a:cubicBezTo>
                  <a:cubicBezTo>
                    <a:pt x="4097" y="16094"/>
                    <a:pt x="4779" y="15035"/>
                    <a:pt x="5576" y="13871"/>
                  </a:cubicBezTo>
                  <a:cubicBezTo>
                    <a:pt x="6372" y="12706"/>
                    <a:pt x="7283" y="11435"/>
                    <a:pt x="8100" y="10271"/>
                  </a:cubicBezTo>
                  <a:cubicBezTo>
                    <a:pt x="8917" y="9106"/>
                    <a:pt x="9641" y="8047"/>
                    <a:pt x="10345" y="7200"/>
                  </a:cubicBezTo>
                  <a:cubicBezTo>
                    <a:pt x="11048" y="6353"/>
                    <a:pt x="11731" y="5718"/>
                    <a:pt x="12434" y="5082"/>
                  </a:cubicBezTo>
                  <a:cubicBezTo>
                    <a:pt x="13138" y="4447"/>
                    <a:pt x="13862" y="3812"/>
                    <a:pt x="14566" y="3282"/>
                  </a:cubicBezTo>
                  <a:cubicBezTo>
                    <a:pt x="15269" y="2753"/>
                    <a:pt x="15952" y="2329"/>
                    <a:pt x="16852" y="2012"/>
                  </a:cubicBezTo>
                  <a:cubicBezTo>
                    <a:pt x="17752" y="1694"/>
                    <a:pt x="18869" y="1482"/>
                    <a:pt x="19697" y="1165"/>
                  </a:cubicBezTo>
                  <a:cubicBezTo>
                    <a:pt x="20524" y="847"/>
                    <a:pt x="21062" y="424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8" name="Line"/>
            <p:cNvSpPr/>
            <p:nvPr/>
          </p:nvSpPr>
          <p:spPr>
            <a:xfrm>
              <a:off x="4679949" y="566420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9" name="Line"/>
            <p:cNvSpPr/>
            <p:nvPr/>
          </p:nvSpPr>
          <p:spPr>
            <a:xfrm>
              <a:off x="4667249" y="5765800"/>
              <a:ext cx="317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00"/>
                    <a:pt x="0" y="9000"/>
                    <a:pt x="3600" y="12600"/>
                  </a:cubicBezTo>
                  <a:cubicBezTo>
                    <a:pt x="7200" y="16200"/>
                    <a:pt x="14400" y="189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0" name="Line"/>
            <p:cNvSpPr/>
            <p:nvPr/>
          </p:nvSpPr>
          <p:spPr>
            <a:xfrm>
              <a:off x="5797549" y="5543550"/>
              <a:ext cx="2349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19" y="1751"/>
                    <a:pt x="5838" y="3503"/>
                    <a:pt x="8562" y="6130"/>
                  </a:cubicBezTo>
                  <a:cubicBezTo>
                    <a:pt x="11286" y="8757"/>
                    <a:pt x="13816" y="12259"/>
                    <a:pt x="15957" y="14984"/>
                  </a:cubicBezTo>
                  <a:cubicBezTo>
                    <a:pt x="18097" y="17708"/>
                    <a:pt x="19849" y="19654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1" name="Line"/>
            <p:cNvSpPr/>
            <p:nvPr/>
          </p:nvSpPr>
          <p:spPr>
            <a:xfrm>
              <a:off x="5988049" y="5493746"/>
              <a:ext cx="183788" cy="424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549" fill="norm" stroke="1" extrusionOk="0">
                  <a:moveTo>
                    <a:pt x="20618" y="1239"/>
                  </a:moveTo>
                  <a:cubicBezTo>
                    <a:pt x="21109" y="594"/>
                    <a:pt x="21600" y="-51"/>
                    <a:pt x="21109" y="3"/>
                  </a:cubicBezTo>
                  <a:cubicBezTo>
                    <a:pt x="20618" y="56"/>
                    <a:pt x="19145" y="809"/>
                    <a:pt x="16814" y="2582"/>
                  </a:cubicBezTo>
                  <a:cubicBezTo>
                    <a:pt x="14482" y="4355"/>
                    <a:pt x="11291" y="7149"/>
                    <a:pt x="8345" y="10480"/>
                  </a:cubicBezTo>
                  <a:cubicBezTo>
                    <a:pt x="5400" y="13812"/>
                    <a:pt x="2700" y="17680"/>
                    <a:pt x="0" y="215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2" name="Line"/>
            <p:cNvSpPr/>
            <p:nvPr/>
          </p:nvSpPr>
          <p:spPr>
            <a:xfrm>
              <a:off x="6286499" y="5721350"/>
              <a:ext cx="1968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3" name="Line"/>
            <p:cNvSpPr/>
            <p:nvPr/>
          </p:nvSpPr>
          <p:spPr>
            <a:xfrm>
              <a:off x="6343649" y="5797550"/>
              <a:ext cx="2286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4" name="Line"/>
            <p:cNvSpPr/>
            <p:nvPr/>
          </p:nvSpPr>
          <p:spPr>
            <a:xfrm>
              <a:off x="6800849" y="5491654"/>
              <a:ext cx="234951" cy="412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21600" y="3675"/>
                  </a:moveTo>
                  <a:cubicBezTo>
                    <a:pt x="20238" y="2688"/>
                    <a:pt x="18876" y="1701"/>
                    <a:pt x="16541" y="988"/>
                  </a:cubicBezTo>
                  <a:cubicBezTo>
                    <a:pt x="14205" y="276"/>
                    <a:pt x="10897" y="-163"/>
                    <a:pt x="8659" y="56"/>
                  </a:cubicBezTo>
                  <a:cubicBezTo>
                    <a:pt x="6422" y="276"/>
                    <a:pt x="5254" y="1153"/>
                    <a:pt x="4670" y="3291"/>
                  </a:cubicBezTo>
                  <a:cubicBezTo>
                    <a:pt x="4086" y="5429"/>
                    <a:pt x="4086" y="8828"/>
                    <a:pt x="4378" y="11733"/>
                  </a:cubicBezTo>
                  <a:cubicBezTo>
                    <a:pt x="4670" y="14639"/>
                    <a:pt x="5254" y="17051"/>
                    <a:pt x="5643" y="18586"/>
                  </a:cubicBezTo>
                  <a:cubicBezTo>
                    <a:pt x="6032" y="20121"/>
                    <a:pt x="6227" y="20779"/>
                    <a:pt x="5741" y="21108"/>
                  </a:cubicBezTo>
                  <a:cubicBezTo>
                    <a:pt x="5254" y="21437"/>
                    <a:pt x="4086" y="21437"/>
                    <a:pt x="3016" y="21273"/>
                  </a:cubicBezTo>
                  <a:cubicBezTo>
                    <a:pt x="1946" y="21108"/>
                    <a:pt x="973" y="20779"/>
                    <a:pt x="0" y="2045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5" name="Line"/>
            <p:cNvSpPr/>
            <p:nvPr/>
          </p:nvSpPr>
          <p:spPr>
            <a:xfrm>
              <a:off x="6720477" y="5734050"/>
              <a:ext cx="270874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600" fill="norm" stroke="1" extrusionOk="0">
                  <a:moveTo>
                    <a:pt x="2340" y="21600"/>
                  </a:moveTo>
                  <a:cubicBezTo>
                    <a:pt x="1502" y="19326"/>
                    <a:pt x="665" y="17053"/>
                    <a:pt x="247" y="14968"/>
                  </a:cubicBezTo>
                  <a:cubicBezTo>
                    <a:pt x="-172" y="12884"/>
                    <a:pt x="-172" y="10989"/>
                    <a:pt x="1168" y="8716"/>
                  </a:cubicBezTo>
                  <a:cubicBezTo>
                    <a:pt x="2507" y="6442"/>
                    <a:pt x="5186" y="3789"/>
                    <a:pt x="8786" y="2274"/>
                  </a:cubicBezTo>
                  <a:cubicBezTo>
                    <a:pt x="12386" y="758"/>
                    <a:pt x="16907" y="379"/>
                    <a:pt x="21428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6" name="Line"/>
            <p:cNvSpPr/>
            <p:nvPr/>
          </p:nvSpPr>
          <p:spPr>
            <a:xfrm>
              <a:off x="7146872" y="5536533"/>
              <a:ext cx="206429" cy="38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400" fill="norm" stroke="1" extrusionOk="0">
                  <a:moveTo>
                    <a:pt x="21495" y="2174"/>
                  </a:moveTo>
                  <a:cubicBezTo>
                    <a:pt x="20613" y="1462"/>
                    <a:pt x="19732" y="749"/>
                    <a:pt x="18519" y="334"/>
                  </a:cubicBezTo>
                  <a:cubicBezTo>
                    <a:pt x="17307" y="-81"/>
                    <a:pt x="15764" y="-200"/>
                    <a:pt x="13230" y="512"/>
                  </a:cubicBezTo>
                  <a:cubicBezTo>
                    <a:pt x="10695" y="1224"/>
                    <a:pt x="7168" y="2767"/>
                    <a:pt x="4524" y="5081"/>
                  </a:cubicBezTo>
                  <a:cubicBezTo>
                    <a:pt x="1879" y="7396"/>
                    <a:pt x="115" y="10481"/>
                    <a:pt x="5" y="13092"/>
                  </a:cubicBezTo>
                  <a:cubicBezTo>
                    <a:pt x="-105" y="15703"/>
                    <a:pt x="1438" y="17840"/>
                    <a:pt x="3973" y="19145"/>
                  </a:cubicBezTo>
                  <a:cubicBezTo>
                    <a:pt x="6507" y="20451"/>
                    <a:pt x="10034" y="20925"/>
                    <a:pt x="13560" y="214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7" name="Line"/>
            <p:cNvSpPr/>
            <p:nvPr/>
          </p:nvSpPr>
          <p:spPr>
            <a:xfrm>
              <a:off x="7353299" y="5645150"/>
              <a:ext cx="28575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1980"/>
                    <a:pt x="4800" y="3960"/>
                    <a:pt x="8160" y="7200"/>
                  </a:cubicBezTo>
                  <a:cubicBezTo>
                    <a:pt x="11520" y="10440"/>
                    <a:pt x="15840" y="14940"/>
                    <a:pt x="18240" y="17550"/>
                  </a:cubicBezTo>
                  <a:cubicBezTo>
                    <a:pt x="20640" y="20160"/>
                    <a:pt x="21120" y="2088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8" name="Line"/>
            <p:cNvSpPr/>
            <p:nvPr/>
          </p:nvSpPr>
          <p:spPr>
            <a:xfrm>
              <a:off x="7480299" y="5651500"/>
              <a:ext cx="13335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0"/>
                    <a:pt x="18171" y="0"/>
                    <a:pt x="16457" y="921"/>
                  </a:cubicBezTo>
                  <a:cubicBezTo>
                    <a:pt x="14743" y="1842"/>
                    <a:pt x="13029" y="3684"/>
                    <a:pt x="10457" y="6279"/>
                  </a:cubicBezTo>
                  <a:cubicBezTo>
                    <a:pt x="7886" y="8874"/>
                    <a:pt x="4457" y="12223"/>
                    <a:pt x="2571" y="14902"/>
                  </a:cubicBezTo>
                  <a:cubicBezTo>
                    <a:pt x="686" y="17581"/>
                    <a:pt x="343" y="1959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9" name="Line"/>
            <p:cNvSpPr/>
            <p:nvPr/>
          </p:nvSpPr>
          <p:spPr>
            <a:xfrm>
              <a:off x="7734299" y="5503953"/>
              <a:ext cx="206602" cy="445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468" fill="norm" stroke="1" extrusionOk="0">
                  <a:moveTo>
                    <a:pt x="5774" y="72"/>
                  </a:moveTo>
                  <a:cubicBezTo>
                    <a:pt x="7271" y="-30"/>
                    <a:pt x="8768" y="-132"/>
                    <a:pt x="10693" y="581"/>
                  </a:cubicBezTo>
                  <a:cubicBezTo>
                    <a:pt x="12618" y="1294"/>
                    <a:pt x="14970" y="2823"/>
                    <a:pt x="17216" y="5217"/>
                  </a:cubicBezTo>
                  <a:cubicBezTo>
                    <a:pt x="19461" y="7611"/>
                    <a:pt x="21600" y="10872"/>
                    <a:pt x="20638" y="13368"/>
                  </a:cubicBezTo>
                  <a:cubicBezTo>
                    <a:pt x="19675" y="15864"/>
                    <a:pt x="15612" y="17596"/>
                    <a:pt x="11655" y="18819"/>
                  </a:cubicBezTo>
                  <a:cubicBezTo>
                    <a:pt x="7699" y="20042"/>
                    <a:pt x="3850" y="20755"/>
                    <a:pt x="0" y="2146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0" name="Line"/>
            <p:cNvSpPr/>
            <p:nvPr/>
          </p:nvSpPr>
          <p:spPr>
            <a:xfrm>
              <a:off x="6730999" y="6033350"/>
              <a:ext cx="317501" cy="37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21118"/>
                  </a:moveTo>
                  <a:cubicBezTo>
                    <a:pt x="5184" y="13918"/>
                    <a:pt x="10368" y="6718"/>
                    <a:pt x="13752" y="3118"/>
                  </a:cubicBezTo>
                  <a:cubicBezTo>
                    <a:pt x="17136" y="-482"/>
                    <a:pt x="18720" y="-482"/>
                    <a:pt x="19728" y="718"/>
                  </a:cubicBezTo>
                  <a:cubicBezTo>
                    <a:pt x="20736" y="1918"/>
                    <a:pt x="21168" y="4318"/>
                    <a:pt x="21600" y="67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1" name="Line"/>
            <p:cNvSpPr/>
            <p:nvPr/>
          </p:nvSpPr>
          <p:spPr>
            <a:xfrm>
              <a:off x="6762749" y="6093006"/>
              <a:ext cx="3492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058" y="11918"/>
                    <a:pt x="8116" y="3818"/>
                    <a:pt x="11716" y="1118"/>
                  </a:cubicBezTo>
                  <a:cubicBezTo>
                    <a:pt x="15316" y="-1582"/>
                    <a:pt x="18458" y="1118"/>
                    <a:pt x="21600" y="38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2" name="Line"/>
            <p:cNvSpPr/>
            <p:nvPr/>
          </p:nvSpPr>
          <p:spPr>
            <a:xfrm>
              <a:off x="4640791" y="6375885"/>
              <a:ext cx="121710" cy="256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316" fill="norm" stroke="1" extrusionOk="0">
                  <a:moveTo>
                    <a:pt x="21051" y="4174"/>
                  </a:moveTo>
                  <a:cubicBezTo>
                    <a:pt x="20685" y="3296"/>
                    <a:pt x="20319" y="2418"/>
                    <a:pt x="17939" y="1540"/>
                  </a:cubicBezTo>
                  <a:cubicBezTo>
                    <a:pt x="15559" y="662"/>
                    <a:pt x="11166" y="-216"/>
                    <a:pt x="7505" y="47"/>
                  </a:cubicBezTo>
                  <a:cubicBezTo>
                    <a:pt x="3844" y="311"/>
                    <a:pt x="915" y="1716"/>
                    <a:pt x="183" y="3208"/>
                  </a:cubicBezTo>
                  <a:cubicBezTo>
                    <a:pt x="-549" y="4701"/>
                    <a:pt x="915" y="6282"/>
                    <a:pt x="4576" y="8213"/>
                  </a:cubicBezTo>
                  <a:cubicBezTo>
                    <a:pt x="8237" y="10145"/>
                    <a:pt x="14095" y="12428"/>
                    <a:pt x="16292" y="14535"/>
                  </a:cubicBezTo>
                  <a:cubicBezTo>
                    <a:pt x="18488" y="16643"/>
                    <a:pt x="17024" y="18574"/>
                    <a:pt x="15376" y="19716"/>
                  </a:cubicBezTo>
                  <a:cubicBezTo>
                    <a:pt x="13729" y="20857"/>
                    <a:pt x="11898" y="21208"/>
                    <a:pt x="9885" y="21296"/>
                  </a:cubicBezTo>
                  <a:cubicBezTo>
                    <a:pt x="7871" y="21384"/>
                    <a:pt x="5675" y="21208"/>
                    <a:pt x="4943" y="19979"/>
                  </a:cubicBezTo>
                  <a:cubicBezTo>
                    <a:pt x="4210" y="18750"/>
                    <a:pt x="4943" y="16467"/>
                    <a:pt x="5675" y="141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3" name="Line"/>
            <p:cNvSpPr/>
            <p:nvPr/>
          </p:nvSpPr>
          <p:spPr>
            <a:xfrm>
              <a:off x="4794249" y="6437769"/>
              <a:ext cx="95251" cy="141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4" fill="norm" stroke="1" extrusionOk="0">
                  <a:moveTo>
                    <a:pt x="0" y="2076"/>
                  </a:moveTo>
                  <a:cubicBezTo>
                    <a:pt x="960" y="6840"/>
                    <a:pt x="1920" y="11605"/>
                    <a:pt x="2400" y="15099"/>
                  </a:cubicBezTo>
                  <a:cubicBezTo>
                    <a:pt x="2880" y="18593"/>
                    <a:pt x="2880" y="20817"/>
                    <a:pt x="2640" y="21134"/>
                  </a:cubicBezTo>
                  <a:cubicBezTo>
                    <a:pt x="2400" y="21452"/>
                    <a:pt x="1920" y="19864"/>
                    <a:pt x="2160" y="16687"/>
                  </a:cubicBezTo>
                  <a:cubicBezTo>
                    <a:pt x="2400" y="13511"/>
                    <a:pt x="3360" y="8746"/>
                    <a:pt x="5280" y="5411"/>
                  </a:cubicBezTo>
                  <a:cubicBezTo>
                    <a:pt x="7200" y="2076"/>
                    <a:pt x="10080" y="170"/>
                    <a:pt x="12000" y="11"/>
                  </a:cubicBezTo>
                  <a:cubicBezTo>
                    <a:pt x="13920" y="-148"/>
                    <a:pt x="14880" y="1440"/>
                    <a:pt x="15360" y="3981"/>
                  </a:cubicBezTo>
                  <a:cubicBezTo>
                    <a:pt x="15840" y="6523"/>
                    <a:pt x="15840" y="10017"/>
                    <a:pt x="15840" y="12558"/>
                  </a:cubicBezTo>
                  <a:cubicBezTo>
                    <a:pt x="15840" y="15099"/>
                    <a:pt x="15840" y="16687"/>
                    <a:pt x="16800" y="17799"/>
                  </a:cubicBezTo>
                  <a:cubicBezTo>
                    <a:pt x="17760" y="18911"/>
                    <a:pt x="19680" y="19546"/>
                    <a:pt x="21600" y="201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4" name="Line"/>
            <p:cNvSpPr/>
            <p:nvPr/>
          </p:nvSpPr>
          <p:spPr>
            <a:xfrm>
              <a:off x="4947829" y="6438900"/>
              <a:ext cx="88513" cy="126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8" h="21241" fill="norm" stroke="1" extrusionOk="0">
                  <a:moveTo>
                    <a:pt x="12981" y="0"/>
                  </a:moveTo>
                  <a:cubicBezTo>
                    <a:pt x="10526" y="0"/>
                    <a:pt x="8071" y="0"/>
                    <a:pt x="5862" y="1948"/>
                  </a:cubicBezTo>
                  <a:cubicBezTo>
                    <a:pt x="3653" y="3895"/>
                    <a:pt x="1690" y="7790"/>
                    <a:pt x="708" y="11154"/>
                  </a:cubicBezTo>
                  <a:cubicBezTo>
                    <a:pt x="-274" y="14518"/>
                    <a:pt x="-274" y="17351"/>
                    <a:pt x="953" y="19121"/>
                  </a:cubicBezTo>
                  <a:cubicBezTo>
                    <a:pt x="2181" y="20892"/>
                    <a:pt x="4635" y="21600"/>
                    <a:pt x="8317" y="21069"/>
                  </a:cubicBezTo>
                  <a:cubicBezTo>
                    <a:pt x="11999" y="20538"/>
                    <a:pt x="16908" y="18767"/>
                    <a:pt x="19117" y="16111"/>
                  </a:cubicBezTo>
                  <a:cubicBezTo>
                    <a:pt x="21326" y="13456"/>
                    <a:pt x="20835" y="9915"/>
                    <a:pt x="18381" y="7259"/>
                  </a:cubicBezTo>
                  <a:cubicBezTo>
                    <a:pt x="15926" y="4603"/>
                    <a:pt x="11508" y="2833"/>
                    <a:pt x="7090" y="10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5" name="Line"/>
            <p:cNvSpPr/>
            <p:nvPr/>
          </p:nvSpPr>
          <p:spPr>
            <a:xfrm>
              <a:off x="5086349" y="6381750"/>
              <a:ext cx="129896" cy="141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206" fill="norm" stroke="1" extrusionOk="0">
                  <a:moveTo>
                    <a:pt x="0" y="4765"/>
                  </a:moveTo>
                  <a:cubicBezTo>
                    <a:pt x="348" y="6671"/>
                    <a:pt x="697" y="8576"/>
                    <a:pt x="871" y="10324"/>
                  </a:cubicBezTo>
                  <a:cubicBezTo>
                    <a:pt x="1045" y="12071"/>
                    <a:pt x="1045" y="13659"/>
                    <a:pt x="2439" y="14612"/>
                  </a:cubicBezTo>
                  <a:cubicBezTo>
                    <a:pt x="3832" y="15565"/>
                    <a:pt x="6619" y="15882"/>
                    <a:pt x="8013" y="16994"/>
                  </a:cubicBezTo>
                  <a:cubicBezTo>
                    <a:pt x="9406" y="18106"/>
                    <a:pt x="9406" y="20012"/>
                    <a:pt x="10277" y="20806"/>
                  </a:cubicBezTo>
                  <a:cubicBezTo>
                    <a:pt x="11148" y="21600"/>
                    <a:pt x="12890" y="21282"/>
                    <a:pt x="14806" y="19218"/>
                  </a:cubicBezTo>
                  <a:cubicBezTo>
                    <a:pt x="16723" y="17153"/>
                    <a:pt x="18813" y="13341"/>
                    <a:pt x="20032" y="10482"/>
                  </a:cubicBezTo>
                  <a:cubicBezTo>
                    <a:pt x="21252" y="7624"/>
                    <a:pt x="21600" y="5718"/>
                    <a:pt x="21252" y="4129"/>
                  </a:cubicBezTo>
                  <a:cubicBezTo>
                    <a:pt x="20903" y="2541"/>
                    <a:pt x="19858" y="1271"/>
                    <a:pt x="1881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6" name="Line"/>
            <p:cNvSpPr/>
            <p:nvPr/>
          </p:nvSpPr>
          <p:spPr>
            <a:xfrm>
              <a:off x="5321299" y="6440601"/>
              <a:ext cx="114301" cy="2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3600" y="11153"/>
                    <a:pt x="7200" y="2153"/>
                    <a:pt x="10800" y="353"/>
                  </a:cubicBezTo>
                  <a:cubicBezTo>
                    <a:pt x="14400" y="-1447"/>
                    <a:pt x="18000" y="3953"/>
                    <a:pt x="21600" y="93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7" name="Line"/>
            <p:cNvSpPr/>
            <p:nvPr/>
          </p:nvSpPr>
          <p:spPr>
            <a:xfrm>
              <a:off x="5340349" y="6540500"/>
              <a:ext cx="146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8" name="Line"/>
            <p:cNvSpPr/>
            <p:nvPr/>
          </p:nvSpPr>
          <p:spPr>
            <a:xfrm>
              <a:off x="5918199" y="6217871"/>
              <a:ext cx="127001" cy="392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21600" y="978"/>
                  </a:moveTo>
                  <a:cubicBezTo>
                    <a:pt x="20160" y="630"/>
                    <a:pt x="18720" y="281"/>
                    <a:pt x="17100" y="107"/>
                  </a:cubicBezTo>
                  <a:cubicBezTo>
                    <a:pt x="15480" y="-67"/>
                    <a:pt x="13680" y="-67"/>
                    <a:pt x="11160" y="398"/>
                  </a:cubicBezTo>
                  <a:cubicBezTo>
                    <a:pt x="8640" y="862"/>
                    <a:pt x="5400" y="1791"/>
                    <a:pt x="3420" y="3998"/>
                  </a:cubicBezTo>
                  <a:cubicBezTo>
                    <a:pt x="1440" y="6204"/>
                    <a:pt x="720" y="9688"/>
                    <a:pt x="360" y="12823"/>
                  </a:cubicBezTo>
                  <a:cubicBezTo>
                    <a:pt x="0" y="15959"/>
                    <a:pt x="0" y="18746"/>
                    <a:pt x="0" y="215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9" name="Line"/>
            <p:cNvSpPr/>
            <p:nvPr/>
          </p:nvSpPr>
          <p:spPr>
            <a:xfrm>
              <a:off x="5797549" y="6470650"/>
              <a:ext cx="2413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8" y="18720"/>
                    <a:pt x="1137" y="15840"/>
                    <a:pt x="4737" y="12240"/>
                  </a:cubicBezTo>
                  <a:cubicBezTo>
                    <a:pt x="8337" y="8640"/>
                    <a:pt x="14968" y="432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0" name="Line"/>
            <p:cNvSpPr/>
            <p:nvPr/>
          </p:nvSpPr>
          <p:spPr>
            <a:xfrm>
              <a:off x="6040739" y="6267450"/>
              <a:ext cx="144162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600" fill="norm" stroke="1" extrusionOk="0">
                  <a:moveTo>
                    <a:pt x="21321" y="0"/>
                  </a:moveTo>
                  <a:cubicBezTo>
                    <a:pt x="15373" y="1067"/>
                    <a:pt x="9425" y="2133"/>
                    <a:pt x="5512" y="4267"/>
                  </a:cubicBezTo>
                  <a:cubicBezTo>
                    <a:pt x="1599" y="6400"/>
                    <a:pt x="-279" y="9600"/>
                    <a:pt x="34" y="12200"/>
                  </a:cubicBezTo>
                  <a:cubicBezTo>
                    <a:pt x="347" y="14800"/>
                    <a:pt x="2851" y="16800"/>
                    <a:pt x="6764" y="18267"/>
                  </a:cubicBezTo>
                  <a:cubicBezTo>
                    <a:pt x="10678" y="19733"/>
                    <a:pt x="15999" y="20667"/>
                    <a:pt x="21321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1" name="Line"/>
            <p:cNvSpPr/>
            <p:nvPr/>
          </p:nvSpPr>
          <p:spPr>
            <a:xfrm>
              <a:off x="6247269" y="6267450"/>
              <a:ext cx="19798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15978" y="0"/>
                  </a:moveTo>
                  <a:cubicBezTo>
                    <a:pt x="14829" y="288"/>
                    <a:pt x="13680" y="576"/>
                    <a:pt x="12416" y="1944"/>
                  </a:cubicBezTo>
                  <a:cubicBezTo>
                    <a:pt x="11153" y="3312"/>
                    <a:pt x="9774" y="5760"/>
                    <a:pt x="8855" y="8568"/>
                  </a:cubicBezTo>
                  <a:cubicBezTo>
                    <a:pt x="7936" y="11376"/>
                    <a:pt x="7476" y="14544"/>
                    <a:pt x="7246" y="16560"/>
                  </a:cubicBezTo>
                  <a:cubicBezTo>
                    <a:pt x="7016" y="18576"/>
                    <a:pt x="7016" y="19440"/>
                    <a:pt x="7476" y="20088"/>
                  </a:cubicBezTo>
                  <a:cubicBezTo>
                    <a:pt x="7936" y="20736"/>
                    <a:pt x="8855" y="21168"/>
                    <a:pt x="9889" y="21384"/>
                  </a:cubicBezTo>
                  <a:cubicBezTo>
                    <a:pt x="10923" y="21600"/>
                    <a:pt x="12072" y="21600"/>
                    <a:pt x="13336" y="21600"/>
                  </a:cubicBezTo>
                  <a:cubicBezTo>
                    <a:pt x="14599" y="21600"/>
                    <a:pt x="15978" y="21600"/>
                    <a:pt x="17012" y="21312"/>
                  </a:cubicBezTo>
                  <a:cubicBezTo>
                    <a:pt x="18046" y="21024"/>
                    <a:pt x="18736" y="20448"/>
                    <a:pt x="19080" y="19800"/>
                  </a:cubicBezTo>
                  <a:cubicBezTo>
                    <a:pt x="19425" y="19152"/>
                    <a:pt x="19425" y="18432"/>
                    <a:pt x="18276" y="17640"/>
                  </a:cubicBezTo>
                  <a:cubicBezTo>
                    <a:pt x="17127" y="16848"/>
                    <a:pt x="14829" y="15984"/>
                    <a:pt x="11957" y="15192"/>
                  </a:cubicBezTo>
                  <a:cubicBezTo>
                    <a:pt x="9084" y="14400"/>
                    <a:pt x="5638" y="13680"/>
                    <a:pt x="3340" y="13320"/>
                  </a:cubicBezTo>
                  <a:cubicBezTo>
                    <a:pt x="1042" y="12960"/>
                    <a:pt x="-107" y="12960"/>
                    <a:pt x="8" y="12888"/>
                  </a:cubicBezTo>
                  <a:cubicBezTo>
                    <a:pt x="123" y="12816"/>
                    <a:pt x="1502" y="12672"/>
                    <a:pt x="5293" y="12528"/>
                  </a:cubicBezTo>
                  <a:cubicBezTo>
                    <a:pt x="9084" y="12384"/>
                    <a:pt x="15289" y="12240"/>
                    <a:pt x="21493" y="1209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2" name="Line"/>
            <p:cNvSpPr/>
            <p:nvPr/>
          </p:nvSpPr>
          <p:spPr>
            <a:xfrm>
              <a:off x="6515099" y="6572250"/>
              <a:ext cx="1206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3" name="Line"/>
            <p:cNvSpPr/>
            <p:nvPr/>
          </p:nvSpPr>
          <p:spPr>
            <a:xfrm>
              <a:off x="6728692" y="6267450"/>
              <a:ext cx="142009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600" fill="norm" stroke="1" extrusionOk="0">
                  <a:moveTo>
                    <a:pt x="7017" y="0"/>
                  </a:moveTo>
                  <a:cubicBezTo>
                    <a:pt x="6064" y="3967"/>
                    <a:pt x="5111" y="7935"/>
                    <a:pt x="4476" y="11094"/>
                  </a:cubicBezTo>
                  <a:cubicBezTo>
                    <a:pt x="3840" y="14253"/>
                    <a:pt x="3523" y="16604"/>
                    <a:pt x="2887" y="18294"/>
                  </a:cubicBezTo>
                  <a:cubicBezTo>
                    <a:pt x="2252" y="19984"/>
                    <a:pt x="1299" y="21012"/>
                    <a:pt x="664" y="21159"/>
                  </a:cubicBezTo>
                  <a:cubicBezTo>
                    <a:pt x="29" y="21306"/>
                    <a:pt x="-289" y="20571"/>
                    <a:pt x="346" y="19396"/>
                  </a:cubicBezTo>
                  <a:cubicBezTo>
                    <a:pt x="982" y="18220"/>
                    <a:pt x="2570" y="16604"/>
                    <a:pt x="3999" y="15576"/>
                  </a:cubicBezTo>
                  <a:cubicBezTo>
                    <a:pt x="5429" y="14547"/>
                    <a:pt x="6699" y="14106"/>
                    <a:pt x="8129" y="13886"/>
                  </a:cubicBezTo>
                  <a:cubicBezTo>
                    <a:pt x="9558" y="13665"/>
                    <a:pt x="11146" y="13665"/>
                    <a:pt x="13370" y="14988"/>
                  </a:cubicBezTo>
                  <a:cubicBezTo>
                    <a:pt x="15593" y="16310"/>
                    <a:pt x="18452" y="18955"/>
                    <a:pt x="21311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4" name="Line"/>
            <p:cNvSpPr/>
            <p:nvPr/>
          </p:nvSpPr>
          <p:spPr>
            <a:xfrm>
              <a:off x="6921499" y="6286500"/>
              <a:ext cx="79964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0" h="21600" fill="norm" stroke="1" extrusionOk="0">
                  <a:moveTo>
                    <a:pt x="3240" y="0"/>
                  </a:moveTo>
                  <a:cubicBezTo>
                    <a:pt x="9720" y="2095"/>
                    <a:pt x="16200" y="4189"/>
                    <a:pt x="18900" y="6611"/>
                  </a:cubicBezTo>
                  <a:cubicBezTo>
                    <a:pt x="21600" y="9033"/>
                    <a:pt x="20520" y="11782"/>
                    <a:pt x="16740" y="14335"/>
                  </a:cubicBezTo>
                  <a:cubicBezTo>
                    <a:pt x="12960" y="16887"/>
                    <a:pt x="6480" y="1924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5" name="Line"/>
            <p:cNvSpPr/>
            <p:nvPr/>
          </p:nvSpPr>
          <p:spPr>
            <a:xfrm>
              <a:off x="5219699" y="7200900"/>
              <a:ext cx="14605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6" name="Line"/>
            <p:cNvSpPr/>
            <p:nvPr/>
          </p:nvSpPr>
          <p:spPr>
            <a:xfrm>
              <a:off x="5162549" y="7321550"/>
              <a:ext cx="1841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7" name="Line"/>
            <p:cNvSpPr/>
            <p:nvPr/>
          </p:nvSpPr>
          <p:spPr>
            <a:xfrm>
              <a:off x="5716179" y="6962348"/>
              <a:ext cx="176621" cy="425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413" fill="norm" stroke="1" extrusionOk="0">
                  <a:moveTo>
                    <a:pt x="21204" y="2096"/>
                  </a:moveTo>
                  <a:cubicBezTo>
                    <a:pt x="21204" y="1352"/>
                    <a:pt x="21204" y="607"/>
                    <a:pt x="20569" y="234"/>
                  </a:cubicBezTo>
                  <a:cubicBezTo>
                    <a:pt x="19933" y="-138"/>
                    <a:pt x="18663" y="-138"/>
                    <a:pt x="15995" y="766"/>
                  </a:cubicBezTo>
                  <a:cubicBezTo>
                    <a:pt x="13326" y="1671"/>
                    <a:pt x="9260" y="3480"/>
                    <a:pt x="6084" y="5980"/>
                  </a:cubicBezTo>
                  <a:cubicBezTo>
                    <a:pt x="2908" y="8481"/>
                    <a:pt x="620" y="11673"/>
                    <a:pt x="112" y="14173"/>
                  </a:cubicBezTo>
                  <a:cubicBezTo>
                    <a:pt x="-396" y="16674"/>
                    <a:pt x="875" y="18483"/>
                    <a:pt x="2780" y="19653"/>
                  </a:cubicBezTo>
                  <a:cubicBezTo>
                    <a:pt x="4686" y="20824"/>
                    <a:pt x="7228" y="21356"/>
                    <a:pt x="10277" y="21409"/>
                  </a:cubicBezTo>
                  <a:cubicBezTo>
                    <a:pt x="13326" y="21462"/>
                    <a:pt x="16884" y="21036"/>
                    <a:pt x="20442" y="206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8" name="Line"/>
            <p:cNvSpPr/>
            <p:nvPr/>
          </p:nvSpPr>
          <p:spPr>
            <a:xfrm>
              <a:off x="5989333" y="6978650"/>
              <a:ext cx="119368" cy="376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463" fill="norm" stroke="1" extrusionOk="0">
                  <a:moveTo>
                    <a:pt x="11138" y="0"/>
                  </a:moveTo>
                  <a:cubicBezTo>
                    <a:pt x="9623" y="362"/>
                    <a:pt x="8107" y="724"/>
                    <a:pt x="6970" y="2051"/>
                  </a:cubicBezTo>
                  <a:cubicBezTo>
                    <a:pt x="5833" y="3379"/>
                    <a:pt x="5075" y="5672"/>
                    <a:pt x="3938" y="8628"/>
                  </a:cubicBezTo>
                  <a:cubicBezTo>
                    <a:pt x="2802" y="11584"/>
                    <a:pt x="1286" y="15204"/>
                    <a:pt x="528" y="17437"/>
                  </a:cubicBezTo>
                  <a:cubicBezTo>
                    <a:pt x="-230" y="19669"/>
                    <a:pt x="-230" y="20514"/>
                    <a:pt x="907" y="20997"/>
                  </a:cubicBezTo>
                  <a:cubicBezTo>
                    <a:pt x="2044" y="21479"/>
                    <a:pt x="4317" y="21600"/>
                    <a:pt x="7917" y="21298"/>
                  </a:cubicBezTo>
                  <a:cubicBezTo>
                    <a:pt x="11517" y="20997"/>
                    <a:pt x="16444" y="20273"/>
                    <a:pt x="18907" y="19488"/>
                  </a:cubicBezTo>
                  <a:cubicBezTo>
                    <a:pt x="21370" y="18704"/>
                    <a:pt x="21370" y="17859"/>
                    <a:pt x="21370" y="170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9" name="Line"/>
            <p:cNvSpPr/>
            <p:nvPr/>
          </p:nvSpPr>
          <p:spPr>
            <a:xfrm>
              <a:off x="5924549" y="7181850"/>
              <a:ext cx="1714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67" y="14400"/>
                    <a:pt x="10133" y="7200"/>
                    <a:pt x="13733" y="3600"/>
                  </a:cubicBezTo>
                  <a:cubicBezTo>
                    <a:pt x="17333" y="0"/>
                    <a:pt x="19467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0" name="Line"/>
            <p:cNvSpPr/>
            <p:nvPr/>
          </p:nvSpPr>
          <p:spPr>
            <a:xfrm>
              <a:off x="6191249" y="7327900"/>
              <a:ext cx="508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850"/>
                    <a:pt x="14400" y="11700"/>
                    <a:pt x="10800" y="15300"/>
                  </a:cubicBezTo>
                  <a:cubicBezTo>
                    <a:pt x="7200" y="18900"/>
                    <a:pt x="3600" y="2025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1" name="Line"/>
            <p:cNvSpPr/>
            <p:nvPr/>
          </p:nvSpPr>
          <p:spPr>
            <a:xfrm>
              <a:off x="6345766" y="6972300"/>
              <a:ext cx="10294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600" fill="norm" stroke="1" extrusionOk="0">
                  <a:moveTo>
                    <a:pt x="10139" y="0"/>
                  </a:moveTo>
                  <a:cubicBezTo>
                    <a:pt x="8376" y="1833"/>
                    <a:pt x="6612" y="3665"/>
                    <a:pt x="5290" y="6284"/>
                  </a:cubicBezTo>
                  <a:cubicBezTo>
                    <a:pt x="3967" y="8902"/>
                    <a:pt x="3086" y="12305"/>
                    <a:pt x="2424" y="14400"/>
                  </a:cubicBezTo>
                  <a:cubicBezTo>
                    <a:pt x="1763" y="16495"/>
                    <a:pt x="1322" y="17280"/>
                    <a:pt x="882" y="18000"/>
                  </a:cubicBezTo>
                  <a:cubicBezTo>
                    <a:pt x="441" y="18720"/>
                    <a:pt x="0" y="19375"/>
                    <a:pt x="0" y="19309"/>
                  </a:cubicBezTo>
                  <a:cubicBezTo>
                    <a:pt x="0" y="19244"/>
                    <a:pt x="441" y="18458"/>
                    <a:pt x="2645" y="17280"/>
                  </a:cubicBezTo>
                  <a:cubicBezTo>
                    <a:pt x="4849" y="16102"/>
                    <a:pt x="8816" y="14531"/>
                    <a:pt x="11902" y="13745"/>
                  </a:cubicBezTo>
                  <a:cubicBezTo>
                    <a:pt x="14988" y="12960"/>
                    <a:pt x="17192" y="12960"/>
                    <a:pt x="18735" y="13287"/>
                  </a:cubicBezTo>
                  <a:cubicBezTo>
                    <a:pt x="20278" y="13615"/>
                    <a:pt x="21159" y="14269"/>
                    <a:pt x="21380" y="15709"/>
                  </a:cubicBezTo>
                  <a:cubicBezTo>
                    <a:pt x="21600" y="17149"/>
                    <a:pt x="21159" y="19375"/>
                    <a:pt x="2071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2" name="Line"/>
            <p:cNvSpPr/>
            <p:nvPr/>
          </p:nvSpPr>
          <p:spPr>
            <a:xfrm>
              <a:off x="6483349" y="7289800"/>
              <a:ext cx="84477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600" fill="norm" stroke="1" extrusionOk="0">
                  <a:moveTo>
                    <a:pt x="14224" y="0"/>
                  </a:moveTo>
                  <a:cubicBezTo>
                    <a:pt x="16859" y="480"/>
                    <a:pt x="19493" y="960"/>
                    <a:pt x="20546" y="2400"/>
                  </a:cubicBezTo>
                  <a:cubicBezTo>
                    <a:pt x="21600" y="3840"/>
                    <a:pt x="21073" y="6240"/>
                    <a:pt x="17385" y="9600"/>
                  </a:cubicBezTo>
                  <a:cubicBezTo>
                    <a:pt x="13698" y="12960"/>
                    <a:pt x="6849" y="1728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3" name="Line"/>
            <p:cNvSpPr/>
            <p:nvPr/>
          </p:nvSpPr>
          <p:spPr>
            <a:xfrm>
              <a:off x="6711949" y="7213600"/>
              <a:ext cx="2540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480" y="14400"/>
                    <a:pt x="12960" y="7200"/>
                    <a:pt x="16560" y="3600"/>
                  </a:cubicBezTo>
                  <a:cubicBezTo>
                    <a:pt x="20160" y="0"/>
                    <a:pt x="20880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4" name="Line"/>
            <p:cNvSpPr/>
            <p:nvPr/>
          </p:nvSpPr>
          <p:spPr>
            <a:xfrm>
              <a:off x="6851649" y="7061200"/>
              <a:ext cx="3810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5165"/>
                    <a:pt x="2400" y="10330"/>
                    <a:pt x="6000" y="13930"/>
                  </a:cubicBezTo>
                  <a:cubicBezTo>
                    <a:pt x="9600" y="17530"/>
                    <a:pt x="15600" y="19565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5" name="Line"/>
            <p:cNvSpPr/>
            <p:nvPr/>
          </p:nvSpPr>
          <p:spPr>
            <a:xfrm>
              <a:off x="7042149" y="7340600"/>
              <a:ext cx="1397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36" y="6171"/>
                    <a:pt x="10473" y="12343"/>
                    <a:pt x="6873" y="15943"/>
                  </a:cubicBezTo>
                  <a:cubicBezTo>
                    <a:pt x="3273" y="19543"/>
                    <a:pt x="1636" y="2057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6" name="Line"/>
            <p:cNvSpPr/>
            <p:nvPr/>
          </p:nvSpPr>
          <p:spPr>
            <a:xfrm>
              <a:off x="7289799" y="7143750"/>
              <a:ext cx="2476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92" y="15508"/>
                    <a:pt x="7385" y="9415"/>
                    <a:pt x="10985" y="5815"/>
                  </a:cubicBezTo>
                  <a:cubicBezTo>
                    <a:pt x="14585" y="2215"/>
                    <a:pt x="18092" y="1108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7" name="Line"/>
            <p:cNvSpPr/>
            <p:nvPr/>
          </p:nvSpPr>
          <p:spPr>
            <a:xfrm>
              <a:off x="7575549" y="7353300"/>
              <a:ext cx="1270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8" name="Line"/>
            <p:cNvSpPr/>
            <p:nvPr/>
          </p:nvSpPr>
          <p:spPr>
            <a:xfrm>
              <a:off x="8007349" y="7150100"/>
              <a:ext cx="2413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060"/>
                    <a:pt x="7200" y="6120"/>
                    <a:pt x="10705" y="9270"/>
                  </a:cubicBezTo>
                  <a:cubicBezTo>
                    <a:pt x="14211" y="12420"/>
                    <a:pt x="17621" y="15660"/>
                    <a:pt x="19421" y="17730"/>
                  </a:cubicBezTo>
                  <a:cubicBezTo>
                    <a:pt x="21221" y="19800"/>
                    <a:pt x="21411" y="207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9" name="Line"/>
            <p:cNvSpPr/>
            <p:nvPr/>
          </p:nvSpPr>
          <p:spPr>
            <a:xfrm>
              <a:off x="7986494" y="7131050"/>
              <a:ext cx="211356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600" fill="norm" stroke="1" extrusionOk="0">
                  <a:moveTo>
                    <a:pt x="21355" y="0"/>
                  </a:moveTo>
                  <a:cubicBezTo>
                    <a:pt x="16222" y="4070"/>
                    <a:pt x="11090" y="8139"/>
                    <a:pt x="7454" y="11348"/>
                  </a:cubicBezTo>
                  <a:cubicBezTo>
                    <a:pt x="3818" y="14557"/>
                    <a:pt x="1680" y="16904"/>
                    <a:pt x="717" y="18470"/>
                  </a:cubicBezTo>
                  <a:cubicBezTo>
                    <a:pt x="-245" y="20035"/>
                    <a:pt x="-31" y="20817"/>
                    <a:pt x="18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0" name="Line"/>
            <p:cNvSpPr/>
            <p:nvPr/>
          </p:nvSpPr>
          <p:spPr>
            <a:xfrm>
              <a:off x="8299449" y="7416800"/>
              <a:ext cx="1651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23" y="4168"/>
                    <a:pt x="13846" y="8337"/>
                    <a:pt x="10246" y="11937"/>
                  </a:cubicBezTo>
                  <a:cubicBezTo>
                    <a:pt x="6646" y="15537"/>
                    <a:pt x="3323" y="1856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1" name="Line"/>
            <p:cNvSpPr/>
            <p:nvPr/>
          </p:nvSpPr>
          <p:spPr>
            <a:xfrm>
              <a:off x="8633157" y="7160355"/>
              <a:ext cx="186994" cy="226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31" fill="norm" stroke="1" extrusionOk="0">
                  <a:moveTo>
                    <a:pt x="6879" y="7431"/>
                  </a:moveTo>
                  <a:cubicBezTo>
                    <a:pt x="5180" y="11431"/>
                    <a:pt x="3481" y="15431"/>
                    <a:pt x="2268" y="17931"/>
                  </a:cubicBezTo>
                  <a:cubicBezTo>
                    <a:pt x="1054" y="20431"/>
                    <a:pt x="326" y="21431"/>
                    <a:pt x="84" y="21431"/>
                  </a:cubicBezTo>
                  <a:cubicBezTo>
                    <a:pt x="-159" y="21431"/>
                    <a:pt x="84" y="20431"/>
                    <a:pt x="1419" y="17431"/>
                  </a:cubicBezTo>
                  <a:cubicBezTo>
                    <a:pt x="2753" y="14431"/>
                    <a:pt x="5180" y="9431"/>
                    <a:pt x="6637" y="6431"/>
                  </a:cubicBezTo>
                  <a:cubicBezTo>
                    <a:pt x="8093" y="3431"/>
                    <a:pt x="8578" y="2431"/>
                    <a:pt x="9185" y="1531"/>
                  </a:cubicBezTo>
                  <a:cubicBezTo>
                    <a:pt x="9792" y="631"/>
                    <a:pt x="10520" y="-169"/>
                    <a:pt x="11248" y="31"/>
                  </a:cubicBezTo>
                  <a:cubicBezTo>
                    <a:pt x="11976" y="231"/>
                    <a:pt x="12704" y="1431"/>
                    <a:pt x="13432" y="3531"/>
                  </a:cubicBezTo>
                  <a:cubicBezTo>
                    <a:pt x="14160" y="5631"/>
                    <a:pt x="14888" y="8631"/>
                    <a:pt x="16223" y="10731"/>
                  </a:cubicBezTo>
                  <a:cubicBezTo>
                    <a:pt x="17558" y="12831"/>
                    <a:pt x="19499" y="14031"/>
                    <a:pt x="21441" y="152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2" name="Line"/>
            <p:cNvSpPr/>
            <p:nvPr/>
          </p:nvSpPr>
          <p:spPr>
            <a:xfrm>
              <a:off x="8877299" y="7442200"/>
              <a:ext cx="698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3" name="Line"/>
            <p:cNvSpPr/>
            <p:nvPr/>
          </p:nvSpPr>
          <p:spPr>
            <a:xfrm>
              <a:off x="9105899" y="7293705"/>
              <a:ext cx="298451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289" y="12582"/>
                    <a:pt x="8579" y="4867"/>
                    <a:pt x="12179" y="1782"/>
                  </a:cubicBezTo>
                  <a:cubicBezTo>
                    <a:pt x="15779" y="-1304"/>
                    <a:pt x="18689" y="239"/>
                    <a:pt x="21600" y="17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4" name="Line"/>
            <p:cNvSpPr/>
            <p:nvPr/>
          </p:nvSpPr>
          <p:spPr>
            <a:xfrm>
              <a:off x="9258299" y="7162800"/>
              <a:ext cx="46654" cy="46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9" h="20825" fill="norm" stroke="1" extrusionOk="0">
                  <a:moveTo>
                    <a:pt x="5635" y="0"/>
                  </a:moveTo>
                  <a:cubicBezTo>
                    <a:pt x="2817" y="3757"/>
                    <a:pt x="0" y="7513"/>
                    <a:pt x="0" y="11270"/>
                  </a:cubicBezTo>
                  <a:cubicBezTo>
                    <a:pt x="0" y="15026"/>
                    <a:pt x="2817" y="18783"/>
                    <a:pt x="6574" y="20191"/>
                  </a:cubicBezTo>
                  <a:cubicBezTo>
                    <a:pt x="10330" y="21600"/>
                    <a:pt x="15026" y="20661"/>
                    <a:pt x="17843" y="17374"/>
                  </a:cubicBezTo>
                  <a:cubicBezTo>
                    <a:pt x="20661" y="14087"/>
                    <a:pt x="21600" y="8452"/>
                    <a:pt x="19722" y="5165"/>
                  </a:cubicBezTo>
                  <a:cubicBezTo>
                    <a:pt x="17843" y="1878"/>
                    <a:pt x="13148" y="939"/>
                    <a:pt x="9861" y="2817"/>
                  </a:cubicBezTo>
                  <a:cubicBezTo>
                    <a:pt x="6574" y="4696"/>
                    <a:pt x="4696" y="9391"/>
                    <a:pt x="2817" y="1408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5" name="Line"/>
            <p:cNvSpPr/>
            <p:nvPr/>
          </p:nvSpPr>
          <p:spPr>
            <a:xfrm>
              <a:off x="9243520" y="7429500"/>
              <a:ext cx="58736" cy="46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9" h="20699" fill="norm" stroke="1" extrusionOk="0">
                  <a:moveTo>
                    <a:pt x="9347" y="8452"/>
                  </a:moveTo>
                  <a:cubicBezTo>
                    <a:pt x="5747" y="8452"/>
                    <a:pt x="2147" y="8452"/>
                    <a:pt x="707" y="10800"/>
                  </a:cubicBezTo>
                  <a:cubicBezTo>
                    <a:pt x="-733" y="13148"/>
                    <a:pt x="-13" y="17843"/>
                    <a:pt x="3227" y="19722"/>
                  </a:cubicBezTo>
                  <a:cubicBezTo>
                    <a:pt x="6467" y="21600"/>
                    <a:pt x="12227" y="20661"/>
                    <a:pt x="15827" y="17843"/>
                  </a:cubicBezTo>
                  <a:cubicBezTo>
                    <a:pt x="19427" y="15026"/>
                    <a:pt x="20867" y="10330"/>
                    <a:pt x="19427" y="7043"/>
                  </a:cubicBezTo>
                  <a:cubicBezTo>
                    <a:pt x="17987" y="3757"/>
                    <a:pt x="13667" y="1878"/>
                    <a:pt x="934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6" name="Line"/>
            <p:cNvSpPr/>
            <p:nvPr/>
          </p:nvSpPr>
          <p:spPr>
            <a:xfrm>
              <a:off x="9404349" y="7105650"/>
              <a:ext cx="169610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5" h="21600" fill="norm" stroke="1" extrusionOk="0">
                  <a:moveTo>
                    <a:pt x="13114" y="0"/>
                  </a:moveTo>
                  <a:cubicBezTo>
                    <a:pt x="15429" y="2520"/>
                    <a:pt x="17743" y="5040"/>
                    <a:pt x="19286" y="7740"/>
                  </a:cubicBezTo>
                  <a:cubicBezTo>
                    <a:pt x="20829" y="10440"/>
                    <a:pt x="21600" y="13320"/>
                    <a:pt x="18257" y="15660"/>
                  </a:cubicBezTo>
                  <a:cubicBezTo>
                    <a:pt x="14914" y="18000"/>
                    <a:pt x="7457" y="198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7" name="Line"/>
            <p:cNvSpPr/>
            <p:nvPr/>
          </p:nvSpPr>
          <p:spPr>
            <a:xfrm>
              <a:off x="5841999" y="7591371"/>
              <a:ext cx="3409951" cy="186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2" fill="norm" stroke="1" extrusionOk="0">
                  <a:moveTo>
                    <a:pt x="0" y="366"/>
                  </a:moveTo>
                  <a:cubicBezTo>
                    <a:pt x="161" y="1806"/>
                    <a:pt x="322" y="3246"/>
                    <a:pt x="556" y="4806"/>
                  </a:cubicBezTo>
                  <a:cubicBezTo>
                    <a:pt x="791" y="6366"/>
                    <a:pt x="1099" y="8046"/>
                    <a:pt x="1441" y="7926"/>
                  </a:cubicBezTo>
                  <a:cubicBezTo>
                    <a:pt x="1783" y="7806"/>
                    <a:pt x="2159" y="5886"/>
                    <a:pt x="2521" y="3966"/>
                  </a:cubicBezTo>
                  <a:cubicBezTo>
                    <a:pt x="2883" y="2046"/>
                    <a:pt x="3231" y="126"/>
                    <a:pt x="3499" y="6"/>
                  </a:cubicBezTo>
                  <a:cubicBezTo>
                    <a:pt x="3768" y="-114"/>
                    <a:pt x="3955" y="1566"/>
                    <a:pt x="4237" y="3246"/>
                  </a:cubicBezTo>
                  <a:cubicBezTo>
                    <a:pt x="4518" y="4926"/>
                    <a:pt x="4894" y="6606"/>
                    <a:pt x="5303" y="7446"/>
                  </a:cubicBezTo>
                  <a:cubicBezTo>
                    <a:pt x="5712" y="8286"/>
                    <a:pt x="6154" y="8286"/>
                    <a:pt x="6597" y="8046"/>
                  </a:cubicBezTo>
                  <a:cubicBezTo>
                    <a:pt x="7039" y="7806"/>
                    <a:pt x="7482" y="7326"/>
                    <a:pt x="7850" y="7806"/>
                  </a:cubicBezTo>
                  <a:cubicBezTo>
                    <a:pt x="8219" y="8286"/>
                    <a:pt x="8514" y="9726"/>
                    <a:pt x="8842" y="11046"/>
                  </a:cubicBezTo>
                  <a:cubicBezTo>
                    <a:pt x="9171" y="12366"/>
                    <a:pt x="9533" y="13566"/>
                    <a:pt x="9922" y="14286"/>
                  </a:cubicBezTo>
                  <a:cubicBezTo>
                    <a:pt x="10311" y="15006"/>
                    <a:pt x="10726" y="15246"/>
                    <a:pt x="11108" y="15966"/>
                  </a:cubicBezTo>
                  <a:cubicBezTo>
                    <a:pt x="11491" y="16686"/>
                    <a:pt x="11839" y="17886"/>
                    <a:pt x="12221" y="18726"/>
                  </a:cubicBezTo>
                  <a:cubicBezTo>
                    <a:pt x="12603" y="19566"/>
                    <a:pt x="13019" y="20046"/>
                    <a:pt x="13408" y="20166"/>
                  </a:cubicBezTo>
                  <a:cubicBezTo>
                    <a:pt x="13797" y="20286"/>
                    <a:pt x="14159" y="20046"/>
                    <a:pt x="14521" y="19566"/>
                  </a:cubicBezTo>
                  <a:cubicBezTo>
                    <a:pt x="14883" y="19086"/>
                    <a:pt x="15245" y="18366"/>
                    <a:pt x="15660" y="18126"/>
                  </a:cubicBezTo>
                  <a:cubicBezTo>
                    <a:pt x="16076" y="17886"/>
                    <a:pt x="16545" y="18126"/>
                    <a:pt x="16947" y="18606"/>
                  </a:cubicBezTo>
                  <a:cubicBezTo>
                    <a:pt x="17350" y="19086"/>
                    <a:pt x="17685" y="19806"/>
                    <a:pt x="18034" y="20406"/>
                  </a:cubicBezTo>
                  <a:cubicBezTo>
                    <a:pt x="18382" y="21006"/>
                    <a:pt x="18744" y="21486"/>
                    <a:pt x="19173" y="21006"/>
                  </a:cubicBezTo>
                  <a:cubicBezTo>
                    <a:pt x="19602" y="20526"/>
                    <a:pt x="20098" y="19086"/>
                    <a:pt x="20514" y="18006"/>
                  </a:cubicBezTo>
                  <a:cubicBezTo>
                    <a:pt x="20930" y="16926"/>
                    <a:pt x="21265" y="16206"/>
                    <a:pt x="21600" y="154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8" name="Line"/>
            <p:cNvSpPr/>
            <p:nvPr/>
          </p:nvSpPr>
          <p:spPr>
            <a:xfrm>
              <a:off x="4037115" y="7019131"/>
              <a:ext cx="160236" cy="291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224" fill="norm" stroke="1" extrusionOk="0">
                  <a:moveTo>
                    <a:pt x="21236" y="3992"/>
                  </a:moveTo>
                  <a:cubicBezTo>
                    <a:pt x="19553" y="2603"/>
                    <a:pt x="17870" y="1215"/>
                    <a:pt x="15345" y="520"/>
                  </a:cubicBezTo>
                  <a:cubicBezTo>
                    <a:pt x="12820" y="-174"/>
                    <a:pt x="9454" y="-174"/>
                    <a:pt x="6368" y="520"/>
                  </a:cubicBezTo>
                  <a:cubicBezTo>
                    <a:pt x="3283" y="1215"/>
                    <a:pt x="478" y="2603"/>
                    <a:pt x="57" y="4223"/>
                  </a:cubicBezTo>
                  <a:cubicBezTo>
                    <a:pt x="-364" y="5843"/>
                    <a:pt x="1600" y="7695"/>
                    <a:pt x="4826" y="9469"/>
                  </a:cubicBezTo>
                  <a:cubicBezTo>
                    <a:pt x="8052" y="11243"/>
                    <a:pt x="12540" y="12940"/>
                    <a:pt x="15345" y="14175"/>
                  </a:cubicBezTo>
                  <a:cubicBezTo>
                    <a:pt x="18150" y="15409"/>
                    <a:pt x="19272" y="16180"/>
                    <a:pt x="18992" y="17260"/>
                  </a:cubicBezTo>
                  <a:cubicBezTo>
                    <a:pt x="18711" y="18340"/>
                    <a:pt x="17028" y="19729"/>
                    <a:pt x="15065" y="20500"/>
                  </a:cubicBezTo>
                  <a:cubicBezTo>
                    <a:pt x="13101" y="21272"/>
                    <a:pt x="10857" y="21426"/>
                    <a:pt x="10015" y="20963"/>
                  </a:cubicBezTo>
                  <a:cubicBezTo>
                    <a:pt x="9174" y="20500"/>
                    <a:pt x="9735" y="19420"/>
                    <a:pt x="10296" y="183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9" name="Line"/>
            <p:cNvSpPr/>
            <p:nvPr/>
          </p:nvSpPr>
          <p:spPr>
            <a:xfrm>
              <a:off x="4230624" y="7098846"/>
              <a:ext cx="176277" cy="151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0948" fill="norm" stroke="1" extrusionOk="0">
                  <a:moveTo>
                    <a:pt x="2901" y="63"/>
                  </a:moveTo>
                  <a:cubicBezTo>
                    <a:pt x="3672" y="3857"/>
                    <a:pt x="4444" y="7652"/>
                    <a:pt x="4829" y="10717"/>
                  </a:cubicBezTo>
                  <a:cubicBezTo>
                    <a:pt x="5215" y="13782"/>
                    <a:pt x="5215" y="16117"/>
                    <a:pt x="4829" y="17868"/>
                  </a:cubicBezTo>
                  <a:cubicBezTo>
                    <a:pt x="4444" y="19620"/>
                    <a:pt x="3672" y="20787"/>
                    <a:pt x="2772" y="20933"/>
                  </a:cubicBezTo>
                  <a:cubicBezTo>
                    <a:pt x="1872" y="21079"/>
                    <a:pt x="844" y="20203"/>
                    <a:pt x="329" y="17576"/>
                  </a:cubicBezTo>
                  <a:cubicBezTo>
                    <a:pt x="-185" y="14949"/>
                    <a:pt x="-185" y="10571"/>
                    <a:pt x="972" y="7068"/>
                  </a:cubicBezTo>
                  <a:cubicBezTo>
                    <a:pt x="2129" y="3565"/>
                    <a:pt x="4444" y="938"/>
                    <a:pt x="6886" y="209"/>
                  </a:cubicBezTo>
                  <a:cubicBezTo>
                    <a:pt x="9329" y="-521"/>
                    <a:pt x="11901" y="647"/>
                    <a:pt x="14344" y="4003"/>
                  </a:cubicBezTo>
                  <a:cubicBezTo>
                    <a:pt x="16786" y="7360"/>
                    <a:pt x="19101" y="12906"/>
                    <a:pt x="21415" y="184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0" name="Line"/>
            <p:cNvSpPr/>
            <p:nvPr/>
          </p:nvSpPr>
          <p:spPr>
            <a:xfrm>
              <a:off x="4459350" y="7105650"/>
              <a:ext cx="76171" cy="118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5" h="21292" fill="norm" stroke="1" extrusionOk="0">
                  <a:moveTo>
                    <a:pt x="8083" y="0"/>
                  </a:moveTo>
                  <a:cubicBezTo>
                    <a:pt x="5241" y="3789"/>
                    <a:pt x="2399" y="7579"/>
                    <a:pt x="978" y="10421"/>
                  </a:cubicBezTo>
                  <a:cubicBezTo>
                    <a:pt x="-443" y="13263"/>
                    <a:pt x="-443" y="15158"/>
                    <a:pt x="1831" y="17053"/>
                  </a:cubicBezTo>
                  <a:cubicBezTo>
                    <a:pt x="4104" y="18947"/>
                    <a:pt x="8652" y="20842"/>
                    <a:pt x="12062" y="21221"/>
                  </a:cubicBezTo>
                  <a:cubicBezTo>
                    <a:pt x="15473" y="21600"/>
                    <a:pt x="17746" y="20463"/>
                    <a:pt x="19168" y="17811"/>
                  </a:cubicBezTo>
                  <a:cubicBezTo>
                    <a:pt x="20589" y="15158"/>
                    <a:pt x="21157" y="10989"/>
                    <a:pt x="19168" y="7768"/>
                  </a:cubicBezTo>
                  <a:cubicBezTo>
                    <a:pt x="17178" y="4547"/>
                    <a:pt x="12631" y="2274"/>
                    <a:pt x="8936" y="1326"/>
                  </a:cubicBezTo>
                  <a:cubicBezTo>
                    <a:pt x="5241" y="379"/>
                    <a:pt x="2399" y="758"/>
                    <a:pt x="1262" y="1895"/>
                  </a:cubicBezTo>
                  <a:cubicBezTo>
                    <a:pt x="125" y="3032"/>
                    <a:pt x="694" y="4926"/>
                    <a:pt x="1262" y="68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1" name="Line"/>
            <p:cNvSpPr/>
            <p:nvPr/>
          </p:nvSpPr>
          <p:spPr>
            <a:xfrm>
              <a:off x="4610099" y="7078254"/>
              <a:ext cx="220697" cy="98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0612" fill="norm" stroke="1" extrusionOk="0">
                  <a:moveTo>
                    <a:pt x="0" y="4383"/>
                  </a:moveTo>
                  <a:cubicBezTo>
                    <a:pt x="206" y="6587"/>
                    <a:pt x="411" y="8791"/>
                    <a:pt x="411" y="10995"/>
                  </a:cubicBezTo>
                  <a:cubicBezTo>
                    <a:pt x="411" y="13199"/>
                    <a:pt x="206" y="15403"/>
                    <a:pt x="617" y="16505"/>
                  </a:cubicBezTo>
                  <a:cubicBezTo>
                    <a:pt x="1029" y="17607"/>
                    <a:pt x="2057" y="17607"/>
                    <a:pt x="4423" y="18048"/>
                  </a:cubicBezTo>
                  <a:cubicBezTo>
                    <a:pt x="6789" y="18489"/>
                    <a:pt x="10491" y="19371"/>
                    <a:pt x="12857" y="20032"/>
                  </a:cubicBezTo>
                  <a:cubicBezTo>
                    <a:pt x="15223" y="20693"/>
                    <a:pt x="16251" y="21134"/>
                    <a:pt x="17486" y="19371"/>
                  </a:cubicBezTo>
                  <a:cubicBezTo>
                    <a:pt x="18720" y="17607"/>
                    <a:pt x="20160" y="13640"/>
                    <a:pt x="20880" y="9893"/>
                  </a:cubicBezTo>
                  <a:cubicBezTo>
                    <a:pt x="21600" y="6146"/>
                    <a:pt x="21600" y="2620"/>
                    <a:pt x="21086" y="1077"/>
                  </a:cubicBezTo>
                  <a:cubicBezTo>
                    <a:pt x="20571" y="-466"/>
                    <a:pt x="19543" y="-25"/>
                    <a:pt x="18514" y="4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2" name="Line"/>
            <p:cNvSpPr/>
            <p:nvPr/>
          </p:nvSpPr>
          <p:spPr>
            <a:xfrm>
              <a:off x="4692649" y="71818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3" name="Line"/>
            <p:cNvSpPr/>
            <p:nvPr/>
          </p:nvSpPr>
          <p:spPr>
            <a:xfrm>
              <a:off x="6751315" y="6035410"/>
              <a:ext cx="335542" cy="72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263" fill="norm" stroke="1" extrusionOk="0">
                  <a:moveTo>
                    <a:pt x="323" y="17666"/>
                  </a:moveTo>
                  <a:cubicBezTo>
                    <a:pt x="4616" y="14580"/>
                    <a:pt x="8909" y="11495"/>
                    <a:pt x="11995" y="9952"/>
                  </a:cubicBezTo>
                  <a:cubicBezTo>
                    <a:pt x="15080" y="8409"/>
                    <a:pt x="16959" y="8409"/>
                    <a:pt x="18300" y="8409"/>
                  </a:cubicBezTo>
                  <a:cubicBezTo>
                    <a:pt x="19642" y="8409"/>
                    <a:pt x="20447" y="8409"/>
                    <a:pt x="20514" y="9335"/>
                  </a:cubicBezTo>
                  <a:cubicBezTo>
                    <a:pt x="20581" y="10260"/>
                    <a:pt x="19910" y="12112"/>
                    <a:pt x="17697" y="13963"/>
                  </a:cubicBezTo>
                  <a:cubicBezTo>
                    <a:pt x="15483" y="15815"/>
                    <a:pt x="11726" y="17666"/>
                    <a:pt x="9110" y="18900"/>
                  </a:cubicBezTo>
                  <a:cubicBezTo>
                    <a:pt x="6494" y="20135"/>
                    <a:pt x="5018" y="20752"/>
                    <a:pt x="3811" y="21060"/>
                  </a:cubicBezTo>
                  <a:cubicBezTo>
                    <a:pt x="2603" y="21369"/>
                    <a:pt x="1664" y="21369"/>
                    <a:pt x="1597" y="20752"/>
                  </a:cubicBezTo>
                  <a:cubicBezTo>
                    <a:pt x="1530" y="20135"/>
                    <a:pt x="2335" y="18900"/>
                    <a:pt x="4817" y="17666"/>
                  </a:cubicBezTo>
                  <a:cubicBezTo>
                    <a:pt x="7299" y="16432"/>
                    <a:pt x="11458" y="15198"/>
                    <a:pt x="14074" y="14889"/>
                  </a:cubicBezTo>
                  <a:cubicBezTo>
                    <a:pt x="16690" y="14580"/>
                    <a:pt x="17764" y="15198"/>
                    <a:pt x="17898" y="16123"/>
                  </a:cubicBezTo>
                  <a:cubicBezTo>
                    <a:pt x="18032" y="17049"/>
                    <a:pt x="17227" y="18283"/>
                    <a:pt x="15282" y="18592"/>
                  </a:cubicBezTo>
                  <a:cubicBezTo>
                    <a:pt x="13336" y="18900"/>
                    <a:pt x="10251" y="18283"/>
                    <a:pt x="8372" y="17666"/>
                  </a:cubicBezTo>
                  <a:cubicBezTo>
                    <a:pt x="6494" y="17049"/>
                    <a:pt x="5823" y="16432"/>
                    <a:pt x="5823" y="14889"/>
                  </a:cubicBezTo>
                  <a:cubicBezTo>
                    <a:pt x="5823" y="13346"/>
                    <a:pt x="6494" y="10878"/>
                    <a:pt x="8976" y="8409"/>
                  </a:cubicBezTo>
                  <a:cubicBezTo>
                    <a:pt x="11458" y="5940"/>
                    <a:pt x="15751" y="3472"/>
                    <a:pt x="18233" y="1929"/>
                  </a:cubicBezTo>
                  <a:cubicBezTo>
                    <a:pt x="20715" y="386"/>
                    <a:pt x="21386" y="-231"/>
                    <a:pt x="21252" y="78"/>
                  </a:cubicBezTo>
                  <a:cubicBezTo>
                    <a:pt x="21118" y="386"/>
                    <a:pt x="20179" y="1620"/>
                    <a:pt x="17428" y="3472"/>
                  </a:cubicBezTo>
                  <a:cubicBezTo>
                    <a:pt x="14678" y="5323"/>
                    <a:pt x="10116" y="7792"/>
                    <a:pt x="7366" y="9335"/>
                  </a:cubicBezTo>
                  <a:cubicBezTo>
                    <a:pt x="4616" y="10878"/>
                    <a:pt x="3677" y="11495"/>
                    <a:pt x="2603" y="12112"/>
                  </a:cubicBezTo>
                  <a:cubicBezTo>
                    <a:pt x="1530" y="12729"/>
                    <a:pt x="323" y="13346"/>
                    <a:pt x="54" y="13655"/>
                  </a:cubicBezTo>
                  <a:cubicBezTo>
                    <a:pt x="-214" y="13963"/>
                    <a:pt x="457" y="13963"/>
                    <a:pt x="3475" y="13655"/>
                  </a:cubicBezTo>
                  <a:cubicBezTo>
                    <a:pt x="6494" y="13346"/>
                    <a:pt x="11861" y="12729"/>
                    <a:pt x="15147" y="12420"/>
                  </a:cubicBezTo>
                  <a:cubicBezTo>
                    <a:pt x="18434" y="12112"/>
                    <a:pt x="19642" y="12112"/>
                    <a:pt x="20849" y="121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4" name="Line"/>
            <p:cNvSpPr/>
            <p:nvPr/>
          </p:nvSpPr>
          <p:spPr>
            <a:xfrm>
              <a:off x="7048499" y="6089650"/>
              <a:ext cx="46990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27" y="2908"/>
                    <a:pt x="5254" y="5815"/>
                    <a:pt x="7930" y="8585"/>
                  </a:cubicBezTo>
                  <a:cubicBezTo>
                    <a:pt x="10605" y="11354"/>
                    <a:pt x="13330" y="13985"/>
                    <a:pt x="15616" y="16131"/>
                  </a:cubicBezTo>
                  <a:cubicBezTo>
                    <a:pt x="17903" y="18277"/>
                    <a:pt x="19751" y="19938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5" name="Line"/>
            <p:cNvSpPr/>
            <p:nvPr/>
          </p:nvSpPr>
          <p:spPr>
            <a:xfrm>
              <a:off x="7061199" y="6080389"/>
              <a:ext cx="228601" cy="149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0" fill="norm" stroke="1" extrusionOk="0">
                  <a:moveTo>
                    <a:pt x="0" y="4912"/>
                  </a:moveTo>
                  <a:cubicBezTo>
                    <a:pt x="600" y="9412"/>
                    <a:pt x="1200" y="13912"/>
                    <a:pt x="1600" y="16912"/>
                  </a:cubicBezTo>
                  <a:cubicBezTo>
                    <a:pt x="2000" y="19912"/>
                    <a:pt x="2200" y="21412"/>
                    <a:pt x="2300" y="21112"/>
                  </a:cubicBezTo>
                  <a:cubicBezTo>
                    <a:pt x="2400" y="20812"/>
                    <a:pt x="2400" y="18712"/>
                    <a:pt x="2300" y="15712"/>
                  </a:cubicBezTo>
                  <a:cubicBezTo>
                    <a:pt x="2200" y="12712"/>
                    <a:pt x="2000" y="8812"/>
                    <a:pt x="2200" y="6112"/>
                  </a:cubicBezTo>
                  <a:cubicBezTo>
                    <a:pt x="2400" y="3412"/>
                    <a:pt x="3000" y="1912"/>
                    <a:pt x="6000" y="1012"/>
                  </a:cubicBezTo>
                  <a:cubicBezTo>
                    <a:pt x="9000" y="112"/>
                    <a:pt x="14400" y="-188"/>
                    <a:pt x="17400" y="112"/>
                  </a:cubicBezTo>
                  <a:cubicBezTo>
                    <a:pt x="20400" y="412"/>
                    <a:pt x="21000" y="1312"/>
                    <a:pt x="21600" y="22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3" name="Drawing"/>
          <p:cNvGrpSpPr/>
          <p:nvPr/>
        </p:nvGrpSpPr>
        <p:grpSpPr>
          <a:xfrm>
            <a:off x="638915" y="1009650"/>
            <a:ext cx="12347102" cy="8591550"/>
            <a:chOff x="0" y="-12700"/>
            <a:chExt cx="12347101" cy="8591550"/>
          </a:xfrm>
        </p:grpSpPr>
        <p:sp>
          <p:nvSpPr>
            <p:cNvPr id="373" name="Line"/>
            <p:cNvSpPr/>
            <p:nvPr/>
          </p:nvSpPr>
          <p:spPr>
            <a:xfrm>
              <a:off x="781875" y="627583"/>
              <a:ext cx="173060" cy="425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7" h="21180" fill="norm" stroke="1" extrusionOk="0">
                  <a:moveTo>
                    <a:pt x="20777" y="1949"/>
                  </a:moveTo>
                  <a:cubicBezTo>
                    <a:pt x="18490" y="1212"/>
                    <a:pt x="16203" y="474"/>
                    <a:pt x="13026" y="158"/>
                  </a:cubicBezTo>
                  <a:cubicBezTo>
                    <a:pt x="9850" y="-158"/>
                    <a:pt x="5784" y="-53"/>
                    <a:pt x="3116" y="948"/>
                  </a:cubicBezTo>
                  <a:cubicBezTo>
                    <a:pt x="448" y="1949"/>
                    <a:pt x="-823" y="3846"/>
                    <a:pt x="575" y="5690"/>
                  </a:cubicBezTo>
                  <a:cubicBezTo>
                    <a:pt x="1972" y="7534"/>
                    <a:pt x="6038" y="9325"/>
                    <a:pt x="9850" y="11169"/>
                  </a:cubicBezTo>
                  <a:cubicBezTo>
                    <a:pt x="13662" y="13013"/>
                    <a:pt x="17219" y="14909"/>
                    <a:pt x="18236" y="16595"/>
                  </a:cubicBezTo>
                  <a:cubicBezTo>
                    <a:pt x="19252" y="18281"/>
                    <a:pt x="17728" y="19756"/>
                    <a:pt x="15568" y="20546"/>
                  </a:cubicBezTo>
                  <a:cubicBezTo>
                    <a:pt x="13408" y="21337"/>
                    <a:pt x="10612" y="21442"/>
                    <a:pt x="8706" y="20546"/>
                  </a:cubicBezTo>
                  <a:cubicBezTo>
                    <a:pt x="6801" y="19651"/>
                    <a:pt x="5784" y="17754"/>
                    <a:pt x="6038" y="16121"/>
                  </a:cubicBezTo>
                  <a:cubicBezTo>
                    <a:pt x="6292" y="14488"/>
                    <a:pt x="7817" y="13118"/>
                    <a:pt x="9342" y="117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1001097" y="654050"/>
              <a:ext cx="430088" cy="385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80" fill="norm" stroke="1" extrusionOk="0">
                  <a:moveTo>
                    <a:pt x="1502" y="0"/>
                  </a:moveTo>
                  <a:cubicBezTo>
                    <a:pt x="1926" y="470"/>
                    <a:pt x="2349" y="939"/>
                    <a:pt x="2402" y="2700"/>
                  </a:cubicBezTo>
                  <a:cubicBezTo>
                    <a:pt x="2455" y="4461"/>
                    <a:pt x="2138" y="7513"/>
                    <a:pt x="2085" y="10389"/>
                  </a:cubicBezTo>
                  <a:cubicBezTo>
                    <a:pt x="2032" y="13265"/>
                    <a:pt x="2243" y="15965"/>
                    <a:pt x="2614" y="17843"/>
                  </a:cubicBezTo>
                  <a:cubicBezTo>
                    <a:pt x="2985" y="19722"/>
                    <a:pt x="3514" y="20778"/>
                    <a:pt x="4043" y="21189"/>
                  </a:cubicBezTo>
                  <a:cubicBezTo>
                    <a:pt x="4573" y="21600"/>
                    <a:pt x="5102" y="21365"/>
                    <a:pt x="5526" y="20309"/>
                  </a:cubicBezTo>
                  <a:cubicBezTo>
                    <a:pt x="5949" y="19252"/>
                    <a:pt x="6267" y="17374"/>
                    <a:pt x="6108" y="15907"/>
                  </a:cubicBezTo>
                  <a:cubicBezTo>
                    <a:pt x="5949" y="14439"/>
                    <a:pt x="5314" y="13383"/>
                    <a:pt x="4732" y="12737"/>
                  </a:cubicBezTo>
                  <a:cubicBezTo>
                    <a:pt x="4149" y="12091"/>
                    <a:pt x="3620" y="11857"/>
                    <a:pt x="2932" y="11798"/>
                  </a:cubicBezTo>
                  <a:cubicBezTo>
                    <a:pt x="2243" y="11739"/>
                    <a:pt x="1396" y="11857"/>
                    <a:pt x="814" y="12150"/>
                  </a:cubicBezTo>
                  <a:cubicBezTo>
                    <a:pt x="232" y="12443"/>
                    <a:pt x="-86" y="12913"/>
                    <a:pt x="20" y="13207"/>
                  </a:cubicBezTo>
                  <a:cubicBezTo>
                    <a:pt x="126" y="13500"/>
                    <a:pt x="655" y="13617"/>
                    <a:pt x="2138" y="13441"/>
                  </a:cubicBezTo>
                  <a:cubicBezTo>
                    <a:pt x="3620" y="13265"/>
                    <a:pt x="6055" y="12796"/>
                    <a:pt x="7855" y="12209"/>
                  </a:cubicBezTo>
                  <a:cubicBezTo>
                    <a:pt x="9655" y="11622"/>
                    <a:pt x="10820" y="10917"/>
                    <a:pt x="11561" y="10272"/>
                  </a:cubicBezTo>
                  <a:cubicBezTo>
                    <a:pt x="12302" y="9626"/>
                    <a:pt x="12620" y="9039"/>
                    <a:pt x="12514" y="8746"/>
                  </a:cubicBezTo>
                  <a:cubicBezTo>
                    <a:pt x="12408" y="8452"/>
                    <a:pt x="11879" y="8452"/>
                    <a:pt x="11349" y="8511"/>
                  </a:cubicBezTo>
                  <a:cubicBezTo>
                    <a:pt x="10820" y="8570"/>
                    <a:pt x="10290" y="8687"/>
                    <a:pt x="9655" y="9567"/>
                  </a:cubicBezTo>
                  <a:cubicBezTo>
                    <a:pt x="9020" y="10448"/>
                    <a:pt x="8279" y="12091"/>
                    <a:pt x="8067" y="13676"/>
                  </a:cubicBezTo>
                  <a:cubicBezTo>
                    <a:pt x="7855" y="15261"/>
                    <a:pt x="8173" y="16787"/>
                    <a:pt x="8808" y="17785"/>
                  </a:cubicBezTo>
                  <a:cubicBezTo>
                    <a:pt x="9443" y="18783"/>
                    <a:pt x="10396" y="19252"/>
                    <a:pt x="12038" y="19135"/>
                  </a:cubicBezTo>
                  <a:cubicBezTo>
                    <a:pt x="13679" y="19017"/>
                    <a:pt x="16008" y="18313"/>
                    <a:pt x="17702" y="17609"/>
                  </a:cubicBezTo>
                  <a:cubicBezTo>
                    <a:pt x="19396" y="16904"/>
                    <a:pt x="20455" y="16200"/>
                    <a:pt x="21514" y="1549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1431134" y="740128"/>
              <a:ext cx="165416" cy="398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045" fill="norm" stroke="1" extrusionOk="0">
                  <a:moveTo>
                    <a:pt x="816" y="5521"/>
                  </a:moveTo>
                  <a:cubicBezTo>
                    <a:pt x="276" y="8095"/>
                    <a:pt x="-264" y="10669"/>
                    <a:pt x="141" y="13747"/>
                  </a:cubicBezTo>
                  <a:cubicBezTo>
                    <a:pt x="546" y="16824"/>
                    <a:pt x="1896" y="20406"/>
                    <a:pt x="2301" y="20965"/>
                  </a:cubicBezTo>
                  <a:cubicBezTo>
                    <a:pt x="2706" y="21525"/>
                    <a:pt x="2166" y="19063"/>
                    <a:pt x="2031" y="15761"/>
                  </a:cubicBezTo>
                  <a:cubicBezTo>
                    <a:pt x="1896" y="12460"/>
                    <a:pt x="2166" y="8319"/>
                    <a:pt x="2841" y="5577"/>
                  </a:cubicBezTo>
                  <a:cubicBezTo>
                    <a:pt x="3516" y="2835"/>
                    <a:pt x="4596" y="1492"/>
                    <a:pt x="5811" y="764"/>
                  </a:cubicBezTo>
                  <a:cubicBezTo>
                    <a:pt x="7026" y="37"/>
                    <a:pt x="8376" y="-75"/>
                    <a:pt x="10266" y="37"/>
                  </a:cubicBezTo>
                  <a:cubicBezTo>
                    <a:pt x="12156" y="149"/>
                    <a:pt x="14586" y="485"/>
                    <a:pt x="16746" y="1548"/>
                  </a:cubicBezTo>
                  <a:cubicBezTo>
                    <a:pt x="18906" y="2611"/>
                    <a:pt x="20796" y="4402"/>
                    <a:pt x="21066" y="5969"/>
                  </a:cubicBezTo>
                  <a:cubicBezTo>
                    <a:pt x="21336" y="7535"/>
                    <a:pt x="19986" y="8878"/>
                    <a:pt x="17151" y="9830"/>
                  </a:cubicBezTo>
                  <a:cubicBezTo>
                    <a:pt x="14316" y="10781"/>
                    <a:pt x="9996" y="11341"/>
                    <a:pt x="7161" y="11173"/>
                  </a:cubicBezTo>
                  <a:cubicBezTo>
                    <a:pt x="4326" y="11005"/>
                    <a:pt x="2976" y="10109"/>
                    <a:pt x="1626" y="92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1769851" y="642292"/>
              <a:ext cx="264584" cy="281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1382" y="2346"/>
                  </a:moveTo>
                  <a:cubicBezTo>
                    <a:pt x="691" y="1862"/>
                    <a:pt x="0" y="1379"/>
                    <a:pt x="0" y="895"/>
                  </a:cubicBezTo>
                  <a:cubicBezTo>
                    <a:pt x="0" y="412"/>
                    <a:pt x="691" y="-72"/>
                    <a:pt x="1642" y="9"/>
                  </a:cubicBezTo>
                  <a:cubicBezTo>
                    <a:pt x="2592" y="89"/>
                    <a:pt x="3802" y="734"/>
                    <a:pt x="4838" y="2346"/>
                  </a:cubicBezTo>
                  <a:cubicBezTo>
                    <a:pt x="5875" y="3958"/>
                    <a:pt x="6739" y="6537"/>
                    <a:pt x="6394" y="9438"/>
                  </a:cubicBezTo>
                  <a:cubicBezTo>
                    <a:pt x="6048" y="12340"/>
                    <a:pt x="4493" y="15564"/>
                    <a:pt x="3715" y="17579"/>
                  </a:cubicBezTo>
                  <a:cubicBezTo>
                    <a:pt x="2938" y="19594"/>
                    <a:pt x="2938" y="20400"/>
                    <a:pt x="3370" y="20883"/>
                  </a:cubicBezTo>
                  <a:cubicBezTo>
                    <a:pt x="3802" y="21367"/>
                    <a:pt x="4666" y="21528"/>
                    <a:pt x="7171" y="21447"/>
                  </a:cubicBezTo>
                  <a:cubicBezTo>
                    <a:pt x="9677" y="21367"/>
                    <a:pt x="13824" y="21044"/>
                    <a:pt x="16502" y="20722"/>
                  </a:cubicBezTo>
                  <a:cubicBezTo>
                    <a:pt x="19181" y="20400"/>
                    <a:pt x="20390" y="20077"/>
                    <a:pt x="21600" y="197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891434" y="1089997"/>
              <a:ext cx="812801" cy="78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5" fill="norm" stroke="1" extrusionOk="0">
                  <a:moveTo>
                    <a:pt x="0" y="21055"/>
                  </a:moveTo>
                  <a:cubicBezTo>
                    <a:pt x="1856" y="17076"/>
                    <a:pt x="3712" y="13097"/>
                    <a:pt x="5653" y="9687"/>
                  </a:cubicBezTo>
                  <a:cubicBezTo>
                    <a:pt x="7594" y="6276"/>
                    <a:pt x="9619" y="3434"/>
                    <a:pt x="11616" y="1729"/>
                  </a:cubicBezTo>
                  <a:cubicBezTo>
                    <a:pt x="13612" y="23"/>
                    <a:pt x="15581" y="-545"/>
                    <a:pt x="17241" y="592"/>
                  </a:cubicBezTo>
                  <a:cubicBezTo>
                    <a:pt x="18900" y="1729"/>
                    <a:pt x="20250" y="4571"/>
                    <a:pt x="21600" y="74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1297834" y="1092200"/>
              <a:ext cx="4953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46" y="19800"/>
                    <a:pt x="6092" y="18000"/>
                    <a:pt x="9277" y="15075"/>
                  </a:cubicBezTo>
                  <a:cubicBezTo>
                    <a:pt x="12462" y="12150"/>
                    <a:pt x="15785" y="8100"/>
                    <a:pt x="17862" y="5400"/>
                  </a:cubicBezTo>
                  <a:cubicBezTo>
                    <a:pt x="19938" y="2700"/>
                    <a:pt x="20769" y="135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2123334" y="819150"/>
              <a:ext cx="571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2186834" y="90805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2777384" y="596900"/>
              <a:ext cx="285751" cy="428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0" y="21387"/>
                  </a:moveTo>
                  <a:cubicBezTo>
                    <a:pt x="0" y="20110"/>
                    <a:pt x="0" y="18833"/>
                    <a:pt x="560" y="16599"/>
                  </a:cubicBezTo>
                  <a:cubicBezTo>
                    <a:pt x="1120" y="14365"/>
                    <a:pt x="2240" y="11172"/>
                    <a:pt x="3440" y="8353"/>
                  </a:cubicBezTo>
                  <a:cubicBezTo>
                    <a:pt x="4640" y="5533"/>
                    <a:pt x="5920" y="3086"/>
                    <a:pt x="6880" y="1702"/>
                  </a:cubicBezTo>
                  <a:cubicBezTo>
                    <a:pt x="7840" y="319"/>
                    <a:pt x="8480" y="0"/>
                    <a:pt x="9120" y="0"/>
                  </a:cubicBezTo>
                  <a:cubicBezTo>
                    <a:pt x="9760" y="0"/>
                    <a:pt x="10400" y="319"/>
                    <a:pt x="11040" y="1862"/>
                  </a:cubicBezTo>
                  <a:cubicBezTo>
                    <a:pt x="11680" y="3405"/>
                    <a:pt x="12320" y="6171"/>
                    <a:pt x="12880" y="8938"/>
                  </a:cubicBezTo>
                  <a:cubicBezTo>
                    <a:pt x="13440" y="11704"/>
                    <a:pt x="13920" y="14471"/>
                    <a:pt x="14240" y="16386"/>
                  </a:cubicBezTo>
                  <a:cubicBezTo>
                    <a:pt x="14560" y="18301"/>
                    <a:pt x="14720" y="19366"/>
                    <a:pt x="14720" y="20164"/>
                  </a:cubicBezTo>
                  <a:cubicBezTo>
                    <a:pt x="14720" y="20962"/>
                    <a:pt x="14560" y="21494"/>
                    <a:pt x="14160" y="21547"/>
                  </a:cubicBezTo>
                  <a:cubicBezTo>
                    <a:pt x="13760" y="21600"/>
                    <a:pt x="13120" y="21174"/>
                    <a:pt x="11840" y="20164"/>
                  </a:cubicBezTo>
                  <a:cubicBezTo>
                    <a:pt x="10560" y="19153"/>
                    <a:pt x="8640" y="17557"/>
                    <a:pt x="7440" y="16439"/>
                  </a:cubicBezTo>
                  <a:cubicBezTo>
                    <a:pt x="6240" y="15322"/>
                    <a:pt x="5760" y="14684"/>
                    <a:pt x="6080" y="14258"/>
                  </a:cubicBezTo>
                  <a:cubicBezTo>
                    <a:pt x="6400" y="13833"/>
                    <a:pt x="7520" y="13620"/>
                    <a:pt x="10240" y="13567"/>
                  </a:cubicBezTo>
                  <a:cubicBezTo>
                    <a:pt x="12960" y="13513"/>
                    <a:pt x="17280" y="13620"/>
                    <a:pt x="21600" y="137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3051228" y="606339"/>
              <a:ext cx="170657" cy="417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421" fill="norm" stroke="1" extrusionOk="0">
                  <a:moveTo>
                    <a:pt x="12700" y="13843"/>
                  </a:moveTo>
                  <a:cubicBezTo>
                    <a:pt x="11900" y="13192"/>
                    <a:pt x="11100" y="12541"/>
                    <a:pt x="10033" y="12107"/>
                  </a:cubicBezTo>
                  <a:cubicBezTo>
                    <a:pt x="8967" y="11673"/>
                    <a:pt x="7633" y="11456"/>
                    <a:pt x="6167" y="11890"/>
                  </a:cubicBezTo>
                  <a:cubicBezTo>
                    <a:pt x="4700" y="12324"/>
                    <a:pt x="3100" y="13409"/>
                    <a:pt x="2033" y="14820"/>
                  </a:cubicBezTo>
                  <a:cubicBezTo>
                    <a:pt x="967" y="16231"/>
                    <a:pt x="433" y="17968"/>
                    <a:pt x="167" y="19108"/>
                  </a:cubicBezTo>
                  <a:cubicBezTo>
                    <a:pt x="-100" y="20247"/>
                    <a:pt x="-100" y="20790"/>
                    <a:pt x="567" y="21116"/>
                  </a:cubicBezTo>
                  <a:cubicBezTo>
                    <a:pt x="1233" y="21441"/>
                    <a:pt x="2567" y="21550"/>
                    <a:pt x="4167" y="21224"/>
                  </a:cubicBezTo>
                  <a:cubicBezTo>
                    <a:pt x="5767" y="20899"/>
                    <a:pt x="7633" y="20139"/>
                    <a:pt x="9633" y="17968"/>
                  </a:cubicBezTo>
                  <a:cubicBezTo>
                    <a:pt x="11633" y="15797"/>
                    <a:pt x="13767" y="12215"/>
                    <a:pt x="14833" y="9176"/>
                  </a:cubicBezTo>
                  <a:cubicBezTo>
                    <a:pt x="15900" y="6137"/>
                    <a:pt x="15900" y="3640"/>
                    <a:pt x="15900" y="2121"/>
                  </a:cubicBezTo>
                  <a:cubicBezTo>
                    <a:pt x="15900" y="601"/>
                    <a:pt x="15900" y="59"/>
                    <a:pt x="15233" y="4"/>
                  </a:cubicBezTo>
                  <a:cubicBezTo>
                    <a:pt x="14567" y="-50"/>
                    <a:pt x="13233" y="384"/>
                    <a:pt x="12300" y="2229"/>
                  </a:cubicBezTo>
                  <a:cubicBezTo>
                    <a:pt x="11367" y="4075"/>
                    <a:pt x="10833" y="7331"/>
                    <a:pt x="12433" y="10370"/>
                  </a:cubicBezTo>
                  <a:cubicBezTo>
                    <a:pt x="14033" y="13409"/>
                    <a:pt x="17767" y="16231"/>
                    <a:pt x="21500" y="190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3232067" y="544968"/>
              <a:ext cx="129518" cy="439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552" fill="norm" stroke="1" extrusionOk="0">
                  <a:moveTo>
                    <a:pt x="19228" y="15633"/>
                  </a:moveTo>
                  <a:cubicBezTo>
                    <a:pt x="17137" y="14906"/>
                    <a:pt x="15047" y="14179"/>
                    <a:pt x="12434" y="13971"/>
                  </a:cubicBezTo>
                  <a:cubicBezTo>
                    <a:pt x="9821" y="13764"/>
                    <a:pt x="6686" y="14075"/>
                    <a:pt x="4421" y="15062"/>
                  </a:cubicBezTo>
                  <a:cubicBezTo>
                    <a:pt x="2157" y="16048"/>
                    <a:pt x="763" y="17710"/>
                    <a:pt x="241" y="18800"/>
                  </a:cubicBezTo>
                  <a:cubicBezTo>
                    <a:pt x="-282" y="19890"/>
                    <a:pt x="66" y="20410"/>
                    <a:pt x="1112" y="20825"/>
                  </a:cubicBezTo>
                  <a:cubicBezTo>
                    <a:pt x="2157" y="21240"/>
                    <a:pt x="3899" y="21552"/>
                    <a:pt x="5466" y="21552"/>
                  </a:cubicBezTo>
                  <a:cubicBezTo>
                    <a:pt x="7034" y="21552"/>
                    <a:pt x="8428" y="21240"/>
                    <a:pt x="10692" y="19839"/>
                  </a:cubicBezTo>
                  <a:cubicBezTo>
                    <a:pt x="12957" y="18437"/>
                    <a:pt x="16092" y="15944"/>
                    <a:pt x="17834" y="12985"/>
                  </a:cubicBezTo>
                  <a:cubicBezTo>
                    <a:pt x="19576" y="10025"/>
                    <a:pt x="19924" y="6598"/>
                    <a:pt x="20099" y="4521"/>
                  </a:cubicBezTo>
                  <a:cubicBezTo>
                    <a:pt x="20273" y="2444"/>
                    <a:pt x="20273" y="1717"/>
                    <a:pt x="19924" y="1094"/>
                  </a:cubicBezTo>
                  <a:cubicBezTo>
                    <a:pt x="19576" y="471"/>
                    <a:pt x="18879" y="-48"/>
                    <a:pt x="18008" y="4"/>
                  </a:cubicBezTo>
                  <a:cubicBezTo>
                    <a:pt x="17137" y="56"/>
                    <a:pt x="16092" y="679"/>
                    <a:pt x="15395" y="2652"/>
                  </a:cubicBezTo>
                  <a:cubicBezTo>
                    <a:pt x="14699" y="4625"/>
                    <a:pt x="14350" y="7948"/>
                    <a:pt x="15395" y="10960"/>
                  </a:cubicBezTo>
                  <a:cubicBezTo>
                    <a:pt x="16441" y="13971"/>
                    <a:pt x="18879" y="16671"/>
                    <a:pt x="21318" y="1937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3429317" y="647700"/>
              <a:ext cx="8468" cy="24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0" fill="norm" stroke="1" extrusionOk="0">
                  <a:moveTo>
                    <a:pt x="5400" y="17573"/>
                  </a:moveTo>
                  <a:cubicBezTo>
                    <a:pt x="5400" y="19220"/>
                    <a:pt x="5400" y="20868"/>
                    <a:pt x="8100" y="21234"/>
                  </a:cubicBezTo>
                  <a:cubicBezTo>
                    <a:pt x="10800" y="21600"/>
                    <a:pt x="16200" y="20685"/>
                    <a:pt x="13500" y="17756"/>
                  </a:cubicBezTo>
                  <a:cubicBezTo>
                    <a:pt x="10800" y="14827"/>
                    <a:pt x="0" y="9885"/>
                    <a:pt x="0" y="6590"/>
                  </a:cubicBezTo>
                  <a:cubicBezTo>
                    <a:pt x="0" y="3295"/>
                    <a:pt x="10800" y="1647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3533504" y="552450"/>
              <a:ext cx="56681" cy="380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47" fill="norm" stroke="1" extrusionOk="0">
                  <a:moveTo>
                    <a:pt x="16622" y="0"/>
                  </a:moveTo>
                  <a:cubicBezTo>
                    <a:pt x="11822" y="3360"/>
                    <a:pt x="7022" y="6720"/>
                    <a:pt x="4222" y="9780"/>
                  </a:cubicBezTo>
                  <a:cubicBezTo>
                    <a:pt x="1422" y="12840"/>
                    <a:pt x="622" y="15600"/>
                    <a:pt x="222" y="17340"/>
                  </a:cubicBezTo>
                  <a:cubicBezTo>
                    <a:pt x="-178" y="19080"/>
                    <a:pt x="-178" y="19800"/>
                    <a:pt x="1422" y="20400"/>
                  </a:cubicBezTo>
                  <a:cubicBezTo>
                    <a:pt x="3022" y="21000"/>
                    <a:pt x="6222" y="21480"/>
                    <a:pt x="9822" y="21540"/>
                  </a:cubicBezTo>
                  <a:cubicBezTo>
                    <a:pt x="13422" y="21600"/>
                    <a:pt x="17422" y="21240"/>
                    <a:pt x="21422" y="2088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3501284" y="768350"/>
              <a:ext cx="825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646" y="0"/>
                  </a:moveTo>
                  <a:cubicBezTo>
                    <a:pt x="3323" y="0"/>
                    <a:pt x="0" y="0"/>
                    <a:pt x="0" y="0"/>
                  </a:cubicBezTo>
                  <a:cubicBezTo>
                    <a:pt x="0" y="0"/>
                    <a:pt x="3323" y="0"/>
                    <a:pt x="7477" y="3600"/>
                  </a:cubicBezTo>
                  <a:cubicBezTo>
                    <a:pt x="11631" y="7200"/>
                    <a:pt x="16615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3673375" y="660400"/>
              <a:ext cx="37460" cy="202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323" fill="norm" stroke="1" extrusionOk="0">
                  <a:moveTo>
                    <a:pt x="6836" y="17369"/>
                  </a:moveTo>
                  <a:cubicBezTo>
                    <a:pt x="4436" y="19151"/>
                    <a:pt x="2036" y="20932"/>
                    <a:pt x="836" y="21266"/>
                  </a:cubicBezTo>
                  <a:cubicBezTo>
                    <a:pt x="-364" y="21600"/>
                    <a:pt x="-364" y="20487"/>
                    <a:pt x="1436" y="17369"/>
                  </a:cubicBezTo>
                  <a:cubicBezTo>
                    <a:pt x="3236" y="14252"/>
                    <a:pt x="6836" y="9130"/>
                    <a:pt x="10436" y="5901"/>
                  </a:cubicBezTo>
                  <a:cubicBezTo>
                    <a:pt x="14036" y="2672"/>
                    <a:pt x="17636" y="1336"/>
                    <a:pt x="2123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3722320" y="692150"/>
              <a:ext cx="102815" cy="176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85" fill="norm" stroke="1" extrusionOk="0">
                  <a:moveTo>
                    <a:pt x="14800" y="0"/>
                  </a:moveTo>
                  <a:cubicBezTo>
                    <a:pt x="10392" y="3086"/>
                    <a:pt x="5983" y="6171"/>
                    <a:pt x="3339" y="9386"/>
                  </a:cubicBezTo>
                  <a:cubicBezTo>
                    <a:pt x="694" y="12600"/>
                    <a:pt x="-188" y="15943"/>
                    <a:pt x="32" y="18129"/>
                  </a:cubicBezTo>
                  <a:cubicBezTo>
                    <a:pt x="253" y="20314"/>
                    <a:pt x="1575" y="21343"/>
                    <a:pt x="4220" y="21471"/>
                  </a:cubicBezTo>
                  <a:cubicBezTo>
                    <a:pt x="6865" y="21600"/>
                    <a:pt x="10832" y="20829"/>
                    <a:pt x="13918" y="18129"/>
                  </a:cubicBezTo>
                  <a:cubicBezTo>
                    <a:pt x="17004" y="15429"/>
                    <a:pt x="19208" y="10800"/>
                    <a:pt x="21412" y="617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3850534" y="723190"/>
              <a:ext cx="171451" cy="140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1" fill="norm" stroke="1" extrusionOk="0">
                  <a:moveTo>
                    <a:pt x="0" y="2012"/>
                  </a:moveTo>
                  <a:cubicBezTo>
                    <a:pt x="1067" y="6777"/>
                    <a:pt x="2133" y="11542"/>
                    <a:pt x="2667" y="14877"/>
                  </a:cubicBezTo>
                  <a:cubicBezTo>
                    <a:pt x="3200" y="18212"/>
                    <a:pt x="3200" y="20118"/>
                    <a:pt x="3333" y="20118"/>
                  </a:cubicBezTo>
                  <a:cubicBezTo>
                    <a:pt x="3467" y="20118"/>
                    <a:pt x="3733" y="18212"/>
                    <a:pt x="4533" y="15353"/>
                  </a:cubicBezTo>
                  <a:cubicBezTo>
                    <a:pt x="5333" y="12495"/>
                    <a:pt x="6667" y="8683"/>
                    <a:pt x="7733" y="5983"/>
                  </a:cubicBezTo>
                  <a:cubicBezTo>
                    <a:pt x="8800" y="3283"/>
                    <a:pt x="9600" y="1695"/>
                    <a:pt x="10667" y="742"/>
                  </a:cubicBezTo>
                  <a:cubicBezTo>
                    <a:pt x="11733" y="-211"/>
                    <a:pt x="13067" y="-529"/>
                    <a:pt x="14000" y="1536"/>
                  </a:cubicBezTo>
                  <a:cubicBezTo>
                    <a:pt x="14933" y="3600"/>
                    <a:pt x="15467" y="8047"/>
                    <a:pt x="16667" y="11700"/>
                  </a:cubicBezTo>
                  <a:cubicBezTo>
                    <a:pt x="17867" y="15353"/>
                    <a:pt x="19733" y="18212"/>
                    <a:pt x="21600" y="2107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4031737" y="510116"/>
              <a:ext cx="471343" cy="628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600" fill="norm" stroke="1" extrusionOk="0">
                  <a:moveTo>
                    <a:pt x="1286" y="11709"/>
                  </a:moveTo>
                  <a:cubicBezTo>
                    <a:pt x="1766" y="10836"/>
                    <a:pt x="2246" y="9964"/>
                    <a:pt x="2438" y="9309"/>
                  </a:cubicBezTo>
                  <a:cubicBezTo>
                    <a:pt x="2630" y="8655"/>
                    <a:pt x="2534" y="8218"/>
                    <a:pt x="2246" y="8000"/>
                  </a:cubicBezTo>
                  <a:cubicBezTo>
                    <a:pt x="1958" y="7782"/>
                    <a:pt x="1478" y="7782"/>
                    <a:pt x="1094" y="7927"/>
                  </a:cubicBezTo>
                  <a:cubicBezTo>
                    <a:pt x="710" y="8073"/>
                    <a:pt x="422" y="8364"/>
                    <a:pt x="230" y="8873"/>
                  </a:cubicBezTo>
                  <a:cubicBezTo>
                    <a:pt x="38" y="9382"/>
                    <a:pt x="-58" y="10109"/>
                    <a:pt x="38" y="10618"/>
                  </a:cubicBezTo>
                  <a:cubicBezTo>
                    <a:pt x="134" y="11127"/>
                    <a:pt x="422" y="11418"/>
                    <a:pt x="806" y="11600"/>
                  </a:cubicBezTo>
                  <a:cubicBezTo>
                    <a:pt x="1190" y="11782"/>
                    <a:pt x="1670" y="11855"/>
                    <a:pt x="2102" y="11636"/>
                  </a:cubicBezTo>
                  <a:cubicBezTo>
                    <a:pt x="2534" y="11418"/>
                    <a:pt x="2918" y="10909"/>
                    <a:pt x="3350" y="10618"/>
                  </a:cubicBezTo>
                  <a:cubicBezTo>
                    <a:pt x="3782" y="10327"/>
                    <a:pt x="4262" y="10255"/>
                    <a:pt x="4982" y="9782"/>
                  </a:cubicBezTo>
                  <a:cubicBezTo>
                    <a:pt x="5702" y="9309"/>
                    <a:pt x="6662" y="8436"/>
                    <a:pt x="7526" y="7055"/>
                  </a:cubicBezTo>
                  <a:cubicBezTo>
                    <a:pt x="8390" y="5673"/>
                    <a:pt x="9158" y="3782"/>
                    <a:pt x="9542" y="2618"/>
                  </a:cubicBezTo>
                  <a:cubicBezTo>
                    <a:pt x="9926" y="1455"/>
                    <a:pt x="9926" y="1018"/>
                    <a:pt x="9782" y="655"/>
                  </a:cubicBezTo>
                  <a:cubicBezTo>
                    <a:pt x="9638" y="291"/>
                    <a:pt x="9350" y="0"/>
                    <a:pt x="9062" y="0"/>
                  </a:cubicBezTo>
                  <a:cubicBezTo>
                    <a:pt x="8774" y="0"/>
                    <a:pt x="8486" y="291"/>
                    <a:pt x="8102" y="1382"/>
                  </a:cubicBezTo>
                  <a:cubicBezTo>
                    <a:pt x="7718" y="2473"/>
                    <a:pt x="7238" y="4364"/>
                    <a:pt x="6998" y="6036"/>
                  </a:cubicBezTo>
                  <a:cubicBezTo>
                    <a:pt x="6758" y="7709"/>
                    <a:pt x="6758" y="9164"/>
                    <a:pt x="6806" y="10073"/>
                  </a:cubicBezTo>
                  <a:cubicBezTo>
                    <a:pt x="6854" y="10982"/>
                    <a:pt x="6950" y="11345"/>
                    <a:pt x="7286" y="11600"/>
                  </a:cubicBezTo>
                  <a:cubicBezTo>
                    <a:pt x="7622" y="11855"/>
                    <a:pt x="8198" y="12000"/>
                    <a:pt x="8774" y="11855"/>
                  </a:cubicBezTo>
                  <a:cubicBezTo>
                    <a:pt x="9350" y="11709"/>
                    <a:pt x="9926" y="11273"/>
                    <a:pt x="10838" y="10036"/>
                  </a:cubicBezTo>
                  <a:cubicBezTo>
                    <a:pt x="11750" y="8800"/>
                    <a:pt x="12998" y="6764"/>
                    <a:pt x="13670" y="5527"/>
                  </a:cubicBezTo>
                  <a:cubicBezTo>
                    <a:pt x="14342" y="4291"/>
                    <a:pt x="14438" y="3855"/>
                    <a:pt x="14534" y="3418"/>
                  </a:cubicBezTo>
                  <a:cubicBezTo>
                    <a:pt x="14630" y="2982"/>
                    <a:pt x="14726" y="2545"/>
                    <a:pt x="14582" y="2509"/>
                  </a:cubicBezTo>
                  <a:cubicBezTo>
                    <a:pt x="14438" y="2473"/>
                    <a:pt x="14054" y="2836"/>
                    <a:pt x="13718" y="3782"/>
                  </a:cubicBezTo>
                  <a:cubicBezTo>
                    <a:pt x="13382" y="4727"/>
                    <a:pt x="13094" y="6255"/>
                    <a:pt x="12950" y="7273"/>
                  </a:cubicBezTo>
                  <a:cubicBezTo>
                    <a:pt x="12806" y="8291"/>
                    <a:pt x="12806" y="8800"/>
                    <a:pt x="12854" y="9273"/>
                  </a:cubicBezTo>
                  <a:cubicBezTo>
                    <a:pt x="12902" y="9745"/>
                    <a:pt x="12998" y="10182"/>
                    <a:pt x="13286" y="10400"/>
                  </a:cubicBezTo>
                  <a:cubicBezTo>
                    <a:pt x="13574" y="10618"/>
                    <a:pt x="14054" y="10618"/>
                    <a:pt x="14678" y="10255"/>
                  </a:cubicBezTo>
                  <a:cubicBezTo>
                    <a:pt x="15302" y="9891"/>
                    <a:pt x="16070" y="9164"/>
                    <a:pt x="16502" y="8618"/>
                  </a:cubicBezTo>
                  <a:cubicBezTo>
                    <a:pt x="16934" y="8073"/>
                    <a:pt x="17030" y="7709"/>
                    <a:pt x="17078" y="7818"/>
                  </a:cubicBezTo>
                  <a:cubicBezTo>
                    <a:pt x="17126" y="7927"/>
                    <a:pt x="17126" y="8509"/>
                    <a:pt x="17366" y="8836"/>
                  </a:cubicBezTo>
                  <a:cubicBezTo>
                    <a:pt x="17606" y="9164"/>
                    <a:pt x="18086" y="9236"/>
                    <a:pt x="18470" y="9418"/>
                  </a:cubicBezTo>
                  <a:cubicBezTo>
                    <a:pt x="18854" y="9600"/>
                    <a:pt x="19142" y="9891"/>
                    <a:pt x="19670" y="11200"/>
                  </a:cubicBezTo>
                  <a:cubicBezTo>
                    <a:pt x="20198" y="12509"/>
                    <a:pt x="20966" y="14836"/>
                    <a:pt x="21254" y="16618"/>
                  </a:cubicBezTo>
                  <a:cubicBezTo>
                    <a:pt x="21542" y="18400"/>
                    <a:pt x="21350" y="19636"/>
                    <a:pt x="20438" y="20436"/>
                  </a:cubicBezTo>
                  <a:cubicBezTo>
                    <a:pt x="19526" y="21236"/>
                    <a:pt x="17894" y="21600"/>
                    <a:pt x="16742" y="21600"/>
                  </a:cubicBezTo>
                  <a:cubicBezTo>
                    <a:pt x="15590" y="21600"/>
                    <a:pt x="14918" y="21236"/>
                    <a:pt x="14246" y="208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5009141" y="695598"/>
              <a:ext cx="62846" cy="232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1" h="21204" fill="norm" stroke="1" extrusionOk="0">
                  <a:moveTo>
                    <a:pt x="17298" y="6629"/>
                  </a:moveTo>
                  <a:cubicBezTo>
                    <a:pt x="15948" y="5665"/>
                    <a:pt x="14598" y="4700"/>
                    <a:pt x="14598" y="3447"/>
                  </a:cubicBezTo>
                  <a:cubicBezTo>
                    <a:pt x="14598" y="2193"/>
                    <a:pt x="15948" y="650"/>
                    <a:pt x="14261" y="168"/>
                  </a:cubicBezTo>
                  <a:cubicBezTo>
                    <a:pt x="12573" y="-314"/>
                    <a:pt x="7848" y="265"/>
                    <a:pt x="4473" y="1615"/>
                  </a:cubicBezTo>
                  <a:cubicBezTo>
                    <a:pt x="1098" y="2965"/>
                    <a:pt x="-927" y="5086"/>
                    <a:pt x="423" y="7497"/>
                  </a:cubicBezTo>
                  <a:cubicBezTo>
                    <a:pt x="1773" y="9907"/>
                    <a:pt x="6498" y="12607"/>
                    <a:pt x="10210" y="14343"/>
                  </a:cubicBezTo>
                  <a:cubicBezTo>
                    <a:pt x="13923" y="16079"/>
                    <a:pt x="16623" y="16850"/>
                    <a:pt x="18311" y="17718"/>
                  </a:cubicBezTo>
                  <a:cubicBezTo>
                    <a:pt x="19998" y="18586"/>
                    <a:pt x="20673" y="19550"/>
                    <a:pt x="19323" y="20225"/>
                  </a:cubicBezTo>
                  <a:cubicBezTo>
                    <a:pt x="17973" y="20900"/>
                    <a:pt x="14598" y="21286"/>
                    <a:pt x="11223" y="21190"/>
                  </a:cubicBezTo>
                  <a:cubicBezTo>
                    <a:pt x="7848" y="21093"/>
                    <a:pt x="4473" y="20515"/>
                    <a:pt x="4136" y="19068"/>
                  </a:cubicBezTo>
                  <a:cubicBezTo>
                    <a:pt x="3798" y="17622"/>
                    <a:pt x="6498" y="15307"/>
                    <a:pt x="9198" y="1299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5139584" y="716195"/>
              <a:ext cx="146051" cy="158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4" fill="norm" stroke="1" extrusionOk="0">
                  <a:moveTo>
                    <a:pt x="0" y="12638"/>
                  </a:moveTo>
                  <a:cubicBezTo>
                    <a:pt x="3443" y="11531"/>
                    <a:pt x="6887" y="10423"/>
                    <a:pt x="9235" y="9315"/>
                  </a:cubicBezTo>
                  <a:cubicBezTo>
                    <a:pt x="11583" y="8208"/>
                    <a:pt x="12835" y="7100"/>
                    <a:pt x="13774" y="5577"/>
                  </a:cubicBezTo>
                  <a:cubicBezTo>
                    <a:pt x="14713" y="4054"/>
                    <a:pt x="15339" y="2115"/>
                    <a:pt x="14870" y="1008"/>
                  </a:cubicBezTo>
                  <a:cubicBezTo>
                    <a:pt x="14400" y="-100"/>
                    <a:pt x="12835" y="-377"/>
                    <a:pt x="10957" y="592"/>
                  </a:cubicBezTo>
                  <a:cubicBezTo>
                    <a:pt x="9078" y="1561"/>
                    <a:pt x="6887" y="3777"/>
                    <a:pt x="5478" y="6269"/>
                  </a:cubicBezTo>
                  <a:cubicBezTo>
                    <a:pt x="4070" y="8761"/>
                    <a:pt x="3443" y="11531"/>
                    <a:pt x="4226" y="14161"/>
                  </a:cubicBezTo>
                  <a:cubicBezTo>
                    <a:pt x="5009" y="16792"/>
                    <a:pt x="7200" y="19285"/>
                    <a:pt x="10330" y="20254"/>
                  </a:cubicBezTo>
                  <a:cubicBezTo>
                    <a:pt x="13461" y="21223"/>
                    <a:pt x="17530" y="20669"/>
                    <a:pt x="21600" y="201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5338171" y="724972"/>
              <a:ext cx="226864" cy="189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242" fill="norm" stroke="1" extrusionOk="0">
                  <a:moveTo>
                    <a:pt x="4036" y="6288"/>
                  </a:moveTo>
                  <a:cubicBezTo>
                    <a:pt x="4836" y="5576"/>
                    <a:pt x="5636" y="4864"/>
                    <a:pt x="6336" y="3677"/>
                  </a:cubicBezTo>
                  <a:cubicBezTo>
                    <a:pt x="7036" y="2490"/>
                    <a:pt x="7636" y="829"/>
                    <a:pt x="7436" y="235"/>
                  </a:cubicBezTo>
                  <a:cubicBezTo>
                    <a:pt x="7236" y="-358"/>
                    <a:pt x="6236" y="117"/>
                    <a:pt x="4836" y="2253"/>
                  </a:cubicBezTo>
                  <a:cubicBezTo>
                    <a:pt x="3436" y="4389"/>
                    <a:pt x="1636" y="8187"/>
                    <a:pt x="736" y="10679"/>
                  </a:cubicBezTo>
                  <a:cubicBezTo>
                    <a:pt x="-164" y="13172"/>
                    <a:pt x="-164" y="14358"/>
                    <a:pt x="336" y="15071"/>
                  </a:cubicBezTo>
                  <a:cubicBezTo>
                    <a:pt x="836" y="15783"/>
                    <a:pt x="1836" y="16020"/>
                    <a:pt x="4936" y="16732"/>
                  </a:cubicBezTo>
                  <a:cubicBezTo>
                    <a:pt x="8036" y="17444"/>
                    <a:pt x="13236" y="18631"/>
                    <a:pt x="16336" y="19462"/>
                  </a:cubicBezTo>
                  <a:cubicBezTo>
                    <a:pt x="19436" y="20293"/>
                    <a:pt x="20436" y="20767"/>
                    <a:pt x="21436" y="212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5831734" y="517437"/>
              <a:ext cx="138705" cy="441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553" fill="norm" stroke="1" extrusionOk="0">
                  <a:moveTo>
                    <a:pt x="6873" y="6361"/>
                  </a:moveTo>
                  <a:cubicBezTo>
                    <a:pt x="6218" y="9151"/>
                    <a:pt x="5564" y="11942"/>
                    <a:pt x="5236" y="13698"/>
                  </a:cubicBezTo>
                  <a:cubicBezTo>
                    <a:pt x="4909" y="15455"/>
                    <a:pt x="4909" y="16179"/>
                    <a:pt x="4582" y="17006"/>
                  </a:cubicBezTo>
                  <a:cubicBezTo>
                    <a:pt x="4255" y="17832"/>
                    <a:pt x="3600" y="18763"/>
                    <a:pt x="3273" y="18866"/>
                  </a:cubicBezTo>
                  <a:cubicBezTo>
                    <a:pt x="2945" y="18969"/>
                    <a:pt x="2945" y="18246"/>
                    <a:pt x="3764" y="16024"/>
                  </a:cubicBezTo>
                  <a:cubicBezTo>
                    <a:pt x="4582" y="13802"/>
                    <a:pt x="6218" y="10081"/>
                    <a:pt x="7691" y="7291"/>
                  </a:cubicBezTo>
                  <a:cubicBezTo>
                    <a:pt x="9164" y="4500"/>
                    <a:pt x="10473" y="2640"/>
                    <a:pt x="11618" y="1503"/>
                  </a:cubicBezTo>
                  <a:cubicBezTo>
                    <a:pt x="12764" y="366"/>
                    <a:pt x="13745" y="-47"/>
                    <a:pt x="14727" y="5"/>
                  </a:cubicBezTo>
                  <a:cubicBezTo>
                    <a:pt x="15709" y="56"/>
                    <a:pt x="16691" y="573"/>
                    <a:pt x="18164" y="2485"/>
                  </a:cubicBezTo>
                  <a:cubicBezTo>
                    <a:pt x="19636" y="4397"/>
                    <a:pt x="21600" y="7704"/>
                    <a:pt x="21436" y="10340"/>
                  </a:cubicBezTo>
                  <a:cubicBezTo>
                    <a:pt x="21273" y="12975"/>
                    <a:pt x="18982" y="14939"/>
                    <a:pt x="15545" y="16437"/>
                  </a:cubicBezTo>
                  <a:cubicBezTo>
                    <a:pt x="12109" y="17936"/>
                    <a:pt x="7527" y="18969"/>
                    <a:pt x="4745" y="19744"/>
                  </a:cubicBezTo>
                  <a:cubicBezTo>
                    <a:pt x="1964" y="20520"/>
                    <a:pt x="982" y="21036"/>
                    <a:pt x="0" y="215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5990484" y="858838"/>
              <a:ext cx="203201" cy="147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7" fill="norm" stroke="1" extrusionOk="0">
                  <a:moveTo>
                    <a:pt x="0" y="3423"/>
                  </a:moveTo>
                  <a:cubicBezTo>
                    <a:pt x="675" y="2206"/>
                    <a:pt x="1350" y="989"/>
                    <a:pt x="2250" y="380"/>
                  </a:cubicBezTo>
                  <a:cubicBezTo>
                    <a:pt x="3150" y="-228"/>
                    <a:pt x="4275" y="-228"/>
                    <a:pt x="5400" y="1293"/>
                  </a:cubicBezTo>
                  <a:cubicBezTo>
                    <a:pt x="6525" y="2814"/>
                    <a:pt x="7650" y="5857"/>
                    <a:pt x="7987" y="8899"/>
                  </a:cubicBezTo>
                  <a:cubicBezTo>
                    <a:pt x="8325" y="11941"/>
                    <a:pt x="7875" y="14983"/>
                    <a:pt x="7200" y="16961"/>
                  </a:cubicBezTo>
                  <a:cubicBezTo>
                    <a:pt x="6525" y="18938"/>
                    <a:pt x="5625" y="19851"/>
                    <a:pt x="5738" y="20459"/>
                  </a:cubicBezTo>
                  <a:cubicBezTo>
                    <a:pt x="5850" y="21068"/>
                    <a:pt x="6975" y="21372"/>
                    <a:pt x="9788" y="21068"/>
                  </a:cubicBezTo>
                  <a:cubicBezTo>
                    <a:pt x="12600" y="20764"/>
                    <a:pt x="17100" y="19851"/>
                    <a:pt x="21600" y="189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2697919" y="1687644"/>
              <a:ext cx="155666" cy="657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509" fill="norm" stroke="1" extrusionOk="0">
                  <a:moveTo>
                    <a:pt x="21467" y="1917"/>
                  </a:moveTo>
                  <a:cubicBezTo>
                    <a:pt x="20883" y="1294"/>
                    <a:pt x="20299" y="671"/>
                    <a:pt x="18548" y="324"/>
                  </a:cubicBezTo>
                  <a:cubicBezTo>
                    <a:pt x="16797" y="-22"/>
                    <a:pt x="13878" y="-91"/>
                    <a:pt x="11105" y="117"/>
                  </a:cubicBezTo>
                  <a:cubicBezTo>
                    <a:pt x="8332" y="324"/>
                    <a:pt x="5705" y="809"/>
                    <a:pt x="3662" y="1778"/>
                  </a:cubicBezTo>
                  <a:cubicBezTo>
                    <a:pt x="1618" y="2747"/>
                    <a:pt x="159" y="4201"/>
                    <a:pt x="13" y="6140"/>
                  </a:cubicBezTo>
                  <a:cubicBezTo>
                    <a:pt x="-133" y="8078"/>
                    <a:pt x="1035" y="10501"/>
                    <a:pt x="1910" y="12855"/>
                  </a:cubicBezTo>
                  <a:cubicBezTo>
                    <a:pt x="2786" y="15209"/>
                    <a:pt x="3370" y="17494"/>
                    <a:pt x="3662" y="18809"/>
                  </a:cubicBezTo>
                  <a:cubicBezTo>
                    <a:pt x="3953" y="20124"/>
                    <a:pt x="3953" y="20471"/>
                    <a:pt x="3953" y="20817"/>
                  </a:cubicBezTo>
                  <a:cubicBezTo>
                    <a:pt x="3953" y="21163"/>
                    <a:pt x="3953" y="21509"/>
                    <a:pt x="3516" y="21509"/>
                  </a:cubicBezTo>
                  <a:cubicBezTo>
                    <a:pt x="3078" y="21509"/>
                    <a:pt x="2202" y="21163"/>
                    <a:pt x="1326" y="208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2580534" y="2108200"/>
              <a:ext cx="2921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65" y="18831"/>
                    <a:pt x="3130" y="16062"/>
                    <a:pt x="5635" y="13569"/>
                  </a:cubicBezTo>
                  <a:cubicBezTo>
                    <a:pt x="8139" y="11077"/>
                    <a:pt x="11583" y="8862"/>
                    <a:pt x="14400" y="6646"/>
                  </a:cubicBezTo>
                  <a:cubicBezTo>
                    <a:pt x="17217" y="4431"/>
                    <a:pt x="19409" y="2215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3015163" y="1838743"/>
              <a:ext cx="194022" cy="580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545" fill="norm" stroke="1" extrusionOk="0">
                  <a:moveTo>
                    <a:pt x="20593" y="573"/>
                  </a:moveTo>
                  <a:cubicBezTo>
                    <a:pt x="19664" y="338"/>
                    <a:pt x="18735" y="102"/>
                    <a:pt x="17690" y="24"/>
                  </a:cubicBezTo>
                  <a:cubicBezTo>
                    <a:pt x="16645" y="-55"/>
                    <a:pt x="15484" y="24"/>
                    <a:pt x="13161" y="848"/>
                  </a:cubicBezTo>
                  <a:cubicBezTo>
                    <a:pt x="10838" y="1673"/>
                    <a:pt x="7355" y="3244"/>
                    <a:pt x="4567" y="5247"/>
                  </a:cubicBezTo>
                  <a:cubicBezTo>
                    <a:pt x="1780" y="7250"/>
                    <a:pt x="-310" y="9685"/>
                    <a:pt x="38" y="12002"/>
                  </a:cubicBezTo>
                  <a:cubicBezTo>
                    <a:pt x="387" y="14319"/>
                    <a:pt x="3174" y="16518"/>
                    <a:pt x="7122" y="18089"/>
                  </a:cubicBezTo>
                  <a:cubicBezTo>
                    <a:pt x="11071" y="19660"/>
                    <a:pt x="16180" y="20602"/>
                    <a:pt x="21290" y="215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3365096" y="1970634"/>
              <a:ext cx="275889" cy="360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148" fill="norm" stroke="1" extrusionOk="0">
                  <a:moveTo>
                    <a:pt x="12984" y="1365"/>
                  </a:moveTo>
                  <a:cubicBezTo>
                    <a:pt x="12493" y="868"/>
                    <a:pt x="12002" y="372"/>
                    <a:pt x="11265" y="123"/>
                  </a:cubicBezTo>
                  <a:cubicBezTo>
                    <a:pt x="10529" y="-125"/>
                    <a:pt x="9547" y="-125"/>
                    <a:pt x="7747" y="1365"/>
                  </a:cubicBezTo>
                  <a:cubicBezTo>
                    <a:pt x="5947" y="2854"/>
                    <a:pt x="3329" y="5834"/>
                    <a:pt x="1774" y="8689"/>
                  </a:cubicBezTo>
                  <a:cubicBezTo>
                    <a:pt x="220" y="11544"/>
                    <a:pt x="-271" y="14275"/>
                    <a:pt x="138" y="16261"/>
                  </a:cubicBezTo>
                  <a:cubicBezTo>
                    <a:pt x="547" y="18247"/>
                    <a:pt x="1856" y="19489"/>
                    <a:pt x="4065" y="20296"/>
                  </a:cubicBezTo>
                  <a:cubicBezTo>
                    <a:pt x="6274" y="21103"/>
                    <a:pt x="9384" y="21475"/>
                    <a:pt x="12084" y="20792"/>
                  </a:cubicBezTo>
                  <a:cubicBezTo>
                    <a:pt x="14784" y="20109"/>
                    <a:pt x="17074" y="18372"/>
                    <a:pt x="18220" y="15889"/>
                  </a:cubicBezTo>
                  <a:cubicBezTo>
                    <a:pt x="19365" y="13406"/>
                    <a:pt x="19365" y="10178"/>
                    <a:pt x="18711" y="7758"/>
                  </a:cubicBezTo>
                  <a:cubicBezTo>
                    <a:pt x="18056" y="5337"/>
                    <a:pt x="16747" y="3723"/>
                    <a:pt x="14947" y="2730"/>
                  </a:cubicBezTo>
                  <a:cubicBezTo>
                    <a:pt x="13147" y="1737"/>
                    <a:pt x="10856" y="1365"/>
                    <a:pt x="9056" y="1551"/>
                  </a:cubicBezTo>
                  <a:cubicBezTo>
                    <a:pt x="7256" y="1737"/>
                    <a:pt x="5947" y="2482"/>
                    <a:pt x="5047" y="3103"/>
                  </a:cubicBezTo>
                  <a:cubicBezTo>
                    <a:pt x="4147" y="3723"/>
                    <a:pt x="3656" y="4220"/>
                    <a:pt x="3411" y="4841"/>
                  </a:cubicBezTo>
                  <a:cubicBezTo>
                    <a:pt x="3165" y="5461"/>
                    <a:pt x="3165" y="6206"/>
                    <a:pt x="3574" y="6641"/>
                  </a:cubicBezTo>
                  <a:cubicBezTo>
                    <a:pt x="3984" y="7075"/>
                    <a:pt x="4802" y="7199"/>
                    <a:pt x="7338" y="6889"/>
                  </a:cubicBezTo>
                  <a:cubicBezTo>
                    <a:pt x="9874" y="6578"/>
                    <a:pt x="14129" y="5834"/>
                    <a:pt x="16747" y="5213"/>
                  </a:cubicBezTo>
                  <a:cubicBezTo>
                    <a:pt x="19365" y="4592"/>
                    <a:pt x="20347" y="4096"/>
                    <a:pt x="21329" y="35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3710834" y="1727200"/>
              <a:ext cx="6350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670"/>
                    <a:pt x="10080" y="9341"/>
                    <a:pt x="6480" y="12941"/>
                  </a:cubicBezTo>
                  <a:cubicBezTo>
                    <a:pt x="2880" y="16541"/>
                    <a:pt x="1440" y="1907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4009284" y="1769533"/>
              <a:ext cx="57151" cy="799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570"/>
                  </a:moveTo>
                  <a:cubicBezTo>
                    <a:pt x="800" y="285"/>
                    <a:pt x="1600" y="0"/>
                    <a:pt x="1600" y="0"/>
                  </a:cubicBezTo>
                  <a:cubicBezTo>
                    <a:pt x="1600" y="0"/>
                    <a:pt x="800" y="285"/>
                    <a:pt x="800" y="1482"/>
                  </a:cubicBezTo>
                  <a:cubicBezTo>
                    <a:pt x="800" y="2679"/>
                    <a:pt x="1600" y="4787"/>
                    <a:pt x="2800" y="6811"/>
                  </a:cubicBezTo>
                  <a:cubicBezTo>
                    <a:pt x="4000" y="8834"/>
                    <a:pt x="5600" y="10772"/>
                    <a:pt x="7200" y="12709"/>
                  </a:cubicBezTo>
                  <a:cubicBezTo>
                    <a:pt x="8800" y="14647"/>
                    <a:pt x="10400" y="16585"/>
                    <a:pt x="11600" y="17896"/>
                  </a:cubicBezTo>
                  <a:cubicBezTo>
                    <a:pt x="12800" y="19206"/>
                    <a:pt x="13600" y="19890"/>
                    <a:pt x="14400" y="20432"/>
                  </a:cubicBezTo>
                  <a:cubicBezTo>
                    <a:pt x="15200" y="20973"/>
                    <a:pt x="16000" y="21372"/>
                    <a:pt x="17200" y="21486"/>
                  </a:cubicBezTo>
                  <a:cubicBezTo>
                    <a:pt x="18400" y="21600"/>
                    <a:pt x="20000" y="21429"/>
                    <a:pt x="21600" y="212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4231997" y="2053380"/>
              <a:ext cx="107488" cy="291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213" fill="norm" stroke="1" extrusionOk="0">
                  <a:moveTo>
                    <a:pt x="20696" y="756"/>
                  </a:moveTo>
                  <a:cubicBezTo>
                    <a:pt x="19066" y="293"/>
                    <a:pt x="17436" y="-170"/>
                    <a:pt x="14379" y="61"/>
                  </a:cubicBezTo>
                  <a:cubicBezTo>
                    <a:pt x="11322" y="293"/>
                    <a:pt x="6839" y="1219"/>
                    <a:pt x="3783" y="2839"/>
                  </a:cubicBezTo>
                  <a:cubicBezTo>
                    <a:pt x="726" y="4459"/>
                    <a:pt x="-904" y="6773"/>
                    <a:pt x="522" y="8779"/>
                  </a:cubicBezTo>
                  <a:cubicBezTo>
                    <a:pt x="1949" y="10784"/>
                    <a:pt x="6432" y="12481"/>
                    <a:pt x="10100" y="13870"/>
                  </a:cubicBezTo>
                  <a:cubicBezTo>
                    <a:pt x="13768" y="15259"/>
                    <a:pt x="16621" y="16339"/>
                    <a:pt x="18047" y="17264"/>
                  </a:cubicBezTo>
                  <a:cubicBezTo>
                    <a:pt x="19473" y="18190"/>
                    <a:pt x="19473" y="18961"/>
                    <a:pt x="18658" y="19579"/>
                  </a:cubicBezTo>
                  <a:cubicBezTo>
                    <a:pt x="17843" y="20196"/>
                    <a:pt x="16213" y="20659"/>
                    <a:pt x="14379" y="20967"/>
                  </a:cubicBezTo>
                  <a:cubicBezTo>
                    <a:pt x="12545" y="21276"/>
                    <a:pt x="10507" y="21430"/>
                    <a:pt x="8470" y="20581"/>
                  </a:cubicBezTo>
                  <a:cubicBezTo>
                    <a:pt x="6432" y="19733"/>
                    <a:pt x="4394" y="17881"/>
                    <a:pt x="2356" y="160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4378760" y="2108227"/>
              <a:ext cx="144875" cy="185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074" fill="norm" stroke="1" extrusionOk="0">
                  <a:moveTo>
                    <a:pt x="1680" y="8637"/>
                  </a:moveTo>
                  <a:cubicBezTo>
                    <a:pt x="4766" y="6717"/>
                    <a:pt x="7851" y="4797"/>
                    <a:pt x="9549" y="3237"/>
                  </a:cubicBezTo>
                  <a:cubicBezTo>
                    <a:pt x="11246" y="1677"/>
                    <a:pt x="11554" y="477"/>
                    <a:pt x="10783" y="117"/>
                  </a:cubicBezTo>
                  <a:cubicBezTo>
                    <a:pt x="10011" y="-243"/>
                    <a:pt x="8160" y="237"/>
                    <a:pt x="6309" y="1437"/>
                  </a:cubicBezTo>
                  <a:cubicBezTo>
                    <a:pt x="4457" y="2637"/>
                    <a:pt x="2606" y="4557"/>
                    <a:pt x="1371" y="7317"/>
                  </a:cubicBezTo>
                  <a:cubicBezTo>
                    <a:pt x="137" y="10077"/>
                    <a:pt x="-480" y="13677"/>
                    <a:pt x="446" y="16317"/>
                  </a:cubicBezTo>
                  <a:cubicBezTo>
                    <a:pt x="1371" y="18957"/>
                    <a:pt x="3840" y="20637"/>
                    <a:pt x="7543" y="20997"/>
                  </a:cubicBezTo>
                  <a:cubicBezTo>
                    <a:pt x="11246" y="21357"/>
                    <a:pt x="16183" y="20397"/>
                    <a:pt x="21120" y="194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4586955" y="2078100"/>
              <a:ext cx="171630" cy="222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211" fill="norm" stroke="1" extrusionOk="0">
                  <a:moveTo>
                    <a:pt x="3974" y="8927"/>
                  </a:moveTo>
                  <a:cubicBezTo>
                    <a:pt x="6871" y="7716"/>
                    <a:pt x="9769" y="6505"/>
                    <a:pt x="11613" y="5495"/>
                  </a:cubicBezTo>
                  <a:cubicBezTo>
                    <a:pt x="13457" y="4486"/>
                    <a:pt x="14247" y="3679"/>
                    <a:pt x="14774" y="2770"/>
                  </a:cubicBezTo>
                  <a:cubicBezTo>
                    <a:pt x="15300" y="1862"/>
                    <a:pt x="15564" y="852"/>
                    <a:pt x="15037" y="348"/>
                  </a:cubicBezTo>
                  <a:cubicBezTo>
                    <a:pt x="14510" y="-157"/>
                    <a:pt x="13193" y="-157"/>
                    <a:pt x="11218" y="650"/>
                  </a:cubicBezTo>
                  <a:cubicBezTo>
                    <a:pt x="9242" y="1458"/>
                    <a:pt x="6608" y="3073"/>
                    <a:pt x="4237" y="5697"/>
                  </a:cubicBezTo>
                  <a:cubicBezTo>
                    <a:pt x="1866" y="8322"/>
                    <a:pt x="-241" y="11955"/>
                    <a:pt x="22" y="14781"/>
                  </a:cubicBezTo>
                  <a:cubicBezTo>
                    <a:pt x="286" y="17607"/>
                    <a:pt x="2920" y="19626"/>
                    <a:pt x="6871" y="20535"/>
                  </a:cubicBezTo>
                  <a:cubicBezTo>
                    <a:pt x="10822" y="21443"/>
                    <a:pt x="16091" y="21241"/>
                    <a:pt x="21359" y="210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5073406" y="1875699"/>
              <a:ext cx="167121" cy="498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452" fill="norm" stroke="1" extrusionOk="0">
                  <a:moveTo>
                    <a:pt x="2704" y="8371"/>
                  </a:moveTo>
                  <a:cubicBezTo>
                    <a:pt x="1650" y="10376"/>
                    <a:pt x="596" y="12381"/>
                    <a:pt x="201" y="14386"/>
                  </a:cubicBezTo>
                  <a:cubicBezTo>
                    <a:pt x="-194" y="16391"/>
                    <a:pt x="69" y="18396"/>
                    <a:pt x="333" y="19672"/>
                  </a:cubicBezTo>
                  <a:cubicBezTo>
                    <a:pt x="596" y="20948"/>
                    <a:pt x="860" y="21495"/>
                    <a:pt x="1123" y="21449"/>
                  </a:cubicBezTo>
                  <a:cubicBezTo>
                    <a:pt x="1386" y="21404"/>
                    <a:pt x="1650" y="20766"/>
                    <a:pt x="1913" y="18898"/>
                  </a:cubicBezTo>
                  <a:cubicBezTo>
                    <a:pt x="2177" y="17029"/>
                    <a:pt x="2440" y="13930"/>
                    <a:pt x="2835" y="11060"/>
                  </a:cubicBezTo>
                  <a:cubicBezTo>
                    <a:pt x="3230" y="8189"/>
                    <a:pt x="3757" y="5546"/>
                    <a:pt x="4284" y="3951"/>
                  </a:cubicBezTo>
                  <a:cubicBezTo>
                    <a:pt x="4811" y="2356"/>
                    <a:pt x="5338" y="1809"/>
                    <a:pt x="5996" y="1262"/>
                  </a:cubicBezTo>
                  <a:cubicBezTo>
                    <a:pt x="6655" y="715"/>
                    <a:pt x="7445" y="168"/>
                    <a:pt x="8367" y="32"/>
                  </a:cubicBezTo>
                  <a:cubicBezTo>
                    <a:pt x="9289" y="-105"/>
                    <a:pt x="10343" y="168"/>
                    <a:pt x="12450" y="1627"/>
                  </a:cubicBezTo>
                  <a:cubicBezTo>
                    <a:pt x="14557" y="3085"/>
                    <a:pt x="17718" y="5728"/>
                    <a:pt x="19430" y="8462"/>
                  </a:cubicBezTo>
                  <a:cubicBezTo>
                    <a:pt x="21143" y="11196"/>
                    <a:pt x="21406" y="14022"/>
                    <a:pt x="19299" y="16118"/>
                  </a:cubicBezTo>
                  <a:cubicBezTo>
                    <a:pt x="17191" y="18214"/>
                    <a:pt x="12713" y="19581"/>
                    <a:pt x="9816" y="20265"/>
                  </a:cubicBezTo>
                  <a:cubicBezTo>
                    <a:pt x="6918" y="20948"/>
                    <a:pt x="5601" y="20948"/>
                    <a:pt x="4152" y="20994"/>
                  </a:cubicBezTo>
                  <a:cubicBezTo>
                    <a:pt x="2704" y="21039"/>
                    <a:pt x="1123" y="21130"/>
                    <a:pt x="1255" y="21039"/>
                  </a:cubicBezTo>
                  <a:cubicBezTo>
                    <a:pt x="1386" y="20948"/>
                    <a:pt x="3230" y="20675"/>
                    <a:pt x="5074" y="204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5279284" y="2309877"/>
              <a:ext cx="279401" cy="189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5" fill="norm" stroke="1" extrusionOk="0">
                  <a:moveTo>
                    <a:pt x="982" y="6508"/>
                  </a:moveTo>
                  <a:cubicBezTo>
                    <a:pt x="491" y="5569"/>
                    <a:pt x="0" y="4629"/>
                    <a:pt x="0" y="3573"/>
                  </a:cubicBezTo>
                  <a:cubicBezTo>
                    <a:pt x="0" y="2516"/>
                    <a:pt x="491" y="1342"/>
                    <a:pt x="1145" y="638"/>
                  </a:cubicBezTo>
                  <a:cubicBezTo>
                    <a:pt x="1800" y="-66"/>
                    <a:pt x="2618" y="-301"/>
                    <a:pt x="3436" y="521"/>
                  </a:cubicBezTo>
                  <a:cubicBezTo>
                    <a:pt x="4255" y="1342"/>
                    <a:pt x="5073" y="3221"/>
                    <a:pt x="4991" y="5921"/>
                  </a:cubicBezTo>
                  <a:cubicBezTo>
                    <a:pt x="4909" y="8621"/>
                    <a:pt x="3927" y="12142"/>
                    <a:pt x="3273" y="14842"/>
                  </a:cubicBezTo>
                  <a:cubicBezTo>
                    <a:pt x="2618" y="17542"/>
                    <a:pt x="2291" y="19421"/>
                    <a:pt x="2618" y="20360"/>
                  </a:cubicBezTo>
                  <a:cubicBezTo>
                    <a:pt x="2945" y="21299"/>
                    <a:pt x="3927" y="21299"/>
                    <a:pt x="7200" y="19890"/>
                  </a:cubicBezTo>
                  <a:cubicBezTo>
                    <a:pt x="10473" y="18482"/>
                    <a:pt x="16036" y="15664"/>
                    <a:pt x="21600" y="1284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5431684" y="1962150"/>
              <a:ext cx="157034" cy="635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1" h="21600" fill="norm" stroke="1" extrusionOk="0">
                  <a:moveTo>
                    <a:pt x="7574" y="0"/>
                  </a:moveTo>
                  <a:cubicBezTo>
                    <a:pt x="12062" y="2160"/>
                    <a:pt x="16551" y="4320"/>
                    <a:pt x="18935" y="6660"/>
                  </a:cubicBezTo>
                  <a:cubicBezTo>
                    <a:pt x="21319" y="9000"/>
                    <a:pt x="21600" y="11520"/>
                    <a:pt x="18795" y="13932"/>
                  </a:cubicBezTo>
                  <a:cubicBezTo>
                    <a:pt x="15990" y="16344"/>
                    <a:pt x="10099" y="18648"/>
                    <a:pt x="6452" y="19908"/>
                  </a:cubicBezTo>
                  <a:cubicBezTo>
                    <a:pt x="2805" y="21168"/>
                    <a:pt x="1403" y="2138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6237600" y="2025650"/>
              <a:ext cx="394235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600" fill="norm" stroke="1" extrusionOk="0">
                  <a:moveTo>
                    <a:pt x="18395" y="0"/>
                  </a:moveTo>
                  <a:cubicBezTo>
                    <a:pt x="17356" y="3252"/>
                    <a:pt x="16316" y="6503"/>
                    <a:pt x="14641" y="9406"/>
                  </a:cubicBezTo>
                  <a:cubicBezTo>
                    <a:pt x="12966" y="12310"/>
                    <a:pt x="10656" y="14865"/>
                    <a:pt x="8577" y="16374"/>
                  </a:cubicBezTo>
                  <a:cubicBezTo>
                    <a:pt x="6498" y="17884"/>
                    <a:pt x="4650" y="18348"/>
                    <a:pt x="3321" y="18058"/>
                  </a:cubicBezTo>
                  <a:cubicBezTo>
                    <a:pt x="1993" y="17768"/>
                    <a:pt x="1185" y="16723"/>
                    <a:pt x="665" y="15445"/>
                  </a:cubicBezTo>
                  <a:cubicBezTo>
                    <a:pt x="145" y="14168"/>
                    <a:pt x="-86" y="12658"/>
                    <a:pt x="30" y="11671"/>
                  </a:cubicBezTo>
                  <a:cubicBezTo>
                    <a:pt x="145" y="10684"/>
                    <a:pt x="607" y="10219"/>
                    <a:pt x="1416" y="9987"/>
                  </a:cubicBezTo>
                  <a:cubicBezTo>
                    <a:pt x="2224" y="9755"/>
                    <a:pt x="3379" y="9755"/>
                    <a:pt x="5574" y="10742"/>
                  </a:cubicBezTo>
                  <a:cubicBezTo>
                    <a:pt x="7769" y="11729"/>
                    <a:pt x="11003" y="13703"/>
                    <a:pt x="13833" y="15677"/>
                  </a:cubicBezTo>
                  <a:cubicBezTo>
                    <a:pt x="16663" y="17652"/>
                    <a:pt x="19088" y="19626"/>
                    <a:pt x="2151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7125907" y="1843323"/>
              <a:ext cx="140928" cy="595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534" fill="norm" stroke="1" extrusionOk="0">
                  <a:moveTo>
                    <a:pt x="21464" y="2921"/>
                  </a:moveTo>
                  <a:cubicBezTo>
                    <a:pt x="21464" y="2538"/>
                    <a:pt x="21464" y="2155"/>
                    <a:pt x="19852" y="1657"/>
                  </a:cubicBezTo>
                  <a:cubicBezTo>
                    <a:pt x="18240" y="1160"/>
                    <a:pt x="15016" y="547"/>
                    <a:pt x="12276" y="240"/>
                  </a:cubicBezTo>
                  <a:cubicBezTo>
                    <a:pt x="9536" y="-66"/>
                    <a:pt x="7279" y="-66"/>
                    <a:pt x="5667" y="164"/>
                  </a:cubicBezTo>
                  <a:cubicBezTo>
                    <a:pt x="4055" y="394"/>
                    <a:pt x="3088" y="853"/>
                    <a:pt x="2121" y="2308"/>
                  </a:cubicBezTo>
                  <a:cubicBezTo>
                    <a:pt x="1154" y="3764"/>
                    <a:pt x="186" y="6215"/>
                    <a:pt x="25" y="8819"/>
                  </a:cubicBezTo>
                  <a:cubicBezTo>
                    <a:pt x="-136" y="11423"/>
                    <a:pt x="509" y="14181"/>
                    <a:pt x="670" y="16325"/>
                  </a:cubicBezTo>
                  <a:cubicBezTo>
                    <a:pt x="831" y="18470"/>
                    <a:pt x="509" y="20002"/>
                    <a:pt x="186" y="215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7038234" y="2184400"/>
              <a:ext cx="2603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90" y="16200"/>
                    <a:pt x="8780" y="10800"/>
                    <a:pt x="12380" y="7200"/>
                  </a:cubicBezTo>
                  <a:cubicBezTo>
                    <a:pt x="15980" y="3600"/>
                    <a:pt x="18790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7420638" y="1926476"/>
              <a:ext cx="163697" cy="447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316" fill="norm" stroke="1" extrusionOk="0">
                  <a:moveTo>
                    <a:pt x="21145" y="1398"/>
                  </a:moveTo>
                  <a:cubicBezTo>
                    <a:pt x="20325" y="893"/>
                    <a:pt x="19504" y="389"/>
                    <a:pt x="18411" y="136"/>
                  </a:cubicBezTo>
                  <a:cubicBezTo>
                    <a:pt x="17317" y="-116"/>
                    <a:pt x="15950" y="-116"/>
                    <a:pt x="13763" y="994"/>
                  </a:cubicBezTo>
                  <a:cubicBezTo>
                    <a:pt x="11575" y="2105"/>
                    <a:pt x="8568" y="4325"/>
                    <a:pt x="5970" y="7202"/>
                  </a:cubicBezTo>
                  <a:cubicBezTo>
                    <a:pt x="3373" y="10078"/>
                    <a:pt x="1186" y="13611"/>
                    <a:pt x="365" y="16034"/>
                  </a:cubicBezTo>
                  <a:cubicBezTo>
                    <a:pt x="-455" y="18456"/>
                    <a:pt x="92" y="19768"/>
                    <a:pt x="2142" y="20525"/>
                  </a:cubicBezTo>
                  <a:cubicBezTo>
                    <a:pt x="4193" y="21282"/>
                    <a:pt x="7748" y="21484"/>
                    <a:pt x="11165" y="21181"/>
                  </a:cubicBezTo>
                  <a:cubicBezTo>
                    <a:pt x="14583" y="20878"/>
                    <a:pt x="17864" y="20071"/>
                    <a:pt x="21145" y="192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7622434" y="2135154"/>
              <a:ext cx="95251" cy="216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3" fill="norm" stroke="1" extrusionOk="0">
                  <a:moveTo>
                    <a:pt x="21600" y="4209"/>
                  </a:moveTo>
                  <a:cubicBezTo>
                    <a:pt x="18240" y="2755"/>
                    <a:pt x="14880" y="1301"/>
                    <a:pt x="11760" y="574"/>
                  </a:cubicBezTo>
                  <a:cubicBezTo>
                    <a:pt x="8640" y="-153"/>
                    <a:pt x="5760" y="-153"/>
                    <a:pt x="3840" y="366"/>
                  </a:cubicBezTo>
                  <a:cubicBezTo>
                    <a:pt x="1920" y="885"/>
                    <a:pt x="960" y="1924"/>
                    <a:pt x="1680" y="3897"/>
                  </a:cubicBezTo>
                  <a:cubicBezTo>
                    <a:pt x="2400" y="5870"/>
                    <a:pt x="4800" y="8778"/>
                    <a:pt x="7680" y="11270"/>
                  </a:cubicBezTo>
                  <a:cubicBezTo>
                    <a:pt x="10560" y="13762"/>
                    <a:pt x="13920" y="15839"/>
                    <a:pt x="15600" y="17397"/>
                  </a:cubicBezTo>
                  <a:cubicBezTo>
                    <a:pt x="17280" y="18955"/>
                    <a:pt x="17280" y="19993"/>
                    <a:pt x="15600" y="20616"/>
                  </a:cubicBezTo>
                  <a:cubicBezTo>
                    <a:pt x="13920" y="21239"/>
                    <a:pt x="10560" y="21447"/>
                    <a:pt x="7680" y="20928"/>
                  </a:cubicBezTo>
                  <a:cubicBezTo>
                    <a:pt x="4800" y="20409"/>
                    <a:pt x="2400" y="19162"/>
                    <a:pt x="0" y="179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7764869" y="2170912"/>
              <a:ext cx="111566" cy="16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0954" fill="norm" stroke="1" extrusionOk="0">
                  <a:moveTo>
                    <a:pt x="1883" y="7484"/>
                  </a:moveTo>
                  <a:cubicBezTo>
                    <a:pt x="3883" y="7758"/>
                    <a:pt x="5883" y="8031"/>
                    <a:pt x="7883" y="7758"/>
                  </a:cubicBezTo>
                  <a:cubicBezTo>
                    <a:pt x="9883" y="7484"/>
                    <a:pt x="11883" y="6664"/>
                    <a:pt x="13483" y="5160"/>
                  </a:cubicBezTo>
                  <a:cubicBezTo>
                    <a:pt x="15083" y="3656"/>
                    <a:pt x="16283" y="1469"/>
                    <a:pt x="15683" y="512"/>
                  </a:cubicBezTo>
                  <a:cubicBezTo>
                    <a:pt x="15083" y="-445"/>
                    <a:pt x="12683" y="-172"/>
                    <a:pt x="9683" y="2289"/>
                  </a:cubicBezTo>
                  <a:cubicBezTo>
                    <a:pt x="6683" y="4750"/>
                    <a:pt x="3083" y="9398"/>
                    <a:pt x="1283" y="12406"/>
                  </a:cubicBezTo>
                  <a:cubicBezTo>
                    <a:pt x="-517" y="15413"/>
                    <a:pt x="-517" y="16780"/>
                    <a:pt x="1883" y="18011"/>
                  </a:cubicBezTo>
                  <a:cubicBezTo>
                    <a:pt x="4283" y="19241"/>
                    <a:pt x="9083" y="20335"/>
                    <a:pt x="12683" y="20745"/>
                  </a:cubicBezTo>
                  <a:cubicBezTo>
                    <a:pt x="16283" y="21155"/>
                    <a:pt x="18683" y="20882"/>
                    <a:pt x="21083" y="2060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7925697" y="2164518"/>
              <a:ext cx="166638" cy="204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036" fill="norm" stroke="1" extrusionOk="0">
                  <a:moveTo>
                    <a:pt x="6594" y="8594"/>
                  </a:moveTo>
                  <a:cubicBezTo>
                    <a:pt x="8994" y="7285"/>
                    <a:pt x="11394" y="5976"/>
                    <a:pt x="13261" y="4449"/>
                  </a:cubicBezTo>
                  <a:cubicBezTo>
                    <a:pt x="15127" y="2922"/>
                    <a:pt x="16461" y="1176"/>
                    <a:pt x="16461" y="413"/>
                  </a:cubicBezTo>
                  <a:cubicBezTo>
                    <a:pt x="16461" y="-351"/>
                    <a:pt x="15127" y="-133"/>
                    <a:pt x="12327" y="1722"/>
                  </a:cubicBezTo>
                  <a:cubicBezTo>
                    <a:pt x="9527" y="3576"/>
                    <a:pt x="5261" y="7067"/>
                    <a:pt x="2727" y="10122"/>
                  </a:cubicBezTo>
                  <a:cubicBezTo>
                    <a:pt x="194" y="13176"/>
                    <a:pt x="-606" y="15794"/>
                    <a:pt x="461" y="17649"/>
                  </a:cubicBezTo>
                  <a:cubicBezTo>
                    <a:pt x="1527" y="19504"/>
                    <a:pt x="4461" y="20594"/>
                    <a:pt x="8194" y="20922"/>
                  </a:cubicBezTo>
                  <a:cubicBezTo>
                    <a:pt x="11927" y="21249"/>
                    <a:pt x="16461" y="20813"/>
                    <a:pt x="20994" y="203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8387815" y="1971587"/>
              <a:ext cx="149045" cy="428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551" fill="norm" stroke="1" extrusionOk="0">
                  <a:moveTo>
                    <a:pt x="2190" y="8144"/>
                  </a:moveTo>
                  <a:cubicBezTo>
                    <a:pt x="1302" y="11443"/>
                    <a:pt x="415" y="14741"/>
                    <a:pt x="119" y="16071"/>
                  </a:cubicBezTo>
                  <a:cubicBezTo>
                    <a:pt x="-177" y="17401"/>
                    <a:pt x="119" y="16763"/>
                    <a:pt x="563" y="14848"/>
                  </a:cubicBezTo>
                  <a:cubicBezTo>
                    <a:pt x="1007" y="12932"/>
                    <a:pt x="1598" y="9740"/>
                    <a:pt x="2486" y="7186"/>
                  </a:cubicBezTo>
                  <a:cubicBezTo>
                    <a:pt x="3374" y="4633"/>
                    <a:pt x="4557" y="2718"/>
                    <a:pt x="5741" y="1547"/>
                  </a:cubicBezTo>
                  <a:cubicBezTo>
                    <a:pt x="6924" y="377"/>
                    <a:pt x="8108" y="-49"/>
                    <a:pt x="9291" y="4"/>
                  </a:cubicBezTo>
                  <a:cubicBezTo>
                    <a:pt x="10475" y="57"/>
                    <a:pt x="11659" y="589"/>
                    <a:pt x="13730" y="2345"/>
                  </a:cubicBezTo>
                  <a:cubicBezTo>
                    <a:pt x="15801" y="4101"/>
                    <a:pt x="18760" y="7080"/>
                    <a:pt x="20091" y="9527"/>
                  </a:cubicBezTo>
                  <a:cubicBezTo>
                    <a:pt x="21423" y="11975"/>
                    <a:pt x="21127" y="13890"/>
                    <a:pt x="17872" y="15805"/>
                  </a:cubicBezTo>
                  <a:cubicBezTo>
                    <a:pt x="14618" y="17720"/>
                    <a:pt x="8404" y="19636"/>
                    <a:pt x="2190" y="215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8561671" y="2356792"/>
              <a:ext cx="203764" cy="197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260" fill="norm" stroke="1" extrusionOk="0">
                  <a:moveTo>
                    <a:pt x="728" y="4674"/>
                  </a:moveTo>
                  <a:cubicBezTo>
                    <a:pt x="282" y="3537"/>
                    <a:pt x="-163" y="2400"/>
                    <a:pt x="60" y="1491"/>
                  </a:cubicBezTo>
                  <a:cubicBezTo>
                    <a:pt x="282" y="581"/>
                    <a:pt x="1173" y="-101"/>
                    <a:pt x="1952" y="13"/>
                  </a:cubicBezTo>
                  <a:cubicBezTo>
                    <a:pt x="2732" y="126"/>
                    <a:pt x="3400" y="1036"/>
                    <a:pt x="3845" y="2968"/>
                  </a:cubicBezTo>
                  <a:cubicBezTo>
                    <a:pt x="4291" y="4901"/>
                    <a:pt x="4513" y="7857"/>
                    <a:pt x="4179" y="10472"/>
                  </a:cubicBezTo>
                  <a:cubicBezTo>
                    <a:pt x="3845" y="13086"/>
                    <a:pt x="2955" y="15360"/>
                    <a:pt x="2175" y="17179"/>
                  </a:cubicBezTo>
                  <a:cubicBezTo>
                    <a:pt x="1396" y="18998"/>
                    <a:pt x="728" y="20362"/>
                    <a:pt x="1284" y="20931"/>
                  </a:cubicBezTo>
                  <a:cubicBezTo>
                    <a:pt x="1841" y="21499"/>
                    <a:pt x="3623" y="21272"/>
                    <a:pt x="7185" y="20703"/>
                  </a:cubicBezTo>
                  <a:cubicBezTo>
                    <a:pt x="10748" y="20135"/>
                    <a:pt x="16093" y="19225"/>
                    <a:pt x="21437" y="183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9007239" y="1841500"/>
              <a:ext cx="31246" cy="812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3976" y="0"/>
                  </a:moveTo>
                  <a:cubicBezTo>
                    <a:pt x="2536" y="2194"/>
                    <a:pt x="1096" y="4388"/>
                    <a:pt x="1816" y="6384"/>
                  </a:cubicBezTo>
                  <a:cubicBezTo>
                    <a:pt x="2536" y="8381"/>
                    <a:pt x="5416" y="10181"/>
                    <a:pt x="6136" y="12094"/>
                  </a:cubicBezTo>
                  <a:cubicBezTo>
                    <a:pt x="6856" y="14006"/>
                    <a:pt x="5416" y="16031"/>
                    <a:pt x="3976" y="17522"/>
                  </a:cubicBezTo>
                  <a:cubicBezTo>
                    <a:pt x="2536" y="19012"/>
                    <a:pt x="1096" y="19969"/>
                    <a:pt x="376" y="20616"/>
                  </a:cubicBezTo>
                  <a:cubicBezTo>
                    <a:pt x="-344" y="21262"/>
                    <a:pt x="-344" y="21600"/>
                    <a:pt x="3256" y="21600"/>
                  </a:cubicBezTo>
                  <a:cubicBezTo>
                    <a:pt x="6856" y="21600"/>
                    <a:pt x="14056" y="21262"/>
                    <a:pt x="21256" y="209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9173110" y="2072835"/>
              <a:ext cx="297175" cy="403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345" fill="norm" stroke="1" extrusionOk="0">
                  <a:moveTo>
                    <a:pt x="12776" y="4891"/>
                  </a:moveTo>
                  <a:cubicBezTo>
                    <a:pt x="12163" y="4556"/>
                    <a:pt x="11551" y="4220"/>
                    <a:pt x="10861" y="4052"/>
                  </a:cubicBezTo>
                  <a:cubicBezTo>
                    <a:pt x="10172" y="3884"/>
                    <a:pt x="9406" y="3884"/>
                    <a:pt x="8257" y="4220"/>
                  </a:cubicBezTo>
                  <a:cubicBezTo>
                    <a:pt x="7108" y="4556"/>
                    <a:pt x="5576" y="5227"/>
                    <a:pt x="4121" y="6906"/>
                  </a:cubicBezTo>
                  <a:cubicBezTo>
                    <a:pt x="2665" y="8585"/>
                    <a:pt x="1287" y="11271"/>
                    <a:pt x="597" y="13565"/>
                  </a:cubicBezTo>
                  <a:cubicBezTo>
                    <a:pt x="-92" y="15859"/>
                    <a:pt x="-92" y="17762"/>
                    <a:pt x="138" y="18937"/>
                  </a:cubicBezTo>
                  <a:cubicBezTo>
                    <a:pt x="368" y="20112"/>
                    <a:pt x="827" y="20560"/>
                    <a:pt x="1440" y="20895"/>
                  </a:cubicBezTo>
                  <a:cubicBezTo>
                    <a:pt x="2053" y="21231"/>
                    <a:pt x="2819" y="21455"/>
                    <a:pt x="3891" y="21287"/>
                  </a:cubicBezTo>
                  <a:cubicBezTo>
                    <a:pt x="4963" y="21119"/>
                    <a:pt x="6342" y="20560"/>
                    <a:pt x="7874" y="18937"/>
                  </a:cubicBezTo>
                  <a:cubicBezTo>
                    <a:pt x="9406" y="17314"/>
                    <a:pt x="11091" y="14628"/>
                    <a:pt x="11780" y="11774"/>
                  </a:cubicBezTo>
                  <a:cubicBezTo>
                    <a:pt x="12470" y="8920"/>
                    <a:pt x="12163" y="5899"/>
                    <a:pt x="11321" y="3884"/>
                  </a:cubicBezTo>
                  <a:cubicBezTo>
                    <a:pt x="10478" y="1870"/>
                    <a:pt x="9099" y="862"/>
                    <a:pt x="8027" y="359"/>
                  </a:cubicBezTo>
                  <a:cubicBezTo>
                    <a:pt x="6955" y="-145"/>
                    <a:pt x="6189" y="-145"/>
                    <a:pt x="5270" y="527"/>
                  </a:cubicBezTo>
                  <a:cubicBezTo>
                    <a:pt x="4351" y="1198"/>
                    <a:pt x="3278" y="2541"/>
                    <a:pt x="2742" y="3716"/>
                  </a:cubicBezTo>
                  <a:cubicBezTo>
                    <a:pt x="2206" y="4891"/>
                    <a:pt x="2206" y="5899"/>
                    <a:pt x="2665" y="6570"/>
                  </a:cubicBezTo>
                  <a:cubicBezTo>
                    <a:pt x="3125" y="7242"/>
                    <a:pt x="4044" y="7577"/>
                    <a:pt x="5959" y="7465"/>
                  </a:cubicBezTo>
                  <a:cubicBezTo>
                    <a:pt x="7874" y="7353"/>
                    <a:pt x="10785" y="6794"/>
                    <a:pt x="13542" y="6066"/>
                  </a:cubicBezTo>
                  <a:cubicBezTo>
                    <a:pt x="16299" y="5339"/>
                    <a:pt x="18904" y="4444"/>
                    <a:pt x="21508" y="35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9457584" y="1873250"/>
              <a:ext cx="635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20" y="4629"/>
                    <a:pt x="8640" y="9257"/>
                    <a:pt x="5040" y="12857"/>
                  </a:cubicBezTo>
                  <a:cubicBezTo>
                    <a:pt x="1440" y="16457"/>
                    <a:pt x="720" y="1902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9559184" y="1822450"/>
              <a:ext cx="148168" cy="641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034" y="0"/>
                  </a:moveTo>
                  <a:cubicBezTo>
                    <a:pt x="14194" y="2709"/>
                    <a:pt x="16354" y="5418"/>
                    <a:pt x="18206" y="7913"/>
                  </a:cubicBezTo>
                  <a:cubicBezTo>
                    <a:pt x="20057" y="10408"/>
                    <a:pt x="21600" y="12689"/>
                    <a:pt x="21600" y="14756"/>
                  </a:cubicBezTo>
                  <a:cubicBezTo>
                    <a:pt x="21600" y="16824"/>
                    <a:pt x="20057" y="18677"/>
                    <a:pt x="16200" y="19782"/>
                  </a:cubicBezTo>
                  <a:cubicBezTo>
                    <a:pt x="12343" y="20887"/>
                    <a:pt x="6171" y="2124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10060834" y="2222500"/>
              <a:ext cx="31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10349499" y="1802608"/>
              <a:ext cx="155836" cy="604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478" fill="norm" stroke="1" extrusionOk="0">
                  <a:moveTo>
                    <a:pt x="21490" y="2061"/>
                  </a:moveTo>
                  <a:cubicBezTo>
                    <a:pt x="20031" y="1383"/>
                    <a:pt x="18571" y="706"/>
                    <a:pt x="16820" y="330"/>
                  </a:cubicBezTo>
                  <a:cubicBezTo>
                    <a:pt x="15068" y="-47"/>
                    <a:pt x="13025" y="-122"/>
                    <a:pt x="10982" y="217"/>
                  </a:cubicBezTo>
                  <a:cubicBezTo>
                    <a:pt x="8939" y="555"/>
                    <a:pt x="6895" y="1308"/>
                    <a:pt x="5144" y="3001"/>
                  </a:cubicBezTo>
                  <a:cubicBezTo>
                    <a:pt x="3393" y="4695"/>
                    <a:pt x="1933" y="7329"/>
                    <a:pt x="1058" y="9963"/>
                  </a:cubicBezTo>
                  <a:cubicBezTo>
                    <a:pt x="182" y="12597"/>
                    <a:pt x="-110" y="15231"/>
                    <a:pt x="36" y="17150"/>
                  </a:cubicBezTo>
                  <a:cubicBezTo>
                    <a:pt x="182" y="19070"/>
                    <a:pt x="766" y="20274"/>
                    <a:pt x="1349" y="2147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10295784" y="2120900"/>
              <a:ext cx="3175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36" y="16518"/>
                    <a:pt x="5472" y="11435"/>
                    <a:pt x="9072" y="7835"/>
                  </a:cubicBezTo>
                  <a:cubicBezTo>
                    <a:pt x="12672" y="4235"/>
                    <a:pt x="17136" y="2118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10720683" y="1869877"/>
              <a:ext cx="203752" cy="494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394" fill="norm" stroke="1" extrusionOk="0">
                  <a:moveTo>
                    <a:pt x="21217" y="1793"/>
                  </a:moveTo>
                  <a:cubicBezTo>
                    <a:pt x="20997" y="1152"/>
                    <a:pt x="20776" y="512"/>
                    <a:pt x="20115" y="191"/>
                  </a:cubicBezTo>
                  <a:cubicBezTo>
                    <a:pt x="19454" y="-129"/>
                    <a:pt x="18352" y="-129"/>
                    <a:pt x="15817" y="832"/>
                  </a:cubicBezTo>
                  <a:cubicBezTo>
                    <a:pt x="13282" y="1793"/>
                    <a:pt x="9315" y="3715"/>
                    <a:pt x="6339" y="6324"/>
                  </a:cubicBezTo>
                  <a:cubicBezTo>
                    <a:pt x="3364" y="8932"/>
                    <a:pt x="1380" y="12227"/>
                    <a:pt x="499" y="14652"/>
                  </a:cubicBezTo>
                  <a:cubicBezTo>
                    <a:pt x="-383" y="17078"/>
                    <a:pt x="-163" y="18634"/>
                    <a:pt x="1711" y="19686"/>
                  </a:cubicBezTo>
                  <a:cubicBezTo>
                    <a:pt x="3584" y="20739"/>
                    <a:pt x="7111" y="21288"/>
                    <a:pt x="9646" y="21379"/>
                  </a:cubicBezTo>
                  <a:cubicBezTo>
                    <a:pt x="12180" y="21471"/>
                    <a:pt x="13723" y="21105"/>
                    <a:pt x="15266" y="207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10960887" y="1981711"/>
              <a:ext cx="242948" cy="386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204" fill="norm" stroke="1" extrusionOk="0">
                  <a:moveTo>
                    <a:pt x="13551" y="4850"/>
                  </a:moveTo>
                  <a:cubicBezTo>
                    <a:pt x="12993" y="4385"/>
                    <a:pt x="12434" y="3921"/>
                    <a:pt x="11689" y="3746"/>
                  </a:cubicBezTo>
                  <a:cubicBezTo>
                    <a:pt x="10944" y="3572"/>
                    <a:pt x="10013" y="3688"/>
                    <a:pt x="8524" y="4617"/>
                  </a:cubicBezTo>
                  <a:cubicBezTo>
                    <a:pt x="7034" y="5546"/>
                    <a:pt x="4986" y="7288"/>
                    <a:pt x="3403" y="9785"/>
                  </a:cubicBezTo>
                  <a:cubicBezTo>
                    <a:pt x="1820" y="12282"/>
                    <a:pt x="703" y="15533"/>
                    <a:pt x="238" y="17450"/>
                  </a:cubicBezTo>
                  <a:cubicBezTo>
                    <a:pt x="-228" y="19366"/>
                    <a:pt x="-42" y="19946"/>
                    <a:pt x="1075" y="20469"/>
                  </a:cubicBezTo>
                  <a:cubicBezTo>
                    <a:pt x="2193" y="20991"/>
                    <a:pt x="4241" y="21456"/>
                    <a:pt x="6941" y="21050"/>
                  </a:cubicBezTo>
                  <a:cubicBezTo>
                    <a:pt x="9641" y="20643"/>
                    <a:pt x="12993" y="19366"/>
                    <a:pt x="15506" y="17043"/>
                  </a:cubicBezTo>
                  <a:cubicBezTo>
                    <a:pt x="18020" y="14721"/>
                    <a:pt x="19696" y="11353"/>
                    <a:pt x="20255" y="8508"/>
                  </a:cubicBezTo>
                  <a:cubicBezTo>
                    <a:pt x="20813" y="5662"/>
                    <a:pt x="20255" y="3340"/>
                    <a:pt x="18486" y="1888"/>
                  </a:cubicBezTo>
                  <a:cubicBezTo>
                    <a:pt x="16717" y="437"/>
                    <a:pt x="13738" y="-144"/>
                    <a:pt x="11131" y="30"/>
                  </a:cubicBezTo>
                  <a:cubicBezTo>
                    <a:pt x="8524" y="204"/>
                    <a:pt x="6289" y="1133"/>
                    <a:pt x="4893" y="2527"/>
                  </a:cubicBezTo>
                  <a:cubicBezTo>
                    <a:pt x="3496" y="3921"/>
                    <a:pt x="2938" y="5779"/>
                    <a:pt x="3310" y="6882"/>
                  </a:cubicBezTo>
                  <a:cubicBezTo>
                    <a:pt x="3682" y="7985"/>
                    <a:pt x="4986" y="8333"/>
                    <a:pt x="8151" y="8391"/>
                  </a:cubicBezTo>
                  <a:cubicBezTo>
                    <a:pt x="11317" y="8450"/>
                    <a:pt x="16344" y="8217"/>
                    <a:pt x="21372" y="79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11273684" y="1778000"/>
              <a:ext cx="762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3780"/>
                    <a:pt x="9600" y="7560"/>
                    <a:pt x="6000" y="11160"/>
                  </a:cubicBezTo>
                  <a:cubicBezTo>
                    <a:pt x="2400" y="14760"/>
                    <a:pt x="1200" y="1818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11337184" y="1911350"/>
              <a:ext cx="162984" cy="584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356" y="0"/>
                  </a:moveTo>
                  <a:cubicBezTo>
                    <a:pt x="20478" y="2974"/>
                    <a:pt x="21600" y="5948"/>
                    <a:pt x="21600" y="8452"/>
                  </a:cubicBezTo>
                  <a:cubicBezTo>
                    <a:pt x="21600" y="10957"/>
                    <a:pt x="20478" y="12991"/>
                    <a:pt x="16691" y="15104"/>
                  </a:cubicBezTo>
                  <a:cubicBezTo>
                    <a:pt x="12904" y="17217"/>
                    <a:pt x="6452" y="1940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6053984" y="2965450"/>
              <a:ext cx="222251" cy="4432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24"/>
                  </a:moveTo>
                  <a:cubicBezTo>
                    <a:pt x="21600" y="62"/>
                    <a:pt x="21600" y="0"/>
                    <a:pt x="21600" y="0"/>
                  </a:cubicBezTo>
                  <a:cubicBezTo>
                    <a:pt x="21600" y="0"/>
                    <a:pt x="21600" y="62"/>
                    <a:pt x="20571" y="242"/>
                  </a:cubicBezTo>
                  <a:cubicBezTo>
                    <a:pt x="19543" y="423"/>
                    <a:pt x="17486" y="722"/>
                    <a:pt x="15531" y="1068"/>
                  </a:cubicBezTo>
                  <a:cubicBezTo>
                    <a:pt x="13577" y="1413"/>
                    <a:pt x="11726" y="1805"/>
                    <a:pt x="10389" y="2197"/>
                  </a:cubicBezTo>
                  <a:cubicBezTo>
                    <a:pt x="9051" y="2589"/>
                    <a:pt x="8229" y="2981"/>
                    <a:pt x="7714" y="3368"/>
                  </a:cubicBezTo>
                  <a:cubicBezTo>
                    <a:pt x="7200" y="3755"/>
                    <a:pt x="6994" y="4136"/>
                    <a:pt x="6891" y="4513"/>
                  </a:cubicBezTo>
                  <a:cubicBezTo>
                    <a:pt x="6789" y="4889"/>
                    <a:pt x="6789" y="5261"/>
                    <a:pt x="7097" y="5658"/>
                  </a:cubicBezTo>
                  <a:cubicBezTo>
                    <a:pt x="7406" y="6055"/>
                    <a:pt x="8023" y="6478"/>
                    <a:pt x="8434" y="6916"/>
                  </a:cubicBezTo>
                  <a:cubicBezTo>
                    <a:pt x="8846" y="7355"/>
                    <a:pt x="9051" y="7809"/>
                    <a:pt x="9154" y="8221"/>
                  </a:cubicBezTo>
                  <a:cubicBezTo>
                    <a:pt x="9257" y="8634"/>
                    <a:pt x="9257" y="9005"/>
                    <a:pt x="9154" y="9392"/>
                  </a:cubicBezTo>
                  <a:cubicBezTo>
                    <a:pt x="9051" y="9779"/>
                    <a:pt x="8846" y="10181"/>
                    <a:pt x="8743" y="10578"/>
                  </a:cubicBezTo>
                  <a:cubicBezTo>
                    <a:pt x="8640" y="10975"/>
                    <a:pt x="8640" y="11367"/>
                    <a:pt x="8743" y="11744"/>
                  </a:cubicBezTo>
                  <a:cubicBezTo>
                    <a:pt x="8846" y="12120"/>
                    <a:pt x="9051" y="12481"/>
                    <a:pt x="9463" y="12873"/>
                  </a:cubicBezTo>
                  <a:cubicBezTo>
                    <a:pt x="9874" y="13265"/>
                    <a:pt x="10491" y="13688"/>
                    <a:pt x="11109" y="14106"/>
                  </a:cubicBezTo>
                  <a:cubicBezTo>
                    <a:pt x="11726" y="14524"/>
                    <a:pt x="12343" y="14936"/>
                    <a:pt x="12754" y="15349"/>
                  </a:cubicBezTo>
                  <a:cubicBezTo>
                    <a:pt x="13166" y="15762"/>
                    <a:pt x="13371" y="16174"/>
                    <a:pt x="13371" y="16577"/>
                  </a:cubicBezTo>
                  <a:cubicBezTo>
                    <a:pt x="13371" y="16979"/>
                    <a:pt x="13166" y="17371"/>
                    <a:pt x="12651" y="17752"/>
                  </a:cubicBezTo>
                  <a:cubicBezTo>
                    <a:pt x="12137" y="18134"/>
                    <a:pt x="11314" y="18505"/>
                    <a:pt x="10286" y="18908"/>
                  </a:cubicBezTo>
                  <a:cubicBezTo>
                    <a:pt x="9257" y="19310"/>
                    <a:pt x="8023" y="19743"/>
                    <a:pt x="6480" y="20166"/>
                  </a:cubicBezTo>
                  <a:cubicBezTo>
                    <a:pt x="4937" y="20589"/>
                    <a:pt x="3086" y="21002"/>
                    <a:pt x="1954" y="21239"/>
                  </a:cubicBezTo>
                  <a:cubicBezTo>
                    <a:pt x="823" y="21476"/>
                    <a:pt x="411" y="2153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2536084" y="2647950"/>
              <a:ext cx="2438401" cy="295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0" y="0"/>
                  </a:moveTo>
                  <a:cubicBezTo>
                    <a:pt x="94" y="3703"/>
                    <a:pt x="187" y="7406"/>
                    <a:pt x="441" y="10260"/>
                  </a:cubicBezTo>
                  <a:cubicBezTo>
                    <a:pt x="694" y="13114"/>
                    <a:pt x="1106" y="15120"/>
                    <a:pt x="1641" y="16277"/>
                  </a:cubicBezTo>
                  <a:cubicBezTo>
                    <a:pt x="2175" y="17434"/>
                    <a:pt x="2831" y="17743"/>
                    <a:pt x="3497" y="17666"/>
                  </a:cubicBezTo>
                  <a:cubicBezTo>
                    <a:pt x="4162" y="17589"/>
                    <a:pt x="4838" y="17126"/>
                    <a:pt x="5522" y="16431"/>
                  </a:cubicBezTo>
                  <a:cubicBezTo>
                    <a:pt x="6206" y="15737"/>
                    <a:pt x="6900" y="14811"/>
                    <a:pt x="7584" y="14194"/>
                  </a:cubicBezTo>
                  <a:cubicBezTo>
                    <a:pt x="8269" y="13577"/>
                    <a:pt x="8944" y="13269"/>
                    <a:pt x="9562" y="13809"/>
                  </a:cubicBezTo>
                  <a:cubicBezTo>
                    <a:pt x="10181" y="14349"/>
                    <a:pt x="10744" y="15737"/>
                    <a:pt x="11362" y="17126"/>
                  </a:cubicBezTo>
                  <a:cubicBezTo>
                    <a:pt x="11981" y="18514"/>
                    <a:pt x="12656" y="19903"/>
                    <a:pt x="13350" y="20674"/>
                  </a:cubicBezTo>
                  <a:cubicBezTo>
                    <a:pt x="14044" y="21446"/>
                    <a:pt x="14756" y="21600"/>
                    <a:pt x="15441" y="21523"/>
                  </a:cubicBezTo>
                  <a:cubicBezTo>
                    <a:pt x="16125" y="21446"/>
                    <a:pt x="16781" y="21137"/>
                    <a:pt x="17428" y="20366"/>
                  </a:cubicBezTo>
                  <a:cubicBezTo>
                    <a:pt x="18075" y="19594"/>
                    <a:pt x="18712" y="18360"/>
                    <a:pt x="19406" y="17434"/>
                  </a:cubicBezTo>
                  <a:cubicBezTo>
                    <a:pt x="20100" y="16509"/>
                    <a:pt x="20850" y="15891"/>
                    <a:pt x="21600" y="1527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88374" y="3287148"/>
              <a:ext cx="129961" cy="516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426" fill="norm" stroke="1" extrusionOk="0">
                  <a:moveTo>
                    <a:pt x="21051" y="2197"/>
                  </a:moveTo>
                  <a:cubicBezTo>
                    <a:pt x="20708" y="1582"/>
                    <a:pt x="20365" y="967"/>
                    <a:pt x="18308" y="528"/>
                  </a:cubicBezTo>
                  <a:cubicBezTo>
                    <a:pt x="16251" y="89"/>
                    <a:pt x="12480" y="-174"/>
                    <a:pt x="9394" y="133"/>
                  </a:cubicBezTo>
                  <a:cubicBezTo>
                    <a:pt x="6308" y="441"/>
                    <a:pt x="3908" y="1319"/>
                    <a:pt x="2194" y="3206"/>
                  </a:cubicBezTo>
                  <a:cubicBezTo>
                    <a:pt x="480" y="5094"/>
                    <a:pt x="-549" y="7992"/>
                    <a:pt x="308" y="11197"/>
                  </a:cubicBezTo>
                  <a:cubicBezTo>
                    <a:pt x="1165" y="14402"/>
                    <a:pt x="3908" y="17914"/>
                    <a:pt x="6651" y="214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-1" y="3587750"/>
              <a:ext cx="275486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600" fill="norm" stroke="1" extrusionOk="0">
                  <a:moveTo>
                    <a:pt x="4147" y="21600"/>
                  </a:moveTo>
                  <a:cubicBezTo>
                    <a:pt x="2828" y="20267"/>
                    <a:pt x="1509" y="18933"/>
                    <a:pt x="767" y="17600"/>
                  </a:cubicBezTo>
                  <a:cubicBezTo>
                    <a:pt x="25" y="16267"/>
                    <a:pt x="-140" y="14933"/>
                    <a:pt x="107" y="13867"/>
                  </a:cubicBezTo>
                  <a:cubicBezTo>
                    <a:pt x="355" y="12800"/>
                    <a:pt x="1014" y="12000"/>
                    <a:pt x="3652" y="10267"/>
                  </a:cubicBezTo>
                  <a:cubicBezTo>
                    <a:pt x="6291" y="8533"/>
                    <a:pt x="10907" y="5867"/>
                    <a:pt x="14205" y="4000"/>
                  </a:cubicBezTo>
                  <a:cubicBezTo>
                    <a:pt x="17503" y="2133"/>
                    <a:pt x="19481" y="1067"/>
                    <a:pt x="2146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359619" y="3266230"/>
              <a:ext cx="163516" cy="486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8" h="21497" fill="norm" stroke="1" extrusionOk="0">
                  <a:moveTo>
                    <a:pt x="14378" y="458"/>
                  </a:moveTo>
                  <a:cubicBezTo>
                    <a:pt x="13298" y="178"/>
                    <a:pt x="12218" y="-103"/>
                    <a:pt x="11273" y="37"/>
                  </a:cubicBezTo>
                  <a:cubicBezTo>
                    <a:pt x="10328" y="178"/>
                    <a:pt x="9518" y="739"/>
                    <a:pt x="7628" y="2328"/>
                  </a:cubicBezTo>
                  <a:cubicBezTo>
                    <a:pt x="5738" y="3918"/>
                    <a:pt x="2768" y="6536"/>
                    <a:pt x="1148" y="9248"/>
                  </a:cubicBezTo>
                  <a:cubicBezTo>
                    <a:pt x="-472" y="11959"/>
                    <a:pt x="-742" y="14765"/>
                    <a:pt x="2768" y="16822"/>
                  </a:cubicBezTo>
                  <a:cubicBezTo>
                    <a:pt x="6278" y="18879"/>
                    <a:pt x="13568" y="20188"/>
                    <a:pt x="20858" y="214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646711" y="3282983"/>
              <a:ext cx="212974" cy="328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088" fill="norm" stroke="1" extrusionOk="0">
                  <a:moveTo>
                    <a:pt x="11778" y="4073"/>
                  </a:moveTo>
                  <a:cubicBezTo>
                    <a:pt x="11778" y="3394"/>
                    <a:pt x="11778" y="2715"/>
                    <a:pt x="11248" y="2307"/>
                  </a:cubicBezTo>
                  <a:cubicBezTo>
                    <a:pt x="10719" y="1899"/>
                    <a:pt x="9660" y="1764"/>
                    <a:pt x="8283" y="2171"/>
                  </a:cubicBezTo>
                  <a:cubicBezTo>
                    <a:pt x="6907" y="2579"/>
                    <a:pt x="5213" y="3530"/>
                    <a:pt x="3625" y="5907"/>
                  </a:cubicBezTo>
                  <a:cubicBezTo>
                    <a:pt x="2036" y="8284"/>
                    <a:pt x="554" y="12088"/>
                    <a:pt x="131" y="14601"/>
                  </a:cubicBezTo>
                  <a:cubicBezTo>
                    <a:pt x="-293" y="17115"/>
                    <a:pt x="342" y="18337"/>
                    <a:pt x="1613" y="19220"/>
                  </a:cubicBezTo>
                  <a:cubicBezTo>
                    <a:pt x="2883" y="20103"/>
                    <a:pt x="4789" y="20647"/>
                    <a:pt x="6378" y="20918"/>
                  </a:cubicBezTo>
                  <a:cubicBezTo>
                    <a:pt x="7966" y="21190"/>
                    <a:pt x="9236" y="21190"/>
                    <a:pt x="10825" y="20511"/>
                  </a:cubicBezTo>
                  <a:cubicBezTo>
                    <a:pt x="12413" y="19832"/>
                    <a:pt x="14319" y="18473"/>
                    <a:pt x="15589" y="15960"/>
                  </a:cubicBezTo>
                  <a:cubicBezTo>
                    <a:pt x="16860" y="13447"/>
                    <a:pt x="17495" y="9779"/>
                    <a:pt x="16331" y="6790"/>
                  </a:cubicBezTo>
                  <a:cubicBezTo>
                    <a:pt x="15166" y="3801"/>
                    <a:pt x="12201" y="1492"/>
                    <a:pt x="9660" y="541"/>
                  </a:cubicBezTo>
                  <a:cubicBezTo>
                    <a:pt x="7119" y="-410"/>
                    <a:pt x="5001" y="-2"/>
                    <a:pt x="3413" y="948"/>
                  </a:cubicBezTo>
                  <a:cubicBezTo>
                    <a:pt x="1825" y="1899"/>
                    <a:pt x="766" y="3394"/>
                    <a:pt x="342" y="4481"/>
                  </a:cubicBezTo>
                  <a:cubicBezTo>
                    <a:pt x="-81" y="5567"/>
                    <a:pt x="131" y="6247"/>
                    <a:pt x="1931" y="6790"/>
                  </a:cubicBezTo>
                  <a:cubicBezTo>
                    <a:pt x="3731" y="7333"/>
                    <a:pt x="7119" y="7741"/>
                    <a:pt x="10613" y="7673"/>
                  </a:cubicBezTo>
                  <a:cubicBezTo>
                    <a:pt x="14107" y="7605"/>
                    <a:pt x="17707" y="7062"/>
                    <a:pt x="21307" y="65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970527" y="3067049"/>
              <a:ext cx="86008" cy="730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90" fill="norm" stroke="1" extrusionOk="0">
                  <a:moveTo>
                    <a:pt x="861" y="0"/>
                  </a:moveTo>
                  <a:cubicBezTo>
                    <a:pt x="334" y="1867"/>
                    <a:pt x="-193" y="3735"/>
                    <a:pt x="70" y="5665"/>
                  </a:cubicBezTo>
                  <a:cubicBezTo>
                    <a:pt x="334" y="7594"/>
                    <a:pt x="1387" y="9586"/>
                    <a:pt x="2968" y="11765"/>
                  </a:cubicBezTo>
                  <a:cubicBezTo>
                    <a:pt x="4548" y="13944"/>
                    <a:pt x="6656" y="16309"/>
                    <a:pt x="8236" y="17896"/>
                  </a:cubicBezTo>
                  <a:cubicBezTo>
                    <a:pt x="9817" y="19484"/>
                    <a:pt x="10870" y="20293"/>
                    <a:pt x="12187" y="20822"/>
                  </a:cubicBezTo>
                  <a:cubicBezTo>
                    <a:pt x="13505" y="21351"/>
                    <a:pt x="15085" y="21600"/>
                    <a:pt x="16666" y="21444"/>
                  </a:cubicBezTo>
                  <a:cubicBezTo>
                    <a:pt x="18246" y="21289"/>
                    <a:pt x="19827" y="20729"/>
                    <a:pt x="21407" y="2016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1115568" y="3377760"/>
              <a:ext cx="93367" cy="240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0985" fill="norm" stroke="1" extrusionOk="0">
                  <a:moveTo>
                    <a:pt x="21173" y="5023"/>
                  </a:moveTo>
                  <a:cubicBezTo>
                    <a:pt x="18773" y="3361"/>
                    <a:pt x="16373" y="1700"/>
                    <a:pt x="13733" y="777"/>
                  </a:cubicBezTo>
                  <a:cubicBezTo>
                    <a:pt x="11093" y="-146"/>
                    <a:pt x="8213" y="-331"/>
                    <a:pt x="5333" y="684"/>
                  </a:cubicBezTo>
                  <a:cubicBezTo>
                    <a:pt x="2453" y="1700"/>
                    <a:pt x="-427" y="3915"/>
                    <a:pt x="53" y="6223"/>
                  </a:cubicBezTo>
                  <a:cubicBezTo>
                    <a:pt x="533" y="8531"/>
                    <a:pt x="4373" y="10931"/>
                    <a:pt x="7733" y="12869"/>
                  </a:cubicBezTo>
                  <a:cubicBezTo>
                    <a:pt x="11093" y="14807"/>
                    <a:pt x="13973" y="16284"/>
                    <a:pt x="15173" y="17484"/>
                  </a:cubicBezTo>
                  <a:cubicBezTo>
                    <a:pt x="16373" y="18684"/>
                    <a:pt x="15893" y="19607"/>
                    <a:pt x="14213" y="20254"/>
                  </a:cubicBezTo>
                  <a:cubicBezTo>
                    <a:pt x="12533" y="20900"/>
                    <a:pt x="9653" y="21269"/>
                    <a:pt x="8213" y="20715"/>
                  </a:cubicBezTo>
                  <a:cubicBezTo>
                    <a:pt x="6773" y="20161"/>
                    <a:pt x="6773" y="18684"/>
                    <a:pt x="6773" y="1720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1240684" y="3404129"/>
              <a:ext cx="133351" cy="170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1" fill="norm" stroke="1" extrusionOk="0">
                  <a:moveTo>
                    <a:pt x="0" y="9417"/>
                  </a:moveTo>
                  <a:cubicBezTo>
                    <a:pt x="3429" y="8891"/>
                    <a:pt x="6857" y="8364"/>
                    <a:pt x="9600" y="7442"/>
                  </a:cubicBezTo>
                  <a:cubicBezTo>
                    <a:pt x="12343" y="6520"/>
                    <a:pt x="14400" y="5203"/>
                    <a:pt x="15257" y="3754"/>
                  </a:cubicBezTo>
                  <a:cubicBezTo>
                    <a:pt x="16114" y="2305"/>
                    <a:pt x="15771" y="725"/>
                    <a:pt x="14743" y="198"/>
                  </a:cubicBezTo>
                  <a:cubicBezTo>
                    <a:pt x="13714" y="-329"/>
                    <a:pt x="12000" y="198"/>
                    <a:pt x="10286" y="1778"/>
                  </a:cubicBezTo>
                  <a:cubicBezTo>
                    <a:pt x="8571" y="3359"/>
                    <a:pt x="6857" y="5993"/>
                    <a:pt x="6000" y="8891"/>
                  </a:cubicBezTo>
                  <a:cubicBezTo>
                    <a:pt x="5143" y="11788"/>
                    <a:pt x="5143" y="14949"/>
                    <a:pt x="7886" y="17056"/>
                  </a:cubicBezTo>
                  <a:cubicBezTo>
                    <a:pt x="10629" y="19164"/>
                    <a:pt x="16114" y="20217"/>
                    <a:pt x="21600" y="2127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1441721" y="3395532"/>
              <a:ext cx="167264" cy="147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0892" fill="norm" stroke="1" extrusionOk="0">
                  <a:moveTo>
                    <a:pt x="1896" y="11943"/>
                  </a:moveTo>
                  <a:cubicBezTo>
                    <a:pt x="4596" y="10743"/>
                    <a:pt x="7296" y="9543"/>
                    <a:pt x="9051" y="8343"/>
                  </a:cubicBezTo>
                  <a:cubicBezTo>
                    <a:pt x="10806" y="7143"/>
                    <a:pt x="11616" y="5943"/>
                    <a:pt x="12156" y="4593"/>
                  </a:cubicBezTo>
                  <a:cubicBezTo>
                    <a:pt x="12696" y="3243"/>
                    <a:pt x="12966" y="1743"/>
                    <a:pt x="12426" y="843"/>
                  </a:cubicBezTo>
                  <a:cubicBezTo>
                    <a:pt x="11886" y="-57"/>
                    <a:pt x="10536" y="-357"/>
                    <a:pt x="8781" y="543"/>
                  </a:cubicBezTo>
                  <a:cubicBezTo>
                    <a:pt x="7026" y="1443"/>
                    <a:pt x="4866" y="3543"/>
                    <a:pt x="3246" y="6393"/>
                  </a:cubicBezTo>
                  <a:cubicBezTo>
                    <a:pt x="1626" y="9243"/>
                    <a:pt x="546" y="12843"/>
                    <a:pt x="141" y="15543"/>
                  </a:cubicBezTo>
                  <a:cubicBezTo>
                    <a:pt x="-264" y="18243"/>
                    <a:pt x="6" y="20043"/>
                    <a:pt x="3651" y="20643"/>
                  </a:cubicBezTo>
                  <a:cubicBezTo>
                    <a:pt x="7296" y="21243"/>
                    <a:pt x="14316" y="20643"/>
                    <a:pt x="21336" y="200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1725401" y="3235240"/>
              <a:ext cx="143977" cy="392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547" fill="norm" stroke="1" extrusionOk="0">
                  <a:moveTo>
                    <a:pt x="5246" y="4708"/>
                  </a:moveTo>
                  <a:cubicBezTo>
                    <a:pt x="3703" y="4592"/>
                    <a:pt x="2160" y="4476"/>
                    <a:pt x="1389" y="4708"/>
                  </a:cubicBezTo>
                  <a:cubicBezTo>
                    <a:pt x="617" y="4941"/>
                    <a:pt x="617" y="5521"/>
                    <a:pt x="463" y="7437"/>
                  </a:cubicBezTo>
                  <a:cubicBezTo>
                    <a:pt x="309" y="9353"/>
                    <a:pt x="0" y="12605"/>
                    <a:pt x="0" y="14870"/>
                  </a:cubicBezTo>
                  <a:cubicBezTo>
                    <a:pt x="0" y="17134"/>
                    <a:pt x="309" y="18412"/>
                    <a:pt x="926" y="19515"/>
                  </a:cubicBezTo>
                  <a:cubicBezTo>
                    <a:pt x="1543" y="20618"/>
                    <a:pt x="2469" y="21547"/>
                    <a:pt x="3240" y="21547"/>
                  </a:cubicBezTo>
                  <a:cubicBezTo>
                    <a:pt x="4011" y="21547"/>
                    <a:pt x="4629" y="20618"/>
                    <a:pt x="4937" y="17889"/>
                  </a:cubicBezTo>
                  <a:cubicBezTo>
                    <a:pt x="5246" y="15160"/>
                    <a:pt x="5246" y="10631"/>
                    <a:pt x="5554" y="7553"/>
                  </a:cubicBezTo>
                  <a:cubicBezTo>
                    <a:pt x="5863" y="4476"/>
                    <a:pt x="6480" y="2850"/>
                    <a:pt x="7097" y="1747"/>
                  </a:cubicBezTo>
                  <a:cubicBezTo>
                    <a:pt x="7714" y="644"/>
                    <a:pt x="8331" y="63"/>
                    <a:pt x="9257" y="5"/>
                  </a:cubicBezTo>
                  <a:cubicBezTo>
                    <a:pt x="10183" y="-53"/>
                    <a:pt x="11417" y="412"/>
                    <a:pt x="13886" y="2676"/>
                  </a:cubicBezTo>
                  <a:cubicBezTo>
                    <a:pt x="16354" y="4941"/>
                    <a:pt x="20057" y="9005"/>
                    <a:pt x="20829" y="12257"/>
                  </a:cubicBezTo>
                  <a:cubicBezTo>
                    <a:pt x="21600" y="15508"/>
                    <a:pt x="19440" y="17947"/>
                    <a:pt x="17589" y="19341"/>
                  </a:cubicBezTo>
                  <a:cubicBezTo>
                    <a:pt x="15737" y="20734"/>
                    <a:pt x="14194" y="21082"/>
                    <a:pt x="11726" y="21082"/>
                  </a:cubicBezTo>
                  <a:cubicBezTo>
                    <a:pt x="9257" y="21082"/>
                    <a:pt x="5863" y="20734"/>
                    <a:pt x="2469" y="203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1932834" y="3568700"/>
              <a:ext cx="1" cy="158750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2453959" y="2936381"/>
              <a:ext cx="101176" cy="881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10" fill="norm" stroke="1" extrusionOk="0">
                  <a:moveTo>
                    <a:pt x="1260" y="555"/>
                  </a:moveTo>
                  <a:cubicBezTo>
                    <a:pt x="810" y="245"/>
                    <a:pt x="360" y="-65"/>
                    <a:pt x="135" y="13"/>
                  </a:cubicBezTo>
                  <a:cubicBezTo>
                    <a:pt x="-90" y="90"/>
                    <a:pt x="-90" y="555"/>
                    <a:pt x="585" y="1795"/>
                  </a:cubicBezTo>
                  <a:cubicBezTo>
                    <a:pt x="1260" y="3035"/>
                    <a:pt x="2610" y="5051"/>
                    <a:pt x="4410" y="7066"/>
                  </a:cubicBezTo>
                  <a:cubicBezTo>
                    <a:pt x="6210" y="9081"/>
                    <a:pt x="8460" y="11097"/>
                    <a:pt x="10260" y="12983"/>
                  </a:cubicBezTo>
                  <a:cubicBezTo>
                    <a:pt x="12060" y="14869"/>
                    <a:pt x="13410" y="16626"/>
                    <a:pt x="14535" y="17944"/>
                  </a:cubicBezTo>
                  <a:cubicBezTo>
                    <a:pt x="15660" y="19261"/>
                    <a:pt x="16560" y="20140"/>
                    <a:pt x="17460" y="20708"/>
                  </a:cubicBezTo>
                  <a:cubicBezTo>
                    <a:pt x="18360" y="21277"/>
                    <a:pt x="19260" y="21535"/>
                    <a:pt x="19710" y="21509"/>
                  </a:cubicBezTo>
                  <a:cubicBezTo>
                    <a:pt x="20160" y="21483"/>
                    <a:pt x="20160" y="21173"/>
                    <a:pt x="20385" y="20889"/>
                  </a:cubicBezTo>
                  <a:cubicBezTo>
                    <a:pt x="20610" y="20605"/>
                    <a:pt x="21060" y="20346"/>
                    <a:pt x="21510" y="200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2730495" y="3371833"/>
              <a:ext cx="116740" cy="287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0953" fill="norm" stroke="1" extrusionOk="0">
                  <a:moveTo>
                    <a:pt x="21273" y="5556"/>
                  </a:moveTo>
                  <a:cubicBezTo>
                    <a:pt x="20116" y="4013"/>
                    <a:pt x="18959" y="2470"/>
                    <a:pt x="16259" y="1390"/>
                  </a:cubicBezTo>
                  <a:cubicBezTo>
                    <a:pt x="13559" y="310"/>
                    <a:pt x="9316" y="-307"/>
                    <a:pt x="6037" y="156"/>
                  </a:cubicBezTo>
                  <a:cubicBezTo>
                    <a:pt x="2759" y="619"/>
                    <a:pt x="444" y="2162"/>
                    <a:pt x="59" y="4399"/>
                  </a:cubicBezTo>
                  <a:cubicBezTo>
                    <a:pt x="-327" y="6636"/>
                    <a:pt x="1216" y="9567"/>
                    <a:pt x="3916" y="11804"/>
                  </a:cubicBezTo>
                  <a:cubicBezTo>
                    <a:pt x="6616" y="14042"/>
                    <a:pt x="10473" y="15584"/>
                    <a:pt x="12787" y="16742"/>
                  </a:cubicBezTo>
                  <a:cubicBezTo>
                    <a:pt x="15102" y="17899"/>
                    <a:pt x="15873" y="18670"/>
                    <a:pt x="14330" y="19519"/>
                  </a:cubicBezTo>
                  <a:cubicBezTo>
                    <a:pt x="12787" y="20367"/>
                    <a:pt x="8930" y="21293"/>
                    <a:pt x="6230" y="20830"/>
                  </a:cubicBezTo>
                  <a:cubicBezTo>
                    <a:pt x="3530" y="20367"/>
                    <a:pt x="1987" y="18516"/>
                    <a:pt x="1602" y="17204"/>
                  </a:cubicBezTo>
                  <a:cubicBezTo>
                    <a:pt x="1216" y="15893"/>
                    <a:pt x="1987" y="15122"/>
                    <a:pt x="2759" y="1435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2834534" y="3406427"/>
              <a:ext cx="196851" cy="203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3" fill="norm" stroke="1" extrusionOk="0">
                  <a:moveTo>
                    <a:pt x="0" y="13454"/>
                  </a:moveTo>
                  <a:cubicBezTo>
                    <a:pt x="3716" y="11709"/>
                    <a:pt x="7432" y="9964"/>
                    <a:pt x="9639" y="8545"/>
                  </a:cubicBezTo>
                  <a:cubicBezTo>
                    <a:pt x="11845" y="7127"/>
                    <a:pt x="12542" y="6036"/>
                    <a:pt x="12890" y="4618"/>
                  </a:cubicBezTo>
                  <a:cubicBezTo>
                    <a:pt x="13239" y="3200"/>
                    <a:pt x="13239" y="1454"/>
                    <a:pt x="12658" y="582"/>
                  </a:cubicBezTo>
                  <a:cubicBezTo>
                    <a:pt x="12077" y="-291"/>
                    <a:pt x="10916" y="-291"/>
                    <a:pt x="9406" y="1345"/>
                  </a:cubicBezTo>
                  <a:cubicBezTo>
                    <a:pt x="7897" y="2982"/>
                    <a:pt x="6039" y="6254"/>
                    <a:pt x="5110" y="9200"/>
                  </a:cubicBezTo>
                  <a:cubicBezTo>
                    <a:pt x="4181" y="12145"/>
                    <a:pt x="4181" y="14764"/>
                    <a:pt x="6039" y="16836"/>
                  </a:cubicBezTo>
                  <a:cubicBezTo>
                    <a:pt x="7897" y="18909"/>
                    <a:pt x="11613" y="20436"/>
                    <a:pt x="14516" y="20873"/>
                  </a:cubicBezTo>
                  <a:cubicBezTo>
                    <a:pt x="17419" y="21309"/>
                    <a:pt x="19510" y="20654"/>
                    <a:pt x="21600" y="200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3080971" y="3387318"/>
              <a:ext cx="242514" cy="206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101" fill="norm" stroke="1" extrusionOk="0">
                  <a:moveTo>
                    <a:pt x="4052" y="9437"/>
                  </a:moveTo>
                  <a:cubicBezTo>
                    <a:pt x="2550" y="10301"/>
                    <a:pt x="1047" y="11165"/>
                    <a:pt x="859" y="11597"/>
                  </a:cubicBezTo>
                  <a:cubicBezTo>
                    <a:pt x="671" y="12029"/>
                    <a:pt x="1798" y="12029"/>
                    <a:pt x="3301" y="11273"/>
                  </a:cubicBezTo>
                  <a:cubicBezTo>
                    <a:pt x="4803" y="10517"/>
                    <a:pt x="6682" y="9005"/>
                    <a:pt x="7809" y="7061"/>
                  </a:cubicBezTo>
                  <a:cubicBezTo>
                    <a:pt x="8936" y="5117"/>
                    <a:pt x="9311" y="2741"/>
                    <a:pt x="9030" y="1337"/>
                  </a:cubicBezTo>
                  <a:cubicBezTo>
                    <a:pt x="8748" y="-67"/>
                    <a:pt x="7809" y="-499"/>
                    <a:pt x="6306" y="689"/>
                  </a:cubicBezTo>
                  <a:cubicBezTo>
                    <a:pt x="4803" y="1877"/>
                    <a:pt x="2737" y="4685"/>
                    <a:pt x="1517" y="7709"/>
                  </a:cubicBezTo>
                  <a:cubicBezTo>
                    <a:pt x="296" y="10733"/>
                    <a:pt x="-80" y="13973"/>
                    <a:pt x="14" y="16133"/>
                  </a:cubicBezTo>
                  <a:cubicBezTo>
                    <a:pt x="108" y="18293"/>
                    <a:pt x="671" y="19373"/>
                    <a:pt x="4334" y="20021"/>
                  </a:cubicBezTo>
                  <a:cubicBezTo>
                    <a:pt x="7997" y="20669"/>
                    <a:pt x="14758" y="20885"/>
                    <a:pt x="21520" y="211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3545734" y="3225085"/>
              <a:ext cx="193642" cy="424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257" fill="norm" stroke="1" extrusionOk="0">
                  <a:moveTo>
                    <a:pt x="2757" y="6389"/>
                  </a:moveTo>
                  <a:cubicBezTo>
                    <a:pt x="2528" y="8612"/>
                    <a:pt x="2298" y="10836"/>
                    <a:pt x="2298" y="13165"/>
                  </a:cubicBezTo>
                  <a:cubicBezTo>
                    <a:pt x="2298" y="15495"/>
                    <a:pt x="2528" y="17930"/>
                    <a:pt x="2872" y="19412"/>
                  </a:cubicBezTo>
                  <a:cubicBezTo>
                    <a:pt x="3217" y="20895"/>
                    <a:pt x="3677" y="21424"/>
                    <a:pt x="4021" y="21212"/>
                  </a:cubicBezTo>
                  <a:cubicBezTo>
                    <a:pt x="4366" y="21000"/>
                    <a:pt x="4596" y="20048"/>
                    <a:pt x="4940" y="17612"/>
                  </a:cubicBezTo>
                  <a:cubicBezTo>
                    <a:pt x="5285" y="15177"/>
                    <a:pt x="5745" y="11259"/>
                    <a:pt x="6434" y="8295"/>
                  </a:cubicBezTo>
                  <a:cubicBezTo>
                    <a:pt x="7123" y="5330"/>
                    <a:pt x="8043" y="3318"/>
                    <a:pt x="8847" y="2100"/>
                  </a:cubicBezTo>
                  <a:cubicBezTo>
                    <a:pt x="9651" y="883"/>
                    <a:pt x="10340" y="459"/>
                    <a:pt x="11260" y="195"/>
                  </a:cubicBezTo>
                  <a:cubicBezTo>
                    <a:pt x="12179" y="-70"/>
                    <a:pt x="13328" y="-176"/>
                    <a:pt x="14936" y="618"/>
                  </a:cubicBezTo>
                  <a:cubicBezTo>
                    <a:pt x="16545" y="1412"/>
                    <a:pt x="18613" y="3106"/>
                    <a:pt x="19877" y="5383"/>
                  </a:cubicBezTo>
                  <a:cubicBezTo>
                    <a:pt x="21140" y="7659"/>
                    <a:pt x="21600" y="10518"/>
                    <a:pt x="19991" y="13006"/>
                  </a:cubicBezTo>
                  <a:cubicBezTo>
                    <a:pt x="18383" y="15495"/>
                    <a:pt x="14706" y="17612"/>
                    <a:pt x="11030" y="18830"/>
                  </a:cubicBezTo>
                  <a:cubicBezTo>
                    <a:pt x="7353" y="20048"/>
                    <a:pt x="3677" y="20365"/>
                    <a:pt x="0" y="206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3761634" y="3582590"/>
              <a:ext cx="285751" cy="168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3" fill="norm" stroke="1" extrusionOk="0">
                  <a:moveTo>
                    <a:pt x="0" y="1450"/>
                  </a:moveTo>
                  <a:cubicBezTo>
                    <a:pt x="800" y="917"/>
                    <a:pt x="1600" y="383"/>
                    <a:pt x="2480" y="117"/>
                  </a:cubicBezTo>
                  <a:cubicBezTo>
                    <a:pt x="3360" y="-150"/>
                    <a:pt x="4320" y="-150"/>
                    <a:pt x="4560" y="2250"/>
                  </a:cubicBezTo>
                  <a:cubicBezTo>
                    <a:pt x="4800" y="4650"/>
                    <a:pt x="4320" y="9450"/>
                    <a:pt x="3840" y="12383"/>
                  </a:cubicBezTo>
                  <a:cubicBezTo>
                    <a:pt x="3360" y="15317"/>
                    <a:pt x="2880" y="16383"/>
                    <a:pt x="2480" y="17583"/>
                  </a:cubicBezTo>
                  <a:cubicBezTo>
                    <a:pt x="2080" y="18783"/>
                    <a:pt x="1760" y="20117"/>
                    <a:pt x="2080" y="20783"/>
                  </a:cubicBezTo>
                  <a:cubicBezTo>
                    <a:pt x="2400" y="21450"/>
                    <a:pt x="3360" y="21450"/>
                    <a:pt x="6320" y="20783"/>
                  </a:cubicBezTo>
                  <a:cubicBezTo>
                    <a:pt x="9280" y="20117"/>
                    <a:pt x="14240" y="18783"/>
                    <a:pt x="17120" y="17717"/>
                  </a:cubicBezTo>
                  <a:cubicBezTo>
                    <a:pt x="20000" y="16650"/>
                    <a:pt x="20800" y="15850"/>
                    <a:pt x="21600" y="1505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3964834" y="3265877"/>
              <a:ext cx="158236" cy="601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54" fill="norm" stroke="1" extrusionOk="0">
                  <a:moveTo>
                    <a:pt x="2558" y="156"/>
                  </a:moveTo>
                  <a:cubicBezTo>
                    <a:pt x="3979" y="5"/>
                    <a:pt x="5400" y="-146"/>
                    <a:pt x="7674" y="269"/>
                  </a:cubicBezTo>
                  <a:cubicBezTo>
                    <a:pt x="9947" y="685"/>
                    <a:pt x="13074" y="1667"/>
                    <a:pt x="15774" y="3177"/>
                  </a:cubicBezTo>
                  <a:cubicBezTo>
                    <a:pt x="18474" y="4688"/>
                    <a:pt x="20747" y="6727"/>
                    <a:pt x="21174" y="8804"/>
                  </a:cubicBezTo>
                  <a:cubicBezTo>
                    <a:pt x="21600" y="10881"/>
                    <a:pt x="20179" y="12995"/>
                    <a:pt x="16342" y="15110"/>
                  </a:cubicBezTo>
                  <a:cubicBezTo>
                    <a:pt x="12505" y="17225"/>
                    <a:pt x="6253" y="19339"/>
                    <a:pt x="0" y="214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47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7436331" y="6350"/>
              <a:ext cx="4656504" cy="1523274"/>
            </a:xfrm>
            <a:prstGeom prst="rect">
              <a:avLst/>
            </a:prstGeom>
            <a:effectLst/>
          </p:spPr>
        </p:pic>
        <p:pic>
          <p:nvPicPr>
            <p:cNvPr id="449" name="Line Shape" descr="Line Shap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876434" y="98757"/>
              <a:ext cx="139217" cy="465264"/>
            </a:xfrm>
            <a:prstGeom prst="rect">
              <a:avLst/>
            </a:prstGeom>
            <a:effectLst/>
          </p:spPr>
        </p:pic>
        <p:pic>
          <p:nvPicPr>
            <p:cNvPr id="451" name="Line Shape" descr="Line Shap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8009784" y="298450"/>
              <a:ext cx="171451" cy="224191"/>
            </a:xfrm>
            <a:prstGeom prst="rect">
              <a:avLst/>
            </a:prstGeom>
            <a:effectLst/>
          </p:spPr>
        </p:pic>
        <p:pic>
          <p:nvPicPr>
            <p:cNvPr id="453" name="Line Shape" descr="Line Shap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8248800" y="130586"/>
              <a:ext cx="161035" cy="376939"/>
            </a:xfrm>
            <a:prstGeom prst="rect">
              <a:avLst/>
            </a:prstGeom>
            <a:effectLst/>
          </p:spPr>
        </p:pic>
        <p:pic>
          <p:nvPicPr>
            <p:cNvPr id="455" name="Line Shape" descr="Line Shape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8439468" y="128744"/>
              <a:ext cx="179917" cy="342650"/>
            </a:xfrm>
            <a:prstGeom prst="rect">
              <a:avLst/>
            </a:prstGeom>
            <a:effectLst/>
          </p:spPr>
        </p:pic>
        <p:pic>
          <p:nvPicPr>
            <p:cNvPr id="457" name="Line Line" descr="Line Line"/>
            <p:cNvPicPr>
              <a:picLocks noChangeAspect="0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8479684" y="247650"/>
              <a:ext cx="146051" cy="88900"/>
            </a:xfrm>
            <a:prstGeom prst="rect">
              <a:avLst/>
            </a:prstGeom>
            <a:effectLst/>
          </p:spPr>
        </p:pic>
        <p:pic>
          <p:nvPicPr>
            <p:cNvPr id="459" name="Line Shape" descr="Line Shape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8735801" y="-12700"/>
              <a:ext cx="61384" cy="641350"/>
            </a:xfrm>
            <a:prstGeom prst="rect">
              <a:avLst/>
            </a:prstGeom>
            <a:effectLst/>
          </p:spPr>
        </p:pic>
        <p:pic>
          <p:nvPicPr>
            <p:cNvPr id="461" name="Line Shape" descr="Line Shape"/>
            <p:cNvPicPr>
              <a:picLocks noChangeAspect="0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8831827" y="159310"/>
              <a:ext cx="153741" cy="378791"/>
            </a:xfrm>
            <a:prstGeom prst="rect">
              <a:avLst/>
            </a:prstGeom>
            <a:effectLst/>
          </p:spPr>
        </p:pic>
        <p:pic>
          <p:nvPicPr>
            <p:cNvPr id="463" name="Line Oval" descr="Line Oval"/>
            <p:cNvPicPr>
              <a:picLocks noChangeAspect="0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9044834" y="63500"/>
              <a:ext cx="25401" cy="400050"/>
            </a:xfrm>
            <a:prstGeom prst="rect">
              <a:avLst/>
            </a:prstGeom>
            <a:effectLst/>
          </p:spPr>
        </p:pic>
        <p:pic>
          <p:nvPicPr>
            <p:cNvPr id="465" name="Line Shape" descr="Line Shape"/>
            <p:cNvPicPr>
              <a:picLocks noChangeAspect="0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9133382" y="237201"/>
              <a:ext cx="190853" cy="234399"/>
            </a:xfrm>
            <a:prstGeom prst="rect">
              <a:avLst/>
            </a:prstGeom>
            <a:effectLst/>
          </p:spPr>
        </p:pic>
        <p:pic>
          <p:nvPicPr>
            <p:cNvPr id="467" name="Line Shape" descr="Line Shape"/>
            <p:cNvPicPr>
              <a:picLocks noChangeAspect="0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9311534" y="50800"/>
              <a:ext cx="130011" cy="482600"/>
            </a:xfrm>
            <a:prstGeom prst="rect">
              <a:avLst/>
            </a:prstGeom>
            <a:effectLst/>
          </p:spPr>
        </p:pic>
        <p:pic>
          <p:nvPicPr>
            <p:cNvPr id="469" name="Line Shape" descr="Line Shape"/>
            <p:cNvPicPr>
              <a:picLocks noChangeAspect="0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9635384" y="283072"/>
              <a:ext cx="203201" cy="47128"/>
            </a:xfrm>
            <a:prstGeom prst="rect">
              <a:avLst/>
            </a:prstGeom>
            <a:effectLst/>
          </p:spPr>
        </p:pic>
        <p:pic>
          <p:nvPicPr>
            <p:cNvPr id="471" name="Line Shape" descr="Line Shape"/>
            <p:cNvPicPr>
              <a:picLocks noChangeAspect="0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9660784" y="438150"/>
              <a:ext cx="222251" cy="69850"/>
            </a:xfrm>
            <a:prstGeom prst="rect">
              <a:avLst/>
            </a:prstGeom>
            <a:effectLst/>
          </p:spPr>
        </p:pic>
        <p:pic>
          <p:nvPicPr>
            <p:cNvPr id="473" name="Line Shape" descr="Line Shape"/>
            <p:cNvPicPr>
              <a:picLocks noChangeAspect="0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10039668" y="100277"/>
              <a:ext cx="165901" cy="487678"/>
            </a:xfrm>
            <a:prstGeom prst="rect">
              <a:avLst/>
            </a:prstGeom>
            <a:effectLst/>
          </p:spPr>
        </p:pic>
        <p:pic>
          <p:nvPicPr>
            <p:cNvPr id="475" name="Line Shape" descr="Line Shape"/>
            <p:cNvPicPr>
              <a:picLocks noChangeAspect="0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10156084" y="323850"/>
              <a:ext cx="177801" cy="233223"/>
            </a:xfrm>
            <a:prstGeom prst="rect">
              <a:avLst/>
            </a:prstGeom>
            <a:effectLst/>
          </p:spPr>
        </p:pic>
        <p:pic>
          <p:nvPicPr>
            <p:cNvPr id="477" name="Line Shape" descr="Line Shape"/>
            <p:cNvPicPr>
              <a:picLocks noChangeAspect="0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10414787" y="166050"/>
              <a:ext cx="166748" cy="359477"/>
            </a:xfrm>
            <a:prstGeom prst="rect">
              <a:avLst/>
            </a:prstGeom>
            <a:effectLst/>
          </p:spPr>
        </p:pic>
        <p:pic>
          <p:nvPicPr>
            <p:cNvPr id="479" name="Line Shape" descr="Line Shape"/>
            <p:cNvPicPr>
              <a:picLocks noChangeAspect="0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10579270" y="189988"/>
              <a:ext cx="167365" cy="326479"/>
            </a:xfrm>
            <a:prstGeom prst="rect">
              <a:avLst/>
            </a:prstGeom>
            <a:effectLst/>
          </p:spPr>
        </p:pic>
        <p:pic>
          <p:nvPicPr>
            <p:cNvPr id="481" name="Line Shape" descr="Line Shape"/>
            <p:cNvPicPr>
              <a:picLocks noChangeAspect="0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10587884" y="349250"/>
              <a:ext cx="177801" cy="57150"/>
            </a:xfrm>
            <a:prstGeom prst="rect">
              <a:avLst/>
            </a:prstGeom>
            <a:effectLst/>
          </p:spPr>
        </p:pic>
        <p:pic>
          <p:nvPicPr>
            <p:cNvPr id="483" name="Line Shape" descr="Line Shape"/>
            <p:cNvPicPr>
              <a:picLocks noChangeAspect="0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10806699" y="38100"/>
              <a:ext cx="73286" cy="622300"/>
            </a:xfrm>
            <a:prstGeom prst="rect">
              <a:avLst/>
            </a:prstGeom>
            <a:effectLst/>
          </p:spPr>
        </p:pic>
        <p:pic>
          <p:nvPicPr>
            <p:cNvPr id="485" name="Line Shape" descr="Line Shape"/>
            <p:cNvPicPr>
              <a:picLocks noChangeAspect="0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10978906" y="212984"/>
              <a:ext cx="125051" cy="352686"/>
            </a:xfrm>
            <a:prstGeom prst="rect">
              <a:avLst/>
            </a:prstGeom>
            <a:effectLst/>
          </p:spPr>
        </p:pic>
        <p:pic>
          <p:nvPicPr>
            <p:cNvPr id="487" name="Line Shape" descr="Line Shape"/>
            <p:cNvPicPr>
              <a:picLocks noChangeAspect="0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11207162" y="269104"/>
              <a:ext cx="184088" cy="271778"/>
            </a:xfrm>
            <a:prstGeom prst="rect">
              <a:avLst/>
            </a:prstGeom>
            <a:effectLst/>
          </p:spPr>
        </p:pic>
        <p:pic>
          <p:nvPicPr>
            <p:cNvPr id="489" name="Line Shape" descr="Line Shape"/>
            <p:cNvPicPr>
              <a:picLocks noChangeAspect="0"/>
            </p:cNvPicPr>
            <p:nvPr/>
          </p:nvPicPr>
          <p:blipFill>
            <a:blip r:embed="rId23">
              <a:extLst/>
            </a:blip>
            <a:stretch>
              <a:fillRect/>
            </a:stretch>
          </p:blipFill>
          <p:spPr>
            <a:xfrm>
              <a:off x="11492670" y="313480"/>
              <a:ext cx="238215" cy="191435"/>
            </a:xfrm>
            <a:prstGeom prst="rect">
              <a:avLst/>
            </a:prstGeom>
            <a:effectLst/>
          </p:spPr>
        </p:pic>
        <p:pic>
          <p:nvPicPr>
            <p:cNvPr id="491" name="Line Shape" descr="Line Shape"/>
            <p:cNvPicPr>
              <a:picLocks noChangeAspect="0"/>
            </p:cNvPicPr>
            <p:nvPr/>
          </p:nvPicPr>
          <p:blipFill>
            <a:blip r:embed="rId24">
              <a:extLst/>
            </a:blip>
            <a:stretch>
              <a:fillRect/>
            </a:stretch>
          </p:blipFill>
          <p:spPr>
            <a:xfrm>
              <a:off x="11667384" y="127000"/>
              <a:ext cx="146051" cy="539750"/>
            </a:xfrm>
            <a:prstGeom prst="rect">
              <a:avLst/>
            </a:prstGeom>
            <a:effectLst/>
          </p:spPr>
        </p:pic>
        <p:pic>
          <p:nvPicPr>
            <p:cNvPr id="493" name="Line Line" descr="Line Line"/>
            <p:cNvPicPr>
              <a:picLocks noChangeAspect="0"/>
            </p:cNvPicPr>
            <p:nvPr/>
          </p:nvPicPr>
          <p:blipFill>
            <a:blip r:embed="rId25">
              <a:extLst/>
            </a:blip>
            <a:stretch>
              <a:fillRect/>
            </a:stretch>
          </p:blipFill>
          <p:spPr>
            <a:xfrm>
              <a:off x="9660784" y="927100"/>
              <a:ext cx="196851" cy="44450"/>
            </a:xfrm>
            <a:prstGeom prst="rect">
              <a:avLst/>
            </a:prstGeom>
            <a:effectLst/>
          </p:spPr>
        </p:pic>
        <p:pic>
          <p:nvPicPr>
            <p:cNvPr id="495" name="Line Line" descr="Line Line"/>
            <p:cNvPicPr>
              <a:picLocks noChangeAspect="0"/>
            </p:cNvPicPr>
            <p:nvPr/>
          </p:nvPicPr>
          <p:blipFill>
            <a:blip r:embed="rId26">
              <a:extLst/>
            </a:blip>
            <a:stretch>
              <a:fillRect/>
            </a:stretch>
          </p:blipFill>
          <p:spPr>
            <a:xfrm>
              <a:off x="9711584" y="1054100"/>
              <a:ext cx="184151" cy="38100"/>
            </a:xfrm>
            <a:prstGeom prst="rect">
              <a:avLst/>
            </a:prstGeom>
            <a:effectLst/>
          </p:spPr>
        </p:pic>
        <p:pic>
          <p:nvPicPr>
            <p:cNvPr id="497" name="Line Shape" descr="Line Shape"/>
            <p:cNvPicPr>
              <a:picLocks noChangeAspect="0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10032847" y="731838"/>
              <a:ext cx="129760" cy="464079"/>
            </a:xfrm>
            <a:prstGeom prst="rect">
              <a:avLst/>
            </a:prstGeom>
            <a:effectLst/>
          </p:spPr>
        </p:pic>
        <p:pic>
          <p:nvPicPr>
            <p:cNvPr id="499" name="Line Shape" descr="Line Shape"/>
            <p:cNvPicPr>
              <a:picLocks noChangeAspect="0"/>
            </p:cNvPicPr>
            <p:nvPr/>
          </p:nvPicPr>
          <p:blipFill>
            <a:blip r:embed="rId28">
              <a:extLst/>
            </a:blip>
            <a:stretch>
              <a:fillRect/>
            </a:stretch>
          </p:blipFill>
          <p:spPr>
            <a:xfrm>
              <a:off x="10143384" y="933450"/>
              <a:ext cx="158751" cy="218103"/>
            </a:xfrm>
            <a:prstGeom prst="rect">
              <a:avLst/>
            </a:prstGeom>
            <a:effectLst/>
          </p:spPr>
        </p:pic>
        <p:pic>
          <p:nvPicPr>
            <p:cNvPr id="501" name="Line Shape" descr="Line Shape"/>
            <p:cNvPicPr>
              <a:picLocks noChangeAspect="0"/>
            </p:cNvPicPr>
            <p:nvPr/>
          </p:nvPicPr>
          <p:blipFill>
            <a:blip r:embed="rId29">
              <a:extLst/>
            </a:blip>
            <a:stretch>
              <a:fillRect/>
            </a:stretch>
          </p:blipFill>
          <p:spPr>
            <a:xfrm>
              <a:off x="10364059" y="801158"/>
              <a:ext cx="141276" cy="337386"/>
            </a:xfrm>
            <a:prstGeom prst="rect">
              <a:avLst/>
            </a:prstGeom>
            <a:effectLst/>
          </p:spPr>
        </p:pic>
        <p:pic>
          <p:nvPicPr>
            <p:cNvPr id="503" name="Line Shape" descr="Line Shape"/>
            <p:cNvPicPr>
              <a:picLocks noChangeAspect="0"/>
            </p:cNvPicPr>
            <p:nvPr/>
          </p:nvPicPr>
          <p:blipFill>
            <a:blip r:embed="rId30">
              <a:extLst/>
            </a:blip>
            <a:stretch>
              <a:fillRect/>
            </a:stretch>
          </p:blipFill>
          <p:spPr>
            <a:xfrm>
              <a:off x="10539201" y="820093"/>
              <a:ext cx="156634" cy="266887"/>
            </a:xfrm>
            <a:prstGeom prst="rect">
              <a:avLst/>
            </a:prstGeom>
            <a:effectLst/>
          </p:spPr>
        </p:pic>
        <p:pic>
          <p:nvPicPr>
            <p:cNvPr id="505" name="Line Line" descr="Line Line"/>
            <p:cNvPicPr>
              <a:picLocks noChangeAspect="0"/>
            </p:cNvPicPr>
            <p:nvPr/>
          </p:nvPicPr>
          <p:blipFill>
            <a:blip r:embed="rId31">
              <a:extLst/>
            </a:blip>
            <a:stretch>
              <a:fillRect/>
            </a:stretch>
          </p:blipFill>
          <p:spPr>
            <a:xfrm>
              <a:off x="10543434" y="933450"/>
              <a:ext cx="171451" cy="38100"/>
            </a:xfrm>
            <a:prstGeom prst="rect">
              <a:avLst/>
            </a:prstGeom>
            <a:effectLst/>
          </p:spPr>
        </p:pic>
        <p:pic>
          <p:nvPicPr>
            <p:cNvPr id="507" name="Line Shape" descr="Line Shape"/>
            <p:cNvPicPr>
              <a:picLocks noChangeAspect="0"/>
            </p:cNvPicPr>
            <p:nvPr/>
          </p:nvPicPr>
          <p:blipFill>
            <a:blip r:embed="rId32">
              <a:extLst/>
            </a:blip>
            <a:stretch>
              <a:fillRect/>
            </a:stretch>
          </p:blipFill>
          <p:spPr>
            <a:xfrm>
              <a:off x="10836446" y="723900"/>
              <a:ext cx="49889" cy="514350"/>
            </a:xfrm>
            <a:prstGeom prst="rect">
              <a:avLst/>
            </a:prstGeom>
            <a:effectLst/>
          </p:spPr>
        </p:pic>
        <p:pic>
          <p:nvPicPr>
            <p:cNvPr id="509" name="Line Shape" descr="Line Shape"/>
            <p:cNvPicPr>
              <a:picLocks noChangeAspect="0"/>
            </p:cNvPicPr>
            <p:nvPr/>
          </p:nvPicPr>
          <p:blipFill>
            <a:blip r:embed="rId33">
              <a:extLst/>
            </a:blip>
            <a:stretch>
              <a:fillRect/>
            </a:stretch>
          </p:blipFill>
          <p:spPr>
            <a:xfrm>
              <a:off x="10970632" y="916908"/>
              <a:ext cx="207803" cy="238793"/>
            </a:xfrm>
            <a:prstGeom prst="rect">
              <a:avLst/>
            </a:prstGeom>
            <a:effectLst/>
          </p:spPr>
        </p:pic>
        <p:pic>
          <p:nvPicPr>
            <p:cNvPr id="511" name="Line Shape" descr="Line Shape"/>
            <p:cNvPicPr>
              <a:picLocks noChangeAspect="0"/>
            </p:cNvPicPr>
            <p:nvPr/>
          </p:nvPicPr>
          <p:blipFill>
            <a:blip r:embed="rId34">
              <a:extLst/>
            </a:blip>
            <a:stretch>
              <a:fillRect/>
            </a:stretch>
          </p:blipFill>
          <p:spPr>
            <a:xfrm>
              <a:off x="11267976" y="950680"/>
              <a:ext cx="151759" cy="230420"/>
            </a:xfrm>
            <a:prstGeom prst="rect">
              <a:avLst/>
            </a:prstGeom>
            <a:effectLst/>
          </p:spPr>
        </p:pic>
        <p:pic>
          <p:nvPicPr>
            <p:cNvPr id="513" name="Line Shape" descr="Line Shape"/>
            <p:cNvPicPr>
              <a:picLocks noChangeAspect="0"/>
            </p:cNvPicPr>
            <p:nvPr/>
          </p:nvPicPr>
          <p:blipFill>
            <a:blip r:embed="rId35">
              <a:extLst/>
            </a:blip>
            <a:stretch>
              <a:fillRect/>
            </a:stretch>
          </p:blipFill>
          <p:spPr>
            <a:xfrm>
              <a:off x="11537755" y="836346"/>
              <a:ext cx="136253" cy="419408"/>
            </a:xfrm>
            <a:prstGeom prst="rect">
              <a:avLst/>
            </a:prstGeom>
            <a:effectLst/>
          </p:spPr>
        </p:pic>
        <p:pic>
          <p:nvPicPr>
            <p:cNvPr id="515" name="Line Shape" descr="Line Shape"/>
            <p:cNvPicPr>
              <a:picLocks noChangeAspect="0"/>
            </p:cNvPicPr>
            <p:nvPr/>
          </p:nvPicPr>
          <p:blipFill>
            <a:blip r:embed="rId36">
              <a:extLst/>
            </a:blip>
            <a:stretch>
              <a:fillRect/>
            </a:stretch>
          </p:blipFill>
          <p:spPr>
            <a:xfrm>
              <a:off x="11622934" y="801095"/>
              <a:ext cx="169334" cy="583206"/>
            </a:xfrm>
            <a:prstGeom prst="rect">
              <a:avLst/>
            </a:prstGeom>
            <a:effectLst/>
          </p:spPr>
        </p:pic>
        <p:sp>
          <p:nvSpPr>
            <p:cNvPr id="517" name="Line"/>
            <p:cNvSpPr/>
            <p:nvPr/>
          </p:nvSpPr>
          <p:spPr>
            <a:xfrm>
              <a:off x="1386734" y="3943835"/>
              <a:ext cx="1612901" cy="205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2" fill="norm" stroke="1" extrusionOk="0">
                  <a:moveTo>
                    <a:pt x="0" y="1914"/>
                  </a:moveTo>
                  <a:cubicBezTo>
                    <a:pt x="0" y="823"/>
                    <a:pt x="0" y="-268"/>
                    <a:pt x="99" y="59"/>
                  </a:cubicBezTo>
                  <a:cubicBezTo>
                    <a:pt x="198" y="387"/>
                    <a:pt x="397" y="2132"/>
                    <a:pt x="893" y="4968"/>
                  </a:cubicBezTo>
                  <a:cubicBezTo>
                    <a:pt x="1389" y="7805"/>
                    <a:pt x="2183" y="11732"/>
                    <a:pt x="3090" y="14023"/>
                  </a:cubicBezTo>
                  <a:cubicBezTo>
                    <a:pt x="3997" y="16314"/>
                    <a:pt x="5017" y="16968"/>
                    <a:pt x="6024" y="16750"/>
                  </a:cubicBezTo>
                  <a:cubicBezTo>
                    <a:pt x="7030" y="16532"/>
                    <a:pt x="8022" y="15441"/>
                    <a:pt x="9014" y="14896"/>
                  </a:cubicBezTo>
                  <a:cubicBezTo>
                    <a:pt x="10006" y="14350"/>
                    <a:pt x="10998" y="14350"/>
                    <a:pt x="11863" y="15441"/>
                  </a:cubicBezTo>
                  <a:cubicBezTo>
                    <a:pt x="12728" y="16532"/>
                    <a:pt x="13465" y="18714"/>
                    <a:pt x="14414" y="19914"/>
                  </a:cubicBezTo>
                  <a:cubicBezTo>
                    <a:pt x="15364" y="21114"/>
                    <a:pt x="16526" y="21332"/>
                    <a:pt x="17603" y="21005"/>
                  </a:cubicBezTo>
                  <a:cubicBezTo>
                    <a:pt x="18680" y="20677"/>
                    <a:pt x="19672" y="19805"/>
                    <a:pt x="20324" y="19259"/>
                  </a:cubicBezTo>
                  <a:cubicBezTo>
                    <a:pt x="20976" y="18714"/>
                    <a:pt x="21288" y="18496"/>
                    <a:pt x="21600" y="1827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97684" y="4791220"/>
              <a:ext cx="222251" cy="41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86" fill="norm" stroke="1" extrusionOk="0">
                  <a:moveTo>
                    <a:pt x="0" y="19986"/>
                  </a:moveTo>
                  <a:cubicBezTo>
                    <a:pt x="4320" y="11757"/>
                    <a:pt x="8640" y="3529"/>
                    <a:pt x="12240" y="957"/>
                  </a:cubicBezTo>
                  <a:cubicBezTo>
                    <a:pt x="15840" y="-1614"/>
                    <a:pt x="18720" y="1472"/>
                    <a:pt x="21600" y="45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110384" y="4946650"/>
              <a:ext cx="2222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66" y="15600"/>
                    <a:pt x="11931" y="9600"/>
                    <a:pt x="15531" y="6000"/>
                  </a:cubicBezTo>
                  <a:cubicBezTo>
                    <a:pt x="19131" y="2400"/>
                    <a:pt x="20366" y="1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783484" y="4498458"/>
              <a:ext cx="215901" cy="546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21600" y="1882"/>
                  </a:moveTo>
                  <a:cubicBezTo>
                    <a:pt x="19059" y="1220"/>
                    <a:pt x="16518" y="558"/>
                    <a:pt x="14718" y="227"/>
                  </a:cubicBezTo>
                  <a:cubicBezTo>
                    <a:pt x="12918" y="-104"/>
                    <a:pt x="11859" y="-104"/>
                    <a:pt x="10376" y="434"/>
                  </a:cubicBezTo>
                  <a:cubicBezTo>
                    <a:pt x="8894" y="972"/>
                    <a:pt x="6988" y="2048"/>
                    <a:pt x="5294" y="3951"/>
                  </a:cubicBezTo>
                  <a:cubicBezTo>
                    <a:pt x="3600" y="5855"/>
                    <a:pt x="2118" y="8586"/>
                    <a:pt x="1694" y="11027"/>
                  </a:cubicBezTo>
                  <a:cubicBezTo>
                    <a:pt x="1271" y="13468"/>
                    <a:pt x="1906" y="15620"/>
                    <a:pt x="2541" y="17027"/>
                  </a:cubicBezTo>
                  <a:cubicBezTo>
                    <a:pt x="3176" y="18434"/>
                    <a:pt x="3812" y="19096"/>
                    <a:pt x="4129" y="19758"/>
                  </a:cubicBezTo>
                  <a:cubicBezTo>
                    <a:pt x="4447" y="20420"/>
                    <a:pt x="4447" y="21082"/>
                    <a:pt x="3706" y="21289"/>
                  </a:cubicBezTo>
                  <a:cubicBezTo>
                    <a:pt x="2965" y="21496"/>
                    <a:pt x="1482" y="21248"/>
                    <a:pt x="0" y="209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669184" y="4737100"/>
              <a:ext cx="4127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9286"/>
                    <a:pt x="2880" y="16971"/>
                    <a:pt x="4985" y="15043"/>
                  </a:cubicBezTo>
                  <a:cubicBezTo>
                    <a:pt x="7089" y="13114"/>
                    <a:pt x="9858" y="11571"/>
                    <a:pt x="12738" y="9129"/>
                  </a:cubicBezTo>
                  <a:cubicBezTo>
                    <a:pt x="15618" y="6686"/>
                    <a:pt x="18609" y="3343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1061187" y="4544917"/>
              <a:ext cx="166798" cy="471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388" fill="norm" stroke="1" extrusionOk="0">
                  <a:moveTo>
                    <a:pt x="21277" y="364"/>
                  </a:moveTo>
                  <a:cubicBezTo>
                    <a:pt x="18307" y="76"/>
                    <a:pt x="15337" y="-212"/>
                    <a:pt x="12502" y="220"/>
                  </a:cubicBezTo>
                  <a:cubicBezTo>
                    <a:pt x="9667" y="652"/>
                    <a:pt x="6967" y="1804"/>
                    <a:pt x="4672" y="4060"/>
                  </a:cubicBezTo>
                  <a:cubicBezTo>
                    <a:pt x="2377" y="6316"/>
                    <a:pt x="487" y="9676"/>
                    <a:pt x="82" y="12508"/>
                  </a:cubicBezTo>
                  <a:cubicBezTo>
                    <a:pt x="-323" y="15340"/>
                    <a:pt x="757" y="17644"/>
                    <a:pt x="3862" y="19036"/>
                  </a:cubicBezTo>
                  <a:cubicBezTo>
                    <a:pt x="6967" y="20428"/>
                    <a:pt x="12097" y="20908"/>
                    <a:pt x="17227" y="213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1267409" y="4643977"/>
              <a:ext cx="309826" cy="324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242" fill="norm" stroke="1" extrusionOk="0">
                  <a:moveTo>
                    <a:pt x="12692" y="4015"/>
                  </a:moveTo>
                  <a:cubicBezTo>
                    <a:pt x="12692" y="3323"/>
                    <a:pt x="12692" y="2630"/>
                    <a:pt x="12618" y="1938"/>
                  </a:cubicBezTo>
                  <a:cubicBezTo>
                    <a:pt x="12545" y="1246"/>
                    <a:pt x="12398" y="553"/>
                    <a:pt x="11884" y="207"/>
                  </a:cubicBezTo>
                  <a:cubicBezTo>
                    <a:pt x="11369" y="-139"/>
                    <a:pt x="10488" y="-139"/>
                    <a:pt x="9165" y="899"/>
                  </a:cubicBezTo>
                  <a:cubicBezTo>
                    <a:pt x="7843" y="1938"/>
                    <a:pt x="6079" y="4015"/>
                    <a:pt x="4757" y="6992"/>
                  </a:cubicBezTo>
                  <a:cubicBezTo>
                    <a:pt x="3435" y="9969"/>
                    <a:pt x="2553" y="13846"/>
                    <a:pt x="2626" y="16407"/>
                  </a:cubicBezTo>
                  <a:cubicBezTo>
                    <a:pt x="2700" y="18969"/>
                    <a:pt x="3728" y="20215"/>
                    <a:pt x="5198" y="20838"/>
                  </a:cubicBezTo>
                  <a:cubicBezTo>
                    <a:pt x="6667" y="21461"/>
                    <a:pt x="8577" y="21461"/>
                    <a:pt x="10414" y="20146"/>
                  </a:cubicBezTo>
                  <a:cubicBezTo>
                    <a:pt x="12251" y="18830"/>
                    <a:pt x="14014" y="16199"/>
                    <a:pt x="14896" y="13292"/>
                  </a:cubicBezTo>
                  <a:cubicBezTo>
                    <a:pt x="15777" y="10384"/>
                    <a:pt x="15777" y="7199"/>
                    <a:pt x="14528" y="5053"/>
                  </a:cubicBezTo>
                  <a:cubicBezTo>
                    <a:pt x="13279" y="2907"/>
                    <a:pt x="10781" y="1799"/>
                    <a:pt x="8357" y="1384"/>
                  </a:cubicBezTo>
                  <a:cubicBezTo>
                    <a:pt x="5932" y="969"/>
                    <a:pt x="3581" y="1246"/>
                    <a:pt x="2186" y="1661"/>
                  </a:cubicBezTo>
                  <a:cubicBezTo>
                    <a:pt x="790" y="2076"/>
                    <a:pt x="349" y="2630"/>
                    <a:pt x="128" y="3392"/>
                  </a:cubicBezTo>
                  <a:cubicBezTo>
                    <a:pt x="-92" y="4153"/>
                    <a:pt x="-92" y="5123"/>
                    <a:pt x="643" y="5953"/>
                  </a:cubicBezTo>
                  <a:cubicBezTo>
                    <a:pt x="1377" y="6784"/>
                    <a:pt x="2847" y="7476"/>
                    <a:pt x="6447" y="7546"/>
                  </a:cubicBezTo>
                  <a:cubicBezTo>
                    <a:pt x="10047" y="7615"/>
                    <a:pt x="15777" y="7061"/>
                    <a:pt x="21508" y="650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1644967" y="4419600"/>
              <a:ext cx="33505" cy="87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549" fill="norm" stroke="1" extrusionOk="0">
                  <a:moveTo>
                    <a:pt x="5400" y="0"/>
                  </a:moveTo>
                  <a:cubicBezTo>
                    <a:pt x="2700" y="1978"/>
                    <a:pt x="0" y="3956"/>
                    <a:pt x="0" y="6038"/>
                  </a:cubicBezTo>
                  <a:cubicBezTo>
                    <a:pt x="0" y="8120"/>
                    <a:pt x="2700" y="10306"/>
                    <a:pt x="6075" y="12179"/>
                  </a:cubicBezTo>
                  <a:cubicBezTo>
                    <a:pt x="9450" y="14053"/>
                    <a:pt x="13500" y="15614"/>
                    <a:pt x="16200" y="17020"/>
                  </a:cubicBezTo>
                  <a:cubicBezTo>
                    <a:pt x="18900" y="18425"/>
                    <a:pt x="20250" y="19674"/>
                    <a:pt x="20925" y="20429"/>
                  </a:cubicBezTo>
                  <a:cubicBezTo>
                    <a:pt x="21600" y="21184"/>
                    <a:pt x="21600" y="21444"/>
                    <a:pt x="20250" y="21522"/>
                  </a:cubicBezTo>
                  <a:cubicBezTo>
                    <a:pt x="18900" y="21600"/>
                    <a:pt x="16200" y="21496"/>
                    <a:pt x="13500" y="2139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1872382" y="4706485"/>
              <a:ext cx="129391" cy="243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208" fill="norm" stroke="1" extrusionOk="0">
                  <a:moveTo>
                    <a:pt x="19049" y="3224"/>
                  </a:moveTo>
                  <a:cubicBezTo>
                    <a:pt x="18706" y="2301"/>
                    <a:pt x="18363" y="1378"/>
                    <a:pt x="16477" y="731"/>
                  </a:cubicBezTo>
                  <a:cubicBezTo>
                    <a:pt x="14592" y="85"/>
                    <a:pt x="11163" y="-284"/>
                    <a:pt x="8077" y="270"/>
                  </a:cubicBezTo>
                  <a:cubicBezTo>
                    <a:pt x="4992" y="824"/>
                    <a:pt x="2249" y="2301"/>
                    <a:pt x="877" y="3501"/>
                  </a:cubicBezTo>
                  <a:cubicBezTo>
                    <a:pt x="-494" y="4701"/>
                    <a:pt x="-494" y="5624"/>
                    <a:pt x="2592" y="7378"/>
                  </a:cubicBezTo>
                  <a:cubicBezTo>
                    <a:pt x="5677" y="9131"/>
                    <a:pt x="11849" y="11716"/>
                    <a:pt x="15449" y="13470"/>
                  </a:cubicBezTo>
                  <a:cubicBezTo>
                    <a:pt x="19049" y="15224"/>
                    <a:pt x="20077" y="16147"/>
                    <a:pt x="20592" y="17070"/>
                  </a:cubicBezTo>
                  <a:cubicBezTo>
                    <a:pt x="21106" y="17993"/>
                    <a:pt x="21106" y="18916"/>
                    <a:pt x="20420" y="19654"/>
                  </a:cubicBezTo>
                  <a:cubicBezTo>
                    <a:pt x="19735" y="20393"/>
                    <a:pt x="18363" y="20947"/>
                    <a:pt x="15620" y="21131"/>
                  </a:cubicBezTo>
                  <a:cubicBezTo>
                    <a:pt x="12877" y="21316"/>
                    <a:pt x="8763" y="21131"/>
                    <a:pt x="4649" y="2094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2040784" y="4754168"/>
              <a:ext cx="158751" cy="167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3" fill="norm" stroke="1" extrusionOk="0">
                  <a:moveTo>
                    <a:pt x="0" y="11593"/>
                  </a:moveTo>
                  <a:cubicBezTo>
                    <a:pt x="2304" y="9973"/>
                    <a:pt x="4608" y="8353"/>
                    <a:pt x="6480" y="7003"/>
                  </a:cubicBezTo>
                  <a:cubicBezTo>
                    <a:pt x="8352" y="5653"/>
                    <a:pt x="9792" y="4573"/>
                    <a:pt x="10800" y="3358"/>
                  </a:cubicBezTo>
                  <a:cubicBezTo>
                    <a:pt x="11808" y="2143"/>
                    <a:pt x="12384" y="793"/>
                    <a:pt x="11952" y="253"/>
                  </a:cubicBezTo>
                  <a:cubicBezTo>
                    <a:pt x="11520" y="-287"/>
                    <a:pt x="10080" y="-17"/>
                    <a:pt x="8208" y="1603"/>
                  </a:cubicBezTo>
                  <a:cubicBezTo>
                    <a:pt x="6336" y="3223"/>
                    <a:pt x="4032" y="6193"/>
                    <a:pt x="2736" y="9028"/>
                  </a:cubicBezTo>
                  <a:cubicBezTo>
                    <a:pt x="1440" y="11863"/>
                    <a:pt x="1152" y="14563"/>
                    <a:pt x="3456" y="16588"/>
                  </a:cubicBezTo>
                  <a:cubicBezTo>
                    <a:pt x="5760" y="18613"/>
                    <a:pt x="10656" y="19963"/>
                    <a:pt x="14112" y="20638"/>
                  </a:cubicBezTo>
                  <a:cubicBezTo>
                    <a:pt x="17568" y="21313"/>
                    <a:pt x="19584" y="21313"/>
                    <a:pt x="21600" y="213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2250077" y="4731184"/>
              <a:ext cx="159008" cy="164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270" fill="norm" stroke="1" extrusionOk="0">
                  <a:moveTo>
                    <a:pt x="4188" y="6505"/>
                  </a:moveTo>
                  <a:cubicBezTo>
                    <a:pt x="6957" y="6779"/>
                    <a:pt x="9726" y="7052"/>
                    <a:pt x="11803" y="6779"/>
                  </a:cubicBezTo>
                  <a:cubicBezTo>
                    <a:pt x="13880" y="6505"/>
                    <a:pt x="15265" y="5685"/>
                    <a:pt x="16095" y="4592"/>
                  </a:cubicBezTo>
                  <a:cubicBezTo>
                    <a:pt x="16926" y="3498"/>
                    <a:pt x="17203" y="2131"/>
                    <a:pt x="16649" y="1174"/>
                  </a:cubicBezTo>
                  <a:cubicBezTo>
                    <a:pt x="16095" y="217"/>
                    <a:pt x="14711" y="-330"/>
                    <a:pt x="11941" y="217"/>
                  </a:cubicBezTo>
                  <a:cubicBezTo>
                    <a:pt x="9172" y="764"/>
                    <a:pt x="5018" y="2404"/>
                    <a:pt x="2526" y="5138"/>
                  </a:cubicBezTo>
                  <a:cubicBezTo>
                    <a:pt x="34" y="7873"/>
                    <a:pt x="-797" y="11700"/>
                    <a:pt x="865" y="14571"/>
                  </a:cubicBezTo>
                  <a:cubicBezTo>
                    <a:pt x="2526" y="17442"/>
                    <a:pt x="6680" y="19356"/>
                    <a:pt x="10418" y="20313"/>
                  </a:cubicBezTo>
                  <a:cubicBezTo>
                    <a:pt x="14157" y="21270"/>
                    <a:pt x="17480" y="21270"/>
                    <a:pt x="20803" y="212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2694834" y="4593166"/>
              <a:ext cx="145035" cy="334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2817" y="8066"/>
                  </a:moveTo>
                  <a:cubicBezTo>
                    <a:pt x="2504" y="11894"/>
                    <a:pt x="2191" y="15722"/>
                    <a:pt x="2035" y="17977"/>
                  </a:cubicBezTo>
                  <a:cubicBezTo>
                    <a:pt x="1878" y="20233"/>
                    <a:pt x="1878" y="20916"/>
                    <a:pt x="2191" y="20506"/>
                  </a:cubicBezTo>
                  <a:cubicBezTo>
                    <a:pt x="2504" y="20096"/>
                    <a:pt x="3130" y="18592"/>
                    <a:pt x="4070" y="15585"/>
                  </a:cubicBezTo>
                  <a:cubicBezTo>
                    <a:pt x="5009" y="12577"/>
                    <a:pt x="6261" y="8066"/>
                    <a:pt x="7200" y="5400"/>
                  </a:cubicBezTo>
                  <a:cubicBezTo>
                    <a:pt x="8139" y="2734"/>
                    <a:pt x="8765" y="1914"/>
                    <a:pt x="9548" y="1230"/>
                  </a:cubicBezTo>
                  <a:cubicBezTo>
                    <a:pt x="10330" y="547"/>
                    <a:pt x="11270" y="0"/>
                    <a:pt x="12209" y="0"/>
                  </a:cubicBezTo>
                  <a:cubicBezTo>
                    <a:pt x="13148" y="0"/>
                    <a:pt x="14087" y="547"/>
                    <a:pt x="16122" y="2597"/>
                  </a:cubicBezTo>
                  <a:cubicBezTo>
                    <a:pt x="18157" y="4648"/>
                    <a:pt x="21287" y="8203"/>
                    <a:pt x="21443" y="11415"/>
                  </a:cubicBezTo>
                  <a:cubicBezTo>
                    <a:pt x="21600" y="14628"/>
                    <a:pt x="18783" y="17499"/>
                    <a:pt x="14713" y="19139"/>
                  </a:cubicBezTo>
                  <a:cubicBezTo>
                    <a:pt x="10643" y="20780"/>
                    <a:pt x="5322" y="2119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2885334" y="4908550"/>
              <a:ext cx="3175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5700"/>
                    <a:pt x="10080" y="11400"/>
                    <a:pt x="6480" y="15000"/>
                  </a:cubicBezTo>
                  <a:cubicBezTo>
                    <a:pt x="2880" y="18600"/>
                    <a:pt x="1440" y="201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3274801" y="4706031"/>
              <a:ext cx="194734" cy="209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fill="norm" stroke="1" extrusionOk="0">
                  <a:moveTo>
                    <a:pt x="470" y="7630"/>
                  </a:moveTo>
                  <a:cubicBezTo>
                    <a:pt x="235" y="9982"/>
                    <a:pt x="0" y="12335"/>
                    <a:pt x="0" y="14153"/>
                  </a:cubicBezTo>
                  <a:cubicBezTo>
                    <a:pt x="0" y="15970"/>
                    <a:pt x="235" y="17254"/>
                    <a:pt x="352" y="18537"/>
                  </a:cubicBezTo>
                  <a:cubicBezTo>
                    <a:pt x="470" y="19820"/>
                    <a:pt x="470" y="21103"/>
                    <a:pt x="352" y="21210"/>
                  </a:cubicBezTo>
                  <a:cubicBezTo>
                    <a:pt x="235" y="21317"/>
                    <a:pt x="0" y="20248"/>
                    <a:pt x="470" y="17040"/>
                  </a:cubicBezTo>
                  <a:cubicBezTo>
                    <a:pt x="939" y="13832"/>
                    <a:pt x="2113" y="8485"/>
                    <a:pt x="3991" y="4957"/>
                  </a:cubicBezTo>
                  <a:cubicBezTo>
                    <a:pt x="5870" y="1428"/>
                    <a:pt x="8452" y="-283"/>
                    <a:pt x="11504" y="38"/>
                  </a:cubicBezTo>
                  <a:cubicBezTo>
                    <a:pt x="14557" y="359"/>
                    <a:pt x="18078" y="2711"/>
                    <a:pt x="19839" y="6240"/>
                  </a:cubicBezTo>
                  <a:cubicBezTo>
                    <a:pt x="21600" y="9768"/>
                    <a:pt x="21600" y="14473"/>
                    <a:pt x="21600" y="1917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3723627" y="4692650"/>
              <a:ext cx="106037" cy="195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6" h="21497" fill="norm" stroke="1" extrusionOk="0">
                  <a:moveTo>
                    <a:pt x="10986" y="0"/>
                  </a:moveTo>
                  <a:cubicBezTo>
                    <a:pt x="8949" y="0"/>
                    <a:pt x="6911" y="0"/>
                    <a:pt x="4873" y="0"/>
                  </a:cubicBezTo>
                  <a:cubicBezTo>
                    <a:pt x="2835" y="0"/>
                    <a:pt x="798" y="0"/>
                    <a:pt x="186" y="581"/>
                  </a:cubicBezTo>
                  <a:cubicBezTo>
                    <a:pt x="-425" y="1161"/>
                    <a:pt x="390" y="2323"/>
                    <a:pt x="3854" y="4645"/>
                  </a:cubicBezTo>
                  <a:cubicBezTo>
                    <a:pt x="7318" y="6968"/>
                    <a:pt x="13432" y="10452"/>
                    <a:pt x="16896" y="13123"/>
                  </a:cubicBezTo>
                  <a:cubicBezTo>
                    <a:pt x="20360" y="15794"/>
                    <a:pt x="21175" y="17652"/>
                    <a:pt x="19749" y="19045"/>
                  </a:cubicBezTo>
                  <a:cubicBezTo>
                    <a:pt x="18322" y="20439"/>
                    <a:pt x="14654" y="21368"/>
                    <a:pt x="12005" y="21484"/>
                  </a:cubicBezTo>
                  <a:cubicBezTo>
                    <a:pt x="9356" y="21600"/>
                    <a:pt x="7726" y="20903"/>
                    <a:pt x="6096" y="202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3869584" y="4739449"/>
              <a:ext cx="165101" cy="12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0" y="9320"/>
                  </a:moveTo>
                  <a:cubicBezTo>
                    <a:pt x="1385" y="9680"/>
                    <a:pt x="2769" y="10040"/>
                    <a:pt x="4154" y="9860"/>
                  </a:cubicBezTo>
                  <a:cubicBezTo>
                    <a:pt x="5538" y="9680"/>
                    <a:pt x="6923" y="8960"/>
                    <a:pt x="7754" y="7520"/>
                  </a:cubicBezTo>
                  <a:cubicBezTo>
                    <a:pt x="8585" y="6080"/>
                    <a:pt x="8862" y="3920"/>
                    <a:pt x="8446" y="2300"/>
                  </a:cubicBezTo>
                  <a:cubicBezTo>
                    <a:pt x="8031" y="680"/>
                    <a:pt x="6923" y="-400"/>
                    <a:pt x="5262" y="140"/>
                  </a:cubicBezTo>
                  <a:cubicBezTo>
                    <a:pt x="3600" y="680"/>
                    <a:pt x="1385" y="2840"/>
                    <a:pt x="831" y="5900"/>
                  </a:cubicBezTo>
                  <a:cubicBezTo>
                    <a:pt x="277" y="8960"/>
                    <a:pt x="1385" y="12920"/>
                    <a:pt x="5123" y="15620"/>
                  </a:cubicBezTo>
                  <a:cubicBezTo>
                    <a:pt x="8862" y="18320"/>
                    <a:pt x="15231" y="19760"/>
                    <a:pt x="21600" y="212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4029853" y="4710013"/>
              <a:ext cx="157232" cy="166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275" fill="norm" stroke="1" extrusionOk="0">
                  <a:moveTo>
                    <a:pt x="4059" y="9125"/>
                  </a:moveTo>
                  <a:cubicBezTo>
                    <a:pt x="5480" y="9125"/>
                    <a:pt x="6901" y="9125"/>
                    <a:pt x="8323" y="8315"/>
                  </a:cubicBezTo>
                  <a:cubicBezTo>
                    <a:pt x="9744" y="7505"/>
                    <a:pt x="11165" y="5885"/>
                    <a:pt x="11733" y="4265"/>
                  </a:cubicBezTo>
                  <a:cubicBezTo>
                    <a:pt x="12301" y="2645"/>
                    <a:pt x="12017" y="1025"/>
                    <a:pt x="11023" y="350"/>
                  </a:cubicBezTo>
                  <a:cubicBezTo>
                    <a:pt x="10028" y="-325"/>
                    <a:pt x="8323" y="-55"/>
                    <a:pt x="6475" y="1430"/>
                  </a:cubicBezTo>
                  <a:cubicBezTo>
                    <a:pt x="4628" y="2915"/>
                    <a:pt x="2638" y="5615"/>
                    <a:pt x="1359" y="7640"/>
                  </a:cubicBezTo>
                  <a:cubicBezTo>
                    <a:pt x="80" y="9665"/>
                    <a:pt x="-488" y="11015"/>
                    <a:pt x="507" y="12635"/>
                  </a:cubicBezTo>
                  <a:cubicBezTo>
                    <a:pt x="1501" y="14255"/>
                    <a:pt x="4059" y="16145"/>
                    <a:pt x="7754" y="17630"/>
                  </a:cubicBezTo>
                  <a:cubicBezTo>
                    <a:pt x="11449" y="19115"/>
                    <a:pt x="16280" y="20195"/>
                    <a:pt x="21112" y="212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4453784" y="4532279"/>
              <a:ext cx="193729" cy="369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48" fill="norm" stroke="1" extrusionOk="0">
                  <a:moveTo>
                    <a:pt x="0" y="5248"/>
                  </a:moveTo>
                  <a:cubicBezTo>
                    <a:pt x="939" y="9175"/>
                    <a:pt x="1878" y="13103"/>
                    <a:pt x="2348" y="15496"/>
                  </a:cubicBezTo>
                  <a:cubicBezTo>
                    <a:pt x="2817" y="17889"/>
                    <a:pt x="2817" y="18748"/>
                    <a:pt x="2700" y="19607"/>
                  </a:cubicBezTo>
                  <a:cubicBezTo>
                    <a:pt x="2583" y="20466"/>
                    <a:pt x="2348" y="21325"/>
                    <a:pt x="2230" y="21387"/>
                  </a:cubicBezTo>
                  <a:cubicBezTo>
                    <a:pt x="2113" y="21448"/>
                    <a:pt x="2113" y="20712"/>
                    <a:pt x="2465" y="18687"/>
                  </a:cubicBezTo>
                  <a:cubicBezTo>
                    <a:pt x="2817" y="16662"/>
                    <a:pt x="3522" y="13348"/>
                    <a:pt x="4461" y="10280"/>
                  </a:cubicBezTo>
                  <a:cubicBezTo>
                    <a:pt x="5400" y="7212"/>
                    <a:pt x="6574" y="4389"/>
                    <a:pt x="7513" y="2732"/>
                  </a:cubicBezTo>
                  <a:cubicBezTo>
                    <a:pt x="8452" y="1075"/>
                    <a:pt x="9157" y="584"/>
                    <a:pt x="10096" y="278"/>
                  </a:cubicBezTo>
                  <a:cubicBezTo>
                    <a:pt x="11035" y="-29"/>
                    <a:pt x="12209" y="-152"/>
                    <a:pt x="13617" y="278"/>
                  </a:cubicBezTo>
                  <a:cubicBezTo>
                    <a:pt x="15026" y="707"/>
                    <a:pt x="16670" y="1689"/>
                    <a:pt x="18313" y="3714"/>
                  </a:cubicBezTo>
                  <a:cubicBezTo>
                    <a:pt x="19957" y="5739"/>
                    <a:pt x="21600" y="8807"/>
                    <a:pt x="21483" y="11446"/>
                  </a:cubicBezTo>
                  <a:cubicBezTo>
                    <a:pt x="21365" y="14084"/>
                    <a:pt x="19487" y="16293"/>
                    <a:pt x="15965" y="17889"/>
                  </a:cubicBezTo>
                  <a:cubicBezTo>
                    <a:pt x="12443" y="19484"/>
                    <a:pt x="7278" y="20466"/>
                    <a:pt x="2113" y="214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4663334" y="4850202"/>
              <a:ext cx="228601" cy="110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7" fill="norm" stroke="1" extrusionOk="0">
                  <a:moveTo>
                    <a:pt x="0" y="6226"/>
                  </a:moveTo>
                  <a:cubicBezTo>
                    <a:pt x="600" y="4226"/>
                    <a:pt x="1200" y="2226"/>
                    <a:pt x="2300" y="1026"/>
                  </a:cubicBezTo>
                  <a:cubicBezTo>
                    <a:pt x="3400" y="-174"/>
                    <a:pt x="5000" y="-574"/>
                    <a:pt x="6100" y="1226"/>
                  </a:cubicBezTo>
                  <a:cubicBezTo>
                    <a:pt x="7200" y="3026"/>
                    <a:pt x="7800" y="7026"/>
                    <a:pt x="7700" y="9626"/>
                  </a:cubicBezTo>
                  <a:cubicBezTo>
                    <a:pt x="7600" y="12226"/>
                    <a:pt x="6800" y="13426"/>
                    <a:pt x="5700" y="14826"/>
                  </a:cubicBezTo>
                  <a:cubicBezTo>
                    <a:pt x="4600" y="16226"/>
                    <a:pt x="3200" y="17826"/>
                    <a:pt x="3000" y="19026"/>
                  </a:cubicBezTo>
                  <a:cubicBezTo>
                    <a:pt x="2800" y="20226"/>
                    <a:pt x="3800" y="21026"/>
                    <a:pt x="7100" y="20826"/>
                  </a:cubicBezTo>
                  <a:cubicBezTo>
                    <a:pt x="10400" y="20626"/>
                    <a:pt x="16000" y="19426"/>
                    <a:pt x="21600" y="182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4841134" y="4591050"/>
              <a:ext cx="194659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600" fill="norm" stroke="1" extrusionOk="0">
                  <a:moveTo>
                    <a:pt x="8867" y="0"/>
                  </a:moveTo>
                  <a:cubicBezTo>
                    <a:pt x="10232" y="0"/>
                    <a:pt x="11596" y="0"/>
                    <a:pt x="13642" y="986"/>
                  </a:cubicBezTo>
                  <a:cubicBezTo>
                    <a:pt x="15688" y="1973"/>
                    <a:pt x="18417" y="3945"/>
                    <a:pt x="19895" y="6164"/>
                  </a:cubicBezTo>
                  <a:cubicBezTo>
                    <a:pt x="21373" y="8384"/>
                    <a:pt x="21600" y="10849"/>
                    <a:pt x="18076" y="13463"/>
                  </a:cubicBezTo>
                  <a:cubicBezTo>
                    <a:pt x="14552" y="16077"/>
                    <a:pt x="7276" y="1883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402484" y="5966555"/>
              <a:ext cx="241301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926" y="12582"/>
                    <a:pt x="9853" y="4867"/>
                    <a:pt x="13453" y="1782"/>
                  </a:cubicBezTo>
                  <a:cubicBezTo>
                    <a:pt x="17053" y="-1304"/>
                    <a:pt x="19326" y="239"/>
                    <a:pt x="21600" y="17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510434" y="6064250"/>
              <a:ext cx="1460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1081405" y="5680324"/>
              <a:ext cx="171980" cy="510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56" fill="norm" stroke="1" extrusionOk="0">
                  <a:moveTo>
                    <a:pt x="21402" y="3589"/>
                  </a:moveTo>
                  <a:cubicBezTo>
                    <a:pt x="18241" y="2345"/>
                    <a:pt x="15080" y="1100"/>
                    <a:pt x="12709" y="478"/>
                  </a:cubicBezTo>
                  <a:cubicBezTo>
                    <a:pt x="10339" y="-144"/>
                    <a:pt x="8758" y="-144"/>
                    <a:pt x="6914" y="389"/>
                  </a:cubicBezTo>
                  <a:cubicBezTo>
                    <a:pt x="5070" y="923"/>
                    <a:pt x="2963" y="1989"/>
                    <a:pt x="1646" y="3989"/>
                  </a:cubicBezTo>
                  <a:cubicBezTo>
                    <a:pt x="329" y="5989"/>
                    <a:pt x="-198" y="8923"/>
                    <a:pt x="65" y="11723"/>
                  </a:cubicBezTo>
                  <a:cubicBezTo>
                    <a:pt x="329" y="14523"/>
                    <a:pt x="1382" y="17189"/>
                    <a:pt x="1646" y="18789"/>
                  </a:cubicBezTo>
                  <a:cubicBezTo>
                    <a:pt x="1909" y="20389"/>
                    <a:pt x="1382" y="20923"/>
                    <a:pt x="856" y="214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999384" y="5988050"/>
              <a:ext cx="2540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788"/>
                    <a:pt x="0" y="13976"/>
                    <a:pt x="1440" y="10588"/>
                  </a:cubicBezTo>
                  <a:cubicBezTo>
                    <a:pt x="2880" y="7200"/>
                    <a:pt x="5760" y="4235"/>
                    <a:pt x="9360" y="2541"/>
                  </a:cubicBezTo>
                  <a:cubicBezTo>
                    <a:pt x="12960" y="847"/>
                    <a:pt x="17280" y="424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1336845" y="5729444"/>
              <a:ext cx="137891" cy="417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3" h="21510" fill="norm" stroke="1" extrusionOk="0">
                  <a:moveTo>
                    <a:pt x="18648" y="2855"/>
                  </a:moveTo>
                  <a:cubicBezTo>
                    <a:pt x="19274" y="2310"/>
                    <a:pt x="19900" y="1765"/>
                    <a:pt x="20213" y="1219"/>
                  </a:cubicBezTo>
                  <a:cubicBezTo>
                    <a:pt x="20526" y="674"/>
                    <a:pt x="20526" y="128"/>
                    <a:pt x="19430" y="19"/>
                  </a:cubicBezTo>
                  <a:cubicBezTo>
                    <a:pt x="18335" y="-90"/>
                    <a:pt x="16143" y="237"/>
                    <a:pt x="12856" y="1765"/>
                  </a:cubicBezTo>
                  <a:cubicBezTo>
                    <a:pt x="9569" y="3292"/>
                    <a:pt x="5187" y="6019"/>
                    <a:pt x="2526" y="8692"/>
                  </a:cubicBezTo>
                  <a:cubicBezTo>
                    <a:pt x="-135" y="11365"/>
                    <a:pt x="-1074" y="13983"/>
                    <a:pt x="1587" y="16110"/>
                  </a:cubicBezTo>
                  <a:cubicBezTo>
                    <a:pt x="4248" y="18237"/>
                    <a:pt x="10509" y="19874"/>
                    <a:pt x="16769" y="215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1525215" y="5771174"/>
              <a:ext cx="185370" cy="344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197" fill="norm" stroke="1" extrusionOk="0">
                  <a:moveTo>
                    <a:pt x="21496" y="6696"/>
                  </a:moveTo>
                  <a:cubicBezTo>
                    <a:pt x="20760" y="6046"/>
                    <a:pt x="20023" y="5395"/>
                    <a:pt x="17937" y="5265"/>
                  </a:cubicBezTo>
                  <a:cubicBezTo>
                    <a:pt x="15851" y="5135"/>
                    <a:pt x="12414" y="5525"/>
                    <a:pt x="9469" y="6566"/>
                  </a:cubicBezTo>
                  <a:cubicBezTo>
                    <a:pt x="6523" y="7607"/>
                    <a:pt x="4069" y="9299"/>
                    <a:pt x="2473" y="11446"/>
                  </a:cubicBezTo>
                  <a:cubicBezTo>
                    <a:pt x="878" y="13593"/>
                    <a:pt x="141" y="16195"/>
                    <a:pt x="19" y="17887"/>
                  </a:cubicBezTo>
                  <a:cubicBezTo>
                    <a:pt x="-104" y="19578"/>
                    <a:pt x="387" y="20359"/>
                    <a:pt x="1246" y="20814"/>
                  </a:cubicBezTo>
                  <a:cubicBezTo>
                    <a:pt x="2105" y="21270"/>
                    <a:pt x="3332" y="21400"/>
                    <a:pt x="5787" y="20749"/>
                  </a:cubicBezTo>
                  <a:cubicBezTo>
                    <a:pt x="8241" y="20099"/>
                    <a:pt x="11923" y="18667"/>
                    <a:pt x="14501" y="15935"/>
                  </a:cubicBezTo>
                  <a:cubicBezTo>
                    <a:pt x="17078" y="13202"/>
                    <a:pt x="18551" y="9169"/>
                    <a:pt x="18673" y="6306"/>
                  </a:cubicBezTo>
                  <a:cubicBezTo>
                    <a:pt x="18796" y="3443"/>
                    <a:pt x="17569" y="1752"/>
                    <a:pt x="15114" y="841"/>
                  </a:cubicBezTo>
                  <a:cubicBezTo>
                    <a:pt x="12660" y="-70"/>
                    <a:pt x="8978" y="-200"/>
                    <a:pt x="6278" y="255"/>
                  </a:cubicBezTo>
                  <a:cubicBezTo>
                    <a:pt x="3578" y="711"/>
                    <a:pt x="1860" y="1752"/>
                    <a:pt x="1001" y="2923"/>
                  </a:cubicBezTo>
                  <a:cubicBezTo>
                    <a:pt x="141" y="4094"/>
                    <a:pt x="141" y="5395"/>
                    <a:pt x="1123" y="6566"/>
                  </a:cubicBezTo>
                  <a:cubicBezTo>
                    <a:pt x="2105" y="7737"/>
                    <a:pt x="4069" y="8778"/>
                    <a:pt x="7260" y="9364"/>
                  </a:cubicBezTo>
                  <a:cubicBezTo>
                    <a:pt x="10451" y="9949"/>
                    <a:pt x="14869" y="10080"/>
                    <a:pt x="19287" y="102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1819175" y="5632450"/>
              <a:ext cx="37460" cy="628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600" fill="norm" stroke="1" extrusionOk="0">
                  <a:moveTo>
                    <a:pt x="21236" y="0"/>
                  </a:moveTo>
                  <a:cubicBezTo>
                    <a:pt x="16436" y="2255"/>
                    <a:pt x="11636" y="4509"/>
                    <a:pt x="8036" y="6945"/>
                  </a:cubicBezTo>
                  <a:cubicBezTo>
                    <a:pt x="4436" y="9382"/>
                    <a:pt x="2036" y="12000"/>
                    <a:pt x="836" y="14182"/>
                  </a:cubicBezTo>
                  <a:cubicBezTo>
                    <a:pt x="-364" y="16364"/>
                    <a:pt x="-364" y="18109"/>
                    <a:pt x="1436" y="19273"/>
                  </a:cubicBezTo>
                  <a:cubicBezTo>
                    <a:pt x="3236" y="20436"/>
                    <a:pt x="6836" y="21018"/>
                    <a:pt x="10436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2005522" y="5839540"/>
              <a:ext cx="99986" cy="252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3" h="21257" fill="norm" stroke="1" extrusionOk="0">
                  <a:moveTo>
                    <a:pt x="19246" y="4491"/>
                  </a:moveTo>
                  <a:cubicBezTo>
                    <a:pt x="20127" y="3599"/>
                    <a:pt x="21009" y="2706"/>
                    <a:pt x="20789" y="1903"/>
                  </a:cubicBezTo>
                  <a:cubicBezTo>
                    <a:pt x="20568" y="1100"/>
                    <a:pt x="19246" y="386"/>
                    <a:pt x="17482" y="118"/>
                  </a:cubicBezTo>
                  <a:cubicBezTo>
                    <a:pt x="15719" y="-150"/>
                    <a:pt x="13515" y="29"/>
                    <a:pt x="10429" y="743"/>
                  </a:cubicBezTo>
                  <a:cubicBezTo>
                    <a:pt x="7344" y="1457"/>
                    <a:pt x="3376" y="2706"/>
                    <a:pt x="1393" y="4402"/>
                  </a:cubicBezTo>
                  <a:cubicBezTo>
                    <a:pt x="-591" y="6098"/>
                    <a:pt x="-591" y="8240"/>
                    <a:pt x="2274" y="10293"/>
                  </a:cubicBezTo>
                  <a:cubicBezTo>
                    <a:pt x="5140" y="12346"/>
                    <a:pt x="10870" y="14310"/>
                    <a:pt x="14397" y="15648"/>
                  </a:cubicBezTo>
                  <a:cubicBezTo>
                    <a:pt x="17923" y="16987"/>
                    <a:pt x="19246" y="17701"/>
                    <a:pt x="19687" y="18505"/>
                  </a:cubicBezTo>
                  <a:cubicBezTo>
                    <a:pt x="20127" y="19308"/>
                    <a:pt x="19687" y="20200"/>
                    <a:pt x="18144" y="20736"/>
                  </a:cubicBezTo>
                  <a:cubicBezTo>
                    <a:pt x="16601" y="21271"/>
                    <a:pt x="13956" y="21450"/>
                    <a:pt x="11752" y="21004"/>
                  </a:cubicBezTo>
                  <a:cubicBezTo>
                    <a:pt x="9548" y="20557"/>
                    <a:pt x="7785" y="19486"/>
                    <a:pt x="6021" y="184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2174134" y="5881750"/>
              <a:ext cx="120651" cy="150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9666"/>
                  </a:moveTo>
                  <a:cubicBezTo>
                    <a:pt x="1895" y="9966"/>
                    <a:pt x="3789" y="10266"/>
                    <a:pt x="6821" y="9366"/>
                  </a:cubicBezTo>
                  <a:cubicBezTo>
                    <a:pt x="9853" y="8466"/>
                    <a:pt x="14021" y="6366"/>
                    <a:pt x="16295" y="4566"/>
                  </a:cubicBezTo>
                  <a:cubicBezTo>
                    <a:pt x="18568" y="2766"/>
                    <a:pt x="18947" y="1266"/>
                    <a:pt x="18000" y="516"/>
                  </a:cubicBezTo>
                  <a:cubicBezTo>
                    <a:pt x="17053" y="-234"/>
                    <a:pt x="14779" y="-234"/>
                    <a:pt x="12316" y="966"/>
                  </a:cubicBezTo>
                  <a:cubicBezTo>
                    <a:pt x="9853" y="2166"/>
                    <a:pt x="7200" y="4566"/>
                    <a:pt x="5305" y="7716"/>
                  </a:cubicBezTo>
                  <a:cubicBezTo>
                    <a:pt x="3411" y="10866"/>
                    <a:pt x="2274" y="14766"/>
                    <a:pt x="2653" y="17166"/>
                  </a:cubicBezTo>
                  <a:cubicBezTo>
                    <a:pt x="3032" y="19566"/>
                    <a:pt x="4926" y="20466"/>
                    <a:pt x="8337" y="20916"/>
                  </a:cubicBezTo>
                  <a:cubicBezTo>
                    <a:pt x="11747" y="21366"/>
                    <a:pt x="16674" y="21366"/>
                    <a:pt x="21600" y="213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2376306" y="5881654"/>
              <a:ext cx="185179" cy="172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1149" fill="norm" stroke="1" extrusionOk="0">
                  <a:moveTo>
                    <a:pt x="1540" y="10739"/>
                  </a:moveTo>
                  <a:cubicBezTo>
                    <a:pt x="3913" y="9438"/>
                    <a:pt x="6287" y="8137"/>
                    <a:pt x="8067" y="6966"/>
                  </a:cubicBezTo>
                  <a:cubicBezTo>
                    <a:pt x="9847" y="5795"/>
                    <a:pt x="11034" y="4754"/>
                    <a:pt x="11746" y="3582"/>
                  </a:cubicBezTo>
                  <a:cubicBezTo>
                    <a:pt x="12458" y="2411"/>
                    <a:pt x="12696" y="1110"/>
                    <a:pt x="12221" y="460"/>
                  </a:cubicBezTo>
                  <a:cubicBezTo>
                    <a:pt x="11746" y="-191"/>
                    <a:pt x="10559" y="-191"/>
                    <a:pt x="8661" y="720"/>
                  </a:cubicBezTo>
                  <a:cubicBezTo>
                    <a:pt x="6762" y="1631"/>
                    <a:pt x="4151" y="3452"/>
                    <a:pt x="2252" y="6185"/>
                  </a:cubicBezTo>
                  <a:cubicBezTo>
                    <a:pt x="353" y="8917"/>
                    <a:pt x="-834" y="12561"/>
                    <a:pt x="709" y="15293"/>
                  </a:cubicBezTo>
                  <a:cubicBezTo>
                    <a:pt x="2252" y="18026"/>
                    <a:pt x="6524" y="19848"/>
                    <a:pt x="10322" y="20628"/>
                  </a:cubicBezTo>
                  <a:cubicBezTo>
                    <a:pt x="14120" y="21409"/>
                    <a:pt x="17443" y="21149"/>
                    <a:pt x="20766" y="208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2798551" y="5835650"/>
              <a:ext cx="14040" cy="241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8" h="21436" fill="norm" stroke="1" extrusionOk="0">
                  <a:moveTo>
                    <a:pt x="6171" y="0"/>
                  </a:moveTo>
                  <a:cubicBezTo>
                    <a:pt x="3086" y="4508"/>
                    <a:pt x="0" y="9016"/>
                    <a:pt x="0" y="12303"/>
                  </a:cubicBezTo>
                  <a:cubicBezTo>
                    <a:pt x="0" y="15590"/>
                    <a:pt x="3086" y="17656"/>
                    <a:pt x="7714" y="19158"/>
                  </a:cubicBezTo>
                  <a:cubicBezTo>
                    <a:pt x="12343" y="20661"/>
                    <a:pt x="18514" y="21600"/>
                    <a:pt x="20057" y="21412"/>
                  </a:cubicBezTo>
                  <a:cubicBezTo>
                    <a:pt x="21600" y="21224"/>
                    <a:pt x="18514" y="19910"/>
                    <a:pt x="15429" y="1859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2784676" y="5807933"/>
              <a:ext cx="159752" cy="282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337" fill="norm" stroke="1" extrusionOk="0">
                  <a:moveTo>
                    <a:pt x="1539" y="13615"/>
                  </a:moveTo>
                  <a:cubicBezTo>
                    <a:pt x="708" y="10095"/>
                    <a:pt x="-123" y="6575"/>
                    <a:pt x="15" y="4095"/>
                  </a:cubicBezTo>
                  <a:cubicBezTo>
                    <a:pt x="154" y="1615"/>
                    <a:pt x="1262" y="175"/>
                    <a:pt x="4169" y="15"/>
                  </a:cubicBezTo>
                  <a:cubicBezTo>
                    <a:pt x="7077" y="-145"/>
                    <a:pt x="11785" y="975"/>
                    <a:pt x="15385" y="2975"/>
                  </a:cubicBezTo>
                  <a:cubicBezTo>
                    <a:pt x="18985" y="4975"/>
                    <a:pt x="21477" y="7855"/>
                    <a:pt x="20785" y="10735"/>
                  </a:cubicBezTo>
                  <a:cubicBezTo>
                    <a:pt x="20092" y="13615"/>
                    <a:pt x="16215" y="16495"/>
                    <a:pt x="13446" y="18175"/>
                  </a:cubicBezTo>
                  <a:cubicBezTo>
                    <a:pt x="10677" y="19855"/>
                    <a:pt x="9015" y="20335"/>
                    <a:pt x="7492" y="20735"/>
                  </a:cubicBezTo>
                  <a:cubicBezTo>
                    <a:pt x="5969" y="21135"/>
                    <a:pt x="4585" y="21455"/>
                    <a:pt x="3477" y="21295"/>
                  </a:cubicBezTo>
                  <a:cubicBezTo>
                    <a:pt x="2369" y="21135"/>
                    <a:pt x="1539" y="20495"/>
                    <a:pt x="708" y="198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2961534" y="5753100"/>
              <a:ext cx="233954" cy="685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fill="norm" stroke="1" extrusionOk="0">
                  <a:moveTo>
                    <a:pt x="10508" y="0"/>
                  </a:moveTo>
                  <a:cubicBezTo>
                    <a:pt x="13427" y="733"/>
                    <a:pt x="16346" y="1467"/>
                    <a:pt x="18389" y="2800"/>
                  </a:cubicBezTo>
                  <a:cubicBezTo>
                    <a:pt x="20432" y="4133"/>
                    <a:pt x="21600" y="6067"/>
                    <a:pt x="21503" y="8067"/>
                  </a:cubicBezTo>
                  <a:cubicBezTo>
                    <a:pt x="21405" y="10067"/>
                    <a:pt x="20043" y="12133"/>
                    <a:pt x="16832" y="14200"/>
                  </a:cubicBezTo>
                  <a:cubicBezTo>
                    <a:pt x="13622" y="16267"/>
                    <a:pt x="8562" y="18333"/>
                    <a:pt x="5449" y="19567"/>
                  </a:cubicBezTo>
                  <a:cubicBezTo>
                    <a:pt x="2335" y="20800"/>
                    <a:pt x="1168" y="212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1932834" y="5071709"/>
              <a:ext cx="1003301" cy="84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9" fill="norm" stroke="1" extrusionOk="0">
                  <a:moveTo>
                    <a:pt x="0" y="21029"/>
                  </a:moveTo>
                  <a:cubicBezTo>
                    <a:pt x="1276" y="19449"/>
                    <a:pt x="2552" y="17868"/>
                    <a:pt x="3942" y="15761"/>
                  </a:cubicBezTo>
                  <a:cubicBezTo>
                    <a:pt x="5332" y="13653"/>
                    <a:pt x="6835" y="11019"/>
                    <a:pt x="8499" y="8385"/>
                  </a:cubicBezTo>
                  <a:cubicBezTo>
                    <a:pt x="10162" y="5751"/>
                    <a:pt x="11985" y="3117"/>
                    <a:pt x="13648" y="1536"/>
                  </a:cubicBezTo>
                  <a:cubicBezTo>
                    <a:pt x="15311" y="-44"/>
                    <a:pt x="16815" y="-571"/>
                    <a:pt x="18114" y="746"/>
                  </a:cubicBezTo>
                  <a:cubicBezTo>
                    <a:pt x="19413" y="2063"/>
                    <a:pt x="20506" y="5224"/>
                    <a:pt x="21600" y="83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2116712" y="5194300"/>
              <a:ext cx="743223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600" fill="norm" stroke="1" extrusionOk="0">
                  <a:moveTo>
                    <a:pt x="561" y="21600"/>
                  </a:moveTo>
                  <a:cubicBezTo>
                    <a:pt x="254" y="19543"/>
                    <a:pt x="-53" y="17486"/>
                    <a:pt x="8" y="16457"/>
                  </a:cubicBezTo>
                  <a:cubicBezTo>
                    <a:pt x="70" y="15429"/>
                    <a:pt x="499" y="15429"/>
                    <a:pt x="1819" y="15429"/>
                  </a:cubicBezTo>
                  <a:cubicBezTo>
                    <a:pt x="3138" y="15429"/>
                    <a:pt x="5347" y="15429"/>
                    <a:pt x="7802" y="13371"/>
                  </a:cubicBezTo>
                  <a:cubicBezTo>
                    <a:pt x="10256" y="11314"/>
                    <a:pt x="12956" y="7200"/>
                    <a:pt x="15288" y="4629"/>
                  </a:cubicBezTo>
                  <a:cubicBezTo>
                    <a:pt x="17620" y="2057"/>
                    <a:pt x="19583" y="1029"/>
                    <a:pt x="2154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3780684" y="5085128"/>
              <a:ext cx="749301" cy="52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0" y="21235"/>
                  </a:moveTo>
                  <a:cubicBezTo>
                    <a:pt x="2075" y="16051"/>
                    <a:pt x="4149" y="10867"/>
                    <a:pt x="6315" y="6979"/>
                  </a:cubicBezTo>
                  <a:cubicBezTo>
                    <a:pt x="8481" y="3091"/>
                    <a:pt x="10739" y="499"/>
                    <a:pt x="13058" y="67"/>
                  </a:cubicBezTo>
                  <a:cubicBezTo>
                    <a:pt x="15376" y="-365"/>
                    <a:pt x="17756" y="1363"/>
                    <a:pt x="19190" y="3523"/>
                  </a:cubicBezTo>
                  <a:cubicBezTo>
                    <a:pt x="20624" y="5683"/>
                    <a:pt x="21112" y="8275"/>
                    <a:pt x="21600" y="108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4046256" y="5092700"/>
              <a:ext cx="636129" cy="50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400" fill="norm" stroke="1" extrusionOk="0">
                  <a:moveTo>
                    <a:pt x="3913" y="18900"/>
                  </a:moveTo>
                  <a:cubicBezTo>
                    <a:pt x="2908" y="18900"/>
                    <a:pt x="1904" y="18900"/>
                    <a:pt x="1186" y="19350"/>
                  </a:cubicBezTo>
                  <a:cubicBezTo>
                    <a:pt x="468" y="19800"/>
                    <a:pt x="38" y="20700"/>
                    <a:pt x="2" y="21150"/>
                  </a:cubicBezTo>
                  <a:cubicBezTo>
                    <a:pt x="-34" y="21600"/>
                    <a:pt x="325" y="21600"/>
                    <a:pt x="1975" y="19800"/>
                  </a:cubicBezTo>
                  <a:cubicBezTo>
                    <a:pt x="3626" y="18000"/>
                    <a:pt x="6568" y="14400"/>
                    <a:pt x="9510" y="10800"/>
                  </a:cubicBezTo>
                  <a:cubicBezTo>
                    <a:pt x="12452" y="7200"/>
                    <a:pt x="15395" y="3600"/>
                    <a:pt x="17404" y="1800"/>
                  </a:cubicBezTo>
                  <a:cubicBezTo>
                    <a:pt x="19413" y="0"/>
                    <a:pt x="20490" y="0"/>
                    <a:pt x="2156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54" name="Line Shape" descr="Line Shape"/>
            <p:cNvPicPr>
              <a:picLocks noChangeAspect="0"/>
            </p:cNvPicPr>
            <p:nvPr/>
          </p:nvPicPr>
          <p:blipFill>
            <a:blip r:embed="rId37">
              <a:extLst/>
            </a:blip>
            <a:stretch>
              <a:fillRect/>
            </a:stretch>
          </p:blipFill>
          <p:spPr>
            <a:xfrm>
              <a:off x="600350" y="6498955"/>
              <a:ext cx="2766540" cy="142881"/>
            </a:xfrm>
            <a:prstGeom prst="rect">
              <a:avLst/>
            </a:prstGeom>
            <a:effectLst/>
          </p:spPr>
        </p:pic>
        <p:pic>
          <p:nvPicPr>
            <p:cNvPr id="556" name="Line Shape" descr="Line Shape"/>
            <p:cNvPicPr>
              <a:picLocks noChangeAspect="0"/>
            </p:cNvPicPr>
            <p:nvPr/>
          </p:nvPicPr>
          <p:blipFill>
            <a:blip r:embed="rId38">
              <a:extLst/>
            </a:blip>
            <a:stretch>
              <a:fillRect/>
            </a:stretch>
          </p:blipFill>
          <p:spPr>
            <a:xfrm>
              <a:off x="790099" y="5435600"/>
              <a:ext cx="88636" cy="1352032"/>
            </a:xfrm>
            <a:prstGeom prst="rect">
              <a:avLst/>
            </a:prstGeom>
            <a:effectLst/>
          </p:spPr>
        </p:pic>
        <p:pic>
          <p:nvPicPr>
            <p:cNvPr id="558" name="Line Shape" descr="Line Shape"/>
            <p:cNvPicPr>
              <a:picLocks noChangeAspect="0"/>
            </p:cNvPicPr>
            <p:nvPr/>
          </p:nvPicPr>
          <p:blipFill>
            <a:blip r:embed="rId39">
              <a:extLst/>
            </a:blip>
            <a:stretch>
              <a:fillRect/>
            </a:stretch>
          </p:blipFill>
          <p:spPr>
            <a:xfrm>
              <a:off x="770784" y="5425016"/>
              <a:ext cx="2818403" cy="1388534"/>
            </a:xfrm>
            <a:prstGeom prst="rect">
              <a:avLst/>
            </a:prstGeom>
            <a:effectLst/>
          </p:spPr>
        </p:pic>
        <p:sp>
          <p:nvSpPr>
            <p:cNvPr id="560" name="Line"/>
            <p:cNvSpPr/>
            <p:nvPr/>
          </p:nvSpPr>
          <p:spPr>
            <a:xfrm>
              <a:off x="2936134" y="5650460"/>
              <a:ext cx="88901" cy="140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1" fill="norm" stroke="1" extrusionOk="0">
                  <a:moveTo>
                    <a:pt x="21600" y="5874"/>
                  </a:moveTo>
                  <a:cubicBezTo>
                    <a:pt x="21086" y="3333"/>
                    <a:pt x="20571" y="792"/>
                    <a:pt x="19029" y="156"/>
                  </a:cubicBezTo>
                  <a:cubicBezTo>
                    <a:pt x="17486" y="-479"/>
                    <a:pt x="14914" y="792"/>
                    <a:pt x="11571" y="4603"/>
                  </a:cubicBezTo>
                  <a:cubicBezTo>
                    <a:pt x="8229" y="8415"/>
                    <a:pt x="4114" y="14768"/>
                    <a:pt x="0" y="211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7334406" y="2746285"/>
              <a:ext cx="3761479" cy="301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31" fill="norm" stroke="1" extrusionOk="0">
                  <a:moveTo>
                    <a:pt x="50" y="1139"/>
                  </a:moveTo>
                  <a:cubicBezTo>
                    <a:pt x="13" y="535"/>
                    <a:pt x="-23" y="-69"/>
                    <a:pt x="19" y="7"/>
                  </a:cubicBezTo>
                  <a:cubicBezTo>
                    <a:pt x="62" y="82"/>
                    <a:pt x="183" y="837"/>
                    <a:pt x="384" y="2348"/>
                  </a:cubicBezTo>
                  <a:cubicBezTo>
                    <a:pt x="584" y="3858"/>
                    <a:pt x="863" y="6124"/>
                    <a:pt x="1215" y="7937"/>
                  </a:cubicBezTo>
                  <a:cubicBezTo>
                    <a:pt x="1568" y="9749"/>
                    <a:pt x="1993" y="11109"/>
                    <a:pt x="2424" y="11788"/>
                  </a:cubicBezTo>
                  <a:cubicBezTo>
                    <a:pt x="2855" y="12468"/>
                    <a:pt x="3292" y="12468"/>
                    <a:pt x="3771" y="11939"/>
                  </a:cubicBezTo>
                  <a:cubicBezTo>
                    <a:pt x="4251" y="11411"/>
                    <a:pt x="4773" y="10353"/>
                    <a:pt x="5240" y="9296"/>
                  </a:cubicBezTo>
                  <a:cubicBezTo>
                    <a:pt x="5708" y="8239"/>
                    <a:pt x="6121" y="7181"/>
                    <a:pt x="6533" y="6200"/>
                  </a:cubicBezTo>
                  <a:cubicBezTo>
                    <a:pt x="6946" y="5218"/>
                    <a:pt x="7359" y="4311"/>
                    <a:pt x="7814" y="3556"/>
                  </a:cubicBezTo>
                  <a:cubicBezTo>
                    <a:pt x="8270" y="2801"/>
                    <a:pt x="8768" y="2197"/>
                    <a:pt x="9247" y="1819"/>
                  </a:cubicBezTo>
                  <a:cubicBezTo>
                    <a:pt x="9727" y="1441"/>
                    <a:pt x="10188" y="1290"/>
                    <a:pt x="10583" y="1517"/>
                  </a:cubicBezTo>
                  <a:cubicBezTo>
                    <a:pt x="10977" y="1744"/>
                    <a:pt x="11305" y="2348"/>
                    <a:pt x="11736" y="3179"/>
                  </a:cubicBezTo>
                  <a:cubicBezTo>
                    <a:pt x="12167" y="4009"/>
                    <a:pt x="12701" y="5067"/>
                    <a:pt x="13199" y="5897"/>
                  </a:cubicBezTo>
                  <a:cubicBezTo>
                    <a:pt x="13697" y="6728"/>
                    <a:pt x="14158" y="7332"/>
                    <a:pt x="14638" y="7861"/>
                  </a:cubicBezTo>
                  <a:cubicBezTo>
                    <a:pt x="15118" y="8390"/>
                    <a:pt x="15615" y="8843"/>
                    <a:pt x="16095" y="9523"/>
                  </a:cubicBezTo>
                  <a:cubicBezTo>
                    <a:pt x="16575" y="10202"/>
                    <a:pt x="17036" y="11109"/>
                    <a:pt x="17516" y="11864"/>
                  </a:cubicBezTo>
                  <a:cubicBezTo>
                    <a:pt x="17995" y="12619"/>
                    <a:pt x="18493" y="13223"/>
                    <a:pt x="19009" y="14205"/>
                  </a:cubicBezTo>
                  <a:cubicBezTo>
                    <a:pt x="19525" y="15187"/>
                    <a:pt x="20059" y="16546"/>
                    <a:pt x="20490" y="17830"/>
                  </a:cubicBezTo>
                  <a:cubicBezTo>
                    <a:pt x="20921" y="19114"/>
                    <a:pt x="21249" y="20323"/>
                    <a:pt x="21577" y="215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6735744" y="3170766"/>
              <a:ext cx="124691" cy="455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600" fill="norm" stroke="1" extrusionOk="0">
                  <a:moveTo>
                    <a:pt x="21207" y="3818"/>
                  </a:moveTo>
                  <a:cubicBezTo>
                    <a:pt x="20487" y="2813"/>
                    <a:pt x="19767" y="1808"/>
                    <a:pt x="18687" y="1105"/>
                  </a:cubicBezTo>
                  <a:cubicBezTo>
                    <a:pt x="17607" y="402"/>
                    <a:pt x="16167" y="0"/>
                    <a:pt x="13827" y="0"/>
                  </a:cubicBezTo>
                  <a:cubicBezTo>
                    <a:pt x="11487" y="0"/>
                    <a:pt x="8247" y="402"/>
                    <a:pt x="5547" y="1859"/>
                  </a:cubicBezTo>
                  <a:cubicBezTo>
                    <a:pt x="2847" y="3315"/>
                    <a:pt x="687" y="5827"/>
                    <a:pt x="147" y="8992"/>
                  </a:cubicBezTo>
                  <a:cubicBezTo>
                    <a:pt x="-393" y="12156"/>
                    <a:pt x="687" y="15974"/>
                    <a:pt x="1227" y="18184"/>
                  </a:cubicBezTo>
                  <a:cubicBezTo>
                    <a:pt x="1767" y="20394"/>
                    <a:pt x="1767" y="20997"/>
                    <a:pt x="176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6663584" y="3467100"/>
              <a:ext cx="1524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5200"/>
                    <a:pt x="9600" y="8800"/>
                    <a:pt x="13200" y="5200"/>
                  </a:cubicBezTo>
                  <a:cubicBezTo>
                    <a:pt x="16800" y="1600"/>
                    <a:pt x="19200" y="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6920671" y="3206004"/>
              <a:ext cx="130264" cy="394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11" fill="norm" stroke="1" extrusionOk="0">
                  <a:moveTo>
                    <a:pt x="21440" y="2454"/>
                  </a:moveTo>
                  <a:cubicBezTo>
                    <a:pt x="21440" y="1534"/>
                    <a:pt x="21440" y="615"/>
                    <a:pt x="20569" y="213"/>
                  </a:cubicBezTo>
                  <a:cubicBezTo>
                    <a:pt x="19698" y="-189"/>
                    <a:pt x="17956" y="-74"/>
                    <a:pt x="14995" y="1017"/>
                  </a:cubicBezTo>
                  <a:cubicBezTo>
                    <a:pt x="12034" y="2109"/>
                    <a:pt x="7853" y="4177"/>
                    <a:pt x="4892" y="6992"/>
                  </a:cubicBezTo>
                  <a:cubicBezTo>
                    <a:pt x="1930" y="9807"/>
                    <a:pt x="188" y="13368"/>
                    <a:pt x="14" y="15839"/>
                  </a:cubicBezTo>
                  <a:cubicBezTo>
                    <a:pt x="-160" y="18309"/>
                    <a:pt x="1234" y="19688"/>
                    <a:pt x="4717" y="20434"/>
                  </a:cubicBezTo>
                  <a:cubicBezTo>
                    <a:pt x="8201" y="21181"/>
                    <a:pt x="13775" y="21296"/>
                    <a:pt x="19350" y="214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7093203" y="3375368"/>
              <a:ext cx="86934" cy="216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2" h="21461" fill="norm" stroke="1" extrusionOk="0">
                  <a:moveTo>
                    <a:pt x="16706" y="1539"/>
                  </a:moveTo>
                  <a:cubicBezTo>
                    <a:pt x="14742" y="910"/>
                    <a:pt x="12778" y="280"/>
                    <a:pt x="10324" y="71"/>
                  </a:cubicBezTo>
                  <a:cubicBezTo>
                    <a:pt x="7869" y="-139"/>
                    <a:pt x="4924" y="71"/>
                    <a:pt x="2715" y="1329"/>
                  </a:cubicBezTo>
                  <a:cubicBezTo>
                    <a:pt x="506" y="2587"/>
                    <a:pt x="-967" y="4894"/>
                    <a:pt x="751" y="7306"/>
                  </a:cubicBezTo>
                  <a:cubicBezTo>
                    <a:pt x="2469" y="9717"/>
                    <a:pt x="7378" y="12234"/>
                    <a:pt x="11060" y="14016"/>
                  </a:cubicBezTo>
                  <a:cubicBezTo>
                    <a:pt x="14742" y="15799"/>
                    <a:pt x="17197" y="16847"/>
                    <a:pt x="18669" y="17896"/>
                  </a:cubicBezTo>
                  <a:cubicBezTo>
                    <a:pt x="20142" y="18944"/>
                    <a:pt x="20633" y="19993"/>
                    <a:pt x="19651" y="20622"/>
                  </a:cubicBezTo>
                  <a:cubicBezTo>
                    <a:pt x="18669" y="21251"/>
                    <a:pt x="16215" y="21461"/>
                    <a:pt x="13515" y="21461"/>
                  </a:cubicBezTo>
                  <a:cubicBezTo>
                    <a:pt x="10815" y="21461"/>
                    <a:pt x="7869" y="21251"/>
                    <a:pt x="5660" y="20727"/>
                  </a:cubicBezTo>
                  <a:cubicBezTo>
                    <a:pt x="3451" y="20203"/>
                    <a:pt x="1978" y="19364"/>
                    <a:pt x="506" y="185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7224883" y="3398283"/>
              <a:ext cx="105452" cy="157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177" fill="norm" stroke="1" extrusionOk="0">
                  <a:moveTo>
                    <a:pt x="2041" y="10945"/>
                  </a:moveTo>
                  <a:cubicBezTo>
                    <a:pt x="5429" y="8956"/>
                    <a:pt x="8818" y="6966"/>
                    <a:pt x="10935" y="4977"/>
                  </a:cubicBezTo>
                  <a:cubicBezTo>
                    <a:pt x="13053" y="2988"/>
                    <a:pt x="13900" y="998"/>
                    <a:pt x="13053" y="288"/>
                  </a:cubicBezTo>
                  <a:cubicBezTo>
                    <a:pt x="12206" y="-423"/>
                    <a:pt x="9665" y="145"/>
                    <a:pt x="7124" y="2419"/>
                  </a:cubicBezTo>
                  <a:cubicBezTo>
                    <a:pt x="4582" y="4693"/>
                    <a:pt x="2041" y="8672"/>
                    <a:pt x="771" y="11514"/>
                  </a:cubicBezTo>
                  <a:cubicBezTo>
                    <a:pt x="-500" y="14356"/>
                    <a:pt x="-500" y="16061"/>
                    <a:pt x="3100" y="17482"/>
                  </a:cubicBezTo>
                  <a:cubicBezTo>
                    <a:pt x="6700" y="18903"/>
                    <a:pt x="13900" y="20040"/>
                    <a:pt x="21100" y="2117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7358748" y="3374476"/>
              <a:ext cx="155737" cy="215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0912" fill="norm" stroke="1" extrusionOk="0">
                  <a:moveTo>
                    <a:pt x="4711" y="9002"/>
                  </a:moveTo>
                  <a:cubicBezTo>
                    <a:pt x="7269" y="7973"/>
                    <a:pt x="9827" y="6945"/>
                    <a:pt x="11816" y="6019"/>
                  </a:cubicBezTo>
                  <a:cubicBezTo>
                    <a:pt x="13806" y="5093"/>
                    <a:pt x="15227" y="4270"/>
                    <a:pt x="16079" y="3345"/>
                  </a:cubicBezTo>
                  <a:cubicBezTo>
                    <a:pt x="16932" y="2419"/>
                    <a:pt x="17216" y="1390"/>
                    <a:pt x="16648" y="670"/>
                  </a:cubicBezTo>
                  <a:cubicBezTo>
                    <a:pt x="16079" y="-50"/>
                    <a:pt x="14658" y="-461"/>
                    <a:pt x="11816" y="876"/>
                  </a:cubicBezTo>
                  <a:cubicBezTo>
                    <a:pt x="8974" y="2213"/>
                    <a:pt x="4711" y="5299"/>
                    <a:pt x="2295" y="8076"/>
                  </a:cubicBezTo>
                  <a:cubicBezTo>
                    <a:pt x="-121" y="10853"/>
                    <a:pt x="-689" y="13322"/>
                    <a:pt x="874" y="15482"/>
                  </a:cubicBezTo>
                  <a:cubicBezTo>
                    <a:pt x="2437" y="17642"/>
                    <a:pt x="6132" y="19493"/>
                    <a:pt x="9827" y="20316"/>
                  </a:cubicBezTo>
                  <a:cubicBezTo>
                    <a:pt x="13522" y="21139"/>
                    <a:pt x="17216" y="20933"/>
                    <a:pt x="20911" y="2072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7629313" y="3240234"/>
              <a:ext cx="128518" cy="391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1505" fill="norm" stroke="1" extrusionOk="0">
                  <a:moveTo>
                    <a:pt x="6085" y="6176"/>
                  </a:moveTo>
                  <a:cubicBezTo>
                    <a:pt x="4714" y="6524"/>
                    <a:pt x="3343" y="6873"/>
                    <a:pt x="2485" y="8673"/>
                  </a:cubicBezTo>
                  <a:cubicBezTo>
                    <a:pt x="1628" y="10473"/>
                    <a:pt x="1285" y="13724"/>
                    <a:pt x="1114" y="15640"/>
                  </a:cubicBezTo>
                  <a:cubicBezTo>
                    <a:pt x="943" y="17557"/>
                    <a:pt x="943" y="18137"/>
                    <a:pt x="1114" y="19008"/>
                  </a:cubicBezTo>
                  <a:cubicBezTo>
                    <a:pt x="1285" y="19879"/>
                    <a:pt x="1628" y="21040"/>
                    <a:pt x="1800" y="21157"/>
                  </a:cubicBezTo>
                  <a:cubicBezTo>
                    <a:pt x="1971" y="21273"/>
                    <a:pt x="1971" y="20344"/>
                    <a:pt x="1628" y="17847"/>
                  </a:cubicBezTo>
                  <a:cubicBezTo>
                    <a:pt x="1285" y="15350"/>
                    <a:pt x="600" y="11286"/>
                    <a:pt x="257" y="8266"/>
                  </a:cubicBezTo>
                  <a:cubicBezTo>
                    <a:pt x="-86" y="5247"/>
                    <a:pt x="-86" y="3273"/>
                    <a:pt x="257" y="1995"/>
                  </a:cubicBezTo>
                  <a:cubicBezTo>
                    <a:pt x="600" y="718"/>
                    <a:pt x="1285" y="137"/>
                    <a:pt x="2657" y="21"/>
                  </a:cubicBezTo>
                  <a:cubicBezTo>
                    <a:pt x="4028" y="-95"/>
                    <a:pt x="6085" y="253"/>
                    <a:pt x="9000" y="1531"/>
                  </a:cubicBezTo>
                  <a:cubicBezTo>
                    <a:pt x="11914" y="2808"/>
                    <a:pt x="15685" y="5015"/>
                    <a:pt x="18085" y="7337"/>
                  </a:cubicBezTo>
                  <a:cubicBezTo>
                    <a:pt x="20485" y="9660"/>
                    <a:pt x="21514" y="12099"/>
                    <a:pt x="20314" y="14189"/>
                  </a:cubicBezTo>
                  <a:cubicBezTo>
                    <a:pt x="19114" y="16279"/>
                    <a:pt x="15685" y="18021"/>
                    <a:pt x="12257" y="19182"/>
                  </a:cubicBezTo>
                  <a:cubicBezTo>
                    <a:pt x="8828" y="20344"/>
                    <a:pt x="5400" y="20924"/>
                    <a:pt x="1971" y="215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7774834" y="3614158"/>
              <a:ext cx="171451" cy="195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3373"/>
                  </a:moveTo>
                  <a:cubicBezTo>
                    <a:pt x="0" y="2212"/>
                    <a:pt x="0" y="1050"/>
                    <a:pt x="800" y="470"/>
                  </a:cubicBezTo>
                  <a:cubicBezTo>
                    <a:pt x="1600" y="-111"/>
                    <a:pt x="3200" y="-111"/>
                    <a:pt x="4533" y="237"/>
                  </a:cubicBezTo>
                  <a:cubicBezTo>
                    <a:pt x="5867" y="586"/>
                    <a:pt x="6933" y="1283"/>
                    <a:pt x="6800" y="3721"/>
                  </a:cubicBezTo>
                  <a:cubicBezTo>
                    <a:pt x="6667" y="6160"/>
                    <a:pt x="5333" y="10341"/>
                    <a:pt x="4267" y="13012"/>
                  </a:cubicBezTo>
                  <a:cubicBezTo>
                    <a:pt x="3200" y="15683"/>
                    <a:pt x="2400" y="16844"/>
                    <a:pt x="1600" y="18005"/>
                  </a:cubicBezTo>
                  <a:cubicBezTo>
                    <a:pt x="800" y="19166"/>
                    <a:pt x="0" y="20328"/>
                    <a:pt x="400" y="20908"/>
                  </a:cubicBezTo>
                  <a:cubicBezTo>
                    <a:pt x="800" y="21489"/>
                    <a:pt x="2400" y="21489"/>
                    <a:pt x="6133" y="21257"/>
                  </a:cubicBezTo>
                  <a:cubicBezTo>
                    <a:pt x="9867" y="21024"/>
                    <a:pt x="15733" y="20560"/>
                    <a:pt x="21600" y="2009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8079634" y="3016250"/>
              <a:ext cx="25401" cy="889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cubicBezTo>
                    <a:pt x="7200" y="1646"/>
                    <a:pt x="3600" y="3291"/>
                    <a:pt x="1800" y="5194"/>
                  </a:cubicBezTo>
                  <a:cubicBezTo>
                    <a:pt x="0" y="7097"/>
                    <a:pt x="0" y="9257"/>
                    <a:pt x="0" y="11443"/>
                  </a:cubicBezTo>
                  <a:cubicBezTo>
                    <a:pt x="0" y="13629"/>
                    <a:pt x="0" y="15840"/>
                    <a:pt x="900" y="17409"/>
                  </a:cubicBezTo>
                  <a:cubicBezTo>
                    <a:pt x="1800" y="18977"/>
                    <a:pt x="3600" y="19903"/>
                    <a:pt x="7200" y="20494"/>
                  </a:cubicBezTo>
                  <a:cubicBezTo>
                    <a:pt x="10800" y="21086"/>
                    <a:pt x="16200" y="21343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8304808" y="3378200"/>
              <a:ext cx="225677" cy="296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81" fill="norm" stroke="1" extrusionOk="0">
                  <a:moveTo>
                    <a:pt x="11228" y="2757"/>
                  </a:moveTo>
                  <a:cubicBezTo>
                    <a:pt x="11026" y="1685"/>
                    <a:pt x="10824" y="613"/>
                    <a:pt x="10218" y="306"/>
                  </a:cubicBezTo>
                  <a:cubicBezTo>
                    <a:pt x="9613" y="0"/>
                    <a:pt x="8603" y="460"/>
                    <a:pt x="6988" y="2451"/>
                  </a:cubicBezTo>
                  <a:cubicBezTo>
                    <a:pt x="5373" y="4443"/>
                    <a:pt x="3153" y="7966"/>
                    <a:pt x="1841" y="10570"/>
                  </a:cubicBezTo>
                  <a:cubicBezTo>
                    <a:pt x="529" y="13174"/>
                    <a:pt x="125" y="14860"/>
                    <a:pt x="24" y="16162"/>
                  </a:cubicBezTo>
                  <a:cubicBezTo>
                    <a:pt x="-77" y="17464"/>
                    <a:pt x="125" y="18383"/>
                    <a:pt x="932" y="19226"/>
                  </a:cubicBezTo>
                  <a:cubicBezTo>
                    <a:pt x="1740" y="20068"/>
                    <a:pt x="3153" y="20834"/>
                    <a:pt x="4667" y="21217"/>
                  </a:cubicBezTo>
                  <a:cubicBezTo>
                    <a:pt x="6181" y="21600"/>
                    <a:pt x="7796" y="21600"/>
                    <a:pt x="9411" y="20987"/>
                  </a:cubicBezTo>
                  <a:cubicBezTo>
                    <a:pt x="11026" y="20374"/>
                    <a:pt x="12641" y="19149"/>
                    <a:pt x="13751" y="17234"/>
                  </a:cubicBezTo>
                  <a:cubicBezTo>
                    <a:pt x="14861" y="15319"/>
                    <a:pt x="15467" y="12715"/>
                    <a:pt x="15265" y="10340"/>
                  </a:cubicBezTo>
                  <a:cubicBezTo>
                    <a:pt x="15063" y="7966"/>
                    <a:pt x="14054" y="5821"/>
                    <a:pt x="12641" y="4289"/>
                  </a:cubicBezTo>
                  <a:cubicBezTo>
                    <a:pt x="11228" y="2757"/>
                    <a:pt x="9411" y="1838"/>
                    <a:pt x="7998" y="1302"/>
                  </a:cubicBezTo>
                  <a:cubicBezTo>
                    <a:pt x="6585" y="766"/>
                    <a:pt x="5575" y="613"/>
                    <a:pt x="4566" y="613"/>
                  </a:cubicBezTo>
                  <a:cubicBezTo>
                    <a:pt x="3557" y="613"/>
                    <a:pt x="2547" y="766"/>
                    <a:pt x="1740" y="1302"/>
                  </a:cubicBezTo>
                  <a:cubicBezTo>
                    <a:pt x="932" y="1838"/>
                    <a:pt x="327" y="2757"/>
                    <a:pt x="529" y="3370"/>
                  </a:cubicBezTo>
                  <a:cubicBezTo>
                    <a:pt x="730" y="3983"/>
                    <a:pt x="1740" y="4289"/>
                    <a:pt x="4465" y="3983"/>
                  </a:cubicBezTo>
                  <a:cubicBezTo>
                    <a:pt x="7190" y="3677"/>
                    <a:pt x="11631" y="2757"/>
                    <a:pt x="14760" y="1991"/>
                  </a:cubicBezTo>
                  <a:cubicBezTo>
                    <a:pt x="17889" y="1226"/>
                    <a:pt x="19706" y="613"/>
                    <a:pt x="2152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8581647" y="3161195"/>
              <a:ext cx="49712" cy="616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478" fill="norm" stroke="1" extrusionOk="0">
                  <a:moveTo>
                    <a:pt x="16046" y="1366"/>
                  </a:moveTo>
                  <a:cubicBezTo>
                    <a:pt x="17846" y="702"/>
                    <a:pt x="19646" y="39"/>
                    <a:pt x="20546" y="2"/>
                  </a:cubicBezTo>
                  <a:cubicBezTo>
                    <a:pt x="21446" y="-35"/>
                    <a:pt x="21446" y="555"/>
                    <a:pt x="19646" y="2213"/>
                  </a:cubicBezTo>
                  <a:cubicBezTo>
                    <a:pt x="17846" y="3872"/>
                    <a:pt x="14246" y="6600"/>
                    <a:pt x="11096" y="9327"/>
                  </a:cubicBezTo>
                  <a:cubicBezTo>
                    <a:pt x="7946" y="12055"/>
                    <a:pt x="5246" y="14783"/>
                    <a:pt x="3446" y="16626"/>
                  </a:cubicBezTo>
                  <a:cubicBezTo>
                    <a:pt x="1646" y="18469"/>
                    <a:pt x="746" y="19427"/>
                    <a:pt x="296" y="20127"/>
                  </a:cubicBezTo>
                  <a:cubicBezTo>
                    <a:pt x="-154" y="20828"/>
                    <a:pt x="-154" y="21270"/>
                    <a:pt x="746" y="21418"/>
                  </a:cubicBezTo>
                  <a:cubicBezTo>
                    <a:pt x="1646" y="21565"/>
                    <a:pt x="3446" y="21418"/>
                    <a:pt x="5246" y="212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8714634" y="3438303"/>
              <a:ext cx="127001" cy="254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21600" y="3499"/>
                  </a:moveTo>
                  <a:cubicBezTo>
                    <a:pt x="21600" y="2607"/>
                    <a:pt x="21600" y="1714"/>
                    <a:pt x="20520" y="1089"/>
                  </a:cubicBezTo>
                  <a:cubicBezTo>
                    <a:pt x="19440" y="465"/>
                    <a:pt x="17280" y="108"/>
                    <a:pt x="15120" y="18"/>
                  </a:cubicBezTo>
                  <a:cubicBezTo>
                    <a:pt x="12960" y="-71"/>
                    <a:pt x="10800" y="108"/>
                    <a:pt x="9180" y="1714"/>
                  </a:cubicBezTo>
                  <a:cubicBezTo>
                    <a:pt x="7560" y="3321"/>
                    <a:pt x="6480" y="6355"/>
                    <a:pt x="7560" y="9301"/>
                  </a:cubicBezTo>
                  <a:cubicBezTo>
                    <a:pt x="8640" y="12246"/>
                    <a:pt x="11880" y="15103"/>
                    <a:pt x="13320" y="16977"/>
                  </a:cubicBezTo>
                  <a:cubicBezTo>
                    <a:pt x="14760" y="18851"/>
                    <a:pt x="14400" y="19744"/>
                    <a:pt x="13320" y="20369"/>
                  </a:cubicBezTo>
                  <a:cubicBezTo>
                    <a:pt x="12240" y="20993"/>
                    <a:pt x="10440" y="21350"/>
                    <a:pt x="8640" y="21440"/>
                  </a:cubicBezTo>
                  <a:cubicBezTo>
                    <a:pt x="6840" y="21529"/>
                    <a:pt x="5040" y="21350"/>
                    <a:pt x="3600" y="20279"/>
                  </a:cubicBezTo>
                  <a:cubicBezTo>
                    <a:pt x="2160" y="19208"/>
                    <a:pt x="1080" y="17245"/>
                    <a:pt x="0" y="152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8828385" y="3462481"/>
              <a:ext cx="95800" cy="225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276" fill="norm" stroke="1" extrusionOk="0">
                  <a:moveTo>
                    <a:pt x="4255" y="10036"/>
                  </a:moveTo>
                  <a:cubicBezTo>
                    <a:pt x="7932" y="8636"/>
                    <a:pt x="11609" y="7236"/>
                    <a:pt x="13906" y="5936"/>
                  </a:cubicBezTo>
                  <a:cubicBezTo>
                    <a:pt x="16204" y="4636"/>
                    <a:pt x="17123" y="3436"/>
                    <a:pt x="17583" y="2336"/>
                  </a:cubicBezTo>
                  <a:cubicBezTo>
                    <a:pt x="18043" y="1236"/>
                    <a:pt x="18043" y="236"/>
                    <a:pt x="16894" y="36"/>
                  </a:cubicBezTo>
                  <a:cubicBezTo>
                    <a:pt x="15745" y="-164"/>
                    <a:pt x="13447" y="436"/>
                    <a:pt x="10460" y="2436"/>
                  </a:cubicBezTo>
                  <a:cubicBezTo>
                    <a:pt x="7472" y="4436"/>
                    <a:pt x="3796" y="7836"/>
                    <a:pt x="1728" y="10836"/>
                  </a:cubicBezTo>
                  <a:cubicBezTo>
                    <a:pt x="-340" y="13836"/>
                    <a:pt x="-800" y="16436"/>
                    <a:pt x="1728" y="18236"/>
                  </a:cubicBezTo>
                  <a:cubicBezTo>
                    <a:pt x="4255" y="20036"/>
                    <a:pt x="9770" y="21036"/>
                    <a:pt x="13447" y="21236"/>
                  </a:cubicBezTo>
                  <a:cubicBezTo>
                    <a:pt x="17123" y="21436"/>
                    <a:pt x="18962" y="20836"/>
                    <a:pt x="20800" y="202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8971163" y="3475466"/>
              <a:ext cx="124472" cy="208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3" h="21236" fill="norm" stroke="1" extrusionOk="0">
                  <a:moveTo>
                    <a:pt x="5951" y="8866"/>
                  </a:moveTo>
                  <a:cubicBezTo>
                    <a:pt x="4534" y="9514"/>
                    <a:pt x="3118" y="10162"/>
                    <a:pt x="3472" y="10378"/>
                  </a:cubicBezTo>
                  <a:cubicBezTo>
                    <a:pt x="3826" y="10594"/>
                    <a:pt x="5951" y="10378"/>
                    <a:pt x="8430" y="9190"/>
                  </a:cubicBezTo>
                  <a:cubicBezTo>
                    <a:pt x="10908" y="8002"/>
                    <a:pt x="13741" y="5842"/>
                    <a:pt x="15334" y="4114"/>
                  </a:cubicBezTo>
                  <a:cubicBezTo>
                    <a:pt x="16928" y="2386"/>
                    <a:pt x="17282" y="1090"/>
                    <a:pt x="16574" y="442"/>
                  </a:cubicBezTo>
                  <a:cubicBezTo>
                    <a:pt x="15866" y="-206"/>
                    <a:pt x="14095" y="-206"/>
                    <a:pt x="11262" y="874"/>
                  </a:cubicBezTo>
                  <a:cubicBezTo>
                    <a:pt x="8430" y="1954"/>
                    <a:pt x="4534" y="4114"/>
                    <a:pt x="2233" y="7354"/>
                  </a:cubicBezTo>
                  <a:cubicBezTo>
                    <a:pt x="-69" y="10594"/>
                    <a:pt x="-777" y="14914"/>
                    <a:pt x="993" y="17506"/>
                  </a:cubicBezTo>
                  <a:cubicBezTo>
                    <a:pt x="2764" y="20098"/>
                    <a:pt x="7013" y="20962"/>
                    <a:pt x="10731" y="21178"/>
                  </a:cubicBezTo>
                  <a:cubicBezTo>
                    <a:pt x="14449" y="21394"/>
                    <a:pt x="17636" y="20962"/>
                    <a:pt x="20823" y="205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9171834" y="3297569"/>
              <a:ext cx="191332" cy="458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349" fill="norm" stroke="1" extrusionOk="0">
                  <a:moveTo>
                    <a:pt x="8361" y="6716"/>
                  </a:moveTo>
                  <a:cubicBezTo>
                    <a:pt x="7200" y="8097"/>
                    <a:pt x="6039" y="9478"/>
                    <a:pt x="5458" y="11549"/>
                  </a:cubicBezTo>
                  <a:cubicBezTo>
                    <a:pt x="4877" y="13621"/>
                    <a:pt x="4877" y="16382"/>
                    <a:pt x="4645" y="18256"/>
                  </a:cubicBezTo>
                  <a:cubicBezTo>
                    <a:pt x="4413" y="20130"/>
                    <a:pt x="3948" y="21116"/>
                    <a:pt x="3716" y="21314"/>
                  </a:cubicBezTo>
                  <a:cubicBezTo>
                    <a:pt x="3484" y="21511"/>
                    <a:pt x="3484" y="20919"/>
                    <a:pt x="3600" y="18947"/>
                  </a:cubicBezTo>
                  <a:cubicBezTo>
                    <a:pt x="3716" y="16974"/>
                    <a:pt x="3948" y="13621"/>
                    <a:pt x="4413" y="10711"/>
                  </a:cubicBezTo>
                  <a:cubicBezTo>
                    <a:pt x="4877" y="7801"/>
                    <a:pt x="5574" y="5336"/>
                    <a:pt x="6271" y="3807"/>
                  </a:cubicBezTo>
                  <a:cubicBezTo>
                    <a:pt x="6968" y="2278"/>
                    <a:pt x="7665" y="1686"/>
                    <a:pt x="8361" y="1193"/>
                  </a:cubicBezTo>
                  <a:cubicBezTo>
                    <a:pt x="9058" y="700"/>
                    <a:pt x="9755" y="306"/>
                    <a:pt x="10684" y="108"/>
                  </a:cubicBezTo>
                  <a:cubicBezTo>
                    <a:pt x="11613" y="-89"/>
                    <a:pt x="12774" y="-89"/>
                    <a:pt x="14400" y="749"/>
                  </a:cubicBezTo>
                  <a:cubicBezTo>
                    <a:pt x="16026" y="1588"/>
                    <a:pt x="18116" y="3264"/>
                    <a:pt x="19510" y="5730"/>
                  </a:cubicBezTo>
                  <a:cubicBezTo>
                    <a:pt x="20903" y="8196"/>
                    <a:pt x="21600" y="11451"/>
                    <a:pt x="20323" y="13966"/>
                  </a:cubicBezTo>
                  <a:cubicBezTo>
                    <a:pt x="19045" y="16481"/>
                    <a:pt x="15794" y="18256"/>
                    <a:pt x="12077" y="19144"/>
                  </a:cubicBezTo>
                  <a:cubicBezTo>
                    <a:pt x="8361" y="20032"/>
                    <a:pt x="4181" y="20032"/>
                    <a:pt x="0" y="200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9416490" y="3721100"/>
              <a:ext cx="15695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635"/>
                    <a:pt x="-1582" y="11270"/>
                    <a:pt x="1118" y="14870"/>
                  </a:cubicBezTo>
                  <a:cubicBezTo>
                    <a:pt x="3818" y="18470"/>
                    <a:pt x="11918" y="20035"/>
                    <a:pt x="2001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9470284" y="3270250"/>
              <a:ext cx="149711" cy="571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600" fill="norm" stroke="1" extrusionOk="0">
                  <a:moveTo>
                    <a:pt x="6300" y="0"/>
                  </a:moveTo>
                  <a:cubicBezTo>
                    <a:pt x="10200" y="2160"/>
                    <a:pt x="14100" y="4320"/>
                    <a:pt x="16950" y="6560"/>
                  </a:cubicBezTo>
                  <a:cubicBezTo>
                    <a:pt x="19800" y="8800"/>
                    <a:pt x="21600" y="11120"/>
                    <a:pt x="21150" y="13280"/>
                  </a:cubicBezTo>
                  <a:cubicBezTo>
                    <a:pt x="20700" y="15440"/>
                    <a:pt x="18000" y="17440"/>
                    <a:pt x="15300" y="18800"/>
                  </a:cubicBezTo>
                  <a:cubicBezTo>
                    <a:pt x="12600" y="20160"/>
                    <a:pt x="9900" y="20880"/>
                    <a:pt x="7350" y="21240"/>
                  </a:cubicBezTo>
                  <a:cubicBezTo>
                    <a:pt x="4800" y="21600"/>
                    <a:pt x="2400" y="216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9813184" y="3759200"/>
              <a:ext cx="6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10200534" y="2671233"/>
              <a:ext cx="787401" cy="78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335"/>
                  </a:moveTo>
                  <a:cubicBezTo>
                    <a:pt x="2032" y="1168"/>
                    <a:pt x="4065" y="0"/>
                    <a:pt x="6300" y="0"/>
                  </a:cubicBezTo>
                  <a:cubicBezTo>
                    <a:pt x="8535" y="0"/>
                    <a:pt x="10974" y="1168"/>
                    <a:pt x="13297" y="4086"/>
                  </a:cubicBezTo>
                  <a:cubicBezTo>
                    <a:pt x="15619" y="7005"/>
                    <a:pt x="17826" y="11676"/>
                    <a:pt x="19190" y="14886"/>
                  </a:cubicBezTo>
                  <a:cubicBezTo>
                    <a:pt x="20555" y="18097"/>
                    <a:pt x="21077" y="19849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10448184" y="2768600"/>
              <a:ext cx="5016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08" y="0"/>
                    <a:pt x="6015" y="0"/>
                    <a:pt x="9615" y="3600"/>
                  </a:cubicBezTo>
                  <a:cubicBezTo>
                    <a:pt x="13215" y="7200"/>
                    <a:pt x="17408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9984057" y="3300282"/>
              <a:ext cx="121228" cy="541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500" fill="norm" stroke="1" extrusionOk="0">
                  <a:moveTo>
                    <a:pt x="21329" y="4607"/>
                  </a:moveTo>
                  <a:cubicBezTo>
                    <a:pt x="20957" y="3514"/>
                    <a:pt x="20584" y="2421"/>
                    <a:pt x="20212" y="1665"/>
                  </a:cubicBezTo>
                  <a:cubicBezTo>
                    <a:pt x="19839" y="909"/>
                    <a:pt x="19467" y="488"/>
                    <a:pt x="18350" y="236"/>
                  </a:cubicBezTo>
                  <a:cubicBezTo>
                    <a:pt x="17232" y="-16"/>
                    <a:pt x="15370" y="-100"/>
                    <a:pt x="12763" y="152"/>
                  </a:cubicBezTo>
                  <a:cubicBezTo>
                    <a:pt x="10157" y="404"/>
                    <a:pt x="6805" y="993"/>
                    <a:pt x="4384" y="2253"/>
                  </a:cubicBezTo>
                  <a:cubicBezTo>
                    <a:pt x="1963" y="3514"/>
                    <a:pt x="474" y="5447"/>
                    <a:pt x="101" y="7548"/>
                  </a:cubicBezTo>
                  <a:cubicBezTo>
                    <a:pt x="-271" y="9649"/>
                    <a:pt x="474" y="11919"/>
                    <a:pt x="846" y="14272"/>
                  </a:cubicBezTo>
                  <a:cubicBezTo>
                    <a:pt x="1219" y="16625"/>
                    <a:pt x="1219" y="19063"/>
                    <a:pt x="1219" y="215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9965584" y="3625850"/>
              <a:ext cx="133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10234660" y="3375443"/>
              <a:ext cx="162725" cy="402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521" fill="norm" stroke="1" extrusionOk="0">
                  <a:moveTo>
                    <a:pt x="21289" y="826"/>
                  </a:moveTo>
                  <a:cubicBezTo>
                    <a:pt x="20181" y="486"/>
                    <a:pt x="19074" y="147"/>
                    <a:pt x="17827" y="34"/>
                  </a:cubicBezTo>
                  <a:cubicBezTo>
                    <a:pt x="16581" y="-79"/>
                    <a:pt x="15197" y="34"/>
                    <a:pt x="12843" y="1222"/>
                  </a:cubicBezTo>
                  <a:cubicBezTo>
                    <a:pt x="10489" y="2409"/>
                    <a:pt x="7166" y="4671"/>
                    <a:pt x="4674" y="7441"/>
                  </a:cubicBezTo>
                  <a:cubicBezTo>
                    <a:pt x="2181" y="10212"/>
                    <a:pt x="520" y="13492"/>
                    <a:pt x="104" y="15810"/>
                  </a:cubicBezTo>
                  <a:cubicBezTo>
                    <a:pt x="-311" y="18128"/>
                    <a:pt x="520" y="19485"/>
                    <a:pt x="2458" y="20277"/>
                  </a:cubicBezTo>
                  <a:cubicBezTo>
                    <a:pt x="4397" y="21069"/>
                    <a:pt x="7443" y="21295"/>
                    <a:pt x="10489" y="215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10352227" y="3556943"/>
              <a:ext cx="89608" cy="193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2" h="21180" fill="norm" stroke="1" extrusionOk="0">
                  <a:moveTo>
                    <a:pt x="20782" y="1986"/>
                  </a:moveTo>
                  <a:cubicBezTo>
                    <a:pt x="18818" y="1057"/>
                    <a:pt x="16855" y="128"/>
                    <a:pt x="13418" y="12"/>
                  </a:cubicBezTo>
                  <a:cubicBezTo>
                    <a:pt x="9982" y="-104"/>
                    <a:pt x="5073" y="593"/>
                    <a:pt x="2373" y="1638"/>
                  </a:cubicBezTo>
                  <a:cubicBezTo>
                    <a:pt x="-327" y="2683"/>
                    <a:pt x="-818" y="4077"/>
                    <a:pt x="1391" y="6631"/>
                  </a:cubicBezTo>
                  <a:cubicBezTo>
                    <a:pt x="3600" y="9186"/>
                    <a:pt x="8509" y="12902"/>
                    <a:pt x="11209" y="15341"/>
                  </a:cubicBezTo>
                  <a:cubicBezTo>
                    <a:pt x="13909" y="17780"/>
                    <a:pt x="14400" y="18941"/>
                    <a:pt x="13664" y="19870"/>
                  </a:cubicBezTo>
                  <a:cubicBezTo>
                    <a:pt x="12927" y="20799"/>
                    <a:pt x="10964" y="21496"/>
                    <a:pt x="9737" y="21031"/>
                  </a:cubicBezTo>
                  <a:cubicBezTo>
                    <a:pt x="8509" y="20567"/>
                    <a:pt x="8018" y="18941"/>
                    <a:pt x="7527" y="173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10473584" y="3589565"/>
              <a:ext cx="88901" cy="150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343" fill="norm" stroke="1" extrusionOk="0">
                  <a:moveTo>
                    <a:pt x="0" y="6943"/>
                  </a:moveTo>
                  <a:cubicBezTo>
                    <a:pt x="2009" y="7843"/>
                    <a:pt x="4019" y="8743"/>
                    <a:pt x="6279" y="8893"/>
                  </a:cubicBezTo>
                  <a:cubicBezTo>
                    <a:pt x="8540" y="9043"/>
                    <a:pt x="11051" y="8443"/>
                    <a:pt x="13312" y="7543"/>
                  </a:cubicBezTo>
                  <a:cubicBezTo>
                    <a:pt x="15572" y="6643"/>
                    <a:pt x="17581" y="5443"/>
                    <a:pt x="19088" y="4093"/>
                  </a:cubicBezTo>
                  <a:cubicBezTo>
                    <a:pt x="20595" y="2743"/>
                    <a:pt x="21600" y="1243"/>
                    <a:pt x="20595" y="493"/>
                  </a:cubicBezTo>
                  <a:cubicBezTo>
                    <a:pt x="19591" y="-257"/>
                    <a:pt x="16577" y="-257"/>
                    <a:pt x="13312" y="1243"/>
                  </a:cubicBezTo>
                  <a:cubicBezTo>
                    <a:pt x="10047" y="2743"/>
                    <a:pt x="6530" y="5743"/>
                    <a:pt x="4521" y="8443"/>
                  </a:cubicBezTo>
                  <a:cubicBezTo>
                    <a:pt x="2512" y="11143"/>
                    <a:pt x="2009" y="13543"/>
                    <a:pt x="2009" y="15643"/>
                  </a:cubicBezTo>
                  <a:cubicBezTo>
                    <a:pt x="2009" y="17743"/>
                    <a:pt x="2512" y="19543"/>
                    <a:pt x="5777" y="20443"/>
                  </a:cubicBezTo>
                  <a:cubicBezTo>
                    <a:pt x="9042" y="21343"/>
                    <a:pt x="15070" y="21343"/>
                    <a:pt x="21098" y="213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10622541" y="3589400"/>
              <a:ext cx="124094" cy="156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0961" fill="norm" stroke="1" extrusionOk="0">
                  <a:moveTo>
                    <a:pt x="3826" y="9157"/>
                  </a:moveTo>
                  <a:cubicBezTo>
                    <a:pt x="6706" y="9157"/>
                    <a:pt x="9586" y="9157"/>
                    <a:pt x="11566" y="8304"/>
                  </a:cubicBezTo>
                  <a:cubicBezTo>
                    <a:pt x="13546" y="7452"/>
                    <a:pt x="14626" y="5746"/>
                    <a:pt x="14986" y="4183"/>
                  </a:cubicBezTo>
                  <a:cubicBezTo>
                    <a:pt x="15346" y="2620"/>
                    <a:pt x="14986" y="1199"/>
                    <a:pt x="13906" y="489"/>
                  </a:cubicBezTo>
                  <a:cubicBezTo>
                    <a:pt x="12826" y="-222"/>
                    <a:pt x="11026" y="-222"/>
                    <a:pt x="8866" y="915"/>
                  </a:cubicBezTo>
                  <a:cubicBezTo>
                    <a:pt x="6706" y="2052"/>
                    <a:pt x="4186" y="4325"/>
                    <a:pt x="2386" y="6883"/>
                  </a:cubicBezTo>
                  <a:cubicBezTo>
                    <a:pt x="586" y="9441"/>
                    <a:pt x="-494" y="12283"/>
                    <a:pt x="226" y="14841"/>
                  </a:cubicBezTo>
                  <a:cubicBezTo>
                    <a:pt x="946" y="17399"/>
                    <a:pt x="3466" y="19673"/>
                    <a:pt x="7246" y="20525"/>
                  </a:cubicBezTo>
                  <a:cubicBezTo>
                    <a:pt x="11026" y="21378"/>
                    <a:pt x="16066" y="20810"/>
                    <a:pt x="21106" y="202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10822834" y="3449530"/>
              <a:ext cx="144199" cy="302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131" fill="norm" stroke="1" extrusionOk="0">
                  <a:moveTo>
                    <a:pt x="10183" y="6111"/>
                  </a:moveTo>
                  <a:cubicBezTo>
                    <a:pt x="8640" y="8626"/>
                    <a:pt x="7097" y="11141"/>
                    <a:pt x="6480" y="11659"/>
                  </a:cubicBezTo>
                  <a:cubicBezTo>
                    <a:pt x="5863" y="12176"/>
                    <a:pt x="6171" y="10697"/>
                    <a:pt x="6480" y="8922"/>
                  </a:cubicBezTo>
                  <a:cubicBezTo>
                    <a:pt x="6789" y="7146"/>
                    <a:pt x="7097" y="5075"/>
                    <a:pt x="7560" y="3448"/>
                  </a:cubicBezTo>
                  <a:cubicBezTo>
                    <a:pt x="8023" y="1820"/>
                    <a:pt x="8640" y="637"/>
                    <a:pt x="9720" y="193"/>
                  </a:cubicBezTo>
                  <a:cubicBezTo>
                    <a:pt x="10800" y="-251"/>
                    <a:pt x="12343" y="45"/>
                    <a:pt x="14503" y="1376"/>
                  </a:cubicBezTo>
                  <a:cubicBezTo>
                    <a:pt x="16663" y="2708"/>
                    <a:pt x="19440" y="5075"/>
                    <a:pt x="20520" y="8034"/>
                  </a:cubicBezTo>
                  <a:cubicBezTo>
                    <a:pt x="21600" y="10993"/>
                    <a:pt x="20983" y="14544"/>
                    <a:pt x="18206" y="16911"/>
                  </a:cubicBezTo>
                  <a:cubicBezTo>
                    <a:pt x="15429" y="19278"/>
                    <a:pt x="10491" y="20461"/>
                    <a:pt x="7097" y="20905"/>
                  </a:cubicBezTo>
                  <a:cubicBezTo>
                    <a:pt x="3703" y="21349"/>
                    <a:pt x="1851" y="21053"/>
                    <a:pt x="0" y="207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10834964" y="3632200"/>
              <a:ext cx="15948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082" h="21600" fill="norm" stroke="1" extrusionOk="0">
                  <a:moveTo>
                    <a:pt x="15046" y="0"/>
                  </a:moveTo>
                  <a:cubicBezTo>
                    <a:pt x="17446" y="2323"/>
                    <a:pt x="19846" y="4645"/>
                    <a:pt x="16246" y="7665"/>
                  </a:cubicBezTo>
                  <a:cubicBezTo>
                    <a:pt x="12646" y="10684"/>
                    <a:pt x="3046" y="14400"/>
                    <a:pt x="646" y="16839"/>
                  </a:cubicBezTo>
                  <a:cubicBezTo>
                    <a:pt x="-1754" y="19277"/>
                    <a:pt x="3046" y="20439"/>
                    <a:pt x="6646" y="21019"/>
                  </a:cubicBezTo>
                  <a:cubicBezTo>
                    <a:pt x="10246" y="21600"/>
                    <a:pt x="12646" y="21600"/>
                    <a:pt x="15046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11006984" y="3771900"/>
              <a:ext cx="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11201205" y="3333750"/>
              <a:ext cx="66130" cy="656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535" fill="norm" stroke="1" extrusionOk="0">
                  <a:moveTo>
                    <a:pt x="21088" y="0"/>
                  </a:moveTo>
                  <a:cubicBezTo>
                    <a:pt x="19063" y="1736"/>
                    <a:pt x="17038" y="3473"/>
                    <a:pt x="14676" y="5556"/>
                  </a:cubicBezTo>
                  <a:cubicBezTo>
                    <a:pt x="12313" y="7640"/>
                    <a:pt x="9613" y="10071"/>
                    <a:pt x="6913" y="12606"/>
                  </a:cubicBezTo>
                  <a:cubicBezTo>
                    <a:pt x="4213" y="15141"/>
                    <a:pt x="1513" y="17780"/>
                    <a:pt x="501" y="19308"/>
                  </a:cubicBezTo>
                  <a:cubicBezTo>
                    <a:pt x="-512" y="20836"/>
                    <a:pt x="163" y="21253"/>
                    <a:pt x="1176" y="21426"/>
                  </a:cubicBezTo>
                  <a:cubicBezTo>
                    <a:pt x="2188" y="21600"/>
                    <a:pt x="3538" y="21531"/>
                    <a:pt x="4888" y="214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11299878" y="3560703"/>
              <a:ext cx="183357" cy="291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284" fill="norm" stroke="1" extrusionOk="0">
                  <a:moveTo>
                    <a:pt x="9590" y="3360"/>
                  </a:moveTo>
                  <a:cubicBezTo>
                    <a:pt x="8348" y="3360"/>
                    <a:pt x="7107" y="3360"/>
                    <a:pt x="5866" y="4131"/>
                  </a:cubicBezTo>
                  <a:cubicBezTo>
                    <a:pt x="4624" y="4902"/>
                    <a:pt x="3383" y="6445"/>
                    <a:pt x="2390" y="8605"/>
                  </a:cubicBezTo>
                  <a:cubicBezTo>
                    <a:pt x="1397" y="10765"/>
                    <a:pt x="652" y="13542"/>
                    <a:pt x="279" y="15471"/>
                  </a:cubicBezTo>
                  <a:cubicBezTo>
                    <a:pt x="-93" y="17400"/>
                    <a:pt x="-93" y="18480"/>
                    <a:pt x="279" y="19328"/>
                  </a:cubicBezTo>
                  <a:cubicBezTo>
                    <a:pt x="652" y="20177"/>
                    <a:pt x="1397" y="20794"/>
                    <a:pt x="2638" y="21102"/>
                  </a:cubicBezTo>
                  <a:cubicBezTo>
                    <a:pt x="3879" y="21411"/>
                    <a:pt x="5617" y="21411"/>
                    <a:pt x="7479" y="20408"/>
                  </a:cubicBezTo>
                  <a:cubicBezTo>
                    <a:pt x="9341" y="19405"/>
                    <a:pt x="11328" y="17400"/>
                    <a:pt x="12321" y="14700"/>
                  </a:cubicBezTo>
                  <a:cubicBezTo>
                    <a:pt x="13314" y="12000"/>
                    <a:pt x="13314" y="8605"/>
                    <a:pt x="12445" y="6060"/>
                  </a:cubicBezTo>
                  <a:cubicBezTo>
                    <a:pt x="11576" y="3514"/>
                    <a:pt x="9838" y="1817"/>
                    <a:pt x="8100" y="891"/>
                  </a:cubicBezTo>
                  <a:cubicBezTo>
                    <a:pt x="6362" y="-35"/>
                    <a:pt x="4624" y="-189"/>
                    <a:pt x="3383" y="197"/>
                  </a:cubicBezTo>
                  <a:cubicBezTo>
                    <a:pt x="2141" y="582"/>
                    <a:pt x="1397" y="1508"/>
                    <a:pt x="900" y="2742"/>
                  </a:cubicBezTo>
                  <a:cubicBezTo>
                    <a:pt x="404" y="3977"/>
                    <a:pt x="155" y="5520"/>
                    <a:pt x="279" y="6677"/>
                  </a:cubicBezTo>
                  <a:cubicBezTo>
                    <a:pt x="404" y="7834"/>
                    <a:pt x="900" y="8605"/>
                    <a:pt x="3755" y="9300"/>
                  </a:cubicBezTo>
                  <a:cubicBezTo>
                    <a:pt x="6610" y="9994"/>
                    <a:pt x="11824" y="10611"/>
                    <a:pt x="15176" y="10534"/>
                  </a:cubicBezTo>
                  <a:cubicBezTo>
                    <a:pt x="18528" y="10457"/>
                    <a:pt x="20017" y="9685"/>
                    <a:pt x="21507" y="89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11470534" y="3473450"/>
              <a:ext cx="70277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0" h="21600" fill="norm" stroke="1" extrusionOk="0">
                  <a:moveTo>
                    <a:pt x="0" y="0"/>
                  </a:moveTo>
                  <a:cubicBezTo>
                    <a:pt x="6789" y="2479"/>
                    <a:pt x="13577" y="4957"/>
                    <a:pt x="17280" y="7377"/>
                  </a:cubicBezTo>
                  <a:cubicBezTo>
                    <a:pt x="20983" y="9797"/>
                    <a:pt x="21600" y="12157"/>
                    <a:pt x="18514" y="14518"/>
                  </a:cubicBezTo>
                  <a:cubicBezTo>
                    <a:pt x="15429" y="16879"/>
                    <a:pt x="8640" y="19239"/>
                    <a:pt x="1851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11661034" y="3740150"/>
              <a:ext cx="127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11760518" y="3470186"/>
              <a:ext cx="129117" cy="384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546" fill="norm" stroke="1" extrusionOk="0">
                  <a:moveTo>
                    <a:pt x="21252" y="4456"/>
                  </a:moveTo>
                  <a:cubicBezTo>
                    <a:pt x="20904" y="3269"/>
                    <a:pt x="20555" y="2082"/>
                    <a:pt x="19684" y="1251"/>
                  </a:cubicBezTo>
                  <a:cubicBezTo>
                    <a:pt x="18813" y="421"/>
                    <a:pt x="17420" y="-54"/>
                    <a:pt x="15155" y="5"/>
                  </a:cubicBezTo>
                  <a:cubicBezTo>
                    <a:pt x="12891" y="65"/>
                    <a:pt x="9755" y="658"/>
                    <a:pt x="6968" y="2676"/>
                  </a:cubicBezTo>
                  <a:cubicBezTo>
                    <a:pt x="4181" y="4693"/>
                    <a:pt x="1742" y="8135"/>
                    <a:pt x="697" y="11517"/>
                  </a:cubicBezTo>
                  <a:cubicBezTo>
                    <a:pt x="-348" y="14900"/>
                    <a:pt x="0" y="18223"/>
                    <a:pt x="349" y="215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11673734" y="3651250"/>
              <a:ext cx="2476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46" y="17280"/>
                    <a:pt x="8492" y="12960"/>
                    <a:pt x="12092" y="9360"/>
                  </a:cubicBezTo>
                  <a:cubicBezTo>
                    <a:pt x="15692" y="5760"/>
                    <a:pt x="18646" y="288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11873888" y="3556705"/>
              <a:ext cx="180847" cy="323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413" fill="norm" stroke="1" extrusionOk="0">
                  <a:moveTo>
                    <a:pt x="21213" y="374"/>
                  </a:moveTo>
                  <a:cubicBezTo>
                    <a:pt x="19227" y="94"/>
                    <a:pt x="17241" y="-187"/>
                    <a:pt x="15130" y="164"/>
                  </a:cubicBezTo>
                  <a:cubicBezTo>
                    <a:pt x="13020" y="514"/>
                    <a:pt x="10785" y="1496"/>
                    <a:pt x="8179" y="4231"/>
                  </a:cubicBezTo>
                  <a:cubicBezTo>
                    <a:pt x="5572" y="6966"/>
                    <a:pt x="2592" y="11455"/>
                    <a:pt x="1103" y="14330"/>
                  </a:cubicBezTo>
                  <a:cubicBezTo>
                    <a:pt x="-387" y="17205"/>
                    <a:pt x="-387" y="18468"/>
                    <a:pt x="1227" y="19379"/>
                  </a:cubicBezTo>
                  <a:cubicBezTo>
                    <a:pt x="2841" y="20291"/>
                    <a:pt x="6068" y="20852"/>
                    <a:pt x="9296" y="214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11969982" y="3652897"/>
              <a:ext cx="173653" cy="207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172" fill="norm" stroke="1" extrusionOk="0">
                  <a:moveTo>
                    <a:pt x="11981" y="9552"/>
                  </a:moveTo>
                  <a:cubicBezTo>
                    <a:pt x="11201" y="8688"/>
                    <a:pt x="10420" y="7824"/>
                    <a:pt x="9509" y="6960"/>
                  </a:cubicBezTo>
                  <a:cubicBezTo>
                    <a:pt x="8598" y="6096"/>
                    <a:pt x="7557" y="5232"/>
                    <a:pt x="6516" y="5124"/>
                  </a:cubicBezTo>
                  <a:cubicBezTo>
                    <a:pt x="5475" y="5016"/>
                    <a:pt x="4434" y="5664"/>
                    <a:pt x="3263" y="7824"/>
                  </a:cubicBezTo>
                  <a:cubicBezTo>
                    <a:pt x="2092" y="9984"/>
                    <a:pt x="791" y="13656"/>
                    <a:pt x="270" y="16032"/>
                  </a:cubicBezTo>
                  <a:cubicBezTo>
                    <a:pt x="-250" y="18408"/>
                    <a:pt x="10" y="19488"/>
                    <a:pt x="791" y="20244"/>
                  </a:cubicBezTo>
                  <a:cubicBezTo>
                    <a:pt x="1572" y="21000"/>
                    <a:pt x="2873" y="21432"/>
                    <a:pt x="4825" y="21000"/>
                  </a:cubicBezTo>
                  <a:cubicBezTo>
                    <a:pt x="6777" y="20568"/>
                    <a:pt x="9379" y="19272"/>
                    <a:pt x="10940" y="16032"/>
                  </a:cubicBezTo>
                  <a:cubicBezTo>
                    <a:pt x="12502" y="12792"/>
                    <a:pt x="13022" y="7608"/>
                    <a:pt x="12892" y="4584"/>
                  </a:cubicBezTo>
                  <a:cubicBezTo>
                    <a:pt x="12762" y="1560"/>
                    <a:pt x="11981" y="696"/>
                    <a:pt x="10550" y="264"/>
                  </a:cubicBezTo>
                  <a:cubicBezTo>
                    <a:pt x="9119" y="-168"/>
                    <a:pt x="7037" y="-168"/>
                    <a:pt x="5736" y="1020"/>
                  </a:cubicBezTo>
                  <a:cubicBezTo>
                    <a:pt x="4434" y="2208"/>
                    <a:pt x="3914" y="4584"/>
                    <a:pt x="5605" y="6636"/>
                  </a:cubicBezTo>
                  <a:cubicBezTo>
                    <a:pt x="7297" y="8688"/>
                    <a:pt x="11201" y="10416"/>
                    <a:pt x="14193" y="11280"/>
                  </a:cubicBezTo>
                  <a:cubicBezTo>
                    <a:pt x="17186" y="12144"/>
                    <a:pt x="19268" y="12144"/>
                    <a:pt x="21350" y="121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12080134" y="3594100"/>
              <a:ext cx="139605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600" fill="norm" stroke="1" extrusionOk="0">
                  <a:moveTo>
                    <a:pt x="13341" y="0"/>
                  </a:moveTo>
                  <a:cubicBezTo>
                    <a:pt x="16518" y="2734"/>
                    <a:pt x="19694" y="5468"/>
                    <a:pt x="20647" y="8294"/>
                  </a:cubicBezTo>
                  <a:cubicBezTo>
                    <a:pt x="21600" y="11119"/>
                    <a:pt x="20329" y="14035"/>
                    <a:pt x="16518" y="16268"/>
                  </a:cubicBezTo>
                  <a:cubicBezTo>
                    <a:pt x="12706" y="18501"/>
                    <a:pt x="6353" y="2005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7082684" y="3930650"/>
              <a:ext cx="6858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00" y="16200"/>
                    <a:pt x="2000" y="10800"/>
                    <a:pt x="3600" y="8100"/>
                  </a:cubicBezTo>
                  <a:cubicBezTo>
                    <a:pt x="5200" y="5400"/>
                    <a:pt x="7400" y="5400"/>
                    <a:pt x="9567" y="6300"/>
                  </a:cubicBezTo>
                  <a:cubicBezTo>
                    <a:pt x="11733" y="7200"/>
                    <a:pt x="13867" y="9000"/>
                    <a:pt x="15867" y="8100"/>
                  </a:cubicBezTo>
                  <a:cubicBezTo>
                    <a:pt x="17867" y="7200"/>
                    <a:pt x="19733" y="3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8295534" y="3898900"/>
              <a:ext cx="279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14400"/>
                    <a:pt x="11782" y="7200"/>
                    <a:pt x="15382" y="3600"/>
                  </a:cubicBezTo>
                  <a:cubicBezTo>
                    <a:pt x="18982" y="0"/>
                    <a:pt x="20291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8803534" y="3941233"/>
              <a:ext cx="3937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65" y="10800"/>
                    <a:pt x="8129" y="0"/>
                    <a:pt x="11729" y="0"/>
                  </a:cubicBezTo>
                  <a:cubicBezTo>
                    <a:pt x="15329" y="0"/>
                    <a:pt x="18465" y="10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6705917" y="4240868"/>
              <a:ext cx="113524" cy="439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439" fill="norm" stroke="1" extrusionOk="0">
                  <a:moveTo>
                    <a:pt x="20800" y="3456"/>
                  </a:moveTo>
                  <a:cubicBezTo>
                    <a:pt x="21200" y="2939"/>
                    <a:pt x="21600" y="2423"/>
                    <a:pt x="21400" y="1854"/>
                  </a:cubicBezTo>
                  <a:cubicBezTo>
                    <a:pt x="21200" y="1286"/>
                    <a:pt x="20400" y="666"/>
                    <a:pt x="18600" y="304"/>
                  </a:cubicBezTo>
                  <a:cubicBezTo>
                    <a:pt x="16800" y="-58"/>
                    <a:pt x="14000" y="-161"/>
                    <a:pt x="11000" y="356"/>
                  </a:cubicBezTo>
                  <a:cubicBezTo>
                    <a:pt x="8000" y="872"/>
                    <a:pt x="4800" y="2009"/>
                    <a:pt x="2800" y="4231"/>
                  </a:cubicBezTo>
                  <a:cubicBezTo>
                    <a:pt x="800" y="6453"/>
                    <a:pt x="0" y="9761"/>
                    <a:pt x="0" y="12809"/>
                  </a:cubicBezTo>
                  <a:cubicBezTo>
                    <a:pt x="0" y="15858"/>
                    <a:pt x="800" y="18649"/>
                    <a:pt x="1600" y="214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6600084" y="4476750"/>
              <a:ext cx="2857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" y="19600"/>
                    <a:pt x="640" y="17600"/>
                    <a:pt x="2400" y="15400"/>
                  </a:cubicBezTo>
                  <a:cubicBezTo>
                    <a:pt x="4160" y="13200"/>
                    <a:pt x="7360" y="10800"/>
                    <a:pt x="10800" y="8200"/>
                  </a:cubicBezTo>
                  <a:cubicBezTo>
                    <a:pt x="14240" y="5600"/>
                    <a:pt x="17920" y="2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6911735" y="4287951"/>
              <a:ext cx="158250" cy="328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489" fill="norm" stroke="1" extrusionOk="0">
                  <a:moveTo>
                    <a:pt x="21249" y="720"/>
                  </a:moveTo>
                  <a:cubicBezTo>
                    <a:pt x="20112" y="304"/>
                    <a:pt x="18975" y="-111"/>
                    <a:pt x="17696" y="27"/>
                  </a:cubicBezTo>
                  <a:cubicBezTo>
                    <a:pt x="16417" y="166"/>
                    <a:pt x="14996" y="858"/>
                    <a:pt x="12438" y="2589"/>
                  </a:cubicBezTo>
                  <a:cubicBezTo>
                    <a:pt x="9881" y="4320"/>
                    <a:pt x="6186" y="7089"/>
                    <a:pt x="3628" y="9789"/>
                  </a:cubicBezTo>
                  <a:cubicBezTo>
                    <a:pt x="1070" y="12489"/>
                    <a:pt x="-351" y="15120"/>
                    <a:pt x="75" y="17058"/>
                  </a:cubicBezTo>
                  <a:cubicBezTo>
                    <a:pt x="502" y="18997"/>
                    <a:pt x="2775" y="20243"/>
                    <a:pt x="5191" y="20866"/>
                  </a:cubicBezTo>
                  <a:cubicBezTo>
                    <a:pt x="7607" y="21489"/>
                    <a:pt x="10165" y="21489"/>
                    <a:pt x="12723" y="214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7016834" y="4407895"/>
              <a:ext cx="173801" cy="227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309" fill="norm" stroke="1" extrusionOk="0">
                  <a:moveTo>
                    <a:pt x="21368" y="502"/>
                  </a:moveTo>
                  <a:cubicBezTo>
                    <a:pt x="17464" y="105"/>
                    <a:pt x="13561" y="-291"/>
                    <a:pt x="10048" y="303"/>
                  </a:cubicBezTo>
                  <a:cubicBezTo>
                    <a:pt x="6534" y="898"/>
                    <a:pt x="3411" y="2483"/>
                    <a:pt x="1720" y="3771"/>
                  </a:cubicBezTo>
                  <a:cubicBezTo>
                    <a:pt x="28" y="5059"/>
                    <a:pt x="-232" y="6050"/>
                    <a:pt x="158" y="6942"/>
                  </a:cubicBezTo>
                  <a:cubicBezTo>
                    <a:pt x="549" y="7834"/>
                    <a:pt x="1590" y="8626"/>
                    <a:pt x="3281" y="9815"/>
                  </a:cubicBezTo>
                  <a:cubicBezTo>
                    <a:pt x="4973" y="11004"/>
                    <a:pt x="7315" y="12590"/>
                    <a:pt x="8486" y="14472"/>
                  </a:cubicBezTo>
                  <a:cubicBezTo>
                    <a:pt x="9657" y="16355"/>
                    <a:pt x="9657" y="18535"/>
                    <a:pt x="8746" y="19724"/>
                  </a:cubicBezTo>
                  <a:cubicBezTo>
                    <a:pt x="7835" y="20913"/>
                    <a:pt x="6014" y="21111"/>
                    <a:pt x="4192" y="213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7165234" y="4449192"/>
              <a:ext cx="139701" cy="154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9055"/>
                  </a:moveTo>
                  <a:cubicBezTo>
                    <a:pt x="3273" y="8763"/>
                    <a:pt x="6545" y="8471"/>
                    <a:pt x="9164" y="7887"/>
                  </a:cubicBezTo>
                  <a:cubicBezTo>
                    <a:pt x="11782" y="7303"/>
                    <a:pt x="13745" y="6428"/>
                    <a:pt x="14891" y="5114"/>
                  </a:cubicBezTo>
                  <a:cubicBezTo>
                    <a:pt x="16036" y="3800"/>
                    <a:pt x="16364" y="2049"/>
                    <a:pt x="15709" y="1028"/>
                  </a:cubicBezTo>
                  <a:cubicBezTo>
                    <a:pt x="15055" y="6"/>
                    <a:pt x="13418" y="-286"/>
                    <a:pt x="11127" y="298"/>
                  </a:cubicBezTo>
                  <a:cubicBezTo>
                    <a:pt x="8836" y="882"/>
                    <a:pt x="5891" y="2341"/>
                    <a:pt x="3764" y="5260"/>
                  </a:cubicBezTo>
                  <a:cubicBezTo>
                    <a:pt x="1636" y="8179"/>
                    <a:pt x="327" y="12557"/>
                    <a:pt x="3436" y="15476"/>
                  </a:cubicBezTo>
                  <a:cubicBezTo>
                    <a:pt x="6545" y="18395"/>
                    <a:pt x="14073" y="19855"/>
                    <a:pt x="21600" y="213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7323346" y="4434478"/>
              <a:ext cx="197489" cy="152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3" h="20797" fill="norm" stroke="1" extrusionOk="0">
                  <a:moveTo>
                    <a:pt x="5468" y="8344"/>
                  </a:moveTo>
                  <a:cubicBezTo>
                    <a:pt x="8168" y="7192"/>
                    <a:pt x="10868" y="6040"/>
                    <a:pt x="12443" y="4600"/>
                  </a:cubicBezTo>
                  <a:cubicBezTo>
                    <a:pt x="14018" y="3160"/>
                    <a:pt x="14468" y="1432"/>
                    <a:pt x="13793" y="568"/>
                  </a:cubicBezTo>
                  <a:cubicBezTo>
                    <a:pt x="13118" y="-296"/>
                    <a:pt x="11318" y="-296"/>
                    <a:pt x="8956" y="1432"/>
                  </a:cubicBezTo>
                  <a:cubicBezTo>
                    <a:pt x="6593" y="3160"/>
                    <a:pt x="3668" y="6616"/>
                    <a:pt x="1868" y="9064"/>
                  </a:cubicBezTo>
                  <a:cubicBezTo>
                    <a:pt x="68" y="11512"/>
                    <a:pt x="-607" y="12952"/>
                    <a:pt x="631" y="14968"/>
                  </a:cubicBezTo>
                  <a:cubicBezTo>
                    <a:pt x="1868" y="16984"/>
                    <a:pt x="5018" y="19576"/>
                    <a:pt x="8731" y="20440"/>
                  </a:cubicBezTo>
                  <a:cubicBezTo>
                    <a:pt x="12443" y="21304"/>
                    <a:pt x="16718" y="20440"/>
                    <a:pt x="20993" y="195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7594918" y="4339676"/>
              <a:ext cx="175515" cy="266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083" fill="norm" stroke="1" extrusionOk="0">
                  <a:moveTo>
                    <a:pt x="4019" y="7327"/>
                  </a:moveTo>
                  <a:cubicBezTo>
                    <a:pt x="3014" y="7830"/>
                    <a:pt x="2009" y="8332"/>
                    <a:pt x="1256" y="10006"/>
                  </a:cubicBezTo>
                  <a:cubicBezTo>
                    <a:pt x="502" y="11681"/>
                    <a:pt x="0" y="14527"/>
                    <a:pt x="0" y="16369"/>
                  </a:cubicBezTo>
                  <a:cubicBezTo>
                    <a:pt x="0" y="18211"/>
                    <a:pt x="502" y="19048"/>
                    <a:pt x="1130" y="19802"/>
                  </a:cubicBezTo>
                  <a:cubicBezTo>
                    <a:pt x="1758" y="20555"/>
                    <a:pt x="2512" y="21225"/>
                    <a:pt x="3014" y="21058"/>
                  </a:cubicBezTo>
                  <a:cubicBezTo>
                    <a:pt x="3516" y="20890"/>
                    <a:pt x="3767" y="19885"/>
                    <a:pt x="3893" y="16704"/>
                  </a:cubicBezTo>
                  <a:cubicBezTo>
                    <a:pt x="4019" y="13523"/>
                    <a:pt x="4019" y="8165"/>
                    <a:pt x="4144" y="5067"/>
                  </a:cubicBezTo>
                  <a:cubicBezTo>
                    <a:pt x="4270" y="1969"/>
                    <a:pt x="4521" y="1132"/>
                    <a:pt x="5274" y="546"/>
                  </a:cubicBezTo>
                  <a:cubicBezTo>
                    <a:pt x="6028" y="-40"/>
                    <a:pt x="7284" y="-375"/>
                    <a:pt x="9921" y="713"/>
                  </a:cubicBezTo>
                  <a:cubicBezTo>
                    <a:pt x="12558" y="1802"/>
                    <a:pt x="16577" y="4313"/>
                    <a:pt x="18837" y="6909"/>
                  </a:cubicBezTo>
                  <a:cubicBezTo>
                    <a:pt x="21098" y="9504"/>
                    <a:pt x="21600" y="12183"/>
                    <a:pt x="19465" y="14444"/>
                  </a:cubicBezTo>
                  <a:cubicBezTo>
                    <a:pt x="17330" y="16704"/>
                    <a:pt x="12558" y="18546"/>
                    <a:pt x="7786" y="203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7755784" y="4584700"/>
              <a:ext cx="184151" cy="113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0" y="0"/>
                  </a:moveTo>
                  <a:cubicBezTo>
                    <a:pt x="2483" y="0"/>
                    <a:pt x="4966" y="0"/>
                    <a:pt x="6703" y="600"/>
                  </a:cubicBezTo>
                  <a:cubicBezTo>
                    <a:pt x="8441" y="1200"/>
                    <a:pt x="9434" y="2400"/>
                    <a:pt x="9683" y="4800"/>
                  </a:cubicBezTo>
                  <a:cubicBezTo>
                    <a:pt x="9931" y="7200"/>
                    <a:pt x="9434" y="10800"/>
                    <a:pt x="8441" y="13200"/>
                  </a:cubicBezTo>
                  <a:cubicBezTo>
                    <a:pt x="7448" y="15600"/>
                    <a:pt x="5959" y="16800"/>
                    <a:pt x="4717" y="18000"/>
                  </a:cubicBezTo>
                  <a:cubicBezTo>
                    <a:pt x="3476" y="19200"/>
                    <a:pt x="2483" y="20400"/>
                    <a:pt x="2855" y="21000"/>
                  </a:cubicBezTo>
                  <a:cubicBezTo>
                    <a:pt x="3228" y="21600"/>
                    <a:pt x="4966" y="21600"/>
                    <a:pt x="8317" y="20800"/>
                  </a:cubicBezTo>
                  <a:cubicBezTo>
                    <a:pt x="11669" y="20000"/>
                    <a:pt x="16634" y="18400"/>
                    <a:pt x="21600" y="168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8054234" y="4229100"/>
              <a:ext cx="63501" cy="558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2209"/>
                    <a:pt x="5760" y="4418"/>
                    <a:pt x="8640" y="7077"/>
                  </a:cubicBezTo>
                  <a:cubicBezTo>
                    <a:pt x="11520" y="9736"/>
                    <a:pt x="14400" y="12845"/>
                    <a:pt x="16560" y="15341"/>
                  </a:cubicBezTo>
                  <a:cubicBezTo>
                    <a:pt x="18720" y="17836"/>
                    <a:pt x="20160" y="19718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8199153" y="4419327"/>
              <a:ext cx="255132" cy="233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084" fill="norm" stroke="1" extrusionOk="0">
                  <a:moveTo>
                    <a:pt x="15626" y="1745"/>
                  </a:moveTo>
                  <a:cubicBezTo>
                    <a:pt x="12770" y="789"/>
                    <a:pt x="9914" y="-167"/>
                    <a:pt x="7593" y="24"/>
                  </a:cubicBezTo>
                  <a:cubicBezTo>
                    <a:pt x="5272" y="215"/>
                    <a:pt x="3487" y="1553"/>
                    <a:pt x="2148" y="3943"/>
                  </a:cubicBezTo>
                  <a:cubicBezTo>
                    <a:pt x="810" y="6332"/>
                    <a:pt x="-83" y="9773"/>
                    <a:pt x="6" y="12736"/>
                  </a:cubicBezTo>
                  <a:cubicBezTo>
                    <a:pt x="96" y="15698"/>
                    <a:pt x="1167" y="18183"/>
                    <a:pt x="2773" y="19617"/>
                  </a:cubicBezTo>
                  <a:cubicBezTo>
                    <a:pt x="4380" y="21051"/>
                    <a:pt x="6522" y="21433"/>
                    <a:pt x="8575" y="20764"/>
                  </a:cubicBezTo>
                  <a:cubicBezTo>
                    <a:pt x="10628" y="20095"/>
                    <a:pt x="12591" y="18375"/>
                    <a:pt x="13930" y="15603"/>
                  </a:cubicBezTo>
                  <a:cubicBezTo>
                    <a:pt x="15269" y="12831"/>
                    <a:pt x="15983" y="9008"/>
                    <a:pt x="15715" y="6332"/>
                  </a:cubicBezTo>
                  <a:cubicBezTo>
                    <a:pt x="15448" y="3656"/>
                    <a:pt x="14198" y="2127"/>
                    <a:pt x="12145" y="1362"/>
                  </a:cubicBezTo>
                  <a:cubicBezTo>
                    <a:pt x="10092" y="598"/>
                    <a:pt x="7236" y="598"/>
                    <a:pt x="5362" y="884"/>
                  </a:cubicBezTo>
                  <a:cubicBezTo>
                    <a:pt x="3487" y="1171"/>
                    <a:pt x="2595" y="1745"/>
                    <a:pt x="1970" y="2509"/>
                  </a:cubicBezTo>
                  <a:cubicBezTo>
                    <a:pt x="1345" y="3274"/>
                    <a:pt x="988" y="4229"/>
                    <a:pt x="1256" y="4994"/>
                  </a:cubicBezTo>
                  <a:cubicBezTo>
                    <a:pt x="1524" y="5759"/>
                    <a:pt x="2416" y="6332"/>
                    <a:pt x="5897" y="6523"/>
                  </a:cubicBezTo>
                  <a:cubicBezTo>
                    <a:pt x="9378" y="6714"/>
                    <a:pt x="15448" y="6523"/>
                    <a:pt x="21517" y="63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8613034" y="4378450"/>
              <a:ext cx="190501" cy="259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8" fill="norm" stroke="1" extrusionOk="0">
                  <a:moveTo>
                    <a:pt x="0" y="5476"/>
                  </a:moveTo>
                  <a:cubicBezTo>
                    <a:pt x="480" y="10180"/>
                    <a:pt x="960" y="14883"/>
                    <a:pt x="1200" y="17670"/>
                  </a:cubicBezTo>
                  <a:cubicBezTo>
                    <a:pt x="1440" y="20457"/>
                    <a:pt x="1440" y="21328"/>
                    <a:pt x="1440" y="21328"/>
                  </a:cubicBezTo>
                  <a:cubicBezTo>
                    <a:pt x="1440" y="21328"/>
                    <a:pt x="1440" y="20457"/>
                    <a:pt x="1680" y="17583"/>
                  </a:cubicBezTo>
                  <a:cubicBezTo>
                    <a:pt x="1920" y="14709"/>
                    <a:pt x="2400" y="9831"/>
                    <a:pt x="3240" y="6522"/>
                  </a:cubicBezTo>
                  <a:cubicBezTo>
                    <a:pt x="4080" y="3212"/>
                    <a:pt x="5280" y="1470"/>
                    <a:pt x="6480" y="599"/>
                  </a:cubicBezTo>
                  <a:cubicBezTo>
                    <a:pt x="7680" y="-272"/>
                    <a:pt x="8880" y="-272"/>
                    <a:pt x="11040" y="1122"/>
                  </a:cubicBezTo>
                  <a:cubicBezTo>
                    <a:pt x="13200" y="2515"/>
                    <a:pt x="16320" y="5302"/>
                    <a:pt x="18240" y="8525"/>
                  </a:cubicBezTo>
                  <a:cubicBezTo>
                    <a:pt x="20160" y="11747"/>
                    <a:pt x="20880" y="15405"/>
                    <a:pt x="21600" y="190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8987684" y="4413250"/>
              <a:ext cx="87578" cy="190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547" fill="norm" stroke="1" extrusionOk="0">
                  <a:moveTo>
                    <a:pt x="12343" y="0"/>
                  </a:moveTo>
                  <a:cubicBezTo>
                    <a:pt x="9771" y="0"/>
                    <a:pt x="7200" y="0"/>
                    <a:pt x="4886" y="1200"/>
                  </a:cubicBezTo>
                  <a:cubicBezTo>
                    <a:pt x="2571" y="2400"/>
                    <a:pt x="514" y="4800"/>
                    <a:pt x="2057" y="7080"/>
                  </a:cubicBezTo>
                  <a:cubicBezTo>
                    <a:pt x="3600" y="9360"/>
                    <a:pt x="8743" y="11520"/>
                    <a:pt x="12600" y="13200"/>
                  </a:cubicBezTo>
                  <a:cubicBezTo>
                    <a:pt x="16457" y="14880"/>
                    <a:pt x="19029" y="16080"/>
                    <a:pt x="20314" y="17280"/>
                  </a:cubicBezTo>
                  <a:cubicBezTo>
                    <a:pt x="21600" y="18480"/>
                    <a:pt x="21600" y="19680"/>
                    <a:pt x="20314" y="20400"/>
                  </a:cubicBezTo>
                  <a:cubicBezTo>
                    <a:pt x="19029" y="21120"/>
                    <a:pt x="16457" y="21360"/>
                    <a:pt x="13886" y="21480"/>
                  </a:cubicBezTo>
                  <a:cubicBezTo>
                    <a:pt x="11314" y="21600"/>
                    <a:pt x="8743" y="21600"/>
                    <a:pt x="6429" y="21120"/>
                  </a:cubicBezTo>
                  <a:cubicBezTo>
                    <a:pt x="4114" y="20640"/>
                    <a:pt x="2057" y="19680"/>
                    <a:pt x="0" y="187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9100508" y="4442988"/>
              <a:ext cx="103077" cy="135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251" fill="norm" stroke="1" extrusionOk="0">
                  <a:moveTo>
                    <a:pt x="1597" y="7294"/>
                  </a:moveTo>
                  <a:cubicBezTo>
                    <a:pt x="3757" y="7294"/>
                    <a:pt x="5917" y="7294"/>
                    <a:pt x="7861" y="6796"/>
                  </a:cubicBezTo>
                  <a:cubicBezTo>
                    <a:pt x="9805" y="6297"/>
                    <a:pt x="11533" y="5300"/>
                    <a:pt x="12613" y="3971"/>
                  </a:cubicBezTo>
                  <a:cubicBezTo>
                    <a:pt x="13693" y="2642"/>
                    <a:pt x="14125" y="980"/>
                    <a:pt x="13045" y="316"/>
                  </a:cubicBezTo>
                  <a:cubicBezTo>
                    <a:pt x="11965" y="-349"/>
                    <a:pt x="9373" y="-17"/>
                    <a:pt x="6781" y="1811"/>
                  </a:cubicBezTo>
                  <a:cubicBezTo>
                    <a:pt x="4189" y="3639"/>
                    <a:pt x="1597" y="6962"/>
                    <a:pt x="517" y="9454"/>
                  </a:cubicBezTo>
                  <a:cubicBezTo>
                    <a:pt x="-563" y="11946"/>
                    <a:pt x="-131" y="13608"/>
                    <a:pt x="3541" y="15436"/>
                  </a:cubicBezTo>
                  <a:cubicBezTo>
                    <a:pt x="7213" y="17263"/>
                    <a:pt x="14125" y="19257"/>
                    <a:pt x="21037" y="212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9254120" y="4438650"/>
              <a:ext cx="133615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600" fill="norm" stroke="1" extrusionOk="0">
                  <a:moveTo>
                    <a:pt x="43" y="9720"/>
                  </a:moveTo>
                  <a:cubicBezTo>
                    <a:pt x="4767" y="8280"/>
                    <a:pt x="9492" y="6840"/>
                    <a:pt x="12024" y="5220"/>
                  </a:cubicBezTo>
                  <a:cubicBezTo>
                    <a:pt x="14555" y="3600"/>
                    <a:pt x="14893" y="1800"/>
                    <a:pt x="14217" y="900"/>
                  </a:cubicBezTo>
                  <a:cubicBezTo>
                    <a:pt x="13542" y="0"/>
                    <a:pt x="11855" y="0"/>
                    <a:pt x="10167" y="0"/>
                  </a:cubicBezTo>
                  <a:cubicBezTo>
                    <a:pt x="8480" y="0"/>
                    <a:pt x="6792" y="0"/>
                    <a:pt x="4767" y="1440"/>
                  </a:cubicBezTo>
                  <a:cubicBezTo>
                    <a:pt x="2743" y="2880"/>
                    <a:pt x="380" y="5760"/>
                    <a:pt x="43" y="9180"/>
                  </a:cubicBezTo>
                  <a:cubicBezTo>
                    <a:pt x="-295" y="12600"/>
                    <a:pt x="1393" y="16560"/>
                    <a:pt x="5274" y="18720"/>
                  </a:cubicBezTo>
                  <a:cubicBezTo>
                    <a:pt x="9155" y="20880"/>
                    <a:pt x="15230" y="21240"/>
                    <a:pt x="2130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9444884" y="4329389"/>
              <a:ext cx="146356" cy="255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3" h="21033" fill="norm" stroke="1" extrusionOk="0">
                  <a:moveTo>
                    <a:pt x="1800" y="6901"/>
                  </a:moveTo>
                  <a:cubicBezTo>
                    <a:pt x="900" y="7598"/>
                    <a:pt x="0" y="8295"/>
                    <a:pt x="0" y="10385"/>
                  </a:cubicBezTo>
                  <a:cubicBezTo>
                    <a:pt x="0" y="12475"/>
                    <a:pt x="900" y="15959"/>
                    <a:pt x="1350" y="18137"/>
                  </a:cubicBezTo>
                  <a:cubicBezTo>
                    <a:pt x="1800" y="20314"/>
                    <a:pt x="1800" y="21185"/>
                    <a:pt x="2100" y="21011"/>
                  </a:cubicBezTo>
                  <a:cubicBezTo>
                    <a:pt x="2400" y="20837"/>
                    <a:pt x="3000" y="19617"/>
                    <a:pt x="3300" y="16482"/>
                  </a:cubicBezTo>
                  <a:cubicBezTo>
                    <a:pt x="3600" y="13346"/>
                    <a:pt x="3600" y="8295"/>
                    <a:pt x="3600" y="5333"/>
                  </a:cubicBezTo>
                  <a:cubicBezTo>
                    <a:pt x="3600" y="2372"/>
                    <a:pt x="3600" y="1501"/>
                    <a:pt x="4200" y="804"/>
                  </a:cubicBezTo>
                  <a:cubicBezTo>
                    <a:pt x="4800" y="108"/>
                    <a:pt x="6000" y="-415"/>
                    <a:pt x="8700" y="456"/>
                  </a:cubicBezTo>
                  <a:cubicBezTo>
                    <a:pt x="11400" y="1327"/>
                    <a:pt x="15600" y="3591"/>
                    <a:pt x="18150" y="5943"/>
                  </a:cubicBezTo>
                  <a:cubicBezTo>
                    <a:pt x="20700" y="8295"/>
                    <a:pt x="21600" y="10733"/>
                    <a:pt x="19800" y="12737"/>
                  </a:cubicBezTo>
                  <a:cubicBezTo>
                    <a:pt x="18000" y="14740"/>
                    <a:pt x="13500" y="16308"/>
                    <a:pt x="10200" y="17353"/>
                  </a:cubicBezTo>
                  <a:cubicBezTo>
                    <a:pt x="6900" y="18398"/>
                    <a:pt x="4800" y="18920"/>
                    <a:pt x="2700" y="194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9607868" y="4559300"/>
              <a:ext cx="8467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800"/>
                    <a:pt x="0" y="9600"/>
                    <a:pt x="0" y="13200"/>
                  </a:cubicBezTo>
                  <a:cubicBezTo>
                    <a:pt x="0" y="16800"/>
                    <a:pt x="10800" y="192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9679834" y="4279900"/>
              <a:ext cx="126785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7" h="21600" fill="norm" stroke="1" extrusionOk="0">
                  <a:moveTo>
                    <a:pt x="6171" y="0"/>
                  </a:moveTo>
                  <a:cubicBezTo>
                    <a:pt x="11657" y="2951"/>
                    <a:pt x="17143" y="5902"/>
                    <a:pt x="19371" y="8439"/>
                  </a:cubicBezTo>
                  <a:cubicBezTo>
                    <a:pt x="21600" y="10977"/>
                    <a:pt x="20571" y="13102"/>
                    <a:pt x="16800" y="15226"/>
                  </a:cubicBezTo>
                  <a:cubicBezTo>
                    <a:pt x="13029" y="17351"/>
                    <a:pt x="6514" y="1947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9844934" y="459740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10037551" y="4278023"/>
              <a:ext cx="96569" cy="353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364" fill="norm" stroke="1" extrusionOk="0">
                  <a:moveTo>
                    <a:pt x="19252" y="3565"/>
                  </a:moveTo>
                  <a:cubicBezTo>
                    <a:pt x="20191" y="2925"/>
                    <a:pt x="21130" y="2286"/>
                    <a:pt x="21365" y="1647"/>
                  </a:cubicBezTo>
                  <a:cubicBezTo>
                    <a:pt x="21600" y="1008"/>
                    <a:pt x="21130" y="369"/>
                    <a:pt x="19722" y="114"/>
                  </a:cubicBezTo>
                  <a:cubicBezTo>
                    <a:pt x="18313" y="-142"/>
                    <a:pt x="15965" y="-14"/>
                    <a:pt x="12678" y="1008"/>
                  </a:cubicBezTo>
                  <a:cubicBezTo>
                    <a:pt x="9391" y="2031"/>
                    <a:pt x="5165" y="3948"/>
                    <a:pt x="2817" y="6951"/>
                  </a:cubicBezTo>
                  <a:cubicBezTo>
                    <a:pt x="470" y="9955"/>
                    <a:pt x="0" y="14045"/>
                    <a:pt x="0" y="16409"/>
                  </a:cubicBezTo>
                  <a:cubicBezTo>
                    <a:pt x="0" y="18774"/>
                    <a:pt x="470" y="19413"/>
                    <a:pt x="1409" y="19988"/>
                  </a:cubicBezTo>
                  <a:cubicBezTo>
                    <a:pt x="2348" y="20563"/>
                    <a:pt x="3757" y="21075"/>
                    <a:pt x="4461" y="21266"/>
                  </a:cubicBezTo>
                  <a:cubicBezTo>
                    <a:pt x="5165" y="21458"/>
                    <a:pt x="5165" y="21330"/>
                    <a:pt x="5165" y="212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9990984" y="4495800"/>
              <a:ext cx="1841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7" y="17100"/>
                    <a:pt x="993" y="12600"/>
                    <a:pt x="2855" y="9900"/>
                  </a:cubicBezTo>
                  <a:cubicBezTo>
                    <a:pt x="4717" y="7200"/>
                    <a:pt x="7945" y="6300"/>
                    <a:pt x="11297" y="4950"/>
                  </a:cubicBezTo>
                  <a:cubicBezTo>
                    <a:pt x="14648" y="3600"/>
                    <a:pt x="18124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10217671" y="4337413"/>
              <a:ext cx="147964" cy="272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1405" fill="norm" stroke="1" extrusionOk="0">
                  <a:moveTo>
                    <a:pt x="20971" y="470"/>
                  </a:moveTo>
                  <a:cubicBezTo>
                    <a:pt x="19471" y="137"/>
                    <a:pt x="17971" y="-195"/>
                    <a:pt x="15721" y="137"/>
                  </a:cubicBezTo>
                  <a:cubicBezTo>
                    <a:pt x="13471" y="470"/>
                    <a:pt x="10471" y="1467"/>
                    <a:pt x="7471" y="3793"/>
                  </a:cubicBezTo>
                  <a:cubicBezTo>
                    <a:pt x="4471" y="6119"/>
                    <a:pt x="1471" y="9774"/>
                    <a:pt x="421" y="12516"/>
                  </a:cubicBezTo>
                  <a:cubicBezTo>
                    <a:pt x="-629" y="15257"/>
                    <a:pt x="271" y="17085"/>
                    <a:pt x="3271" y="18414"/>
                  </a:cubicBezTo>
                  <a:cubicBezTo>
                    <a:pt x="6271" y="19743"/>
                    <a:pt x="11371" y="20574"/>
                    <a:pt x="16471" y="214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10376453" y="4402666"/>
              <a:ext cx="116182" cy="190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391" fill="norm" stroke="1" extrusionOk="0">
                  <a:moveTo>
                    <a:pt x="20800" y="475"/>
                  </a:moveTo>
                  <a:cubicBezTo>
                    <a:pt x="16253" y="237"/>
                    <a:pt x="11705" y="0"/>
                    <a:pt x="8484" y="0"/>
                  </a:cubicBezTo>
                  <a:cubicBezTo>
                    <a:pt x="5263" y="0"/>
                    <a:pt x="3368" y="237"/>
                    <a:pt x="1853" y="831"/>
                  </a:cubicBezTo>
                  <a:cubicBezTo>
                    <a:pt x="337" y="1424"/>
                    <a:pt x="-800" y="2374"/>
                    <a:pt x="716" y="4273"/>
                  </a:cubicBezTo>
                  <a:cubicBezTo>
                    <a:pt x="2232" y="6171"/>
                    <a:pt x="6400" y="9020"/>
                    <a:pt x="9242" y="11156"/>
                  </a:cubicBezTo>
                  <a:cubicBezTo>
                    <a:pt x="12084" y="13292"/>
                    <a:pt x="13600" y="14716"/>
                    <a:pt x="14358" y="16022"/>
                  </a:cubicBezTo>
                  <a:cubicBezTo>
                    <a:pt x="15116" y="17327"/>
                    <a:pt x="15116" y="18514"/>
                    <a:pt x="14168" y="19345"/>
                  </a:cubicBezTo>
                  <a:cubicBezTo>
                    <a:pt x="13221" y="20176"/>
                    <a:pt x="11326" y="20651"/>
                    <a:pt x="9432" y="21007"/>
                  </a:cubicBezTo>
                  <a:cubicBezTo>
                    <a:pt x="7537" y="21363"/>
                    <a:pt x="5642" y="21600"/>
                    <a:pt x="4505" y="21125"/>
                  </a:cubicBezTo>
                  <a:cubicBezTo>
                    <a:pt x="3368" y="20651"/>
                    <a:pt x="2989" y="19464"/>
                    <a:pt x="2611" y="1827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10493163" y="4440751"/>
              <a:ext cx="94722" cy="169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335" fill="norm" stroke="1" extrusionOk="0">
                  <a:moveTo>
                    <a:pt x="4109" y="7735"/>
                  </a:moveTo>
                  <a:cubicBezTo>
                    <a:pt x="8335" y="6668"/>
                    <a:pt x="12561" y="5602"/>
                    <a:pt x="15613" y="4268"/>
                  </a:cubicBezTo>
                  <a:cubicBezTo>
                    <a:pt x="18665" y="2935"/>
                    <a:pt x="20543" y="1335"/>
                    <a:pt x="20309" y="535"/>
                  </a:cubicBezTo>
                  <a:cubicBezTo>
                    <a:pt x="20074" y="-265"/>
                    <a:pt x="17726" y="-265"/>
                    <a:pt x="14204" y="1202"/>
                  </a:cubicBezTo>
                  <a:cubicBezTo>
                    <a:pt x="10683" y="2668"/>
                    <a:pt x="5987" y="5602"/>
                    <a:pt x="3170" y="7868"/>
                  </a:cubicBezTo>
                  <a:cubicBezTo>
                    <a:pt x="352" y="10135"/>
                    <a:pt x="-587" y="11735"/>
                    <a:pt x="352" y="13735"/>
                  </a:cubicBezTo>
                  <a:cubicBezTo>
                    <a:pt x="1291" y="15735"/>
                    <a:pt x="4109" y="18135"/>
                    <a:pt x="7865" y="19468"/>
                  </a:cubicBezTo>
                  <a:cubicBezTo>
                    <a:pt x="11622" y="20802"/>
                    <a:pt x="16317" y="21068"/>
                    <a:pt x="21013" y="2133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10611168" y="4456480"/>
              <a:ext cx="173567" cy="166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1844" y="5899"/>
                  </a:moveTo>
                  <a:cubicBezTo>
                    <a:pt x="2898" y="6719"/>
                    <a:pt x="3951" y="7540"/>
                    <a:pt x="6190" y="7403"/>
                  </a:cubicBezTo>
                  <a:cubicBezTo>
                    <a:pt x="8429" y="7266"/>
                    <a:pt x="11854" y="6173"/>
                    <a:pt x="13566" y="4942"/>
                  </a:cubicBezTo>
                  <a:cubicBezTo>
                    <a:pt x="15278" y="3712"/>
                    <a:pt x="15278" y="2345"/>
                    <a:pt x="14620" y="1388"/>
                  </a:cubicBezTo>
                  <a:cubicBezTo>
                    <a:pt x="13961" y="431"/>
                    <a:pt x="12644" y="-116"/>
                    <a:pt x="10537" y="21"/>
                  </a:cubicBezTo>
                  <a:cubicBezTo>
                    <a:pt x="8429" y="157"/>
                    <a:pt x="5532" y="978"/>
                    <a:pt x="3424" y="2892"/>
                  </a:cubicBezTo>
                  <a:cubicBezTo>
                    <a:pt x="1317" y="4806"/>
                    <a:pt x="0" y="7813"/>
                    <a:pt x="0" y="10547"/>
                  </a:cubicBezTo>
                  <a:cubicBezTo>
                    <a:pt x="0" y="13281"/>
                    <a:pt x="1317" y="15742"/>
                    <a:pt x="5137" y="17519"/>
                  </a:cubicBezTo>
                  <a:cubicBezTo>
                    <a:pt x="8956" y="19297"/>
                    <a:pt x="15278" y="20390"/>
                    <a:pt x="21600" y="214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10863834" y="4331452"/>
              <a:ext cx="126675" cy="304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8" h="21252" fill="norm" stroke="1" extrusionOk="0">
                  <a:moveTo>
                    <a:pt x="1562" y="5718"/>
                  </a:moveTo>
                  <a:cubicBezTo>
                    <a:pt x="887" y="10600"/>
                    <a:pt x="212" y="15482"/>
                    <a:pt x="44" y="15038"/>
                  </a:cubicBezTo>
                  <a:cubicBezTo>
                    <a:pt x="-125" y="14594"/>
                    <a:pt x="212" y="8825"/>
                    <a:pt x="719" y="5570"/>
                  </a:cubicBezTo>
                  <a:cubicBezTo>
                    <a:pt x="1225" y="2315"/>
                    <a:pt x="1900" y="1575"/>
                    <a:pt x="2744" y="910"/>
                  </a:cubicBezTo>
                  <a:cubicBezTo>
                    <a:pt x="3587" y="244"/>
                    <a:pt x="4600" y="-348"/>
                    <a:pt x="7300" y="244"/>
                  </a:cubicBezTo>
                  <a:cubicBezTo>
                    <a:pt x="10000" y="836"/>
                    <a:pt x="14388" y="2611"/>
                    <a:pt x="17256" y="4830"/>
                  </a:cubicBezTo>
                  <a:cubicBezTo>
                    <a:pt x="20125" y="7049"/>
                    <a:pt x="21475" y="9712"/>
                    <a:pt x="18606" y="12523"/>
                  </a:cubicBezTo>
                  <a:cubicBezTo>
                    <a:pt x="15737" y="15334"/>
                    <a:pt x="8650" y="18293"/>
                    <a:pt x="1562" y="212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11064134" y="4610100"/>
              <a:ext cx="63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11231351" y="4311650"/>
              <a:ext cx="29634" cy="577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86" y="0"/>
                  </a:moveTo>
                  <a:cubicBezTo>
                    <a:pt x="1543" y="2848"/>
                    <a:pt x="0" y="5697"/>
                    <a:pt x="0" y="8624"/>
                  </a:cubicBezTo>
                  <a:cubicBezTo>
                    <a:pt x="0" y="11552"/>
                    <a:pt x="1543" y="14558"/>
                    <a:pt x="2314" y="16615"/>
                  </a:cubicBezTo>
                  <a:cubicBezTo>
                    <a:pt x="3086" y="18673"/>
                    <a:pt x="3086" y="19780"/>
                    <a:pt x="6171" y="20453"/>
                  </a:cubicBezTo>
                  <a:cubicBezTo>
                    <a:pt x="9257" y="21125"/>
                    <a:pt x="15429" y="21363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11364943" y="4433582"/>
              <a:ext cx="257992" cy="278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174" fill="norm" stroke="1" extrusionOk="0">
                  <a:moveTo>
                    <a:pt x="10341" y="2320"/>
                  </a:moveTo>
                  <a:cubicBezTo>
                    <a:pt x="8584" y="2965"/>
                    <a:pt x="6828" y="3609"/>
                    <a:pt x="5072" y="5221"/>
                  </a:cubicBezTo>
                  <a:cubicBezTo>
                    <a:pt x="3316" y="6833"/>
                    <a:pt x="1560" y="9412"/>
                    <a:pt x="682" y="11589"/>
                  </a:cubicBezTo>
                  <a:cubicBezTo>
                    <a:pt x="-196" y="13765"/>
                    <a:pt x="-196" y="15538"/>
                    <a:pt x="506" y="17230"/>
                  </a:cubicBezTo>
                  <a:cubicBezTo>
                    <a:pt x="1209" y="18923"/>
                    <a:pt x="2614" y="20535"/>
                    <a:pt x="4633" y="21018"/>
                  </a:cubicBezTo>
                  <a:cubicBezTo>
                    <a:pt x="6653" y="21502"/>
                    <a:pt x="9287" y="20857"/>
                    <a:pt x="11306" y="19084"/>
                  </a:cubicBezTo>
                  <a:cubicBezTo>
                    <a:pt x="13326" y="17311"/>
                    <a:pt x="14731" y="14409"/>
                    <a:pt x="14819" y="11347"/>
                  </a:cubicBezTo>
                  <a:cubicBezTo>
                    <a:pt x="14906" y="8284"/>
                    <a:pt x="13677" y="5060"/>
                    <a:pt x="11921" y="3126"/>
                  </a:cubicBezTo>
                  <a:cubicBezTo>
                    <a:pt x="10165" y="1192"/>
                    <a:pt x="7882" y="547"/>
                    <a:pt x="6302" y="224"/>
                  </a:cubicBezTo>
                  <a:cubicBezTo>
                    <a:pt x="4721" y="-98"/>
                    <a:pt x="3843" y="-98"/>
                    <a:pt x="2965" y="386"/>
                  </a:cubicBezTo>
                  <a:cubicBezTo>
                    <a:pt x="2087" y="869"/>
                    <a:pt x="1209" y="1836"/>
                    <a:pt x="770" y="2723"/>
                  </a:cubicBezTo>
                  <a:cubicBezTo>
                    <a:pt x="331" y="3609"/>
                    <a:pt x="331" y="4415"/>
                    <a:pt x="1560" y="5221"/>
                  </a:cubicBezTo>
                  <a:cubicBezTo>
                    <a:pt x="2789" y="6027"/>
                    <a:pt x="5248" y="6833"/>
                    <a:pt x="8760" y="7317"/>
                  </a:cubicBezTo>
                  <a:cubicBezTo>
                    <a:pt x="12272" y="7801"/>
                    <a:pt x="16838" y="7962"/>
                    <a:pt x="21404" y="81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11565784" y="4343400"/>
              <a:ext cx="220134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985" y="0"/>
                  </a:moveTo>
                  <a:cubicBezTo>
                    <a:pt x="8723" y="1493"/>
                    <a:pt x="12462" y="2985"/>
                    <a:pt x="15681" y="4917"/>
                  </a:cubicBezTo>
                  <a:cubicBezTo>
                    <a:pt x="18900" y="6849"/>
                    <a:pt x="21600" y="9220"/>
                    <a:pt x="21600" y="11371"/>
                  </a:cubicBezTo>
                  <a:cubicBezTo>
                    <a:pt x="21600" y="13522"/>
                    <a:pt x="18900" y="15454"/>
                    <a:pt x="14850" y="17122"/>
                  </a:cubicBezTo>
                  <a:cubicBezTo>
                    <a:pt x="10800" y="18790"/>
                    <a:pt x="5400" y="2019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632" name="Line Shape" descr="Line Shape"/>
            <p:cNvPicPr>
              <a:picLocks noChangeAspect="0"/>
            </p:cNvPicPr>
            <p:nvPr/>
          </p:nvPicPr>
          <p:blipFill>
            <a:blip r:embed="rId40">
              <a:extLst/>
            </a:blip>
            <a:stretch>
              <a:fillRect/>
            </a:stretch>
          </p:blipFill>
          <p:spPr>
            <a:xfrm>
              <a:off x="11656700" y="3257550"/>
              <a:ext cx="690402" cy="896717"/>
            </a:xfrm>
            <a:prstGeom prst="rect">
              <a:avLst/>
            </a:prstGeom>
            <a:effectLst/>
          </p:spPr>
        </p:pic>
        <p:sp>
          <p:nvSpPr>
            <p:cNvPr id="634" name="Line"/>
            <p:cNvSpPr/>
            <p:nvPr/>
          </p:nvSpPr>
          <p:spPr>
            <a:xfrm>
              <a:off x="7184284" y="4857750"/>
              <a:ext cx="35941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646"/>
                  </a:moveTo>
                  <a:cubicBezTo>
                    <a:pt x="369" y="4431"/>
                    <a:pt x="738" y="2215"/>
                    <a:pt x="1183" y="1108"/>
                  </a:cubicBezTo>
                  <a:cubicBezTo>
                    <a:pt x="1628" y="0"/>
                    <a:pt x="2150" y="0"/>
                    <a:pt x="2697" y="0"/>
                  </a:cubicBezTo>
                  <a:cubicBezTo>
                    <a:pt x="3244" y="0"/>
                    <a:pt x="3816" y="0"/>
                    <a:pt x="4382" y="0"/>
                  </a:cubicBezTo>
                  <a:cubicBezTo>
                    <a:pt x="4948" y="0"/>
                    <a:pt x="5508" y="0"/>
                    <a:pt x="6011" y="0"/>
                  </a:cubicBezTo>
                  <a:cubicBezTo>
                    <a:pt x="6513" y="0"/>
                    <a:pt x="6958" y="0"/>
                    <a:pt x="7410" y="277"/>
                  </a:cubicBezTo>
                  <a:cubicBezTo>
                    <a:pt x="7861" y="554"/>
                    <a:pt x="8319" y="1108"/>
                    <a:pt x="8796" y="1662"/>
                  </a:cubicBezTo>
                  <a:cubicBezTo>
                    <a:pt x="9273" y="2215"/>
                    <a:pt x="9770" y="2769"/>
                    <a:pt x="10291" y="3046"/>
                  </a:cubicBezTo>
                  <a:cubicBezTo>
                    <a:pt x="10813" y="3323"/>
                    <a:pt x="11360" y="3323"/>
                    <a:pt x="11907" y="3600"/>
                  </a:cubicBezTo>
                  <a:cubicBezTo>
                    <a:pt x="12454" y="3877"/>
                    <a:pt x="13001" y="4431"/>
                    <a:pt x="13554" y="5262"/>
                  </a:cubicBezTo>
                  <a:cubicBezTo>
                    <a:pt x="14107" y="6092"/>
                    <a:pt x="14667" y="7200"/>
                    <a:pt x="15208" y="8308"/>
                  </a:cubicBezTo>
                  <a:cubicBezTo>
                    <a:pt x="15748" y="9415"/>
                    <a:pt x="16270" y="10523"/>
                    <a:pt x="16772" y="11354"/>
                  </a:cubicBezTo>
                  <a:cubicBezTo>
                    <a:pt x="17275" y="12185"/>
                    <a:pt x="17758" y="12738"/>
                    <a:pt x="18216" y="13292"/>
                  </a:cubicBezTo>
                  <a:cubicBezTo>
                    <a:pt x="18674" y="13846"/>
                    <a:pt x="19107" y="14400"/>
                    <a:pt x="19590" y="15231"/>
                  </a:cubicBezTo>
                  <a:cubicBezTo>
                    <a:pt x="20073" y="16062"/>
                    <a:pt x="20608" y="17169"/>
                    <a:pt x="20951" y="18277"/>
                  </a:cubicBezTo>
                  <a:cubicBezTo>
                    <a:pt x="21295" y="19385"/>
                    <a:pt x="21447" y="20492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7184284" y="4984750"/>
              <a:ext cx="34036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2" y="18720"/>
                    <a:pt x="484" y="15840"/>
                    <a:pt x="819" y="13860"/>
                  </a:cubicBezTo>
                  <a:cubicBezTo>
                    <a:pt x="1155" y="11880"/>
                    <a:pt x="1585" y="10800"/>
                    <a:pt x="2035" y="9720"/>
                  </a:cubicBezTo>
                  <a:cubicBezTo>
                    <a:pt x="2485" y="8640"/>
                    <a:pt x="2955" y="7560"/>
                    <a:pt x="3479" y="6480"/>
                  </a:cubicBezTo>
                  <a:cubicBezTo>
                    <a:pt x="4003" y="5400"/>
                    <a:pt x="4581" y="4320"/>
                    <a:pt x="5084" y="3600"/>
                  </a:cubicBezTo>
                  <a:cubicBezTo>
                    <a:pt x="5588" y="2880"/>
                    <a:pt x="6018" y="2520"/>
                    <a:pt x="6481" y="2160"/>
                  </a:cubicBezTo>
                  <a:cubicBezTo>
                    <a:pt x="6945" y="1800"/>
                    <a:pt x="7442" y="1440"/>
                    <a:pt x="7959" y="1080"/>
                  </a:cubicBezTo>
                  <a:cubicBezTo>
                    <a:pt x="8476" y="720"/>
                    <a:pt x="9013" y="360"/>
                    <a:pt x="9564" y="180"/>
                  </a:cubicBezTo>
                  <a:cubicBezTo>
                    <a:pt x="10115" y="0"/>
                    <a:pt x="10679" y="0"/>
                    <a:pt x="11257" y="0"/>
                  </a:cubicBezTo>
                  <a:cubicBezTo>
                    <a:pt x="11834" y="0"/>
                    <a:pt x="12425" y="0"/>
                    <a:pt x="12862" y="180"/>
                  </a:cubicBezTo>
                  <a:cubicBezTo>
                    <a:pt x="13299" y="360"/>
                    <a:pt x="13581" y="720"/>
                    <a:pt x="14192" y="1440"/>
                  </a:cubicBezTo>
                  <a:cubicBezTo>
                    <a:pt x="14803" y="2160"/>
                    <a:pt x="15743" y="3240"/>
                    <a:pt x="16489" y="4320"/>
                  </a:cubicBezTo>
                  <a:cubicBezTo>
                    <a:pt x="17234" y="5400"/>
                    <a:pt x="17785" y="6480"/>
                    <a:pt x="18302" y="7560"/>
                  </a:cubicBezTo>
                  <a:cubicBezTo>
                    <a:pt x="18819" y="8640"/>
                    <a:pt x="19303" y="9720"/>
                    <a:pt x="19847" y="11340"/>
                  </a:cubicBezTo>
                  <a:cubicBezTo>
                    <a:pt x="20391" y="12960"/>
                    <a:pt x="20996" y="15120"/>
                    <a:pt x="21600" y="1728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7393834" y="4876800"/>
              <a:ext cx="1718830" cy="474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00" fill="norm" stroke="1" extrusionOk="0">
                  <a:moveTo>
                    <a:pt x="0" y="0"/>
                  </a:moveTo>
                  <a:cubicBezTo>
                    <a:pt x="27" y="2208"/>
                    <a:pt x="53" y="4416"/>
                    <a:pt x="146" y="6864"/>
                  </a:cubicBezTo>
                  <a:cubicBezTo>
                    <a:pt x="239" y="9312"/>
                    <a:pt x="398" y="12000"/>
                    <a:pt x="663" y="14160"/>
                  </a:cubicBezTo>
                  <a:cubicBezTo>
                    <a:pt x="929" y="16320"/>
                    <a:pt x="1300" y="17952"/>
                    <a:pt x="1672" y="19104"/>
                  </a:cubicBezTo>
                  <a:cubicBezTo>
                    <a:pt x="2043" y="20256"/>
                    <a:pt x="2415" y="20928"/>
                    <a:pt x="2932" y="21264"/>
                  </a:cubicBezTo>
                  <a:cubicBezTo>
                    <a:pt x="3450" y="21600"/>
                    <a:pt x="4113" y="21600"/>
                    <a:pt x="4684" y="21120"/>
                  </a:cubicBezTo>
                  <a:cubicBezTo>
                    <a:pt x="5254" y="20640"/>
                    <a:pt x="5732" y="19680"/>
                    <a:pt x="6183" y="18768"/>
                  </a:cubicBezTo>
                  <a:cubicBezTo>
                    <a:pt x="6634" y="17856"/>
                    <a:pt x="7058" y="16992"/>
                    <a:pt x="7536" y="16272"/>
                  </a:cubicBezTo>
                  <a:cubicBezTo>
                    <a:pt x="8014" y="15552"/>
                    <a:pt x="8544" y="14976"/>
                    <a:pt x="8876" y="14592"/>
                  </a:cubicBezTo>
                  <a:cubicBezTo>
                    <a:pt x="9208" y="14208"/>
                    <a:pt x="9341" y="14016"/>
                    <a:pt x="9486" y="13920"/>
                  </a:cubicBezTo>
                  <a:cubicBezTo>
                    <a:pt x="9632" y="13824"/>
                    <a:pt x="9792" y="13824"/>
                    <a:pt x="9911" y="14016"/>
                  </a:cubicBezTo>
                  <a:cubicBezTo>
                    <a:pt x="10030" y="14208"/>
                    <a:pt x="10110" y="14592"/>
                    <a:pt x="10402" y="15168"/>
                  </a:cubicBezTo>
                  <a:cubicBezTo>
                    <a:pt x="10694" y="15744"/>
                    <a:pt x="11198" y="16512"/>
                    <a:pt x="11795" y="17136"/>
                  </a:cubicBezTo>
                  <a:cubicBezTo>
                    <a:pt x="12392" y="17760"/>
                    <a:pt x="13082" y="18240"/>
                    <a:pt x="13865" y="18528"/>
                  </a:cubicBezTo>
                  <a:cubicBezTo>
                    <a:pt x="14648" y="18816"/>
                    <a:pt x="15523" y="18912"/>
                    <a:pt x="16372" y="18960"/>
                  </a:cubicBezTo>
                  <a:cubicBezTo>
                    <a:pt x="17222" y="19008"/>
                    <a:pt x="18044" y="19008"/>
                    <a:pt x="18761" y="18480"/>
                  </a:cubicBezTo>
                  <a:cubicBezTo>
                    <a:pt x="19477" y="17952"/>
                    <a:pt x="20087" y="16896"/>
                    <a:pt x="20552" y="15744"/>
                  </a:cubicBezTo>
                  <a:cubicBezTo>
                    <a:pt x="21016" y="14592"/>
                    <a:pt x="21335" y="13344"/>
                    <a:pt x="21467" y="12000"/>
                  </a:cubicBezTo>
                  <a:cubicBezTo>
                    <a:pt x="21600" y="10656"/>
                    <a:pt x="21547" y="9216"/>
                    <a:pt x="21467" y="8352"/>
                  </a:cubicBezTo>
                  <a:cubicBezTo>
                    <a:pt x="21388" y="7488"/>
                    <a:pt x="21282" y="7200"/>
                    <a:pt x="21175" y="69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6547167" y="5503771"/>
              <a:ext cx="122768" cy="427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21600" y="3277"/>
                  </a:moveTo>
                  <a:cubicBezTo>
                    <a:pt x="21600" y="2745"/>
                    <a:pt x="21600" y="2213"/>
                    <a:pt x="20297" y="1574"/>
                  </a:cubicBezTo>
                  <a:cubicBezTo>
                    <a:pt x="18993" y="936"/>
                    <a:pt x="16386" y="191"/>
                    <a:pt x="13407" y="32"/>
                  </a:cubicBezTo>
                  <a:cubicBezTo>
                    <a:pt x="10428" y="-128"/>
                    <a:pt x="7076" y="298"/>
                    <a:pt x="4469" y="1947"/>
                  </a:cubicBezTo>
                  <a:cubicBezTo>
                    <a:pt x="1862" y="3596"/>
                    <a:pt x="0" y="6469"/>
                    <a:pt x="0" y="9395"/>
                  </a:cubicBezTo>
                  <a:cubicBezTo>
                    <a:pt x="0" y="12321"/>
                    <a:pt x="1862" y="15301"/>
                    <a:pt x="2607" y="17322"/>
                  </a:cubicBezTo>
                  <a:cubicBezTo>
                    <a:pt x="3352" y="19344"/>
                    <a:pt x="2979" y="20408"/>
                    <a:pt x="2607" y="214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6460384" y="5713195"/>
              <a:ext cx="260351" cy="58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6" fill="norm" stroke="1" extrusionOk="0">
                  <a:moveTo>
                    <a:pt x="0" y="20746"/>
                  </a:moveTo>
                  <a:cubicBezTo>
                    <a:pt x="4039" y="13298"/>
                    <a:pt x="8078" y="5849"/>
                    <a:pt x="11678" y="2498"/>
                  </a:cubicBezTo>
                  <a:cubicBezTo>
                    <a:pt x="15278" y="-854"/>
                    <a:pt x="18439" y="-109"/>
                    <a:pt x="21600" y="6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6771568" y="5548696"/>
              <a:ext cx="133317" cy="350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21544" fill="norm" stroke="1" extrusionOk="0">
                  <a:moveTo>
                    <a:pt x="20613" y="855"/>
                  </a:moveTo>
                  <a:cubicBezTo>
                    <a:pt x="19304" y="464"/>
                    <a:pt x="17995" y="74"/>
                    <a:pt x="16522" y="9"/>
                  </a:cubicBezTo>
                  <a:cubicBezTo>
                    <a:pt x="15049" y="-56"/>
                    <a:pt x="13413" y="204"/>
                    <a:pt x="10795" y="1766"/>
                  </a:cubicBezTo>
                  <a:cubicBezTo>
                    <a:pt x="8177" y="3327"/>
                    <a:pt x="4577" y="6190"/>
                    <a:pt x="2286" y="9052"/>
                  </a:cubicBezTo>
                  <a:cubicBezTo>
                    <a:pt x="-5" y="11915"/>
                    <a:pt x="-987" y="14778"/>
                    <a:pt x="1304" y="16860"/>
                  </a:cubicBezTo>
                  <a:cubicBezTo>
                    <a:pt x="3595" y="18942"/>
                    <a:pt x="9158" y="20243"/>
                    <a:pt x="14722" y="215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6897924" y="5692493"/>
              <a:ext cx="102211" cy="187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511" fill="norm" stroke="1" extrusionOk="0">
                  <a:moveTo>
                    <a:pt x="20861" y="396"/>
                  </a:moveTo>
                  <a:cubicBezTo>
                    <a:pt x="16109" y="154"/>
                    <a:pt x="11357" y="-89"/>
                    <a:pt x="7901" y="32"/>
                  </a:cubicBezTo>
                  <a:cubicBezTo>
                    <a:pt x="4445" y="154"/>
                    <a:pt x="2285" y="639"/>
                    <a:pt x="989" y="1489"/>
                  </a:cubicBezTo>
                  <a:cubicBezTo>
                    <a:pt x="-307" y="2338"/>
                    <a:pt x="-739" y="3551"/>
                    <a:pt x="2285" y="5857"/>
                  </a:cubicBezTo>
                  <a:cubicBezTo>
                    <a:pt x="5309" y="8163"/>
                    <a:pt x="11789" y="11560"/>
                    <a:pt x="14381" y="14351"/>
                  </a:cubicBezTo>
                  <a:cubicBezTo>
                    <a:pt x="16973" y="17142"/>
                    <a:pt x="15677" y="19327"/>
                    <a:pt x="14381" y="215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7044584" y="5705769"/>
              <a:ext cx="120651" cy="107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1" fill="norm" stroke="1" extrusionOk="0">
                  <a:moveTo>
                    <a:pt x="0" y="9288"/>
                  </a:moveTo>
                  <a:cubicBezTo>
                    <a:pt x="1895" y="9288"/>
                    <a:pt x="3789" y="9288"/>
                    <a:pt x="5684" y="9288"/>
                  </a:cubicBezTo>
                  <a:cubicBezTo>
                    <a:pt x="7579" y="9288"/>
                    <a:pt x="9474" y="9288"/>
                    <a:pt x="10800" y="7834"/>
                  </a:cubicBezTo>
                  <a:cubicBezTo>
                    <a:pt x="12126" y="6380"/>
                    <a:pt x="12884" y="3472"/>
                    <a:pt x="12316" y="1811"/>
                  </a:cubicBezTo>
                  <a:cubicBezTo>
                    <a:pt x="11747" y="149"/>
                    <a:pt x="9853" y="-266"/>
                    <a:pt x="8147" y="149"/>
                  </a:cubicBezTo>
                  <a:cubicBezTo>
                    <a:pt x="6442" y="565"/>
                    <a:pt x="4926" y="1811"/>
                    <a:pt x="3411" y="4926"/>
                  </a:cubicBezTo>
                  <a:cubicBezTo>
                    <a:pt x="1895" y="8042"/>
                    <a:pt x="379" y="13026"/>
                    <a:pt x="379" y="16142"/>
                  </a:cubicBezTo>
                  <a:cubicBezTo>
                    <a:pt x="379" y="19257"/>
                    <a:pt x="1895" y="20503"/>
                    <a:pt x="5684" y="20919"/>
                  </a:cubicBezTo>
                  <a:cubicBezTo>
                    <a:pt x="9474" y="21334"/>
                    <a:pt x="15537" y="20919"/>
                    <a:pt x="21600" y="205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7199343" y="5710102"/>
              <a:ext cx="118292" cy="106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309" fill="norm" stroke="1" extrusionOk="0">
                  <a:moveTo>
                    <a:pt x="5262" y="8603"/>
                  </a:moveTo>
                  <a:cubicBezTo>
                    <a:pt x="6778" y="7333"/>
                    <a:pt x="8294" y="6062"/>
                    <a:pt x="9999" y="4580"/>
                  </a:cubicBezTo>
                  <a:cubicBezTo>
                    <a:pt x="11704" y="3097"/>
                    <a:pt x="13599" y="1403"/>
                    <a:pt x="13410" y="556"/>
                  </a:cubicBezTo>
                  <a:cubicBezTo>
                    <a:pt x="13220" y="-291"/>
                    <a:pt x="10946" y="-291"/>
                    <a:pt x="8294" y="1403"/>
                  </a:cubicBezTo>
                  <a:cubicBezTo>
                    <a:pt x="5641" y="3097"/>
                    <a:pt x="2610" y="6485"/>
                    <a:pt x="1094" y="9238"/>
                  </a:cubicBezTo>
                  <a:cubicBezTo>
                    <a:pt x="-422" y="11991"/>
                    <a:pt x="-422" y="14109"/>
                    <a:pt x="1473" y="16015"/>
                  </a:cubicBezTo>
                  <a:cubicBezTo>
                    <a:pt x="3367" y="17921"/>
                    <a:pt x="7157" y="19615"/>
                    <a:pt x="10757" y="20462"/>
                  </a:cubicBezTo>
                  <a:cubicBezTo>
                    <a:pt x="14357" y="21309"/>
                    <a:pt x="17767" y="21309"/>
                    <a:pt x="21178" y="213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7476384" y="5578224"/>
              <a:ext cx="127179" cy="219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316" fill="norm" stroke="1" extrusionOk="0">
                  <a:moveTo>
                    <a:pt x="2125" y="8973"/>
                  </a:moveTo>
                  <a:cubicBezTo>
                    <a:pt x="2125" y="14322"/>
                    <a:pt x="2125" y="19670"/>
                    <a:pt x="2479" y="18847"/>
                  </a:cubicBezTo>
                  <a:cubicBezTo>
                    <a:pt x="2833" y="18025"/>
                    <a:pt x="3541" y="11030"/>
                    <a:pt x="4426" y="6813"/>
                  </a:cubicBezTo>
                  <a:cubicBezTo>
                    <a:pt x="5311" y="2596"/>
                    <a:pt x="6374" y="1156"/>
                    <a:pt x="7967" y="436"/>
                  </a:cubicBezTo>
                  <a:cubicBezTo>
                    <a:pt x="9561" y="-284"/>
                    <a:pt x="11685" y="-284"/>
                    <a:pt x="14518" y="1773"/>
                  </a:cubicBezTo>
                  <a:cubicBezTo>
                    <a:pt x="17351" y="3830"/>
                    <a:pt x="20892" y="7945"/>
                    <a:pt x="21246" y="11236"/>
                  </a:cubicBezTo>
                  <a:cubicBezTo>
                    <a:pt x="21600" y="14527"/>
                    <a:pt x="18767" y="16996"/>
                    <a:pt x="14695" y="18539"/>
                  </a:cubicBezTo>
                  <a:cubicBezTo>
                    <a:pt x="10623" y="20082"/>
                    <a:pt x="5311" y="20699"/>
                    <a:pt x="0" y="213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7631869" y="5763492"/>
              <a:ext cx="104866" cy="148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323" fill="norm" stroke="1" extrusionOk="0">
                  <a:moveTo>
                    <a:pt x="3258" y="3069"/>
                  </a:moveTo>
                  <a:cubicBezTo>
                    <a:pt x="1530" y="2157"/>
                    <a:pt x="-198" y="1244"/>
                    <a:pt x="18" y="636"/>
                  </a:cubicBezTo>
                  <a:cubicBezTo>
                    <a:pt x="234" y="27"/>
                    <a:pt x="2394" y="-277"/>
                    <a:pt x="4122" y="331"/>
                  </a:cubicBezTo>
                  <a:cubicBezTo>
                    <a:pt x="5850" y="940"/>
                    <a:pt x="7146" y="2461"/>
                    <a:pt x="7146" y="5199"/>
                  </a:cubicBezTo>
                  <a:cubicBezTo>
                    <a:pt x="7146" y="7937"/>
                    <a:pt x="5850" y="11892"/>
                    <a:pt x="4338" y="14326"/>
                  </a:cubicBezTo>
                  <a:cubicBezTo>
                    <a:pt x="2826" y="16760"/>
                    <a:pt x="1098" y="17672"/>
                    <a:pt x="1098" y="18585"/>
                  </a:cubicBezTo>
                  <a:cubicBezTo>
                    <a:pt x="1098" y="19498"/>
                    <a:pt x="2826" y="20410"/>
                    <a:pt x="6498" y="20867"/>
                  </a:cubicBezTo>
                  <a:cubicBezTo>
                    <a:pt x="10170" y="21323"/>
                    <a:pt x="15786" y="21323"/>
                    <a:pt x="21402" y="213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7952634" y="5623354"/>
              <a:ext cx="192242" cy="244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105" fill="norm" stroke="1" extrusionOk="0">
                  <a:moveTo>
                    <a:pt x="704" y="8474"/>
                  </a:moveTo>
                  <a:cubicBezTo>
                    <a:pt x="470" y="11586"/>
                    <a:pt x="235" y="14698"/>
                    <a:pt x="117" y="16986"/>
                  </a:cubicBezTo>
                  <a:cubicBezTo>
                    <a:pt x="0" y="19274"/>
                    <a:pt x="0" y="20739"/>
                    <a:pt x="0" y="21013"/>
                  </a:cubicBezTo>
                  <a:cubicBezTo>
                    <a:pt x="0" y="21288"/>
                    <a:pt x="0" y="20373"/>
                    <a:pt x="117" y="17444"/>
                  </a:cubicBezTo>
                  <a:cubicBezTo>
                    <a:pt x="235" y="14515"/>
                    <a:pt x="470" y="9573"/>
                    <a:pt x="1996" y="6278"/>
                  </a:cubicBezTo>
                  <a:cubicBezTo>
                    <a:pt x="3522" y="2983"/>
                    <a:pt x="6339" y="1335"/>
                    <a:pt x="9157" y="512"/>
                  </a:cubicBezTo>
                  <a:cubicBezTo>
                    <a:pt x="11974" y="-312"/>
                    <a:pt x="14791" y="-312"/>
                    <a:pt x="17022" y="1793"/>
                  </a:cubicBezTo>
                  <a:cubicBezTo>
                    <a:pt x="19252" y="3898"/>
                    <a:pt x="20896" y="8108"/>
                    <a:pt x="21248" y="11678"/>
                  </a:cubicBezTo>
                  <a:cubicBezTo>
                    <a:pt x="21600" y="15247"/>
                    <a:pt x="20661" y="18176"/>
                    <a:pt x="19722" y="211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8343822" y="5568950"/>
              <a:ext cx="129513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600" fill="norm" stroke="1" extrusionOk="0">
                  <a:moveTo>
                    <a:pt x="20978" y="0"/>
                  </a:moveTo>
                  <a:cubicBezTo>
                    <a:pt x="17549" y="1108"/>
                    <a:pt x="14121" y="2215"/>
                    <a:pt x="10521" y="4500"/>
                  </a:cubicBezTo>
                  <a:cubicBezTo>
                    <a:pt x="6921" y="6785"/>
                    <a:pt x="3149" y="10246"/>
                    <a:pt x="1264" y="13085"/>
                  </a:cubicBezTo>
                  <a:cubicBezTo>
                    <a:pt x="-622" y="15923"/>
                    <a:pt x="-622" y="18138"/>
                    <a:pt x="2807" y="19454"/>
                  </a:cubicBezTo>
                  <a:cubicBezTo>
                    <a:pt x="6235" y="20769"/>
                    <a:pt x="13092" y="21185"/>
                    <a:pt x="1994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8529568" y="5679258"/>
              <a:ext cx="191417" cy="182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0450" fill="norm" stroke="1" extrusionOk="0">
                  <a:moveTo>
                    <a:pt x="11371" y="447"/>
                  </a:moveTo>
                  <a:cubicBezTo>
                    <a:pt x="9962" y="-27"/>
                    <a:pt x="8554" y="-502"/>
                    <a:pt x="6675" y="1160"/>
                  </a:cubicBezTo>
                  <a:cubicBezTo>
                    <a:pt x="4797" y="2821"/>
                    <a:pt x="2449" y="6619"/>
                    <a:pt x="1158" y="9823"/>
                  </a:cubicBezTo>
                  <a:cubicBezTo>
                    <a:pt x="-133" y="13028"/>
                    <a:pt x="-368" y="15639"/>
                    <a:pt x="571" y="17656"/>
                  </a:cubicBezTo>
                  <a:cubicBezTo>
                    <a:pt x="1510" y="19674"/>
                    <a:pt x="3623" y="21098"/>
                    <a:pt x="6675" y="20149"/>
                  </a:cubicBezTo>
                  <a:cubicBezTo>
                    <a:pt x="9728" y="19199"/>
                    <a:pt x="13719" y="15876"/>
                    <a:pt x="15832" y="12790"/>
                  </a:cubicBezTo>
                  <a:cubicBezTo>
                    <a:pt x="17945" y="9705"/>
                    <a:pt x="18180" y="6856"/>
                    <a:pt x="16771" y="4720"/>
                  </a:cubicBezTo>
                  <a:cubicBezTo>
                    <a:pt x="15362" y="2584"/>
                    <a:pt x="12310" y="1160"/>
                    <a:pt x="10080" y="803"/>
                  </a:cubicBezTo>
                  <a:cubicBezTo>
                    <a:pt x="7849" y="447"/>
                    <a:pt x="6441" y="1160"/>
                    <a:pt x="5502" y="2109"/>
                  </a:cubicBezTo>
                  <a:cubicBezTo>
                    <a:pt x="4562" y="3058"/>
                    <a:pt x="4093" y="4245"/>
                    <a:pt x="4562" y="5076"/>
                  </a:cubicBezTo>
                  <a:cubicBezTo>
                    <a:pt x="5032" y="5907"/>
                    <a:pt x="6441" y="6382"/>
                    <a:pt x="9375" y="6856"/>
                  </a:cubicBezTo>
                  <a:cubicBezTo>
                    <a:pt x="12310" y="7331"/>
                    <a:pt x="16771" y="7806"/>
                    <a:pt x="21232" y="828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8848489" y="5679956"/>
              <a:ext cx="151896" cy="200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275" fill="norm" stroke="1" extrusionOk="0">
                  <a:moveTo>
                    <a:pt x="2628" y="8450"/>
                  </a:moveTo>
                  <a:cubicBezTo>
                    <a:pt x="2028" y="11825"/>
                    <a:pt x="1428" y="15200"/>
                    <a:pt x="978" y="17562"/>
                  </a:cubicBezTo>
                  <a:cubicBezTo>
                    <a:pt x="528" y="19925"/>
                    <a:pt x="228" y="21275"/>
                    <a:pt x="78" y="21275"/>
                  </a:cubicBezTo>
                  <a:cubicBezTo>
                    <a:pt x="-72" y="21275"/>
                    <a:pt x="-72" y="19925"/>
                    <a:pt x="678" y="16325"/>
                  </a:cubicBezTo>
                  <a:cubicBezTo>
                    <a:pt x="1428" y="12725"/>
                    <a:pt x="2928" y="6875"/>
                    <a:pt x="4278" y="3612"/>
                  </a:cubicBezTo>
                  <a:cubicBezTo>
                    <a:pt x="5628" y="350"/>
                    <a:pt x="6828" y="-325"/>
                    <a:pt x="9378" y="125"/>
                  </a:cubicBezTo>
                  <a:cubicBezTo>
                    <a:pt x="11928" y="575"/>
                    <a:pt x="15828" y="2150"/>
                    <a:pt x="18078" y="5638"/>
                  </a:cubicBezTo>
                  <a:cubicBezTo>
                    <a:pt x="20328" y="9125"/>
                    <a:pt x="20928" y="14525"/>
                    <a:pt x="21528" y="199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9138307" y="5722144"/>
              <a:ext cx="116078" cy="145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172" fill="norm" stroke="1" extrusionOk="0">
                  <a:moveTo>
                    <a:pt x="21152" y="1735"/>
                  </a:moveTo>
                  <a:cubicBezTo>
                    <a:pt x="17295" y="1118"/>
                    <a:pt x="13438" y="501"/>
                    <a:pt x="9966" y="193"/>
                  </a:cubicBezTo>
                  <a:cubicBezTo>
                    <a:pt x="6495" y="-116"/>
                    <a:pt x="3409" y="-116"/>
                    <a:pt x="1673" y="655"/>
                  </a:cubicBezTo>
                  <a:cubicBezTo>
                    <a:pt x="-62" y="1427"/>
                    <a:pt x="-448" y="2970"/>
                    <a:pt x="516" y="4513"/>
                  </a:cubicBezTo>
                  <a:cubicBezTo>
                    <a:pt x="1481" y="6055"/>
                    <a:pt x="3795" y="7598"/>
                    <a:pt x="5723" y="8987"/>
                  </a:cubicBezTo>
                  <a:cubicBezTo>
                    <a:pt x="7652" y="10375"/>
                    <a:pt x="9195" y="11610"/>
                    <a:pt x="10352" y="13461"/>
                  </a:cubicBezTo>
                  <a:cubicBezTo>
                    <a:pt x="11509" y="15313"/>
                    <a:pt x="12281" y="17781"/>
                    <a:pt x="11316" y="19324"/>
                  </a:cubicBezTo>
                  <a:cubicBezTo>
                    <a:pt x="10352" y="20867"/>
                    <a:pt x="7652" y="21484"/>
                    <a:pt x="6109" y="21021"/>
                  </a:cubicBezTo>
                  <a:cubicBezTo>
                    <a:pt x="4566" y="20558"/>
                    <a:pt x="4181" y="19015"/>
                    <a:pt x="3795" y="174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9248034" y="5737519"/>
              <a:ext cx="120651" cy="117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7467"/>
                  </a:moveTo>
                  <a:cubicBezTo>
                    <a:pt x="1895" y="7467"/>
                    <a:pt x="3789" y="7467"/>
                    <a:pt x="5684" y="7660"/>
                  </a:cubicBezTo>
                  <a:cubicBezTo>
                    <a:pt x="7579" y="7853"/>
                    <a:pt x="9474" y="8239"/>
                    <a:pt x="10989" y="7082"/>
                  </a:cubicBezTo>
                  <a:cubicBezTo>
                    <a:pt x="12505" y="5924"/>
                    <a:pt x="13642" y="3224"/>
                    <a:pt x="13263" y="1682"/>
                  </a:cubicBezTo>
                  <a:cubicBezTo>
                    <a:pt x="12884" y="139"/>
                    <a:pt x="10989" y="-247"/>
                    <a:pt x="9284" y="139"/>
                  </a:cubicBezTo>
                  <a:cubicBezTo>
                    <a:pt x="7579" y="524"/>
                    <a:pt x="6063" y="1682"/>
                    <a:pt x="4547" y="3996"/>
                  </a:cubicBezTo>
                  <a:cubicBezTo>
                    <a:pt x="3032" y="6310"/>
                    <a:pt x="1516" y="9782"/>
                    <a:pt x="2463" y="12867"/>
                  </a:cubicBezTo>
                  <a:cubicBezTo>
                    <a:pt x="3411" y="15953"/>
                    <a:pt x="6821" y="18653"/>
                    <a:pt x="10421" y="20003"/>
                  </a:cubicBezTo>
                  <a:cubicBezTo>
                    <a:pt x="14021" y="21353"/>
                    <a:pt x="17811" y="21353"/>
                    <a:pt x="21600" y="213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9430407" y="5754750"/>
              <a:ext cx="135128" cy="95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234" fill="norm" stroke="1" extrusionOk="0">
                  <a:moveTo>
                    <a:pt x="1276" y="8086"/>
                  </a:moveTo>
                  <a:cubicBezTo>
                    <a:pt x="4599" y="7617"/>
                    <a:pt x="7922" y="7147"/>
                    <a:pt x="10082" y="5738"/>
                  </a:cubicBezTo>
                  <a:cubicBezTo>
                    <a:pt x="12242" y="4330"/>
                    <a:pt x="13239" y="1982"/>
                    <a:pt x="12740" y="808"/>
                  </a:cubicBezTo>
                  <a:cubicBezTo>
                    <a:pt x="12242" y="-366"/>
                    <a:pt x="10248" y="-366"/>
                    <a:pt x="7922" y="1512"/>
                  </a:cubicBezTo>
                  <a:cubicBezTo>
                    <a:pt x="5596" y="3391"/>
                    <a:pt x="2937" y="7147"/>
                    <a:pt x="1442" y="10434"/>
                  </a:cubicBezTo>
                  <a:cubicBezTo>
                    <a:pt x="-54" y="13721"/>
                    <a:pt x="-386" y="16538"/>
                    <a:pt x="445" y="18417"/>
                  </a:cubicBezTo>
                  <a:cubicBezTo>
                    <a:pt x="1276" y="20295"/>
                    <a:pt x="3269" y="21234"/>
                    <a:pt x="6925" y="21234"/>
                  </a:cubicBezTo>
                  <a:cubicBezTo>
                    <a:pt x="10580" y="21234"/>
                    <a:pt x="15897" y="20295"/>
                    <a:pt x="21214" y="193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9679834" y="5622221"/>
              <a:ext cx="140169" cy="313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0" h="21183" fill="norm" stroke="1" extrusionOk="0">
                  <a:moveTo>
                    <a:pt x="8452" y="7558"/>
                  </a:moveTo>
                  <a:cubicBezTo>
                    <a:pt x="7200" y="7987"/>
                    <a:pt x="5948" y="8416"/>
                    <a:pt x="4852" y="9918"/>
                  </a:cubicBezTo>
                  <a:cubicBezTo>
                    <a:pt x="3757" y="11420"/>
                    <a:pt x="2817" y="13995"/>
                    <a:pt x="2348" y="15926"/>
                  </a:cubicBezTo>
                  <a:cubicBezTo>
                    <a:pt x="1878" y="17857"/>
                    <a:pt x="1878" y="19144"/>
                    <a:pt x="2035" y="19144"/>
                  </a:cubicBezTo>
                  <a:cubicBezTo>
                    <a:pt x="2191" y="19144"/>
                    <a:pt x="2504" y="17857"/>
                    <a:pt x="3287" y="14996"/>
                  </a:cubicBezTo>
                  <a:cubicBezTo>
                    <a:pt x="4070" y="12135"/>
                    <a:pt x="5322" y="7701"/>
                    <a:pt x="6261" y="4983"/>
                  </a:cubicBezTo>
                  <a:cubicBezTo>
                    <a:pt x="7200" y="2265"/>
                    <a:pt x="7826" y="1264"/>
                    <a:pt x="8922" y="620"/>
                  </a:cubicBezTo>
                  <a:cubicBezTo>
                    <a:pt x="10017" y="-24"/>
                    <a:pt x="11583" y="-310"/>
                    <a:pt x="13461" y="477"/>
                  </a:cubicBezTo>
                  <a:cubicBezTo>
                    <a:pt x="15339" y="1264"/>
                    <a:pt x="17530" y="3123"/>
                    <a:pt x="19096" y="6056"/>
                  </a:cubicBezTo>
                  <a:cubicBezTo>
                    <a:pt x="20661" y="8988"/>
                    <a:pt x="21600" y="12993"/>
                    <a:pt x="19565" y="15711"/>
                  </a:cubicBezTo>
                  <a:cubicBezTo>
                    <a:pt x="17530" y="18429"/>
                    <a:pt x="12522" y="19860"/>
                    <a:pt x="9235" y="20575"/>
                  </a:cubicBezTo>
                  <a:cubicBezTo>
                    <a:pt x="5948" y="21290"/>
                    <a:pt x="4383" y="21290"/>
                    <a:pt x="3130" y="21004"/>
                  </a:cubicBezTo>
                  <a:cubicBezTo>
                    <a:pt x="1878" y="20718"/>
                    <a:pt x="939" y="20146"/>
                    <a:pt x="0" y="195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9844934" y="5924550"/>
              <a:ext cx="127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9921134" y="5664200"/>
              <a:ext cx="75766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6" h="21600" fill="norm" stroke="1" extrusionOk="0">
                  <a:moveTo>
                    <a:pt x="1751" y="0"/>
                  </a:moveTo>
                  <a:cubicBezTo>
                    <a:pt x="4670" y="144"/>
                    <a:pt x="7589" y="288"/>
                    <a:pt x="10508" y="1152"/>
                  </a:cubicBezTo>
                  <a:cubicBezTo>
                    <a:pt x="13427" y="2016"/>
                    <a:pt x="16346" y="3600"/>
                    <a:pt x="18389" y="6264"/>
                  </a:cubicBezTo>
                  <a:cubicBezTo>
                    <a:pt x="20432" y="8928"/>
                    <a:pt x="21600" y="12672"/>
                    <a:pt x="20432" y="15336"/>
                  </a:cubicBezTo>
                  <a:cubicBezTo>
                    <a:pt x="19265" y="18000"/>
                    <a:pt x="15762" y="19584"/>
                    <a:pt x="11968" y="20448"/>
                  </a:cubicBezTo>
                  <a:cubicBezTo>
                    <a:pt x="8173" y="21312"/>
                    <a:pt x="4086" y="21456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9952884" y="5581650"/>
              <a:ext cx="169609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5" h="21600" fill="norm" stroke="1" extrusionOk="0">
                  <a:moveTo>
                    <a:pt x="13114" y="0"/>
                  </a:moveTo>
                  <a:cubicBezTo>
                    <a:pt x="15429" y="2005"/>
                    <a:pt x="17743" y="4010"/>
                    <a:pt x="19286" y="6289"/>
                  </a:cubicBezTo>
                  <a:cubicBezTo>
                    <a:pt x="20829" y="8567"/>
                    <a:pt x="21600" y="11119"/>
                    <a:pt x="18257" y="13716"/>
                  </a:cubicBezTo>
                  <a:cubicBezTo>
                    <a:pt x="14914" y="16314"/>
                    <a:pt x="7457" y="1895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6822334" y="6127750"/>
              <a:ext cx="27686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4" y="1800"/>
                    <a:pt x="1189" y="3600"/>
                    <a:pt x="1767" y="4800"/>
                  </a:cubicBezTo>
                  <a:cubicBezTo>
                    <a:pt x="2345" y="6000"/>
                    <a:pt x="2906" y="6600"/>
                    <a:pt x="3509" y="6600"/>
                  </a:cubicBezTo>
                  <a:cubicBezTo>
                    <a:pt x="4112" y="6600"/>
                    <a:pt x="4756" y="6000"/>
                    <a:pt x="5441" y="5400"/>
                  </a:cubicBezTo>
                  <a:cubicBezTo>
                    <a:pt x="6127" y="4800"/>
                    <a:pt x="6853" y="4200"/>
                    <a:pt x="7481" y="3900"/>
                  </a:cubicBezTo>
                  <a:cubicBezTo>
                    <a:pt x="8108" y="3600"/>
                    <a:pt x="8637" y="3600"/>
                    <a:pt x="9198" y="3300"/>
                  </a:cubicBezTo>
                  <a:cubicBezTo>
                    <a:pt x="9760" y="3000"/>
                    <a:pt x="10354" y="2400"/>
                    <a:pt x="10932" y="2100"/>
                  </a:cubicBezTo>
                  <a:cubicBezTo>
                    <a:pt x="11510" y="1800"/>
                    <a:pt x="12072" y="1800"/>
                    <a:pt x="12683" y="1800"/>
                  </a:cubicBezTo>
                  <a:cubicBezTo>
                    <a:pt x="13294" y="1800"/>
                    <a:pt x="13954" y="1800"/>
                    <a:pt x="14557" y="2400"/>
                  </a:cubicBezTo>
                  <a:cubicBezTo>
                    <a:pt x="15160" y="3000"/>
                    <a:pt x="15705" y="4200"/>
                    <a:pt x="16332" y="6000"/>
                  </a:cubicBezTo>
                  <a:cubicBezTo>
                    <a:pt x="16960" y="7800"/>
                    <a:pt x="17670" y="10200"/>
                    <a:pt x="18347" y="12000"/>
                  </a:cubicBezTo>
                  <a:cubicBezTo>
                    <a:pt x="19024" y="13800"/>
                    <a:pt x="19668" y="15000"/>
                    <a:pt x="20205" y="16500"/>
                  </a:cubicBezTo>
                  <a:cubicBezTo>
                    <a:pt x="20741" y="18000"/>
                    <a:pt x="21171" y="19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7444634" y="6232400"/>
              <a:ext cx="143934" cy="37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20965" y="3787"/>
                  </a:moveTo>
                  <a:cubicBezTo>
                    <a:pt x="21282" y="3187"/>
                    <a:pt x="21600" y="2587"/>
                    <a:pt x="21600" y="1867"/>
                  </a:cubicBezTo>
                  <a:cubicBezTo>
                    <a:pt x="21600" y="1147"/>
                    <a:pt x="21282" y="307"/>
                    <a:pt x="19376" y="67"/>
                  </a:cubicBezTo>
                  <a:cubicBezTo>
                    <a:pt x="17471" y="-173"/>
                    <a:pt x="13976" y="187"/>
                    <a:pt x="11118" y="1867"/>
                  </a:cubicBezTo>
                  <a:cubicBezTo>
                    <a:pt x="8259" y="3547"/>
                    <a:pt x="6035" y="6547"/>
                    <a:pt x="4924" y="9787"/>
                  </a:cubicBezTo>
                  <a:cubicBezTo>
                    <a:pt x="3812" y="13027"/>
                    <a:pt x="3812" y="16507"/>
                    <a:pt x="3176" y="18487"/>
                  </a:cubicBezTo>
                  <a:cubicBezTo>
                    <a:pt x="2541" y="20467"/>
                    <a:pt x="1271" y="20947"/>
                    <a:pt x="0" y="214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7368434" y="6467656"/>
              <a:ext cx="241301" cy="47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0" fill="norm" stroke="1" extrusionOk="0">
                  <a:moveTo>
                    <a:pt x="0" y="21050"/>
                  </a:moveTo>
                  <a:cubicBezTo>
                    <a:pt x="379" y="16354"/>
                    <a:pt x="758" y="11659"/>
                    <a:pt x="3411" y="7902"/>
                  </a:cubicBezTo>
                  <a:cubicBezTo>
                    <a:pt x="6063" y="4146"/>
                    <a:pt x="10989" y="1328"/>
                    <a:pt x="14400" y="389"/>
                  </a:cubicBezTo>
                  <a:cubicBezTo>
                    <a:pt x="17811" y="-550"/>
                    <a:pt x="19705" y="389"/>
                    <a:pt x="21600" y="132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7624592" y="6311900"/>
              <a:ext cx="181993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7" h="21600" fill="norm" stroke="1" extrusionOk="0">
                  <a:moveTo>
                    <a:pt x="20867" y="0"/>
                  </a:moveTo>
                  <a:cubicBezTo>
                    <a:pt x="18197" y="133"/>
                    <a:pt x="15528" y="267"/>
                    <a:pt x="12251" y="1667"/>
                  </a:cubicBezTo>
                  <a:cubicBezTo>
                    <a:pt x="8975" y="3067"/>
                    <a:pt x="5092" y="5733"/>
                    <a:pt x="2665" y="8600"/>
                  </a:cubicBezTo>
                  <a:cubicBezTo>
                    <a:pt x="238" y="11467"/>
                    <a:pt x="-733" y="14533"/>
                    <a:pt x="602" y="16733"/>
                  </a:cubicBezTo>
                  <a:cubicBezTo>
                    <a:pt x="1937" y="18933"/>
                    <a:pt x="5577" y="20267"/>
                    <a:pt x="921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7806502" y="6392927"/>
              <a:ext cx="165183" cy="208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323" fill="norm" stroke="1" extrusionOk="0">
                  <a:moveTo>
                    <a:pt x="12970" y="5339"/>
                  </a:moveTo>
                  <a:cubicBezTo>
                    <a:pt x="12970" y="3827"/>
                    <a:pt x="12970" y="2315"/>
                    <a:pt x="12295" y="1559"/>
                  </a:cubicBezTo>
                  <a:cubicBezTo>
                    <a:pt x="11620" y="803"/>
                    <a:pt x="10270" y="803"/>
                    <a:pt x="8515" y="1883"/>
                  </a:cubicBezTo>
                  <a:cubicBezTo>
                    <a:pt x="6760" y="2963"/>
                    <a:pt x="4600" y="5123"/>
                    <a:pt x="2980" y="8255"/>
                  </a:cubicBezTo>
                  <a:cubicBezTo>
                    <a:pt x="1360" y="11387"/>
                    <a:pt x="280" y="15491"/>
                    <a:pt x="145" y="17975"/>
                  </a:cubicBezTo>
                  <a:cubicBezTo>
                    <a:pt x="10" y="20459"/>
                    <a:pt x="820" y="21323"/>
                    <a:pt x="3520" y="21323"/>
                  </a:cubicBezTo>
                  <a:cubicBezTo>
                    <a:pt x="6220" y="21323"/>
                    <a:pt x="10810" y="20459"/>
                    <a:pt x="13780" y="17543"/>
                  </a:cubicBezTo>
                  <a:cubicBezTo>
                    <a:pt x="16750" y="14627"/>
                    <a:pt x="18100" y="9659"/>
                    <a:pt x="17560" y="6311"/>
                  </a:cubicBezTo>
                  <a:cubicBezTo>
                    <a:pt x="17020" y="2963"/>
                    <a:pt x="14590" y="1235"/>
                    <a:pt x="11890" y="479"/>
                  </a:cubicBezTo>
                  <a:cubicBezTo>
                    <a:pt x="9190" y="-277"/>
                    <a:pt x="6220" y="-61"/>
                    <a:pt x="4195" y="587"/>
                  </a:cubicBezTo>
                  <a:cubicBezTo>
                    <a:pt x="2170" y="1235"/>
                    <a:pt x="1090" y="2315"/>
                    <a:pt x="415" y="3503"/>
                  </a:cubicBezTo>
                  <a:cubicBezTo>
                    <a:pt x="-260" y="4691"/>
                    <a:pt x="-530" y="5987"/>
                    <a:pt x="2980" y="7283"/>
                  </a:cubicBezTo>
                  <a:cubicBezTo>
                    <a:pt x="6490" y="8579"/>
                    <a:pt x="13780" y="9875"/>
                    <a:pt x="21070" y="1117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8041534" y="6389314"/>
              <a:ext cx="152401" cy="223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2" fill="norm" stroke="1" extrusionOk="0">
                  <a:moveTo>
                    <a:pt x="4500" y="4123"/>
                  </a:moveTo>
                  <a:cubicBezTo>
                    <a:pt x="3000" y="7959"/>
                    <a:pt x="1500" y="11794"/>
                    <a:pt x="750" y="14318"/>
                  </a:cubicBezTo>
                  <a:cubicBezTo>
                    <a:pt x="0" y="16841"/>
                    <a:pt x="0" y="18052"/>
                    <a:pt x="0" y="19162"/>
                  </a:cubicBezTo>
                  <a:cubicBezTo>
                    <a:pt x="0" y="20273"/>
                    <a:pt x="0" y="21282"/>
                    <a:pt x="0" y="21282"/>
                  </a:cubicBezTo>
                  <a:cubicBezTo>
                    <a:pt x="0" y="21282"/>
                    <a:pt x="0" y="20273"/>
                    <a:pt x="450" y="17144"/>
                  </a:cubicBezTo>
                  <a:cubicBezTo>
                    <a:pt x="900" y="14015"/>
                    <a:pt x="1800" y="8766"/>
                    <a:pt x="3300" y="5435"/>
                  </a:cubicBezTo>
                  <a:cubicBezTo>
                    <a:pt x="4800" y="2104"/>
                    <a:pt x="6900" y="691"/>
                    <a:pt x="9450" y="187"/>
                  </a:cubicBezTo>
                  <a:cubicBezTo>
                    <a:pt x="12000" y="-318"/>
                    <a:pt x="15000" y="86"/>
                    <a:pt x="17100" y="2811"/>
                  </a:cubicBezTo>
                  <a:cubicBezTo>
                    <a:pt x="19200" y="5536"/>
                    <a:pt x="20400" y="10583"/>
                    <a:pt x="21000" y="13813"/>
                  </a:cubicBezTo>
                  <a:cubicBezTo>
                    <a:pt x="21600" y="17043"/>
                    <a:pt x="21600" y="18456"/>
                    <a:pt x="21600" y="198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8299958" y="6452326"/>
              <a:ext cx="122577" cy="175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336" fill="norm" stroke="1" extrusionOk="0">
                  <a:moveTo>
                    <a:pt x="21201" y="2998"/>
                  </a:moveTo>
                  <a:cubicBezTo>
                    <a:pt x="19737" y="1969"/>
                    <a:pt x="18272" y="941"/>
                    <a:pt x="15526" y="426"/>
                  </a:cubicBezTo>
                  <a:cubicBezTo>
                    <a:pt x="12781" y="-88"/>
                    <a:pt x="8754" y="-88"/>
                    <a:pt x="5825" y="169"/>
                  </a:cubicBezTo>
                  <a:cubicBezTo>
                    <a:pt x="2896" y="426"/>
                    <a:pt x="1065" y="941"/>
                    <a:pt x="333" y="2098"/>
                  </a:cubicBezTo>
                  <a:cubicBezTo>
                    <a:pt x="-399" y="3255"/>
                    <a:pt x="-33" y="5055"/>
                    <a:pt x="2530" y="7626"/>
                  </a:cubicBezTo>
                  <a:cubicBezTo>
                    <a:pt x="5093" y="10198"/>
                    <a:pt x="9852" y="13541"/>
                    <a:pt x="12048" y="15983"/>
                  </a:cubicBezTo>
                  <a:cubicBezTo>
                    <a:pt x="14245" y="18426"/>
                    <a:pt x="13879" y="19969"/>
                    <a:pt x="12232" y="20741"/>
                  </a:cubicBezTo>
                  <a:cubicBezTo>
                    <a:pt x="10584" y="21512"/>
                    <a:pt x="7655" y="21512"/>
                    <a:pt x="5825" y="20869"/>
                  </a:cubicBezTo>
                  <a:cubicBezTo>
                    <a:pt x="3994" y="20226"/>
                    <a:pt x="3262" y="18941"/>
                    <a:pt x="2530" y="176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8390784" y="6480518"/>
              <a:ext cx="139701" cy="148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4971"/>
                  </a:moveTo>
                  <a:cubicBezTo>
                    <a:pt x="3273" y="5579"/>
                    <a:pt x="6545" y="6188"/>
                    <a:pt x="9818" y="6492"/>
                  </a:cubicBezTo>
                  <a:cubicBezTo>
                    <a:pt x="13091" y="6796"/>
                    <a:pt x="16364" y="6796"/>
                    <a:pt x="18164" y="6036"/>
                  </a:cubicBezTo>
                  <a:cubicBezTo>
                    <a:pt x="19964" y="5275"/>
                    <a:pt x="20291" y="3754"/>
                    <a:pt x="19800" y="2537"/>
                  </a:cubicBezTo>
                  <a:cubicBezTo>
                    <a:pt x="19309" y="1320"/>
                    <a:pt x="18000" y="407"/>
                    <a:pt x="16527" y="103"/>
                  </a:cubicBezTo>
                  <a:cubicBezTo>
                    <a:pt x="15055" y="-201"/>
                    <a:pt x="13418" y="103"/>
                    <a:pt x="11291" y="1929"/>
                  </a:cubicBezTo>
                  <a:cubicBezTo>
                    <a:pt x="9164" y="3754"/>
                    <a:pt x="6545" y="7100"/>
                    <a:pt x="6055" y="10447"/>
                  </a:cubicBezTo>
                  <a:cubicBezTo>
                    <a:pt x="5564" y="13793"/>
                    <a:pt x="7200" y="17140"/>
                    <a:pt x="10145" y="18965"/>
                  </a:cubicBezTo>
                  <a:cubicBezTo>
                    <a:pt x="13091" y="20791"/>
                    <a:pt x="17345" y="21095"/>
                    <a:pt x="21600" y="213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8599615" y="6491523"/>
              <a:ext cx="159470" cy="163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361" fill="norm" stroke="1" extrusionOk="0">
                  <a:moveTo>
                    <a:pt x="1778" y="6407"/>
                  </a:moveTo>
                  <a:cubicBezTo>
                    <a:pt x="4864" y="6684"/>
                    <a:pt x="7950" y="6961"/>
                    <a:pt x="10053" y="6684"/>
                  </a:cubicBezTo>
                  <a:cubicBezTo>
                    <a:pt x="12157" y="6407"/>
                    <a:pt x="13279" y="5576"/>
                    <a:pt x="13981" y="4330"/>
                  </a:cubicBezTo>
                  <a:cubicBezTo>
                    <a:pt x="14682" y="3084"/>
                    <a:pt x="14963" y="1423"/>
                    <a:pt x="14402" y="592"/>
                  </a:cubicBezTo>
                  <a:cubicBezTo>
                    <a:pt x="13840" y="-239"/>
                    <a:pt x="12438" y="-239"/>
                    <a:pt x="9913" y="869"/>
                  </a:cubicBezTo>
                  <a:cubicBezTo>
                    <a:pt x="7389" y="1976"/>
                    <a:pt x="3742" y="4192"/>
                    <a:pt x="1778" y="6684"/>
                  </a:cubicBezTo>
                  <a:cubicBezTo>
                    <a:pt x="-185" y="9176"/>
                    <a:pt x="-466" y="11946"/>
                    <a:pt x="656" y="14299"/>
                  </a:cubicBezTo>
                  <a:cubicBezTo>
                    <a:pt x="1778" y="16653"/>
                    <a:pt x="4303" y="18592"/>
                    <a:pt x="7950" y="19699"/>
                  </a:cubicBezTo>
                  <a:cubicBezTo>
                    <a:pt x="11596" y="20807"/>
                    <a:pt x="16365" y="21084"/>
                    <a:pt x="21134" y="213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8981334" y="6407927"/>
              <a:ext cx="148927" cy="354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299" fill="norm" stroke="1" extrusionOk="0">
                  <a:moveTo>
                    <a:pt x="6300" y="6433"/>
                  </a:moveTo>
                  <a:cubicBezTo>
                    <a:pt x="5100" y="6814"/>
                    <a:pt x="3900" y="7195"/>
                    <a:pt x="3300" y="8720"/>
                  </a:cubicBezTo>
                  <a:cubicBezTo>
                    <a:pt x="2700" y="10245"/>
                    <a:pt x="2700" y="12913"/>
                    <a:pt x="2700" y="14565"/>
                  </a:cubicBezTo>
                  <a:cubicBezTo>
                    <a:pt x="2700" y="16217"/>
                    <a:pt x="2700" y="16852"/>
                    <a:pt x="2850" y="16852"/>
                  </a:cubicBezTo>
                  <a:cubicBezTo>
                    <a:pt x="3000" y="16852"/>
                    <a:pt x="3300" y="16217"/>
                    <a:pt x="4200" y="13803"/>
                  </a:cubicBezTo>
                  <a:cubicBezTo>
                    <a:pt x="5100" y="11388"/>
                    <a:pt x="6600" y="7195"/>
                    <a:pt x="7650" y="4718"/>
                  </a:cubicBezTo>
                  <a:cubicBezTo>
                    <a:pt x="8700" y="2240"/>
                    <a:pt x="9300" y="1478"/>
                    <a:pt x="10050" y="843"/>
                  </a:cubicBezTo>
                  <a:cubicBezTo>
                    <a:pt x="10800" y="207"/>
                    <a:pt x="11700" y="-301"/>
                    <a:pt x="13650" y="207"/>
                  </a:cubicBezTo>
                  <a:cubicBezTo>
                    <a:pt x="15600" y="715"/>
                    <a:pt x="18600" y="2240"/>
                    <a:pt x="20100" y="4591"/>
                  </a:cubicBezTo>
                  <a:cubicBezTo>
                    <a:pt x="21600" y="6941"/>
                    <a:pt x="21600" y="10118"/>
                    <a:pt x="18900" y="12532"/>
                  </a:cubicBezTo>
                  <a:cubicBezTo>
                    <a:pt x="16200" y="14946"/>
                    <a:pt x="10800" y="16598"/>
                    <a:pt x="7200" y="17932"/>
                  </a:cubicBezTo>
                  <a:cubicBezTo>
                    <a:pt x="3600" y="19266"/>
                    <a:pt x="1800" y="20283"/>
                    <a:pt x="0" y="212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9159134" y="6705600"/>
              <a:ext cx="254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400"/>
                    <a:pt x="3600" y="10800"/>
                    <a:pt x="7200" y="14400"/>
                  </a:cubicBezTo>
                  <a:cubicBezTo>
                    <a:pt x="10800" y="18000"/>
                    <a:pt x="16200" y="19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9178184" y="6407150"/>
              <a:ext cx="163108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10530" y="0"/>
                  </a:moveTo>
                  <a:cubicBezTo>
                    <a:pt x="13500" y="926"/>
                    <a:pt x="16470" y="1851"/>
                    <a:pt x="18495" y="3806"/>
                  </a:cubicBezTo>
                  <a:cubicBezTo>
                    <a:pt x="20520" y="5760"/>
                    <a:pt x="21600" y="8743"/>
                    <a:pt x="20115" y="11469"/>
                  </a:cubicBezTo>
                  <a:cubicBezTo>
                    <a:pt x="18630" y="14194"/>
                    <a:pt x="14580" y="16663"/>
                    <a:pt x="10800" y="18309"/>
                  </a:cubicBezTo>
                  <a:cubicBezTo>
                    <a:pt x="7020" y="19954"/>
                    <a:pt x="3510" y="2077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668" name="Line Shape" descr="Line Shape"/>
            <p:cNvPicPr>
              <a:picLocks noChangeAspect="0"/>
            </p:cNvPicPr>
            <p:nvPr/>
          </p:nvPicPr>
          <p:blipFill>
            <a:blip r:embed="rId41">
              <a:extLst/>
            </a:blip>
            <a:stretch>
              <a:fillRect/>
            </a:stretch>
          </p:blipFill>
          <p:spPr>
            <a:xfrm>
              <a:off x="3838560" y="5979255"/>
              <a:ext cx="132625" cy="1545496"/>
            </a:xfrm>
            <a:prstGeom prst="rect">
              <a:avLst/>
            </a:prstGeom>
            <a:effectLst/>
          </p:spPr>
        </p:pic>
        <p:pic>
          <p:nvPicPr>
            <p:cNvPr id="670" name="Line Shape" descr="Line Shape"/>
            <p:cNvPicPr>
              <a:picLocks noChangeAspect="0"/>
            </p:cNvPicPr>
            <p:nvPr/>
          </p:nvPicPr>
          <p:blipFill>
            <a:blip r:embed="rId42">
              <a:extLst/>
            </a:blip>
            <a:stretch>
              <a:fillRect/>
            </a:stretch>
          </p:blipFill>
          <p:spPr>
            <a:xfrm>
              <a:off x="3912300" y="5861050"/>
              <a:ext cx="2160735" cy="176579"/>
            </a:xfrm>
            <a:prstGeom prst="rect">
              <a:avLst/>
            </a:prstGeom>
            <a:effectLst/>
          </p:spPr>
        </p:pic>
        <p:pic>
          <p:nvPicPr>
            <p:cNvPr id="672" name="Line Shape" descr="Line Shape"/>
            <p:cNvPicPr>
              <a:picLocks noChangeAspect="0"/>
            </p:cNvPicPr>
            <p:nvPr/>
          </p:nvPicPr>
          <p:blipFill>
            <a:blip r:embed="rId43">
              <a:extLst/>
            </a:blip>
            <a:stretch>
              <a:fillRect/>
            </a:stretch>
          </p:blipFill>
          <p:spPr>
            <a:xfrm>
              <a:off x="4132839" y="6046482"/>
              <a:ext cx="125448" cy="315737"/>
            </a:xfrm>
            <a:prstGeom prst="rect">
              <a:avLst/>
            </a:prstGeom>
            <a:effectLst/>
          </p:spPr>
        </p:pic>
        <p:pic>
          <p:nvPicPr>
            <p:cNvPr id="674" name="Line Shape" descr="Line Shape"/>
            <p:cNvPicPr>
              <a:picLocks noChangeAspect="0"/>
            </p:cNvPicPr>
            <p:nvPr/>
          </p:nvPicPr>
          <p:blipFill>
            <a:blip r:embed="rId44">
              <a:extLst/>
            </a:blip>
            <a:stretch>
              <a:fillRect/>
            </a:stretch>
          </p:blipFill>
          <p:spPr>
            <a:xfrm>
              <a:off x="4218834" y="6197600"/>
              <a:ext cx="196851" cy="196835"/>
            </a:xfrm>
            <a:prstGeom prst="rect">
              <a:avLst/>
            </a:prstGeom>
            <a:effectLst/>
          </p:spPr>
        </p:pic>
        <p:pic>
          <p:nvPicPr>
            <p:cNvPr id="676" name="Line Shape" descr="Line Shape"/>
            <p:cNvPicPr>
              <a:picLocks noChangeAspect="0"/>
            </p:cNvPicPr>
            <p:nvPr/>
          </p:nvPicPr>
          <p:blipFill>
            <a:blip r:embed="rId45">
              <a:extLst/>
            </a:blip>
            <a:stretch>
              <a:fillRect/>
            </a:stretch>
          </p:blipFill>
          <p:spPr>
            <a:xfrm>
              <a:off x="4445171" y="6128698"/>
              <a:ext cx="205464" cy="244057"/>
            </a:xfrm>
            <a:prstGeom prst="rect">
              <a:avLst/>
            </a:prstGeom>
            <a:effectLst/>
          </p:spPr>
        </p:pic>
        <p:pic>
          <p:nvPicPr>
            <p:cNvPr id="678" name="Line Shape" descr="Line Shape"/>
            <p:cNvPicPr>
              <a:picLocks noChangeAspect="0"/>
            </p:cNvPicPr>
            <p:nvPr/>
          </p:nvPicPr>
          <p:blipFill>
            <a:blip r:embed="rId46">
              <a:extLst/>
            </a:blip>
            <a:stretch>
              <a:fillRect/>
            </a:stretch>
          </p:blipFill>
          <p:spPr>
            <a:xfrm>
              <a:off x="4619495" y="6102341"/>
              <a:ext cx="177190" cy="268826"/>
            </a:xfrm>
            <a:prstGeom prst="rect">
              <a:avLst/>
            </a:prstGeom>
            <a:effectLst/>
          </p:spPr>
        </p:pic>
        <p:pic>
          <p:nvPicPr>
            <p:cNvPr id="680" name="Line Shape" descr="Line Shape"/>
            <p:cNvPicPr>
              <a:picLocks noChangeAspect="0"/>
            </p:cNvPicPr>
            <p:nvPr/>
          </p:nvPicPr>
          <p:blipFill>
            <a:blip r:embed="rId47">
              <a:extLst/>
            </a:blip>
            <a:stretch>
              <a:fillRect/>
            </a:stretch>
          </p:blipFill>
          <p:spPr>
            <a:xfrm>
              <a:off x="4625234" y="6184900"/>
              <a:ext cx="279401" cy="88900"/>
            </a:xfrm>
            <a:prstGeom prst="rect">
              <a:avLst/>
            </a:prstGeom>
            <a:effectLst/>
          </p:spPr>
        </p:pic>
        <p:pic>
          <p:nvPicPr>
            <p:cNvPr id="682" name="Line Shape" descr="Line Shape"/>
            <p:cNvPicPr>
              <a:picLocks noChangeAspect="0"/>
            </p:cNvPicPr>
            <p:nvPr/>
          </p:nvPicPr>
          <p:blipFill>
            <a:blip r:embed="rId48">
              <a:extLst/>
            </a:blip>
            <a:stretch>
              <a:fillRect/>
            </a:stretch>
          </p:blipFill>
          <p:spPr>
            <a:xfrm>
              <a:off x="4958353" y="5988050"/>
              <a:ext cx="66932" cy="533400"/>
            </a:xfrm>
            <a:prstGeom prst="rect">
              <a:avLst/>
            </a:prstGeom>
            <a:effectLst/>
          </p:spPr>
        </p:pic>
        <p:pic>
          <p:nvPicPr>
            <p:cNvPr id="684" name="Line Shape" descr="Line Shape"/>
            <p:cNvPicPr>
              <a:picLocks noChangeAspect="0"/>
            </p:cNvPicPr>
            <p:nvPr/>
          </p:nvPicPr>
          <p:blipFill>
            <a:blip r:embed="rId49">
              <a:extLst/>
            </a:blip>
            <a:stretch>
              <a:fillRect/>
            </a:stretch>
          </p:blipFill>
          <p:spPr>
            <a:xfrm>
              <a:off x="5102018" y="6080037"/>
              <a:ext cx="140299" cy="351997"/>
            </a:xfrm>
            <a:prstGeom prst="rect">
              <a:avLst/>
            </a:prstGeom>
            <a:effectLst/>
          </p:spPr>
        </p:pic>
        <p:pic>
          <p:nvPicPr>
            <p:cNvPr id="686" name="Line Shape" descr="Line Shape"/>
            <p:cNvPicPr>
              <a:picLocks noChangeAspect="0"/>
            </p:cNvPicPr>
            <p:nvPr/>
          </p:nvPicPr>
          <p:blipFill>
            <a:blip r:embed="rId50">
              <a:extLst/>
            </a:blip>
            <a:stretch>
              <a:fillRect/>
            </a:stretch>
          </p:blipFill>
          <p:spPr>
            <a:xfrm>
              <a:off x="5222134" y="6051550"/>
              <a:ext cx="200234" cy="469900"/>
            </a:xfrm>
            <a:prstGeom prst="rect">
              <a:avLst/>
            </a:prstGeom>
            <a:effectLst/>
          </p:spPr>
        </p:pic>
        <p:pic>
          <p:nvPicPr>
            <p:cNvPr id="688" name="Line Shape" descr="Line Shape"/>
            <p:cNvPicPr>
              <a:picLocks noChangeAspect="0"/>
            </p:cNvPicPr>
            <p:nvPr/>
          </p:nvPicPr>
          <p:blipFill>
            <a:blip r:embed="rId51">
              <a:extLst/>
            </a:blip>
            <a:stretch>
              <a:fillRect/>
            </a:stretch>
          </p:blipFill>
          <p:spPr>
            <a:xfrm>
              <a:off x="3977534" y="6759485"/>
              <a:ext cx="203201" cy="47715"/>
            </a:xfrm>
            <a:prstGeom prst="rect">
              <a:avLst/>
            </a:prstGeom>
            <a:effectLst/>
          </p:spPr>
        </p:pic>
        <p:pic>
          <p:nvPicPr>
            <p:cNvPr id="690" name="Line Line" descr="Line Line"/>
            <p:cNvPicPr>
              <a:picLocks noChangeAspect="0"/>
            </p:cNvPicPr>
            <p:nvPr/>
          </p:nvPicPr>
          <p:blipFill>
            <a:blip r:embed="rId52">
              <a:extLst/>
            </a:blip>
            <a:stretch>
              <a:fillRect/>
            </a:stretch>
          </p:blipFill>
          <p:spPr>
            <a:xfrm>
              <a:off x="4028334" y="6832600"/>
              <a:ext cx="171451" cy="44450"/>
            </a:xfrm>
            <a:prstGeom prst="rect">
              <a:avLst/>
            </a:prstGeom>
            <a:effectLst/>
          </p:spPr>
        </p:pic>
        <p:pic>
          <p:nvPicPr>
            <p:cNvPr id="692" name="Line Shape" descr="Line Shape"/>
            <p:cNvPicPr>
              <a:picLocks noChangeAspect="0"/>
            </p:cNvPicPr>
            <p:nvPr/>
          </p:nvPicPr>
          <p:blipFill>
            <a:blip r:embed="rId53">
              <a:extLst/>
            </a:blip>
            <a:stretch>
              <a:fillRect/>
            </a:stretch>
          </p:blipFill>
          <p:spPr>
            <a:xfrm>
              <a:off x="4261167" y="6593699"/>
              <a:ext cx="104811" cy="342618"/>
            </a:xfrm>
            <a:prstGeom prst="rect">
              <a:avLst/>
            </a:prstGeom>
            <a:effectLst/>
          </p:spPr>
        </p:pic>
        <p:pic>
          <p:nvPicPr>
            <p:cNvPr id="694" name="Line Shape" descr="Line Shape"/>
            <p:cNvPicPr>
              <a:picLocks noChangeAspect="0"/>
            </p:cNvPicPr>
            <p:nvPr/>
          </p:nvPicPr>
          <p:blipFill>
            <a:blip r:embed="rId54">
              <a:extLst/>
            </a:blip>
            <a:stretch>
              <a:fillRect/>
            </a:stretch>
          </p:blipFill>
          <p:spPr>
            <a:xfrm>
              <a:off x="4371234" y="6711950"/>
              <a:ext cx="171451" cy="196859"/>
            </a:xfrm>
            <a:prstGeom prst="rect">
              <a:avLst/>
            </a:prstGeom>
            <a:effectLst/>
          </p:spPr>
        </p:pic>
        <p:pic>
          <p:nvPicPr>
            <p:cNvPr id="696" name="Line Shape" descr="Line Shape"/>
            <p:cNvPicPr>
              <a:picLocks noChangeAspect="0"/>
            </p:cNvPicPr>
            <p:nvPr/>
          </p:nvPicPr>
          <p:blipFill>
            <a:blip r:embed="rId55">
              <a:extLst/>
            </a:blip>
            <a:stretch>
              <a:fillRect/>
            </a:stretch>
          </p:blipFill>
          <p:spPr>
            <a:xfrm>
              <a:off x="4557743" y="6615248"/>
              <a:ext cx="137342" cy="284340"/>
            </a:xfrm>
            <a:prstGeom prst="rect">
              <a:avLst/>
            </a:prstGeom>
            <a:effectLst/>
          </p:spPr>
        </p:pic>
        <p:pic>
          <p:nvPicPr>
            <p:cNvPr id="698" name="Line Shape" descr="Line Shape"/>
            <p:cNvPicPr>
              <a:picLocks noChangeAspect="0"/>
            </p:cNvPicPr>
            <p:nvPr/>
          </p:nvPicPr>
          <p:blipFill>
            <a:blip r:embed="rId56">
              <a:extLst/>
            </a:blip>
            <a:stretch>
              <a:fillRect/>
            </a:stretch>
          </p:blipFill>
          <p:spPr>
            <a:xfrm>
              <a:off x="4686617" y="6637866"/>
              <a:ext cx="167218" cy="268441"/>
            </a:xfrm>
            <a:prstGeom prst="rect">
              <a:avLst/>
            </a:prstGeom>
            <a:effectLst/>
          </p:spPr>
        </p:pic>
        <p:pic>
          <p:nvPicPr>
            <p:cNvPr id="700" name="Line Shape" descr="Line Shape"/>
            <p:cNvPicPr>
              <a:picLocks noChangeAspect="0"/>
            </p:cNvPicPr>
            <p:nvPr/>
          </p:nvPicPr>
          <p:blipFill>
            <a:blip r:embed="rId57">
              <a:extLst/>
            </a:blip>
            <a:stretch>
              <a:fillRect/>
            </a:stretch>
          </p:blipFill>
          <p:spPr>
            <a:xfrm>
              <a:off x="4726834" y="6769100"/>
              <a:ext cx="171451" cy="25401"/>
            </a:xfrm>
            <a:prstGeom prst="rect">
              <a:avLst/>
            </a:prstGeom>
            <a:effectLst/>
          </p:spPr>
        </p:pic>
        <p:pic>
          <p:nvPicPr>
            <p:cNvPr id="702" name="Line Shape" descr="Line Shape"/>
            <p:cNvPicPr>
              <a:picLocks noChangeAspect="0"/>
            </p:cNvPicPr>
            <p:nvPr/>
          </p:nvPicPr>
          <p:blipFill>
            <a:blip r:embed="rId58">
              <a:extLst/>
            </a:blip>
            <a:stretch>
              <a:fillRect/>
            </a:stretch>
          </p:blipFill>
          <p:spPr>
            <a:xfrm>
              <a:off x="4943097" y="6643571"/>
              <a:ext cx="171088" cy="228261"/>
            </a:xfrm>
            <a:prstGeom prst="rect">
              <a:avLst/>
            </a:prstGeom>
            <a:effectLst/>
          </p:spPr>
        </p:pic>
        <p:pic>
          <p:nvPicPr>
            <p:cNvPr id="704" name="Line Shape" descr="Line Shape"/>
            <p:cNvPicPr>
              <a:picLocks noChangeAspect="0"/>
            </p:cNvPicPr>
            <p:nvPr/>
          </p:nvPicPr>
          <p:blipFill>
            <a:blip r:embed="rId59">
              <a:extLst/>
            </a:blip>
            <a:stretch>
              <a:fillRect/>
            </a:stretch>
          </p:blipFill>
          <p:spPr>
            <a:xfrm>
              <a:off x="5192501" y="6607905"/>
              <a:ext cx="154818" cy="294530"/>
            </a:xfrm>
            <a:prstGeom prst="rect">
              <a:avLst/>
            </a:prstGeom>
            <a:effectLst/>
          </p:spPr>
        </p:pic>
        <p:pic>
          <p:nvPicPr>
            <p:cNvPr id="706" name="Line Shape" descr="Line Shape"/>
            <p:cNvPicPr>
              <a:picLocks noChangeAspect="0"/>
            </p:cNvPicPr>
            <p:nvPr/>
          </p:nvPicPr>
          <p:blipFill>
            <a:blip r:embed="rId60">
              <a:extLst/>
            </a:blip>
            <a:stretch>
              <a:fillRect/>
            </a:stretch>
          </p:blipFill>
          <p:spPr>
            <a:xfrm>
              <a:off x="5279284" y="6635750"/>
              <a:ext cx="175034" cy="387350"/>
            </a:xfrm>
            <a:prstGeom prst="rect">
              <a:avLst/>
            </a:prstGeom>
            <a:effectLst/>
          </p:spPr>
        </p:pic>
        <p:pic>
          <p:nvPicPr>
            <p:cNvPr id="708" name="Line Shape" descr="Line Shape"/>
            <p:cNvPicPr>
              <a:picLocks noChangeAspect="0"/>
            </p:cNvPicPr>
            <p:nvPr/>
          </p:nvPicPr>
          <p:blipFill>
            <a:blip r:embed="rId61">
              <a:extLst/>
            </a:blip>
            <a:stretch>
              <a:fillRect/>
            </a:stretch>
          </p:blipFill>
          <p:spPr>
            <a:xfrm>
              <a:off x="4498234" y="7057749"/>
              <a:ext cx="869951" cy="47902"/>
            </a:xfrm>
            <a:prstGeom prst="rect">
              <a:avLst/>
            </a:prstGeom>
            <a:effectLst/>
          </p:spPr>
        </p:pic>
        <p:pic>
          <p:nvPicPr>
            <p:cNvPr id="710" name="Line Shape" descr="Line Shape"/>
            <p:cNvPicPr>
              <a:picLocks noChangeAspect="0"/>
            </p:cNvPicPr>
            <p:nvPr/>
          </p:nvPicPr>
          <p:blipFill>
            <a:blip r:embed="rId62">
              <a:extLst/>
            </a:blip>
            <a:stretch>
              <a:fillRect/>
            </a:stretch>
          </p:blipFill>
          <p:spPr>
            <a:xfrm>
              <a:off x="4778642" y="7084882"/>
              <a:ext cx="207322" cy="385163"/>
            </a:xfrm>
            <a:prstGeom prst="rect">
              <a:avLst/>
            </a:prstGeom>
            <a:effectLst/>
          </p:spPr>
        </p:pic>
        <p:pic>
          <p:nvPicPr>
            <p:cNvPr id="712" name="Line Shape" descr="Line Shape"/>
            <p:cNvPicPr>
              <a:picLocks noChangeAspect="0"/>
            </p:cNvPicPr>
            <p:nvPr/>
          </p:nvPicPr>
          <p:blipFill>
            <a:blip r:embed="rId63">
              <a:extLst/>
            </a:blip>
            <a:stretch>
              <a:fillRect/>
            </a:stretch>
          </p:blipFill>
          <p:spPr>
            <a:xfrm>
              <a:off x="4904634" y="7194550"/>
              <a:ext cx="273051" cy="218017"/>
            </a:xfrm>
            <a:prstGeom prst="rect">
              <a:avLst/>
            </a:prstGeom>
            <a:effectLst/>
          </p:spPr>
        </p:pic>
        <p:pic>
          <p:nvPicPr>
            <p:cNvPr id="714" name="Line Shape" descr="Line Shape"/>
            <p:cNvPicPr>
              <a:picLocks noChangeAspect="0"/>
            </p:cNvPicPr>
            <p:nvPr/>
          </p:nvPicPr>
          <p:blipFill>
            <a:blip r:embed="rId64">
              <a:extLst/>
            </a:blip>
            <a:stretch>
              <a:fillRect/>
            </a:stretch>
          </p:blipFill>
          <p:spPr>
            <a:xfrm>
              <a:off x="5116875" y="7149291"/>
              <a:ext cx="175110" cy="272158"/>
            </a:xfrm>
            <a:prstGeom prst="rect">
              <a:avLst/>
            </a:prstGeom>
            <a:effectLst/>
          </p:spPr>
        </p:pic>
        <p:pic>
          <p:nvPicPr>
            <p:cNvPr id="716" name="Line Shape" descr="Line Shape"/>
            <p:cNvPicPr>
              <a:picLocks noChangeAspect="0"/>
            </p:cNvPicPr>
            <p:nvPr/>
          </p:nvPicPr>
          <p:blipFill>
            <a:blip r:embed="rId65">
              <a:extLst/>
            </a:blip>
            <a:stretch>
              <a:fillRect/>
            </a:stretch>
          </p:blipFill>
          <p:spPr>
            <a:xfrm>
              <a:off x="5245270" y="7122962"/>
              <a:ext cx="187553" cy="293261"/>
            </a:xfrm>
            <a:prstGeom prst="rect">
              <a:avLst/>
            </a:prstGeom>
            <a:effectLst/>
          </p:spPr>
        </p:pic>
        <p:pic>
          <p:nvPicPr>
            <p:cNvPr id="718" name="Line Shape" descr="Line Shape"/>
            <p:cNvPicPr>
              <a:picLocks noChangeAspect="0"/>
            </p:cNvPicPr>
            <p:nvPr/>
          </p:nvPicPr>
          <p:blipFill>
            <a:blip r:embed="rId66">
              <a:extLst/>
            </a:blip>
            <a:stretch>
              <a:fillRect/>
            </a:stretch>
          </p:blipFill>
          <p:spPr>
            <a:xfrm>
              <a:off x="5336434" y="7099300"/>
              <a:ext cx="210978" cy="400050"/>
            </a:xfrm>
            <a:prstGeom prst="rect">
              <a:avLst/>
            </a:prstGeom>
            <a:effectLst/>
          </p:spPr>
        </p:pic>
        <p:sp>
          <p:nvSpPr>
            <p:cNvPr id="720" name="Line"/>
            <p:cNvSpPr/>
            <p:nvPr/>
          </p:nvSpPr>
          <p:spPr>
            <a:xfrm>
              <a:off x="10238634" y="6252487"/>
              <a:ext cx="317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0" y="12793"/>
                    <a:pt x="0" y="5170"/>
                    <a:pt x="3600" y="1993"/>
                  </a:cubicBezTo>
                  <a:cubicBezTo>
                    <a:pt x="7200" y="-1183"/>
                    <a:pt x="14400" y="88"/>
                    <a:pt x="21600" y="13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10568834" y="4864100"/>
              <a:ext cx="1203413" cy="307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339" fill="norm" stroke="1" extrusionOk="0">
                  <a:moveTo>
                    <a:pt x="0" y="0"/>
                  </a:moveTo>
                  <a:cubicBezTo>
                    <a:pt x="152" y="4408"/>
                    <a:pt x="304" y="8816"/>
                    <a:pt x="645" y="12416"/>
                  </a:cubicBezTo>
                  <a:cubicBezTo>
                    <a:pt x="987" y="16016"/>
                    <a:pt x="1518" y="18808"/>
                    <a:pt x="2373" y="20204"/>
                  </a:cubicBezTo>
                  <a:cubicBezTo>
                    <a:pt x="3227" y="21600"/>
                    <a:pt x="4404" y="21600"/>
                    <a:pt x="5637" y="20792"/>
                  </a:cubicBezTo>
                  <a:cubicBezTo>
                    <a:pt x="6871" y="19984"/>
                    <a:pt x="8162" y="18367"/>
                    <a:pt x="8921" y="17486"/>
                  </a:cubicBezTo>
                  <a:cubicBezTo>
                    <a:pt x="9680" y="16604"/>
                    <a:pt x="9908" y="16457"/>
                    <a:pt x="10041" y="16751"/>
                  </a:cubicBezTo>
                  <a:cubicBezTo>
                    <a:pt x="10174" y="17045"/>
                    <a:pt x="10212" y="17780"/>
                    <a:pt x="10325" y="18294"/>
                  </a:cubicBezTo>
                  <a:cubicBezTo>
                    <a:pt x="10439" y="18808"/>
                    <a:pt x="10629" y="19102"/>
                    <a:pt x="11237" y="19176"/>
                  </a:cubicBezTo>
                  <a:cubicBezTo>
                    <a:pt x="11844" y="19249"/>
                    <a:pt x="12869" y="19102"/>
                    <a:pt x="14217" y="19029"/>
                  </a:cubicBezTo>
                  <a:cubicBezTo>
                    <a:pt x="15564" y="18955"/>
                    <a:pt x="17234" y="18955"/>
                    <a:pt x="18468" y="18808"/>
                  </a:cubicBezTo>
                  <a:cubicBezTo>
                    <a:pt x="19702" y="18661"/>
                    <a:pt x="20499" y="18367"/>
                    <a:pt x="20974" y="18000"/>
                  </a:cubicBezTo>
                  <a:cubicBezTo>
                    <a:pt x="21448" y="17633"/>
                    <a:pt x="21600" y="17192"/>
                    <a:pt x="21581" y="16824"/>
                  </a:cubicBezTo>
                  <a:cubicBezTo>
                    <a:pt x="21562" y="16457"/>
                    <a:pt x="21372" y="16163"/>
                    <a:pt x="21182" y="15943"/>
                  </a:cubicBezTo>
                  <a:cubicBezTo>
                    <a:pt x="20993" y="15722"/>
                    <a:pt x="20803" y="15576"/>
                    <a:pt x="20613" y="154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11222884" y="5107294"/>
              <a:ext cx="25401" cy="487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0" y="1599"/>
                  </a:moveTo>
                  <a:cubicBezTo>
                    <a:pt x="3600" y="851"/>
                    <a:pt x="7200" y="103"/>
                    <a:pt x="9900" y="10"/>
                  </a:cubicBezTo>
                  <a:cubicBezTo>
                    <a:pt x="12600" y="-84"/>
                    <a:pt x="14400" y="477"/>
                    <a:pt x="14400" y="2347"/>
                  </a:cubicBezTo>
                  <a:cubicBezTo>
                    <a:pt x="14400" y="4217"/>
                    <a:pt x="12600" y="7397"/>
                    <a:pt x="10800" y="10295"/>
                  </a:cubicBezTo>
                  <a:cubicBezTo>
                    <a:pt x="9000" y="13194"/>
                    <a:pt x="7200" y="15812"/>
                    <a:pt x="9000" y="17635"/>
                  </a:cubicBezTo>
                  <a:cubicBezTo>
                    <a:pt x="10800" y="19459"/>
                    <a:pt x="16200" y="20487"/>
                    <a:pt x="21600" y="215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11112818" y="5511800"/>
              <a:ext cx="205317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227" y="0"/>
                  </a:moveTo>
                  <a:cubicBezTo>
                    <a:pt x="1113" y="0"/>
                    <a:pt x="0" y="0"/>
                    <a:pt x="0" y="1200"/>
                  </a:cubicBezTo>
                  <a:cubicBezTo>
                    <a:pt x="0" y="2400"/>
                    <a:pt x="1113" y="4800"/>
                    <a:pt x="4342" y="8400"/>
                  </a:cubicBezTo>
                  <a:cubicBezTo>
                    <a:pt x="7571" y="12000"/>
                    <a:pt x="12915" y="16800"/>
                    <a:pt x="16144" y="19200"/>
                  </a:cubicBezTo>
                  <a:cubicBezTo>
                    <a:pt x="19373" y="21600"/>
                    <a:pt x="20487" y="216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11203834" y="5588000"/>
              <a:ext cx="1206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89" y="2571"/>
                    <a:pt x="14779" y="5143"/>
                    <a:pt x="11179" y="8743"/>
                  </a:cubicBezTo>
                  <a:cubicBezTo>
                    <a:pt x="7579" y="12343"/>
                    <a:pt x="3789" y="1697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10638684" y="5733558"/>
              <a:ext cx="133351" cy="432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21600" y="4450"/>
                  </a:moveTo>
                  <a:cubicBezTo>
                    <a:pt x="20914" y="3291"/>
                    <a:pt x="20229" y="2132"/>
                    <a:pt x="19371" y="1341"/>
                  </a:cubicBezTo>
                  <a:cubicBezTo>
                    <a:pt x="18514" y="551"/>
                    <a:pt x="17486" y="130"/>
                    <a:pt x="16114" y="24"/>
                  </a:cubicBezTo>
                  <a:cubicBezTo>
                    <a:pt x="14743" y="-81"/>
                    <a:pt x="13029" y="130"/>
                    <a:pt x="11143" y="1131"/>
                  </a:cubicBezTo>
                  <a:cubicBezTo>
                    <a:pt x="9257" y="2132"/>
                    <a:pt x="7200" y="3923"/>
                    <a:pt x="5829" y="6610"/>
                  </a:cubicBezTo>
                  <a:cubicBezTo>
                    <a:pt x="4457" y="9297"/>
                    <a:pt x="3771" y="12879"/>
                    <a:pt x="2914" y="15513"/>
                  </a:cubicBezTo>
                  <a:cubicBezTo>
                    <a:pt x="2057" y="18147"/>
                    <a:pt x="1029" y="19833"/>
                    <a:pt x="0" y="2151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10543434" y="5994400"/>
              <a:ext cx="1905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40" y="15300"/>
                    <a:pt x="5280" y="9000"/>
                    <a:pt x="8880" y="5400"/>
                  </a:cubicBezTo>
                  <a:cubicBezTo>
                    <a:pt x="12480" y="1800"/>
                    <a:pt x="17040" y="9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10757218" y="5830390"/>
              <a:ext cx="116468" cy="329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392" fill="norm" stroke="1" extrusionOk="0">
                  <a:moveTo>
                    <a:pt x="20057" y="2406"/>
                  </a:moveTo>
                  <a:cubicBezTo>
                    <a:pt x="20829" y="1443"/>
                    <a:pt x="21600" y="480"/>
                    <a:pt x="21021" y="136"/>
                  </a:cubicBezTo>
                  <a:cubicBezTo>
                    <a:pt x="20443" y="-208"/>
                    <a:pt x="18514" y="67"/>
                    <a:pt x="15429" y="1374"/>
                  </a:cubicBezTo>
                  <a:cubicBezTo>
                    <a:pt x="12343" y="2681"/>
                    <a:pt x="8100" y="5020"/>
                    <a:pt x="5014" y="7772"/>
                  </a:cubicBezTo>
                  <a:cubicBezTo>
                    <a:pt x="1929" y="10523"/>
                    <a:pt x="0" y="13688"/>
                    <a:pt x="0" y="16026"/>
                  </a:cubicBezTo>
                  <a:cubicBezTo>
                    <a:pt x="0" y="18365"/>
                    <a:pt x="1929" y="19879"/>
                    <a:pt x="3857" y="2139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10834926" y="5954582"/>
              <a:ext cx="76809" cy="179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6" h="21301" fill="norm" stroke="1" extrusionOk="0">
                  <a:moveTo>
                    <a:pt x="20626" y="3971"/>
                  </a:moveTo>
                  <a:cubicBezTo>
                    <a:pt x="18921" y="2715"/>
                    <a:pt x="17215" y="1459"/>
                    <a:pt x="13805" y="706"/>
                  </a:cubicBezTo>
                  <a:cubicBezTo>
                    <a:pt x="10394" y="-48"/>
                    <a:pt x="5279" y="-299"/>
                    <a:pt x="2437" y="454"/>
                  </a:cubicBezTo>
                  <a:cubicBezTo>
                    <a:pt x="-406" y="1208"/>
                    <a:pt x="-974" y="2966"/>
                    <a:pt x="1868" y="5227"/>
                  </a:cubicBezTo>
                  <a:cubicBezTo>
                    <a:pt x="4710" y="7487"/>
                    <a:pt x="10963" y="10250"/>
                    <a:pt x="14658" y="12761"/>
                  </a:cubicBezTo>
                  <a:cubicBezTo>
                    <a:pt x="18352" y="15273"/>
                    <a:pt x="19489" y="17534"/>
                    <a:pt x="18921" y="19041"/>
                  </a:cubicBezTo>
                  <a:cubicBezTo>
                    <a:pt x="18352" y="20548"/>
                    <a:pt x="16079" y="21301"/>
                    <a:pt x="13805" y="21301"/>
                  </a:cubicBezTo>
                  <a:cubicBezTo>
                    <a:pt x="11531" y="21301"/>
                    <a:pt x="9258" y="20548"/>
                    <a:pt x="6984" y="197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10967801" y="5999063"/>
              <a:ext cx="89984" cy="122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0815" fill="norm" stroke="1" extrusionOk="0">
                  <a:moveTo>
                    <a:pt x="1724" y="5687"/>
                  </a:moveTo>
                  <a:cubicBezTo>
                    <a:pt x="4178" y="5687"/>
                    <a:pt x="6633" y="5687"/>
                    <a:pt x="9087" y="4607"/>
                  </a:cubicBezTo>
                  <a:cubicBezTo>
                    <a:pt x="11542" y="3527"/>
                    <a:pt x="13996" y="1367"/>
                    <a:pt x="13996" y="467"/>
                  </a:cubicBezTo>
                  <a:cubicBezTo>
                    <a:pt x="13996" y="-433"/>
                    <a:pt x="11542" y="-73"/>
                    <a:pt x="8842" y="1907"/>
                  </a:cubicBezTo>
                  <a:cubicBezTo>
                    <a:pt x="6142" y="3887"/>
                    <a:pt x="3196" y="7487"/>
                    <a:pt x="1478" y="10187"/>
                  </a:cubicBezTo>
                  <a:cubicBezTo>
                    <a:pt x="-240" y="12887"/>
                    <a:pt x="-731" y="14687"/>
                    <a:pt x="1478" y="16487"/>
                  </a:cubicBezTo>
                  <a:cubicBezTo>
                    <a:pt x="3687" y="18287"/>
                    <a:pt x="8596" y="20087"/>
                    <a:pt x="12278" y="20627"/>
                  </a:cubicBezTo>
                  <a:cubicBezTo>
                    <a:pt x="15960" y="21167"/>
                    <a:pt x="18414" y="20447"/>
                    <a:pt x="20869" y="197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11103410" y="5992321"/>
              <a:ext cx="75025" cy="141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7" h="21277" fill="norm" stroke="1" extrusionOk="0">
                  <a:moveTo>
                    <a:pt x="3095" y="6983"/>
                  </a:moveTo>
                  <a:cubicBezTo>
                    <a:pt x="5937" y="6983"/>
                    <a:pt x="8779" y="6983"/>
                    <a:pt x="11337" y="6506"/>
                  </a:cubicBezTo>
                  <a:cubicBezTo>
                    <a:pt x="13895" y="6030"/>
                    <a:pt x="16169" y="5077"/>
                    <a:pt x="17874" y="3806"/>
                  </a:cubicBezTo>
                  <a:cubicBezTo>
                    <a:pt x="19579" y="2536"/>
                    <a:pt x="20716" y="948"/>
                    <a:pt x="19579" y="312"/>
                  </a:cubicBezTo>
                  <a:cubicBezTo>
                    <a:pt x="18442" y="-323"/>
                    <a:pt x="15032" y="-5"/>
                    <a:pt x="11621" y="1424"/>
                  </a:cubicBezTo>
                  <a:cubicBezTo>
                    <a:pt x="8211" y="2853"/>
                    <a:pt x="4800" y="5395"/>
                    <a:pt x="2527" y="7618"/>
                  </a:cubicBezTo>
                  <a:cubicBezTo>
                    <a:pt x="253" y="9842"/>
                    <a:pt x="-884" y="11748"/>
                    <a:pt x="821" y="13971"/>
                  </a:cubicBezTo>
                  <a:cubicBezTo>
                    <a:pt x="2527" y="16195"/>
                    <a:pt x="7074" y="18736"/>
                    <a:pt x="10769" y="20006"/>
                  </a:cubicBezTo>
                  <a:cubicBezTo>
                    <a:pt x="14463" y="21277"/>
                    <a:pt x="17305" y="21277"/>
                    <a:pt x="20148" y="2127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11280591" y="5892800"/>
              <a:ext cx="133926" cy="249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248" fill="norm" stroke="1" extrusionOk="0">
                  <a:moveTo>
                    <a:pt x="2948" y="8100"/>
                  </a:moveTo>
                  <a:cubicBezTo>
                    <a:pt x="2274" y="10980"/>
                    <a:pt x="1599" y="13860"/>
                    <a:pt x="1092" y="16290"/>
                  </a:cubicBezTo>
                  <a:cubicBezTo>
                    <a:pt x="586" y="18720"/>
                    <a:pt x="249" y="20700"/>
                    <a:pt x="80" y="21150"/>
                  </a:cubicBezTo>
                  <a:cubicBezTo>
                    <a:pt x="-89" y="21600"/>
                    <a:pt x="-89" y="20520"/>
                    <a:pt x="1092" y="17550"/>
                  </a:cubicBezTo>
                  <a:cubicBezTo>
                    <a:pt x="2274" y="14580"/>
                    <a:pt x="4636" y="9720"/>
                    <a:pt x="6323" y="6660"/>
                  </a:cubicBezTo>
                  <a:cubicBezTo>
                    <a:pt x="8011" y="3600"/>
                    <a:pt x="9024" y="2340"/>
                    <a:pt x="10205" y="1440"/>
                  </a:cubicBezTo>
                  <a:cubicBezTo>
                    <a:pt x="11386" y="540"/>
                    <a:pt x="12736" y="0"/>
                    <a:pt x="14086" y="0"/>
                  </a:cubicBezTo>
                  <a:cubicBezTo>
                    <a:pt x="15436" y="0"/>
                    <a:pt x="16786" y="540"/>
                    <a:pt x="18305" y="3240"/>
                  </a:cubicBezTo>
                  <a:cubicBezTo>
                    <a:pt x="19824" y="5940"/>
                    <a:pt x="21511" y="10800"/>
                    <a:pt x="21342" y="14040"/>
                  </a:cubicBezTo>
                  <a:cubicBezTo>
                    <a:pt x="21173" y="17280"/>
                    <a:pt x="19148" y="18900"/>
                    <a:pt x="15942" y="19890"/>
                  </a:cubicBezTo>
                  <a:cubicBezTo>
                    <a:pt x="12736" y="20880"/>
                    <a:pt x="8348" y="21240"/>
                    <a:pt x="5480" y="21150"/>
                  </a:cubicBezTo>
                  <a:cubicBezTo>
                    <a:pt x="2611" y="21060"/>
                    <a:pt x="1261" y="20520"/>
                    <a:pt x="1767" y="20160"/>
                  </a:cubicBezTo>
                  <a:cubicBezTo>
                    <a:pt x="2274" y="19800"/>
                    <a:pt x="4636" y="19620"/>
                    <a:pt x="6999" y="194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11426084" y="6159500"/>
              <a:ext cx="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11544201" y="5958492"/>
              <a:ext cx="158198" cy="234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211" fill="norm" stroke="1" extrusionOk="0">
                  <a:moveTo>
                    <a:pt x="2046" y="9551"/>
                  </a:moveTo>
                  <a:cubicBezTo>
                    <a:pt x="1477" y="12800"/>
                    <a:pt x="909" y="16050"/>
                    <a:pt x="625" y="18153"/>
                  </a:cubicBezTo>
                  <a:cubicBezTo>
                    <a:pt x="340" y="20255"/>
                    <a:pt x="340" y="21211"/>
                    <a:pt x="198" y="21211"/>
                  </a:cubicBezTo>
                  <a:cubicBezTo>
                    <a:pt x="56" y="21211"/>
                    <a:pt x="-228" y="20255"/>
                    <a:pt x="340" y="17388"/>
                  </a:cubicBezTo>
                  <a:cubicBezTo>
                    <a:pt x="909" y="14521"/>
                    <a:pt x="2330" y="9742"/>
                    <a:pt x="4177" y="6397"/>
                  </a:cubicBezTo>
                  <a:cubicBezTo>
                    <a:pt x="6025" y="3052"/>
                    <a:pt x="8298" y="1140"/>
                    <a:pt x="10856" y="376"/>
                  </a:cubicBezTo>
                  <a:cubicBezTo>
                    <a:pt x="13414" y="-389"/>
                    <a:pt x="16256" y="-7"/>
                    <a:pt x="18246" y="1714"/>
                  </a:cubicBezTo>
                  <a:cubicBezTo>
                    <a:pt x="20235" y="3434"/>
                    <a:pt x="21372" y="6492"/>
                    <a:pt x="21230" y="9646"/>
                  </a:cubicBezTo>
                  <a:cubicBezTo>
                    <a:pt x="21088" y="12800"/>
                    <a:pt x="19667" y="16050"/>
                    <a:pt x="18246" y="192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11817006" y="5947879"/>
              <a:ext cx="199629" cy="267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183" fill="norm" stroke="1" extrusionOk="0">
                  <a:moveTo>
                    <a:pt x="11212" y="5689"/>
                  </a:moveTo>
                  <a:cubicBezTo>
                    <a:pt x="11667" y="4182"/>
                    <a:pt x="12122" y="2675"/>
                    <a:pt x="11781" y="2089"/>
                  </a:cubicBezTo>
                  <a:cubicBezTo>
                    <a:pt x="11440" y="1503"/>
                    <a:pt x="10303" y="1838"/>
                    <a:pt x="8484" y="3428"/>
                  </a:cubicBezTo>
                  <a:cubicBezTo>
                    <a:pt x="6665" y="5019"/>
                    <a:pt x="4164" y="7866"/>
                    <a:pt x="2572" y="10628"/>
                  </a:cubicBezTo>
                  <a:cubicBezTo>
                    <a:pt x="981" y="13391"/>
                    <a:pt x="299" y="16070"/>
                    <a:pt x="71" y="17996"/>
                  </a:cubicBezTo>
                  <a:cubicBezTo>
                    <a:pt x="-156" y="19921"/>
                    <a:pt x="71" y="21094"/>
                    <a:pt x="2118" y="21177"/>
                  </a:cubicBezTo>
                  <a:cubicBezTo>
                    <a:pt x="4164" y="21261"/>
                    <a:pt x="8029" y="20256"/>
                    <a:pt x="11440" y="17494"/>
                  </a:cubicBezTo>
                  <a:cubicBezTo>
                    <a:pt x="14850" y="14731"/>
                    <a:pt x="17806" y="10210"/>
                    <a:pt x="19057" y="7112"/>
                  </a:cubicBezTo>
                  <a:cubicBezTo>
                    <a:pt x="20307" y="4014"/>
                    <a:pt x="19852" y="2340"/>
                    <a:pt x="17920" y="1252"/>
                  </a:cubicBezTo>
                  <a:cubicBezTo>
                    <a:pt x="15987" y="163"/>
                    <a:pt x="12577" y="-339"/>
                    <a:pt x="10189" y="247"/>
                  </a:cubicBezTo>
                  <a:cubicBezTo>
                    <a:pt x="7802" y="833"/>
                    <a:pt x="6438" y="2508"/>
                    <a:pt x="5642" y="3763"/>
                  </a:cubicBezTo>
                  <a:cubicBezTo>
                    <a:pt x="4846" y="5019"/>
                    <a:pt x="4619" y="5856"/>
                    <a:pt x="6210" y="6610"/>
                  </a:cubicBezTo>
                  <a:cubicBezTo>
                    <a:pt x="7802" y="7363"/>
                    <a:pt x="11212" y="8033"/>
                    <a:pt x="14055" y="8201"/>
                  </a:cubicBezTo>
                  <a:cubicBezTo>
                    <a:pt x="16897" y="8368"/>
                    <a:pt x="19170" y="8033"/>
                    <a:pt x="21444" y="76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12003934" y="5860624"/>
              <a:ext cx="122353" cy="425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409" fill="norm" stroke="1" extrusionOk="0">
                  <a:moveTo>
                    <a:pt x="8786" y="2256"/>
                  </a:moveTo>
                  <a:cubicBezTo>
                    <a:pt x="9519" y="1299"/>
                    <a:pt x="10251" y="341"/>
                    <a:pt x="11349" y="75"/>
                  </a:cubicBezTo>
                  <a:cubicBezTo>
                    <a:pt x="12447" y="-191"/>
                    <a:pt x="13912" y="235"/>
                    <a:pt x="15925" y="1671"/>
                  </a:cubicBezTo>
                  <a:cubicBezTo>
                    <a:pt x="17939" y="3108"/>
                    <a:pt x="20502" y="5555"/>
                    <a:pt x="21051" y="8268"/>
                  </a:cubicBezTo>
                  <a:cubicBezTo>
                    <a:pt x="21600" y="10981"/>
                    <a:pt x="20136" y="13961"/>
                    <a:pt x="16292" y="16195"/>
                  </a:cubicBezTo>
                  <a:cubicBezTo>
                    <a:pt x="12447" y="18430"/>
                    <a:pt x="6224" y="19919"/>
                    <a:pt x="0" y="214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10638684" y="6438900"/>
              <a:ext cx="12255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280"/>
                  </a:moveTo>
                  <a:cubicBezTo>
                    <a:pt x="1194" y="11520"/>
                    <a:pt x="2388" y="5760"/>
                    <a:pt x="3749" y="2880"/>
                  </a:cubicBezTo>
                  <a:cubicBezTo>
                    <a:pt x="5111" y="0"/>
                    <a:pt x="6640" y="0"/>
                    <a:pt x="8077" y="0"/>
                  </a:cubicBezTo>
                  <a:cubicBezTo>
                    <a:pt x="9513" y="0"/>
                    <a:pt x="10856" y="0"/>
                    <a:pt x="12236" y="1440"/>
                  </a:cubicBezTo>
                  <a:cubicBezTo>
                    <a:pt x="13617" y="2880"/>
                    <a:pt x="15034" y="5760"/>
                    <a:pt x="16340" y="8640"/>
                  </a:cubicBezTo>
                  <a:cubicBezTo>
                    <a:pt x="17646" y="11520"/>
                    <a:pt x="18839" y="14400"/>
                    <a:pt x="19697" y="16560"/>
                  </a:cubicBezTo>
                  <a:cubicBezTo>
                    <a:pt x="20555" y="18720"/>
                    <a:pt x="21078" y="2016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11006984" y="6503250"/>
              <a:ext cx="127001" cy="392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21600" y="650"/>
                  </a:moveTo>
                  <a:cubicBezTo>
                    <a:pt x="19800" y="418"/>
                    <a:pt x="18000" y="185"/>
                    <a:pt x="16200" y="69"/>
                  </a:cubicBezTo>
                  <a:cubicBezTo>
                    <a:pt x="14400" y="-47"/>
                    <a:pt x="12600" y="-47"/>
                    <a:pt x="10980" y="301"/>
                  </a:cubicBezTo>
                  <a:cubicBezTo>
                    <a:pt x="9360" y="650"/>
                    <a:pt x="7920" y="1347"/>
                    <a:pt x="6660" y="3263"/>
                  </a:cubicBezTo>
                  <a:cubicBezTo>
                    <a:pt x="5400" y="5179"/>
                    <a:pt x="4320" y="8314"/>
                    <a:pt x="3780" y="11276"/>
                  </a:cubicBezTo>
                  <a:cubicBezTo>
                    <a:pt x="3240" y="14237"/>
                    <a:pt x="3240" y="17024"/>
                    <a:pt x="2700" y="18708"/>
                  </a:cubicBezTo>
                  <a:cubicBezTo>
                    <a:pt x="2160" y="20392"/>
                    <a:pt x="1080" y="20972"/>
                    <a:pt x="0" y="215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10943484" y="6705600"/>
              <a:ext cx="2921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04" y="15055"/>
                    <a:pt x="5009" y="8509"/>
                    <a:pt x="8609" y="4909"/>
                  </a:cubicBezTo>
                  <a:cubicBezTo>
                    <a:pt x="12209" y="1309"/>
                    <a:pt x="16904" y="655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11242495" y="6529681"/>
              <a:ext cx="189940" cy="334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79" fill="norm" stroke="1" extrusionOk="0">
                  <a:moveTo>
                    <a:pt x="21300" y="1509"/>
                  </a:moveTo>
                  <a:cubicBezTo>
                    <a:pt x="20588" y="966"/>
                    <a:pt x="19876" y="422"/>
                    <a:pt x="18808" y="151"/>
                  </a:cubicBezTo>
                  <a:cubicBezTo>
                    <a:pt x="17740" y="-121"/>
                    <a:pt x="16315" y="-121"/>
                    <a:pt x="13704" y="966"/>
                  </a:cubicBezTo>
                  <a:cubicBezTo>
                    <a:pt x="11093" y="2053"/>
                    <a:pt x="7296" y="4226"/>
                    <a:pt x="4685" y="7147"/>
                  </a:cubicBezTo>
                  <a:cubicBezTo>
                    <a:pt x="2074" y="10068"/>
                    <a:pt x="649" y="13736"/>
                    <a:pt x="175" y="16249"/>
                  </a:cubicBezTo>
                  <a:cubicBezTo>
                    <a:pt x="-300" y="18762"/>
                    <a:pt x="175" y="20121"/>
                    <a:pt x="1836" y="20800"/>
                  </a:cubicBezTo>
                  <a:cubicBezTo>
                    <a:pt x="3498" y="21479"/>
                    <a:pt x="6346" y="21479"/>
                    <a:pt x="9195" y="214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11371862" y="6546850"/>
              <a:ext cx="251073" cy="308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449" fill="norm" stroke="1" extrusionOk="0">
                  <a:moveTo>
                    <a:pt x="13906" y="4849"/>
                  </a:moveTo>
                  <a:cubicBezTo>
                    <a:pt x="13906" y="3673"/>
                    <a:pt x="13906" y="2498"/>
                    <a:pt x="13362" y="1910"/>
                  </a:cubicBezTo>
                  <a:cubicBezTo>
                    <a:pt x="12817" y="1322"/>
                    <a:pt x="11728" y="1322"/>
                    <a:pt x="10185" y="2278"/>
                  </a:cubicBezTo>
                  <a:cubicBezTo>
                    <a:pt x="8643" y="3233"/>
                    <a:pt x="6646" y="5143"/>
                    <a:pt x="4922" y="7494"/>
                  </a:cubicBezTo>
                  <a:cubicBezTo>
                    <a:pt x="3197" y="9845"/>
                    <a:pt x="1745" y="12637"/>
                    <a:pt x="928" y="14694"/>
                  </a:cubicBezTo>
                  <a:cubicBezTo>
                    <a:pt x="112" y="16751"/>
                    <a:pt x="-70" y="18073"/>
                    <a:pt x="21" y="19102"/>
                  </a:cubicBezTo>
                  <a:cubicBezTo>
                    <a:pt x="112" y="20131"/>
                    <a:pt x="475" y="20865"/>
                    <a:pt x="1291" y="21233"/>
                  </a:cubicBezTo>
                  <a:cubicBezTo>
                    <a:pt x="2108" y="21600"/>
                    <a:pt x="3379" y="21600"/>
                    <a:pt x="5557" y="20424"/>
                  </a:cubicBezTo>
                  <a:cubicBezTo>
                    <a:pt x="7735" y="19249"/>
                    <a:pt x="10821" y="16898"/>
                    <a:pt x="12727" y="13886"/>
                  </a:cubicBezTo>
                  <a:cubicBezTo>
                    <a:pt x="14633" y="10873"/>
                    <a:pt x="15359" y="7200"/>
                    <a:pt x="14996" y="4776"/>
                  </a:cubicBezTo>
                  <a:cubicBezTo>
                    <a:pt x="14633" y="2351"/>
                    <a:pt x="13180" y="1176"/>
                    <a:pt x="12001" y="588"/>
                  </a:cubicBezTo>
                  <a:cubicBezTo>
                    <a:pt x="10821" y="0"/>
                    <a:pt x="9913" y="0"/>
                    <a:pt x="9006" y="0"/>
                  </a:cubicBezTo>
                  <a:cubicBezTo>
                    <a:pt x="8098" y="0"/>
                    <a:pt x="7191" y="0"/>
                    <a:pt x="6464" y="367"/>
                  </a:cubicBezTo>
                  <a:cubicBezTo>
                    <a:pt x="5738" y="735"/>
                    <a:pt x="5194" y="1469"/>
                    <a:pt x="5194" y="2718"/>
                  </a:cubicBezTo>
                  <a:cubicBezTo>
                    <a:pt x="5194" y="3967"/>
                    <a:pt x="5738" y="5731"/>
                    <a:pt x="7372" y="6980"/>
                  </a:cubicBezTo>
                  <a:cubicBezTo>
                    <a:pt x="9006" y="8229"/>
                    <a:pt x="11728" y="8963"/>
                    <a:pt x="14269" y="9331"/>
                  </a:cubicBezTo>
                  <a:cubicBezTo>
                    <a:pt x="16811" y="9698"/>
                    <a:pt x="19170" y="9698"/>
                    <a:pt x="21530" y="96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11546734" y="6546850"/>
              <a:ext cx="172259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600" fill="norm" stroke="1" extrusionOk="0">
                  <a:moveTo>
                    <a:pt x="16395" y="0"/>
                  </a:moveTo>
                  <a:cubicBezTo>
                    <a:pt x="18217" y="1125"/>
                    <a:pt x="20039" y="2250"/>
                    <a:pt x="20819" y="4388"/>
                  </a:cubicBezTo>
                  <a:cubicBezTo>
                    <a:pt x="21600" y="6525"/>
                    <a:pt x="21340" y="9675"/>
                    <a:pt x="17696" y="12713"/>
                  </a:cubicBezTo>
                  <a:cubicBezTo>
                    <a:pt x="14053" y="15750"/>
                    <a:pt x="7027" y="1867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7666884" y="6261100"/>
              <a:ext cx="1651001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48" y="20970"/>
                    <a:pt x="1495" y="20340"/>
                    <a:pt x="2285" y="19530"/>
                  </a:cubicBezTo>
                  <a:cubicBezTo>
                    <a:pt x="3074" y="18720"/>
                    <a:pt x="3905" y="17730"/>
                    <a:pt x="4777" y="16740"/>
                  </a:cubicBezTo>
                  <a:cubicBezTo>
                    <a:pt x="5649" y="15750"/>
                    <a:pt x="6563" y="14760"/>
                    <a:pt x="7449" y="13815"/>
                  </a:cubicBezTo>
                  <a:cubicBezTo>
                    <a:pt x="8335" y="12870"/>
                    <a:pt x="9194" y="11970"/>
                    <a:pt x="10108" y="11025"/>
                  </a:cubicBezTo>
                  <a:cubicBezTo>
                    <a:pt x="11022" y="10080"/>
                    <a:pt x="11991" y="9090"/>
                    <a:pt x="12918" y="8055"/>
                  </a:cubicBezTo>
                  <a:cubicBezTo>
                    <a:pt x="13846" y="7020"/>
                    <a:pt x="14732" y="5940"/>
                    <a:pt x="15563" y="5040"/>
                  </a:cubicBezTo>
                  <a:cubicBezTo>
                    <a:pt x="16394" y="4140"/>
                    <a:pt x="17169" y="3420"/>
                    <a:pt x="17931" y="2745"/>
                  </a:cubicBezTo>
                  <a:cubicBezTo>
                    <a:pt x="18692" y="2070"/>
                    <a:pt x="19440" y="1440"/>
                    <a:pt x="20049" y="990"/>
                  </a:cubicBezTo>
                  <a:cubicBezTo>
                    <a:pt x="20658" y="540"/>
                    <a:pt x="21129" y="27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9171834" y="6184900"/>
              <a:ext cx="137584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14" y="1920"/>
                    <a:pt x="12628" y="3840"/>
                    <a:pt x="16449" y="5280"/>
                  </a:cubicBezTo>
                  <a:cubicBezTo>
                    <a:pt x="20271" y="6720"/>
                    <a:pt x="21600" y="7680"/>
                    <a:pt x="21600" y="9120"/>
                  </a:cubicBezTo>
                  <a:cubicBezTo>
                    <a:pt x="21600" y="10560"/>
                    <a:pt x="20271" y="12480"/>
                    <a:pt x="16615" y="14640"/>
                  </a:cubicBezTo>
                  <a:cubicBezTo>
                    <a:pt x="12960" y="16800"/>
                    <a:pt x="6978" y="19200"/>
                    <a:pt x="99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10549784" y="5645150"/>
              <a:ext cx="1543051" cy="635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5" y="21096"/>
                    <a:pt x="830" y="20592"/>
                    <a:pt x="1496" y="19944"/>
                  </a:cubicBezTo>
                  <a:cubicBezTo>
                    <a:pt x="2163" y="19296"/>
                    <a:pt x="3081" y="18504"/>
                    <a:pt x="4133" y="17568"/>
                  </a:cubicBezTo>
                  <a:cubicBezTo>
                    <a:pt x="5185" y="16632"/>
                    <a:pt x="6370" y="15552"/>
                    <a:pt x="7496" y="14508"/>
                  </a:cubicBezTo>
                  <a:cubicBezTo>
                    <a:pt x="8622" y="13464"/>
                    <a:pt x="9689" y="12456"/>
                    <a:pt x="10696" y="11484"/>
                  </a:cubicBezTo>
                  <a:cubicBezTo>
                    <a:pt x="11704" y="10512"/>
                    <a:pt x="12652" y="9576"/>
                    <a:pt x="13570" y="8712"/>
                  </a:cubicBezTo>
                  <a:cubicBezTo>
                    <a:pt x="14489" y="7848"/>
                    <a:pt x="15378" y="7056"/>
                    <a:pt x="16326" y="6156"/>
                  </a:cubicBezTo>
                  <a:cubicBezTo>
                    <a:pt x="17274" y="5256"/>
                    <a:pt x="18281" y="4248"/>
                    <a:pt x="19052" y="3276"/>
                  </a:cubicBezTo>
                  <a:cubicBezTo>
                    <a:pt x="19822" y="2304"/>
                    <a:pt x="20356" y="1368"/>
                    <a:pt x="20741" y="828"/>
                  </a:cubicBezTo>
                  <a:cubicBezTo>
                    <a:pt x="21126" y="288"/>
                    <a:pt x="21363" y="144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11997584" y="5581650"/>
              <a:ext cx="100656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600" fill="norm" stroke="1" extrusionOk="0">
                  <a:moveTo>
                    <a:pt x="8100" y="0"/>
                  </a:moveTo>
                  <a:cubicBezTo>
                    <a:pt x="5850" y="189"/>
                    <a:pt x="3600" y="379"/>
                    <a:pt x="3375" y="947"/>
                  </a:cubicBezTo>
                  <a:cubicBezTo>
                    <a:pt x="3150" y="1516"/>
                    <a:pt x="4950" y="2463"/>
                    <a:pt x="7875" y="3411"/>
                  </a:cubicBezTo>
                  <a:cubicBezTo>
                    <a:pt x="10800" y="4358"/>
                    <a:pt x="14850" y="5305"/>
                    <a:pt x="17550" y="6158"/>
                  </a:cubicBezTo>
                  <a:cubicBezTo>
                    <a:pt x="20250" y="7011"/>
                    <a:pt x="21600" y="7768"/>
                    <a:pt x="21375" y="9284"/>
                  </a:cubicBezTo>
                  <a:cubicBezTo>
                    <a:pt x="21150" y="10800"/>
                    <a:pt x="19350" y="13074"/>
                    <a:pt x="15525" y="15253"/>
                  </a:cubicBezTo>
                  <a:cubicBezTo>
                    <a:pt x="11700" y="17432"/>
                    <a:pt x="5850" y="19516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746" name="Line Shape" descr="Line Shape"/>
            <p:cNvPicPr>
              <a:picLocks noChangeAspect="0"/>
            </p:cNvPicPr>
            <p:nvPr/>
          </p:nvPicPr>
          <p:blipFill>
            <a:blip r:embed="rId67">
              <a:extLst/>
            </a:blip>
            <a:stretch>
              <a:fillRect/>
            </a:stretch>
          </p:blipFill>
          <p:spPr>
            <a:xfrm>
              <a:off x="6767514" y="5362934"/>
              <a:ext cx="3385733" cy="757740"/>
            </a:xfrm>
            <a:prstGeom prst="rect">
              <a:avLst/>
            </a:prstGeom>
            <a:effectLst/>
          </p:spPr>
        </p:pic>
        <p:sp>
          <p:nvSpPr>
            <p:cNvPr id="748" name="Line"/>
            <p:cNvSpPr/>
            <p:nvPr/>
          </p:nvSpPr>
          <p:spPr>
            <a:xfrm>
              <a:off x="6473084" y="7010427"/>
              <a:ext cx="100623" cy="387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81" fill="norm" stroke="1" extrusionOk="0">
                  <a:moveTo>
                    <a:pt x="18900" y="6690"/>
                  </a:moveTo>
                  <a:cubicBezTo>
                    <a:pt x="19800" y="5516"/>
                    <a:pt x="20700" y="4342"/>
                    <a:pt x="21150" y="3285"/>
                  </a:cubicBezTo>
                  <a:cubicBezTo>
                    <a:pt x="21600" y="2229"/>
                    <a:pt x="21600" y="1290"/>
                    <a:pt x="19575" y="703"/>
                  </a:cubicBezTo>
                  <a:cubicBezTo>
                    <a:pt x="17550" y="116"/>
                    <a:pt x="13500" y="-119"/>
                    <a:pt x="10800" y="57"/>
                  </a:cubicBezTo>
                  <a:cubicBezTo>
                    <a:pt x="8100" y="233"/>
                    <a:pt x="6750" y="820"/>
                    <a:pt x="4950" y="3227"/>
                  </a:cubicBezTo>
                  <a:cubicBezTo>
                    <a:pt x="3150" y="5633"/>
                    <a:pt x="900" y="9859"/>
                    <a:pt x="450" y="12970"/>
                  </a:cubicBezTo>
                  <a:cubicBezTo>
                    <a:pt x="0" y="16081"/>
                    <a:pt x="1350" y="18077"/>
                    <a:pt x="1575" y="19309"/>
                  </a:cubicBezTo>
                  <a:cubicBezTo>
                    <a:pt x="1800" y="20542"/>
                    <a:pt x="900" y="21011"/>
                    <a:pt x="0" y="214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6371484" y="7239000"/>
              <a:ext cx="2222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26" y="16200"/>
                    <a:pt x="9051" y="10800"/>
                    <a:pt x="12651" y="7200"/>
                  </a:cubicBezTo>
                  <a:cubicBezTo>
                    <a:pt x="16251" y="3600"/>
                    <a:pt x="18926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6647471" y="7021894"/>
              <a:ext cx="130414" cy="388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549" fill="norm" stroke="1" extrusionOk="0">
                  <a:moveTo>
                    <a:pt x="21124" y="771"/>
                  </a:moveTo>
                  <a:cubicBezTo>
                    <a:pt x="19753" y="419"/>
                    <a:pt x="18381" y="66"/>
                    <a:pt x="16838" y="8"/>
                  </a:cubicBezTo>
                  <a:cubicBezTo>
                    <a:pt x="15295" y="-51"/>
                    <a:pt x="13581" y="184"/>
                    <a:pt x="11010" y="1475"/>
                  </a:cubicBezTo>
                  <a:cubicBezTo>
                    <a:pt x="8438" y="2766"/>
                    <a:pt x="5010" y="5114"/>
                    <a:pt x="2781" y="7990"/>
                  </a:cubicBezTo>
                  <a:cubicBezTo>
                    <a:pt x="553" y="10866"/>
                    <a:pt x="-476" y="14271"/>
                    <a:pt x="210" y="16501"/>
                  </a:cubicBezTo>
                  <a:cubicBezTo>
                    <a:pt x="895" y="18732"/>
                    <a:pt x="3295" y="19788"/>
                    <a:pt x="6724" y="20434"/>
                  </a:cubicBezTo>
                  <a:cubicBezTo>
                    <a:pt x="10153" y="21079"/>
                    <a:pt x="14610" y="21314"/>
                    <a:pt x="19067" y="215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6854084" y="7151422"/>
              <a:ext cx="78318" cy="212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466" fill="norm" stroke="1" extrusionOk="0">
                  <a:moveTo>
                    <a:pt x="13642" y="3074"/>
                  </a:moveTo>
                  <a:cubicBezTo>
                    <a:pt x="14211" y="2005"/>
                    <a:pt x="14779" y="935"/>
                    <a:pt x="13358" y="401"/>
                  </a:cubicBezTo>
                  <a:cubicBezTo>
                    <a:pt x="11937" y="-134"/>
                    <a:pt x="8526" y="-134"/>
                    <a:pt x="5684" y="401"/>
                  </a:cubicBezTo>
                  <a:cubicBezTo>
                    <a:pt x="2842" y="935"/>
                    <a:pt x="568" y="2005"/>
                    <a:pt x="1137" y="4143"/>
                  </a:cubicBezTo>
                  <a:cubicBezTo>
                    <a:pt x="1705" y="6282"/>
                    <a:pt x="5116" y="9490"/>
                    <a:pt x="8811" y="11949"/>
                  </a:cubicBezTo>
                  <a:cubicBezTo>
                    <a:pt x="12505" y="14409"/>
                    <a:pt x="16484" y="16119"/>
                    <a:pt x="18758" y="17510"/>
                  </a:cubicBezTo>
                  <a:cubicBezTo>
                    <a:pt x="21032" y="18900"/>
                    <a:pt x="21600" y="19969"/>
                    <a:pt x="20463" y="20611"/>
                  </a:cubicBezTo>
                  <a:cubicBezTo>
                    <a:pt x="19326" y="21252"/>
                    <a:pt x="16484" y="21466"/>
                    <a:pt x="13642" y="21466"/>
                  </a:cubicBezTo>
                  <a:cubicBezTo>
                    <a:pt x="10800" y="21466"/>
                    <a:pt x="7958" y="21252"/>
                    <a:pt x="5684" y="20717"/>
                  </a:cubicBezTo>
                  <a:cubicBezTo>
                    <a:pt x="3411" y="20183"/>
                    <a:pt x="1705" y="19327"/>
                    <a:pt x="0" y="184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6968384" y="7199596"/>
              <a:ext cx="127001" cy="128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9621"/>
                  </a:moveTo>
                  <a:cubicBezTo>
                    <a:pt x="1800" y="9621"/>
                    <a:pt x="3600" y="9621"/>
                    <a:pt x="5220" y="9099"/>
                  </a:cubicBezTo>
                  <a:cubicBezTo>
                    <a:pt x="6840" y="8576"/>
                    <a:pt x="8280" y="7531"/>
                    <a:pt x="9540" y="5789"/>
                  </a:cubicBezTo>
                  <a:cubicBezTo>
                    <a:pt x="10800" y="4047"/>
                    <a:pt x="11880" y="1608"/>
                    <a:pt x="11340" y="563"/>
                  </a:cubicBezTo>
                  <a:cubicBezTo>
                    <a:pt x="10800" y="-482"/>
                    <a:pt x="8640" y="-134"/>
                    <a:pt x="6480" y="2131"/>
                  </a:cubicBezTo>
                  <a:cubicBezTo>
                    <a:pt x="4320" y="4395"/>
                    <a:pt x="2160" y="8576"/>
                    <a:pt x="1080" y="11886"/>
                  </a:cubicBezTo>
                  <a:cubicBezTo>
                    <a:pt x="0" y="15195"/>
                    <a:pt x="0" y="17634"/>
                    <a:pt x="3600" y="19028"/>
                  </a:cubicBezTo>
                  <a:cubicBezTo>
                    <a:pt x="7200" y="20421"/>
                    <a:pt x="14400" y="20770"/>
                    <a:pt x="21600" y="211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7104821" y="7173559"/>
              <a:ext cx="141956" cy="173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318" fill="norm" stroke="1" extrusionOk="0">
                  <a:moveTo>
                    <a:pt x="3348" y="8046"/>
                  </a:moveTo>
                  <a:cubicBezTo>
                    <a:pt x="4619" y="8826"/>
                    <a:pt x="5889" y="9607"/>
                    <a:pt x="8430" y="9477"/>
                  </a:cubicBezTo>
                  <a:cubicBezTo>
                    <a:pt x="10972" y="9347"/>
                    <a:pt x="14783" y="8306"/>
                    <a:pt x="17166" y="7265"/>
                  </a:cubicBezTo>
                  <a:cubicBezTo>
                    <a:pt x="19548" y="6224"/>
                    <a:pt x="20501" y="5183"/>
                    <a:pt x="20978" y="4012"/>
                  </a:cubicBezTo>
                  <a:cubicBezTo>
                    <a:pt x="21454" y="2841"/>
                    <a:pt x="21454" y="1540"/>
                    <a:pt x="20660" y="759"/>
                  </a:cubicBezTo>
                  <a:cubicBezTo>
                    <a:pt x="19866" y="-22"/>
                    <a:pt x="18278" y="-282"/>
                    <a:pt x="15260" y="369"/>
                  </a:cubicBezTo>
                  <a:cubicBezTo>
                    <a:pt x="12242" y="1019"/>
                    <a:pt x="7795" y="2581"/>
                    <a:pt x="4778" y="4663"/>
                  </a:cubicBezTo>
                  <a:cubicBezTo>
                    <a:pt x="1760" y="6745"/>
                    <a:pt x="172" y="9347"/>
                    <a:pt x="13" y="11819"/>
                  </a:cubicBezTo>
                  <a:cubicBezTo>
                    <a:pt x="-146" y="14291"/>
                    <a:pt x="1125" y="16634"/>
                    <a:pt x="4301" y="18195"/>
                  </a:cubicBezTo>
                  <a:cubicBezTo>
                    <a:pt x="7478" y="19757"/>
                    <a:pt x="12560" y="20537"/>
                    <a:pt x="17642" y="213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6760727" y="7029450"/>
              <a:ext cx="201308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600" fill="norm" stroke="1" extrusionOk="0">
                  <a:moveTo>
                    <a:pt x="11157" y="0"/>
                  </a:moveTo>
                  <a:cubicBezTo>
                    <a:pt x="10044" y="0"/>
                    <a:pt x="8931" y="0"/>
                    <a:pt x="7929" y="229"/>
                  </a:cubicBezTo>
                  <a:cubicBezTo>
                    <a:pt x="6926" y="457"/>
                    <a:pt x="6036" y="914"/>
                    <a:pt x="4477" y="2857"/>
                  </a:cubicBezTo>
                  <a:cubicBezTo>
                    <a:pt x="2918" y="4800"/>
                    <a:pt x="691" y="8229"/>
                    <a:pt x="135" y="10914"/>
                  </a:cubicBezTo>
                  <a:cubicBezTo>
                    <a:pt x="-422" y="13600"/>
                    <a:pt x="691" y="15543"/>
                    <a:pt x="4477" y="17200"/>
                  </a:cubicBezTo>
                  <a:cubicBezTo>
                    <a:pt x="8263" y="18857"/>
                    <a:pt x="14720" y="20229"/>
                    <a:pt x="2117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7298584" y="7062148"/>
              <a:ext cx="170771" cy="316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535" fill="norm" stroke="1" extrusionOk="0">
                  <a:moveTo>
                    <a:pt x="11854" y="7711"/>
                  </a:moveTo>
                  <a:cubicBezTo>
                    <a:pt x="11063" y="11023"/>
                    <a:pt x="10273" y="14335"/>
                    <a:pt x="9878" y="16351"/>
                  </a:cubicBezTo>
                  <a:cubicBezTo>
                    <a:pt x="9483" y="18367"/>
                    <a:pt x="9483" y="19087"/>
                    <a:pt x="9483" y="19087"/>
                  </a:cubicBezTo>
                  <a:cubicBezTo>
                    <a:pt x="9483" y="19087"/>
                    <a:pt x="9483" y="18367"/>
                    <a:pt x="9351" y="15703"/>
                  </a:cubicBezTo>
                  <a:cubicBezTo>
                    <a:pt x="9220" y="13039"/>
                    <a:pt x="8956" y="8431"/>
                    <a:pt x="8824" y="5695"/>
                  </a:cubicBezTo>
                  <a:cubicBezTo>
                    <a:pt x="8693" y="2959"/>
                    <a:pt x="8693" y="2095"/>
                    <a:pt x="9088" y="1375"/>
                  </a:cubicBezTo>
                  <a:cubicBezTo>
                    <a:pt x="9483" y="655"/>
                    <a:pt x="10273" y="79"/>
                    <a:pt x="11327" y="7"/>
                  </a:cubicBezTo>
                  <a:cubicBezTo>
                    <a:pt x="12380" y="-65"/>
                    <a:pt x="13698" y="367"/>
                    <a:pt x="15805" y="2023"/>
                  </a:cubicBezTo>
                  <a:cubicBezTo>
                    <a:pt x="17912" y="3679"/>
                    <a:pt x="20810" y="6559"/>
                    <a:pt x="21205" y="9079"/>
                  </a:cubicBezTo>
                  <a:cubicBezTo>
                    <a:pt x="21600" y="11599"/>
                    <a:pt x="19493" y="13759"/>
                    <a:pt x="15541" y="15775"/>
                  </a:cubicBezTo>
                  <a:cubicBezTo>
                    <a:pt x="11590" y="17791"/>
                    <a:pt x="5795" y="19663"/>
                    <a:pt x="0" y="2153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7463684" y="7340600"/>
              <a:ext cx="190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7616084" y="7148727"/>
              <a:ext cx="177801" cy="206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5378"/>
                  </a:moveTo>
                  <a:cubicBezTo>
                    <a:pt x="1029" y="6032"/>
                    <a:pt x="2057" y="6687"/>
                    <a:pt x="2829" y="8978"/>
                  </a:cubicBezTo>
                  <a:cubicBezTo>
                    <a:pt x="3600" y="11269"/>
                    <a:pt x="4114" y="15196"/>
                    <a:pt x="4243" y="17705"/>
                  </a:cubicBezTo>
                  <a:cubicBezTo>
                    <a:pt x="4371" y="20214"/>
                    <a:pt x="4114" y="21305"/>
                    <a:pt x="3729" y="21305"/>
                  </a:cubicBezTo>
                  <a:cubicBezTo>
                    <a:pt x="3343" y="21305"/>
                    <a:pt x="2829" y="20214"/>
                    <a:pt x="2443" y="17487"/>
                  </a:cubicBezTo>
                  <a:cubicBezTo>
                    <a:pt x="2057" y="14760"/>
                    <a:pt x="1800" y="10396"/>
                    <a:pt x="2829" y="6796"/>
                  </a:cubicBezTo>
                  <a:cubicBezTo>
                    <a:pt x="3857" y="3196"/>
                    <a:pt x="6171" y="360"/>
                    <a:pt x="9386" y="32"/>
                  </a:cubicBezTo>
                  <a:cubicBezTo>
                    <a:pt x="12600" y="-295"/>
                    <a:pt x="16714" y="1887"/>
                    <a:pt x="18900" y="5487"/>
                  </a:cubicBezTo>
                  <a:cubicBezTo>
                    <a:pt x="21086" y="9087"/>
                    <a:pt x="21343" y="14105"/>
                    <a:pt x="21600" y="191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7939934" y="7150100"/>
              <a:ext cx="95251" cy="191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21600" y="0"/>
                  </a:moveTo>
                  <a:cubicBezTo>
                    <a:pt x="15840" y="0"/>
                    <a:pt x="10080" y="0"/>
                    <a:pt x="6240" y="475"/>
                  </a:cubicBezTo>
                  <a:cubicBezTo>
                    <a:pt x="2400" y="949"/>
                    <a:pt x="480" y="1899"/>
                    <a:pt x="1200" y="3916"/>
                  </a:cubicBezTo>
                  <a:cubicBezTo>
                    <a:pt x="1920" y="5934"/>
                    <a:pt x="5280" y="9020"/>
                    <a:pt x="7920" y="11749"/>
                  </a:cubicBezTo>
                  <a:cubicBezTo>
                    <a:pt x="10560" y="14479"/>
                    <a:pt x="12480" y="16853"/>
                    <a:pt x="12480" y="18514"/>
                  </a:cubicBezTo>
                  <a:cubicBezTo>
                    <a:pt x="12480" y="20176"/>
                    <a:pt x="10560" y="21125"/>
                    <a:pt x="8160" y="21363"/>
                  </a:cubicBezTo>
                  <a:cubicBezTo>
                    <a:pt x="5760" y="21600"/>
                    <a:pt x="2880" y="21125"/>
                    <a:pt x="0" y="206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8036936" y="7194598"/>
              <a:ext cx="118899" cy="120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219" fill="norm" stroke="1" extrusionOk="0">
                  <a:moveTo>
                    <a:pt x="823" y="5578"/>
                  </a:moveTo>
                  <a:cubicBezTo>
                    <a:pt x="2339" y="6695"/>
                    <a:pt x="3854" y="7812"/>
                    <a:pt x="5370" y="7626"/>
                  </a:cubicBezTo>
                  <a:cubicBezTo>
                    <a:pt x="6886" y="7440"/>
                    <a:pt x="8402" y="5950"/>
                    <a:pt x="9160" y="4274"/>
                  </a:cubicBezTo>
                  <a:cubicBezTo>
                    <a:pt x="9918" y="2598"/>
                    <a:pt x="9918" y="736"/>
                    <a:pt x="8970" y="178"/>
                  </a:cubicBezTo>
                  <a:cubicBezTo>
                    <a:pt x="8023" y="-381"/>
                    <a:pt x="6128" y="364"/>
                    <a:pt x="4423" y="2598"/>
                  </a:cubicBezTo>
                  <a:cubicBezTo>
                    <a:pt x="2718" y="4833"/>
                    <a:pt x="1202" y="8557"/>
                    <a:pt x="444" y="11350"/>
                  </a:cubicBezTo>
                  <a:cubicBezTo>
                    <a:pt x="-314" y="14143"/>
                    <a:pt x="-314" y="16005"/>
                    <a:pt x="2149" y="17495"/>
                  </a:cubicBezTo>
                  <a:cubicBezTo>
                    <a:pt x="4612" y="18985"/>
                    <a:pt x="9539" y="20102"/>
                    <a:pt x="13139" y="20660"/>
                  </a:cubicBezTo>
                  <a:cubicBezTo>
                    <a:pt x="16739" y="21219"/>
                    <a:pt x="19012" y="21219"/>
                    <a:pt x="21286" y="2121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8181234" y="7176816"/>
              <a:ext cx="146051" cy="163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7" fill="norm" stroke="1" extrusionOk="0">
                  <a:moveTo>
                    <a:pt x="0" y="11314"/>
                  </a:moveTo>
                  <a:cubicBezTo>
                    <a:pt x="3443" y="11041"/>
                    <a:pt x="6887" y="10767"/>
                    <a:pt x="9861" y="10357"/>
                  </a:cubicBezTo>
                  <a:cubicBezTo>
                    <a:pt x="12835" y="9947"/>
                    <a:pt x="15339" y="9400"/>
                    <a:pt x="16904" y="7760"/>
                  </a:cubicBezTo>
                  <a:cubicBezTo>
                    <a:pt x="18470" y="6119"/>
                    <a:pt x="19096" y="3385"/>
                    <a:pt x="18626" y="1744"/>
                  </a:cubicBezTo>
                  <a:cubicBezTo>
                    <a:pt x="18157" y="104"/>
                    <a:pt x="16591" y="-443"/>
                    <a:pt x="13774" y="377"/>
                  </a:cubicBezTo>
                  <a:cubicBezTo>
                    <a:pt x="10957" y="1198"/>
                    <a:pt x="6887" y="3385"/>
                    <a:pt x="4696" y="6119"/>
                  </a:cubicBezTo>
                  <a:cubicBezTo>
                    <a:pt x="2504" y="8853"/>
                    <a:pt x="2191" y="12134"/>
                    <a:pt x="3600" y="14595"/>
                  </a:cubicBezTo>
                  <a:cubicBezTo>
                    <a:pt x="5009" y="17056"/>
                    <a:pt x="8139" y="18696"/>
                    <a:pt x="11426" y="19653"/>
                  </a:cubicBezTo>
                  <a:cubicBezTo>
                    <a:pt x="14713" y="20610"/>
                    <a:pt x="18157" y="20884"/>
                    <a:pt x="21600" y="211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8390784" y="7057972"/>
              <a:ext cx="150221" cy="303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529" fill="norm" stroke="1" extrusionOk="0">
                  <a:moveTo>
                    <a:pt x="9764" y="6529"/>
                  </a:moveTo>
                  <a:cubicBezTo>
                    <a:pt x="8581" y="11029"/>
                    <a:pt x="7397" y="15529"/>
                    <a:pt x="6805" y="18154"/>
                  </a:cubicBezTo>
                  <a:cubicBezTo>
                    <a:pt x="6214" y="20779"/>
                    <a:pt x="6214" y="21529"/>
                    <a:pt x="6214" y="21529"/>
                  </a:cubicBezTo>
                  <a:cubicBezTo>
                    <a:pt x="6214" y="21529"/>
                    <a:pt x="6214" y="20779"/>
                    <a:pt x="6658" y="18454"/>
                  </a:cubicBezTo>
                  <a:cubicBezTo>
                    <a:pt x="7101" y="16129"/>
                    <a:pt x="7989" y="12229"/>
                    <a:pt x="8729" y="9304"/>
                  </a:cubicBezTo>
                  <a:cubicBezTo>
                    <a:pt x="9468" y="6379"/>
                    <a:pt x="10060" y="4429"/>
                    <a:pt x="10800" y="2854"/>
                  </a:cubicBezTo>
                  <a:cubicBezTo>
                    <a:pt x="11540" y="1279"/>
                    <a:pt x="12427" y="79"/>
                    <a:pt x="13463" y="4"/>
                  </a:cubicBezTo>
                  <a:cubicBezTo>
                    <a:pt x="14499" y="-71"/>
                    <a:pt x="15682" y="979"/>
                    <a:pt x="17458" y="3604"/>
                  </a:cubicBezTo>
                  <a:cubicBezTo>
                    <a:pt x="19233" y="6229"/>
                    <a:pt x="21600" y="10429"/>
                    <a:pt x="20860" y="13504"/>
                  </a:cubicBezTo>
                  <a:cubicBezTo>
                    <a:pt x="20121" y="16579"/>
                    <a:pt x="16274" y="18529"/>
                    <a:pt x="12279" y="19354"/>
                  </a:cubicBezTo>
                  <a:cubicBezTo>
                    <a:pt x="8285" y="20179"/>
                    <a:pt x="4142" y="19879"/>
                    <a:pt x="0" y="195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8555884" y="7308287"/>
              <a:ext cx="139701" cy="95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3" fill="norm" stroke="1" extrusionOk="0">
                  <a:moveTo>
                    <a:pt x="0" y="1533"/>
                  </a:moveTo>
                  <a:cubicBezTo>
                    <a:pt x="1636" y="594"/>
                    <a:pt x="3273" y="-345"/>
                    <a:pt x="4745" y="125"/>
                  </a:cubicBezTo>
                  <a:cubicBezTo>
                    <a:pt x="6218" y="594"/>
                    <a:pt x="7527" y="2472"/>
                    <a:pt x="8182" y="4585"/>
                  </a:cubicBezTo>
                  <a:cubicBezTo>
                    <a:pt x="8836" y="6698"/>
                    <a:pt x="8836" y="9046"/>
                    <a:pt x="8345" y="11394"/>
                  </a:cubicBezTo>
                  <a:cubicBezTo>
                    <a:pt x="7855" y="13742"/>
                    <a:pt x="6873" y="16090"/>
                    <a:pt x="5564" y="17733"/>
                  </a:cubicBezTo>
                  <a:cubicBezTo>
                    <a:pt x="4255" y="19377"/>
                    <a:pt x="2618" y="20316"/>
                    <a:pt x="2618" y="20785"/>
                  </a:cubicBezTo>
                  <a:cubicBezTo>
                    <a:pt x="2618" y="21255"/>
                    <a:pt x="4255" y="21255"/>
                    <a:pt x="7691" y="20551"/>
                  </a:cubicBezTo>
                  <a:cubicBezTo>
                    <a:pt x="11127" y="19846"/>
                    <a:pt x="16364" y="18438"/>
                    <a:pt x="21600" y="170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8676534" y="7067550"/>
              <a:ext cx="129472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1600" fill="norm" stroke="1" extrusionOk="0">
                  <a:moveTo>
                    <a:pt x="0" y="0"/>
                  </a:moveTo>
                  <a:cubicBezTo>
                    <a:pt x="4457" y="813"/>
                    <a:pt x="8914" y="1626"/>
                    <a:pt x="12686" y="3194"/>
                  </a:cubicBezTo>
                  <a:cubicBezTo>
                    <a:pt x="16457" y="4761"/>
                    <a:pt x="19543" y="7084"/>
                    <a:pt x="20571" y="9581"/>
                  </a:cubicBezTo>
                  <a:cubicBezTo>
                    <a:pt x="21600" y="12077"/>
                    <a:pt x="20571" y="14748"/>
                    <a:pt x="18343" y="16781"/>
                  </a:cubicBezTo>
                  <a:cubicBezTo>
                    <a:pt x="16114" y="18813"/>
                    <a:pt x="12686" y="20206"/>
                    <a:pt x="925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8987684" y="7132732"/>
              <a:ext cx="160715" cy="241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084" fill="norm" stroke="1" extrusionOk="0">
                  <a:moveTo>
                    <a:pt x="831" y="4838"/>
                  </a:moveTo>
                  <a:cubicBezTo>
                    <a:pt x="554" y="9638"/>
                    <a:pt x="277" y="14438"/>
                    <a:pt x="138" y="17299"/>
                  </a:cubicBezTo>
                  <a:cubicBezTo>
                    <a:pt x="0" y="20161"/>
                    <a:pt x="0" y="21084"/>
                    <a:pt x="0" y="21084"/>
                  </a:cubicBezTo>
                  <a:cubicBezTo>
                    <a:pt x="0" y="21084"/>
                    <a:pt x="0" y="20161"/>
                    <a:pt x="415" y="17576"/>
                  </a:cubicBezTo>
                  <a:cubicBezTo>
                    <a:pt x="831" y="14992"/>
                    <a:pt x="1662" y="10746"/>
                    <a:pt x="2492" y="7515"/>
                  </a:cubicBezTo>
                  <a:cubicBezTo>
                    <a:pt x="3323" y="4284"/>
                    <a:pt x="4154" y="2069"/>
                    <a:pt x="5954" y="869"/>
                  </a:cubicBezTo>
                  <a:cubicBezTo>
                    <a:pt x="7754" y="-331"/>
                    <a:pt x="10523" y="-516"/>
                    <a:pt x="13431" y="1792"/>
                  </a:cubicBezTo>
                  <a:cubicBezTo>
                    <a:pt x="16338" y="4099"/>
                    <a:pt x="19385" y="8899"/>
                    <a:pt x="20492" y="12222"/>
                  </a:cubicBezTo>
                  <a:cubicBezTo>
                    <a:pt x="21600" y="15546"/>
                    <a:pt x="20769" y="17392"/>
                    <a:pt x="19938" y="192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9350139" y="7132372"/>
              <a:ext cx="228096" cy="253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224" fill="norm" stroke="1" extrusionOk="0">
                  <a:moveTo>
                    <a:pt x="13752" y="4138"/>
                  </a:moveTo>
                  <a:cubicBezTo>
                    <a:pt x="13152" y="3430"/>
                    <a:pt x="12552" y="2722"/>
                    <a:pt x="11752" y="2102"/>
                  </a:cubicBezTo>
                  <a:cubicBezTo>
                    <a:pt x="10952" y="1482"/>
                    <a:pt x="9952" y="951"/>
                    <a:pt x="9052" y="951"/>
                  </a:cubicBezTo>
                  <a:cubicBezTo>
                    <a:pt x="8152" y="951"/>
                    <a:pt x="7352" y="1482"/>
                    <a:pt x="5952" y="3519"/>
                  </a:cubicBezTo>
                  <a:cubicBezTo>
                    <a:pt x="4552" y="5555"/>
                    <a:pt x="2552" y="9096"/>
                    <a:pt x="1452" y="11840"/>
                  </a:cubicBezTo>
                  <a:cubicBezTo>
                    <a:pt x="352" y="14584"/>
                    <a:pt x="152" y="16532"/>
                    <a:pt x="52" y="17948"/>
                  </a:cubicBezTo>
                  <a:cubicBezTo>
                    <a:pt x="-48" y="19364"/>
                    <a:pt x="-48" y="20250"/>
                    <a:pt x="452" y="20781"/>
                  </a:cubicBezTo>
                  <a:cubicBezTo>
                    <a:pt x="952" y="21312"/>
                    <a:pt x="1952" y="21489"/>
                    <a:pt x="3852" y="20604"/>
                  </a:cubicBezTo>
                  <a:cubicBezTo>
                    <a:pt x="5752" y="19719"/>
                    <a:pt x="8552" y="17771"/>
                    <a:pt x="10652" y="15027"/>
                  </a:cubicBezTo>
                  <a:cubicBezTo>
                    <a:pt x="12752" y="12282"/>
                    <a:pt x="14152" y="8741"/>
                    <a:pt x="14752" y="6528"/>
                  </a:cubicBezTo>
                  <a:cubicBezTo>
                    <a:pt x="15352" y="4315"/>
                    <a:pt x="15152" y="3430"/>
                    <a:pt x="14052" y="2545"/>
                  </a:cubicBezTo>
                  <a:cubicBezTo>
                    <a:pt x="12952" y="1659"/>
                    <a:pt x="10952" y="774"/>
                    <a:pt x="9452" y="332"/>
                  </a:cubicBezTo>
                  <a:cubicBezTo>
                    <a:pt x="7952" y="-111"/>
                    <a:pt x="6952" y="-111"/>
                    <a:pt x="5752" y="332"/>
                  </a:cubicBezTo>
                  <a:cubicBezTo>
                    <a:pt x="4552" y="774"/>
                    <a:pt x="3152" y="1659"/>
                    <a:pt x="2452" y="2633"/>
                  </a:cubicBezTo>
                  <a:cubicBezTo>
                    <a:pt x="1752" y="3607"/>
                    <a:pt x="1752" y="4669"/>
                    <a:pt x="2752" y="5643"/>
                  </a:cubicBezTo>
                  <a:cubicBezTo>
                    <a:pt x="3752" y="6617"/>
                    <a:pt x="5752" y="7502"/>
                    <a:pt x="9052" y="7679"/>
                  </a:cubicBezTo>
                  <a:cubicBezTo>
                    <a:pt x="12352" y="7856"/>
                    <a:pt x="16952" y="7325"/>
                    <a:pt x="21552" y="67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9584584" y="7004050"/>
              <a:ext cx="128742" cy="320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517" fill="norm" stroke="1" extrusionOk="0">
                  <a:moveTo>
                    <a:pt x="0" y="0"/>
                  </a:moveTo>
                  <a:cubicBezTo>
                    <a:pt x="5226" y="1847"/>
                    <a:pt x="10452" y="3695"/>
                    <a:pt x="14284" y="6111"/>
                  </a:cubicBezTo>
                  <a:cubicBezTo>
                    <a:pt x="18116" y="8526"/>
                    <a:pt x="20555" y="11511"/>
                    <a:pt x="21077" y="13997"/>
                  </a:cubicBezTo>
                  <a:cubicBezTo>
                    <a:pt x="21600" y="16484"/>
                    <a:pt x="20206" y="18474"/>
                    <a:pt x="18813" y="19682"/>
                  </a:cubicBezTo>
                  <a:cubicBezTo>
                    <a:pt x="17419" y="20889"/>
                    <a:pt x="16026" y="21316"/>
                    <a:pt x="14458" y="21458"/>
                  </a:cubicBezTo>
                  <a:cubicBezTo>
                    <a:pt x="12890" y="21600"/>
                    <a:pt x="11148" y="21458"/>
                    <a:pt x="9406" y="213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10712182" y="6383198"/>
              <a:ext cx="1202172" cy="593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547" fill="norm" stroke="1" extrusionOk="0">
                  <a:moveTo>
                    <a:pt x="19194" y="6635"/>
                  </a:moveTo>
                  <a:cubicBezTo>
                    <a:pt x="19194" y="6250"/>
                    <a:pt x="19194" y="5866"/>
                    <a:pt x="19213" y="5482"/>
                  </a:cubicBezTo>
                  <a:cubicBezTo>
                    <a:pt x="19232" y="5097"/>
                    <a:pt x="19269" y="4713"/>
                    <a:pt x="19194" y="4367"/>
                  </a:cubicBezTo>
                  <a:cubicBezTo>
                    <a:pt x="19118" y="4021"/>
                    <a:pt x="18929" y="3714"/>
                    <a:pt x="18231" y="3099"/>
                  </a:cubicBezTo>
                  <a:cubicBezTo>
                    <a:pt x="17532" y="2484"/>
                    <a:pt x="16324" y="1561"/>
                    <a:pt x="14983" y="985"/>
                  </a:cubicBezTo>
                  <a:cubicBezTo>
                    <a:pt x="13643" y="408"/>
                    <a:pt x="12170" y="178"/>
                    <a:pt x="10697" y="62"/>
                  </a:cubicBezTo>
                  <a:cubicBezTo>
                    <a:pt x="9225" y="-53"/>
                    <a:pt x="7752" y="-53"/>
                    <a:pt x="6487" y="447"/>
                  </a:cubicBezTo>
                  <a:cubicBezTo>
                    <a:pt x="5222" y="946"/>
                    <a:pt x="4164" y="1946"/>
                    <a:pt x="3220" y="3406"/>
                  </a:cubicBezTo>
                  <a:cubicBezTo>
                    <a:pt x="2276" y="4867"/>
                    <a:pt x="1445" y="6788"/>
                    <a:pt x="860" y="8748"/>
                  </a:cubicBezTo>
                  <a:cubicBezTo>
                    <a:pt x="275" y="10709"/>
                    <a:pt x="-65" y="12707"/>
                    <a:pt x="11" y="14206"/>
                  </a:cubicBezTo>
                  <a:cubicBezTo>
                    <a:pt x="86" y="15705"/>
                    <a:pt x="577" y="16704"/>
                    <a:pt x="1445" y="17665"/>
                  </a:cubicBezTo>
                  <a:cubicBezTo>
                    <a:pt x="2314" y="18626"/>
                    <a:pt x="3560" y="19548"/>
                    <a:pt x="4882" y="20163"/>
                  </a:cubicBezTo>
                  <a:cubicBezTo>
                    <a:pt x="6204" y="20778"/>
                    <a:pt x="7601" y="21086"/>
                    <a:pt x="9017" y="21278"/>
                  </a:cubicBezTo>
                  <a:cubicBezTo>
                    <a:pt x="10433" y="21470"/>
                    <a:pt x="11868" y="21547"/>
                    <a:pt x="13246" y="21547"/>
                  </a:cubicBezTo>
                  <a:cubicBezTo>
                    <a:pt x="14625" y="21547"/>
                    <a:pt x="15946" y="21470"/>
                    <a:pt x="17136" y="21047"/>
                  </a:cubicBezTo>
                  <a:cubicBezTo>
                    <a:pt x="18325" y="20625"/>
                    <a:pt x="19383" y="19856"/>
                    <a:pt x="20119" y="18434"/>
                  </a:cubicBezTo>
                  <a:cubicBezTo>
                    <a:pt x="20855" y="17012"/>
                    <a:pt x="21271" y="14936"/>
                    <a:pt x="21403" y="12515"/>
                  </a:cubicBezTo>
                  <a:cubicBezTo>
                    <a:pt x="21535" y="10094"/>
                    <a:pt x="21384" y="7326"/>
                    <a:pt x="20799" y="5405"/>
                  </a:cubicBezTo>
                  <a:cubicBezTo>
                    <a:pt x="20213" y="3483"/>
                    <a:pt x="19194" y="2407"/>
                    <a:pt x="17966" y="1830"/>
                  </a:cubicBezTo>
                  <a:cubicBezTo>
                    <a:pt x="16739" y="1254"/>
                    <a:pt x="15304" y="1177"/>
                    <a:pt x="14398" y="1254"/>
                  </a:cubicBezTo>
                  <a:cubicBezTo>
                    <a:pt x="13492" y="1331"/>
                    <a:pt x="13114" y="1561"/>
                    <a:pt x="12736" y="179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9754902" y="6921500"/>
              <a:ext cx="369433" cy="712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525" fill="norm" stroke="1" extrusionOk="0">
                  <a:moveTo>
                    <a:pt x="21543" y="0"/>
                  </a:moveTo>
                  <a:cubicBezTo>
                    <a:pt x="20062" y="1917"/>
                    <a:pt x="18581" y="3834"/>
                    <a:pt x="17161" y="5560"/>
                  </a:cubicBezTo>
                  <a:cubicBezTo>
                    <a:pt x="15742" y="7285"/>
                    <a:pt x="14384" y="8819"/>
                    <a:pt x="12780" y="10480"/>
                  </a:cubicBezTo>
                  <a:cubicBezTo>
                    <a:pt x="11175" y="12142"/>
                    <a:pt x="9324" y="13931"/>
                    <a:pt x="7410" y="15625"/>
                  </a:cubicBezTo>
                  <a:cubicBezTo>
                    <a:pt x="5497" y="17318"/>
                    <a:pt x="3522" y="18916"/>
                    <a:pt x="2165" y="19938"/>
                  </a:cubicBezTo>
                  <a:cubicBezTo>
                    <a:pt x="807" y="20961"/>
                    <a:pt x="66" y="21408"/>
                    <a:pt x="5" y="21504"/>
                  </a:cubicBezTo>
                  <a:cubicBezTo>
                    <a:pt x="-57" y="21600"/>
                    <a:pt x="560" y="21344"/>
                    <a:pt x="1177" y="210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10054484" y="7099549"/>
              <a:ext cx="152401" cy="437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21600" y="2778"/>
                  </a:moveTo>
                  <a:cubicBezTo>
                    <a:pt x="21000" y="1848"/>
                    <a:pt x="20400" y="918"/>
                    <a:pt x="19350" y="401"/>
                  </a:cubicBezTo>
                  <a:cubicBezTo>
                    <a:pt x="18300" y="-116"/>
                    <a:pt x="16800" y="-219"/>
                    <a:pt x="14400" y="608"/>
                  </a:cubicBezTo>
                  <a:cubicBezTo>
                    <a:pt x="12000" y="1435"/>
                    <a:pt x="8700" y="3192"/>
                    <a:pt x="6450" y="5310"/>
                  </a:cubicBezTo>
                  <a:cubicBezTo>
                    <a:pt x="4200" y="7429"/>
                    <a:pt x="3000" y="9909"/>
                    <a:pt x="2250" y="12493"/>
                  </a:cubicBezTo>
                  <a:cubicBezTo>
                    <a:pt x="1500" y="15077"/>
                    <a:pt x="1200" y="17764"/>
                    <a:pt x="900" y="19262"/>
                  </a:cubicBezTo>
                  <a:cubicBezTo>
                    <a:pt x="600" y="20761"/>
                    <a:pt x="300" y="21071"/>
                    <a:pt x="0" y="213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9965584" y="7327900"/>
              <a:ext cx="1651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7" y="19029"/>
                    <a:pt x="554" y="16457"/>
                    <a:pt x="4154" y="12857"/>
                  </a:cubicBezTo>
                  <a:cubicBezTo>
                    <a:pt x="7754" y="9257"/>
                    <a:pt x="14677" y="462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10153695" y="7200900"/>
              <a:ext cx="142090" cy="373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546" fill="norm" stroke="1" extrusionOk="0">
                  <a:moveTo>
                    <a:pt x="21323" y="0"/>
                  </a:moveTo>
                  <a:cubicBezTo>
                    <a:pt x="19417" y="0"/>
                    <a:pt x="17511" y="0"/>
                    <a:pt x="15605" y="610"/>
                  </a:cubicBezTo>
                  <a:cubicBezTo>
                    <a:pt x="13699" y="1220"/>
                    <a:pt x="11794" y="2441"/>
                    <a:pt x="9252" y="4820"/>
                  </a:cubicBezTo>
                  <a:cubicBezTo>
                    <a:pt x="6711" y="7200"/>
                    <a:pt x="3535" y="10739"/>
                    <a:pt x="1788" y="13546"/>
                  </a:cubicBezTo>
                  <a:cubicBezTo>
                    <a:pt x="41" y="16353"/>
                    <a:pt x="-277" y="18427"/>
                    <a:pt x="199" y="19708"/>
                  </a:cubicBezTo>
                  <a:cubicBezTo>
                    <a:pt x="676" y="20990"/>
                    <a:pt x="1947" y="21478"/>
                    <a:pt x="4488" y="21539"/>
                  </a:cubicBezTo>
                  <a:cubicBezTo>
                    <a:pt x="7029" y="21600"/>
                    <a:pt x="10841" y="21234"/>
                    <a:pt x="14652" y="2086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10253288" y="7313676"/>
              <a:ext cx="207597" cy="242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173" fill="norm" stroke="1" extrusionOk="0">
                  <a:moveTo>
                    <a:pt x="12235" y="5672"/>
                  </a:moveTo>
                  <a:cubicBezTo>
                    <a:pt x="12017" y="4195"/>
                    <a:pt x="11799" y="2718"/>
                    <a:pt x="11035" y="2164"/>
                  </a:cubicBezTo>
                  <a:cubicBezTo>
                    <a:pt x="10272" y="1610"/>
                    <a:pt x="8963" y="1979"/>
                    <a:pt x="6999" y="4102"/>
                  </a:cubicBezTo>
                  <a:cubicBezTo>
                    <a:pt x="5035" y="6226"/>
                    <a:pt x="2417" y="10102"/>
                    <a:pt x="1108" y="13149"/>
                  </a:cubicBezTo>
                  <a:cubicBezTo>
                    <a:pt x="-201" y="16195"/>
                    <a:pt x="-201" y="18410"/>
                    <a:pt x="344" y="19702"/>
                  </a:cubicBezTo>
                  <a:cubicBezTo>
                    <a:pt x="890" y="20995"/>
                    <a:pt x="1981" y="21364"/>
                    <a:pt x="3835" y="21087"/>
                  </a:cubicBezTo>
                  <a:cubicBezTo>
                    <a:pt x="5690" y="20810"/>
                    <a:pt x="8308" y="19887"/>
                    <a:pt x="10272" y="16749"/>
                  </a:cubicBezTo>
                  <a:cubicBezTo>
                    <a:pt x="12235" y="13610"/>
                    <a:pt x="13544" y="8256"/>
                    <a:pt x="13763" y="5118"/>
                  </a:cubicBezTo>
                  <a:cubicBezTo>
                    <a:pt x="13981" y="1979"/>
                    <a:pt x="13108" y="1056"/>
                    <a:pt x="12126" y="502"/>
                  </a:cubicBezTo>
                  <a:cubicBezTo>
                    <a:pt x="11144" y="-51"/>
                    <a:pt x="10054" y="-236"/>
                    <a:pt x="9072" y="410"/>
                  </a:cubicBezTo>
                  <a:cubicBezTo>
                    <a:pt x="8090" y="1056"/>
                    <a:pt x="7217" y="2533"/>
                    <a:pt x="7108" y="4102"/>
                  </a:cubicBezTo>
                  <a:cubicBezTo>
                    <a:pt x="6999" y="5672"/>
                    <a:pt x="7654" y="7333"/>
                    <a:pt x="10163" y="8902"/>
                  </a:cubicBezTo>
                  <a:cubicBezTo>
                    <a:pt x="12672" y="10472"/>
                    <a:pt x="17035" y="11949"/>
                    <a:pt x="21399" y="134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10410084" y="7181850"/>
              <a:ext cx="127757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7" h="21600" fill="norm" stroke="1" extrusionOk="0">
                  <a:moveTo>
                    <a:pt x="8972" y="0"/>
                  </a:moveTo>
                  <a:cubicBezTo>
                    <a:pt x="8308" y="480"/>
                    <a:pt x="7643" y="960"/>
                    <a:pt x="8972" y="2160"/>
                  </a:cubicBezTo>
                  <a:cubicBezTo>
                    <a:pt x="10302" y="3360"/>
                    <a:pt x="13625" y="5280"/>
                    <a:pt x="16449" y="7584"/>
                  </a:cubicBezTo>
                  <a:cubicBezTo>
                    <a:pt x="19274" y="9888"/>
                    <a:pt x="21600" y="12576"/>
                    <a:pt x="18775" y="14976"/>
                  </a:cubicBezTo>
                  <a:cubicBezTo>
                    <a:pt x="15951" y="17376"/>
                    <a:pt x="7975" y="1948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10765684" y="7346950"/>
              <a:ext cx="1270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10772034" y="7467600"/>
              <a:ext cx="1206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6974734" y="7499350"/>
              <a:ext cx="4381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70" y="21600"/>
                    <a:pt x="8139" y="21600"/>
                    <a:pt x="11739" y="18000"/>
                  </a:cubicBezTo>
                  <a:cubicBezTo>
                    <a:pt x="15339" y="14400"/>
                    <a:pt x="1847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7914534" y="7515849"/>
              <a:ext cx="622301" cy="2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73" fill="norm" stroke="1" extrusionOk="0">
                  <a:moveTo>
                    <a:pt x="0" y="15744"/>
                  </a:moveTo>
                  <a:cubicBezTo>
                    <a:pt x="3086" y="9573"/>
                    <a:pt x="6171" y="3402"/>
                    <a:pt x="9294" y="1087"/>
                  </a:cubicBezTo>
                  <a:cubicBezTo>
                    <a:pt x="12416" y="-1227"/>
                    <a:pt x="15576" y="316"/>
                    <a:pt x="17633" y="4173"/>
                  </a:cubicBezTo>
                  <a:cubicBezTo>
                    <a:pt x="19690" y="8030"/>
                    <a:pt x="20645" y="14202"/>
                    <a:pt x="21600" y="203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11165734" y="7025115"/>
              <a:ext cx="80434" cy="309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20463" y="4268"/>
                  </a:moveTo>
                  <a:cubicBezTo>
                    <a:pt x="21032" y="3533"/>
                    <a:pt x="21600" y="2799"/>
                    <a:pt x="21600" y="2064"/>
                  </a:cubicBezTo>
                  <a:cubicBezTo>
                    <a:pt x="21600" y="1329"/>
                    <a:pt x="21032" y="595"/>
                    <a:pt x="19326" y="227"/>
                  </a:cubicBezTo>
                  <a:cubicBezTo>
                    <a:pt x="17621" y="-140"/>
                    <a:pt x="14779" y="-140"/>
                    <a:pt x="11368" y="815"/>
                  </a:cubicBezTo>
                  <a:cubicBezTo>
                    <a:pt x="7958" y="1770"/>
                    <a:pt x="3979" y="3680"/>
                    <a:pt x="2274" y="6840"/>
                  </a:cubicBezTo>
                  <a:cubicBezTo>
                    <a:pt x="568" y="9999"/>
                    <a:pt x="1137" y="14407"/>
                    <a:pt x="1137" y="17052"/>
                  </a:cubicBezTo>
                  <a:cubicBezTo>
                    <a:pt x="1137" y="19697"/>
                    <a:pt x="568" y="20578"/>
                    <a:pt x="0" y="214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11083184" y="7194550"/>
              <a:ext cx="1587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5429"/>
                    <a:pt x="8640" y="9257"/>
                    <a:pt x="12240" y="5657"/>
                  </a:cubicBezTo>
                  <a:cubicBezTo>
                    <a:pt x="15840" y="2057"/>
                    <a:pt x="18720" y="102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11243786" y="7073900"/>
              <a:ext cx="99749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600" fill="norm" stroke="1" extrusionOk="0">
                  <a:moveTo>
                    <a:pt x="21206" y="0"/>
                  </a:moveTo>
                  <a:cubicBezTo>
                    <a:pt x="17156" y="738"/>
                    <a:pt x="13106" y="1477"/>
                    <a:pt x="9506" y="3508"/>
                  </a:cubicBezTo>
                  <a:cubicBezTo>
                    <a:pt x="5906" y="5538"/>
                    <a:pt x="2756" y="8862"/>
                    <a:pt x="1181" y="11446"/>
                  </a:cubicBezTo>
                  <a:cubicBezTo>
                    <a:pt x="-394" y="14031"/>
                    <a:pt x="-394" y="15877"/>
                    <a:pt x="1181" y="17446"/>
                  </a:cubicBezTo>
                  <a:cubicBezTo>
                    <a:pt x="2756" y="19015"/>
                    <a:pt x="5906" y="20308"/>
                    <a:pt x="9056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11324463" y="7173383"/>
              <a:ext cx="57172" cy="122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6" h="21243" fill="norm" stroke="1" extrusionOk="0">
                  <a:moveTo>
                    <a:pt x="20836" y="1464"/>
                  </a:moveTo>
                  <a:cubicBezTo>
                    <a:pt x="16979" y="732"/>
                    <a:pt x="13122" y="0"/>
                    <a:pt x="9265" y="0"/>
                  </a:cubicBezTo>
                  <a:cubicBezTo>
                    <a:pt x="5407" y="0"/>
                    <a:pt x="1550" y="732"/>
                    <a:pt x="393" y="2014"/>
                  </a:cubicBezTo>
                  <a:cubicBezTo>
                    <a:pt x="-764" y="3295"/>
                    <a:pt x="779" y="5125"/>
                    <a:pt x="3093" y="6956"/>
                  </a:cubicBezTo>
                  <a:cubicBezTo>
                    <a:pt x="5407" y="8786"/>
                    <a:pt x="8493" y="10617"/>
                    <a:pt x="11193" y="12264"/>
                  </a:cubicBezTo>
                  <a:cubicBezTo>
                    <a:pt x="13893" y="13912"/>
                    <a:pt x="16207" y="15376"/>
                    <a:pt x="16979" y="17024"/>
                  </a:cubicBezTo>
                  <a:cubicBezTo>
                    <a:pt x="17750" y="18671"/>
                    <a:pt x="16979" y="20502"/>
                    <a:pt x="14665" y="21051"/>
                  </a:cubicBezTo>
                  <a:cubicBezTo>
                    <a:pt x="12350" y="21600"/>
                    <a:pt x="8493" y="20868"/>
                    <a:pt x="4636" y="201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11413384" y="7182939"/>
              <a:ext cx="69859" cy="125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415" fill="norm" stroke="1" extrusionOk="0">
                  <a:moveTo>
                    <a:pt x="0" y="6295"/>
                  </a:moveTo>
                  <a:cubicBezTo>
                    <a:pt x="3176" y="7015"/>
                    <a:pt x="6353" y="7735"/>
                    <a:pt x="9529" y="7735"/>
                  </a:cubicBezTo>
                  <a:cubicBezTo>
                    <a:pt x="12706" y="7735"/>
                    <a:pt x="15882" y="7015"/>
                    <a:pt x="18106" y="5575"/>
                  </a:cubicBezTo>
                  <a:cubicBezTo>
                    <a:pt x="20329" y="4135"/>
                    <a:pt x="21600" y="1975"/>
                    <a:pt x="20647" y="895"/>
                  </a:cubicBezTo>
                  <a:cubicBezTo>
                    <a:pt x="19694" y="-185"/>
                    <a:pt x="16518" y="-185"/>
                    <a:pt x="13659" y="355"/>
                  </a:cubicBezTo>
                  <a:cubicBezTo>
                    <a:pt x="10800" y="895"/>
                    <a:pt x="8259" y="1975"/>
                    <a:pt x="6035" y="4855"/>
                  </a:cubicBezTo>
                  <a:cubicBezTo>
                    <a:pt x="3812" y="7735"/>
                    <a:pt x="1906" y="12415"/>
                    <a:pt x="3812" y="15475"/>
                  </a:cubicBezTo>
                  <a:cubicBezTo>
                    <a:pt x="5718" y="18535"/>
                    <a:pt x="11435" y="19975"/>
                    <a:pt x="17153" y="214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11484717" y="7183296"/>
              <a:ext cx="100139" cy="125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1354" fill="norm" stroke="1" extrusionOk="0">
                  <a:moveTo>
                    <a:pt x="7626" y="8394"/>
                  </a:moveTo>
                  <a:cubicBezTo>
                    <a:pt x="9830" y="8394"/>
                    <a:pt x="12034" y="8394"/>
                    <a:pt x="14018" y="7854"/>
                  </a:cubicBezTo>
                  <a:cubicBezTo>
                    <a:pt x="16001" y="7314"/>
                    <a:pt x="17764" y="6234"/>
                    <a:pt x="19087" y="4794"/>
                  </a:cubicBezTo>
                  <a:cubicBezTo>
                    <a:pt x="20409" y="3354"/>
                    <a:pt x="21291" y="1554"/>
                    <a:pt x="20630" y="654"/>
                  </a:cubicBezTo>
                  <a:cubicBezTo>
                    <a:pt x="19969" y="-246"/>
                    <a:pt x="17764" y="-246"/>
                    <a:pt x="14679" y="834"/>
                  </a:cubicBezTo>
                  <a:cubicBezTo>
                    <a:pt x="11593" y="1914"/>
                    <a:pt x="7626" y="4074"/>
                    <a:pt x="4981" y="6414"/>
                  </a:cubicBezTo>
                  <a:cubicBezTo>
                    <a:pt x="2336" y="8754"/>
                    <a:pt x="1013" y="11274"/>
                    <a:pt x="352" y="13434"/>
                  </a:cubicBezTo>
                  <a:cubicBezTo>
                    <a:pt x="-309" y="15594"/>
                    <a:pt x="-309" y="17394"/>
                    <a:pt x="2777" y="18654"/>
                  </a:cubicBezTo>
                  <a:cubicBezTo>
                    <a:pt x="5862" y="19914"/>
                    <a:pt x="12034" y="20634"/>
                    <a:pt x="18205" y="213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11661034" y="7074311"/>
              <a:ext cx="105305" cy="230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173" fill="norm" stroke="1" extrusionOk="0">
                  <a:moveTo>
                    <a:pt x="6353" y="6384"/>
                  </a:moveTo>
                  <a:cubicBezTo>
                    <a:pt x="5929" y="10665"/>
                    <a:pt x="5506" y="14946"/>
                    <a:pt x="5082" y="17573"/>
                  </a:cubicBezTo>
                  <a:cubicBezTo>
                    <a:pt x="4659" y="20200"/>
                    <a:pt x="4235" y="21173"/>
                    <a:pt x="4024" y="21173"/>
                  </a:cubicBezTo>
                  <a:cubicBezTo>
                    <a:pt x="3812" y="21173"/>
                    <a:pt x="3812" y="20200"/>
                    <a:pt x="3600" y="17476"/>
                  </a:cubicBezTo>
                  <a:cubicBezTo>
                    <a:pt x="3388" y="14751"/>
                    <a:pt x="2965" y="10276"/>
                    <a:pt x="3176" y="7259"/>
                  </a:cubicBezTo>
                  <a:cubicBezTo>
                    <a:pt x="3388" y="4243"/>
                    <a:pt x="4235" y="2687"/>
                    <a:pt x="5294" y="1519"/>
                  </a:cubicBezTo>
                  <a:cubicBezTo>
                    <a:pt x="6353" y="351"/>
                    <a:pt x="7624" y="-427"/>
                    <a:pt x="10376" y="254"/>
                  </a:cubicBezTo>
                  <a:cubicBezTo>
                    <a:pt x="13129" y="935"/>
                    <a:pt x="17365" y="3076"/>
                    <a:pt x="19482" y="6189"/>
                  </a:cubicBezTo>
                  <a:cubicBezTo>
                    <a:pt x="21600" y="9303"/>
                    <a:pt x="21600" y="13389"/>
                    <a:pt x="19482" y="15919"/>
                  </a:cubicBezTo>
                  <a:cubicBezTo>
                    <a:pt x="17365" y="18449"/>
                    <a:pt x="13129" y="19422"/>
                    <a:pt x="9529" y="20005"/>
                  </a:cubicBezTo>
                  <a:cubicBezTo>
                    <a:pt x="5929" y="20589"/>
                    <a:pt x="2965" y="20784"/>
                    <a:pt x="0" y="2097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11807084" y="7042150"/>
              <a:ext cx="444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11864234" y="7144694"/>
              <a:ext cx="88951" cy="138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454" fill="norm" stroke="1" extrusionOk="0">
                  <a:moveTo>
                    <a:pt x="0" y="2799"/>
                  </a:moveTo>
                  <a:cubicBezTo>
                    <a:pt x="0" y="6399"/>
                    <a:pt x="0" y="9999"/>
                    <a:pt x="251" y="13272"/>
                  </a:cubicBezTo>
                  <a:cubicBezTo>
                    <a:pt x="502" y="16545"/>
                    <a:pt x="1005" y="19490"/>
                    <a:pt x="1005" y="19981"/>
                  </a:cubicBezTo>
                  <a:cubicBezTo>
                    <a:pt x="1005" y="20472"/>
                    <a:pt x="502" y="18509"/>
                    <a:pt x="753" y="15236"/>
                  </a:cubicBezTo>
                  <a:cubicBezTo>
                    <a:pt x="1005" y="11963"/>
                    <a:pt x="2009" y="7381"/>
                    <a:pt x="3516" y="4436"/>
                  </a:cubicBezTo>
                  <a:cubicBezTo>
                    <a:pt x="5023" y="1490"/>
                    <a:pt x="7033" y="181"/>
                    <a:pt x="9042" y="18"/>
                  </a:cubicBezTo>
                  <a:cubicBezTo>
                    <a:pt x="11051" y="-146"/>
                    <a:pt x="13060" y="836"/>
                    <a:pt x="15321" y="2963"/>
                  </a:cubicBezTo>
                  <a:cubicBezTo>
                    <a:pt x="17581" y="5090"/>
                    <a:pt x="20093" y="8363"/>
                    <a:pt x="20847" y="11636"/>
                  </a:cubicBezTo>
                  <a:cubicBezTo>
                    <a:pt x="21600" y="14909"/>
                    <a:pt x="20595" y="18181"/>
                    <a:pt x="19591" y="214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12021083" y="7119358"/>
              <a:ext cx="109852" cy="157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173" fill="norm" stroke="1" extrusionOk="0">
                  <a:moveTo>
                    <a:pt x="16260" y="4128"/>
                  </a:moveTo>
                  <a:cubicBezTo>
                    <a:pt x="14223" y="3844"/>
                    <a:pt x="12185" y="3560"/>
                    <a:pt x="10351" y="4128"/>
                  </a:cubicBezTo>
                  <a:cubicBezTo>
                    <a:pt x="8517" y="4697"/>
                    <a:pt x="6887" y="6118"/>
                    <a:pt x="5053" y="8533"/>
                  </a:cubicBezTo>
                  <a:cubicBezTo>
                    <a:pt x="3219" y="10949"/>
                    <a:pt x="1181" y="14360"/>
                    <a:pt x="366" y="16776"/>
                  </a:cubicBezTo>
                  <a:cubicBezTo>
                    <a:pt x="-449" y="19191"/>
                    <a:pt x="-41" y="20612"/>
                    <a:pt x="3015" y="21039"/>
                  </a:cubicBezTo>
                  <a:cubicBezTo>
                    <a:pt x="6072" y="21465"/>
                    <a:pt x="11777" y="20897"/>
                    <a:pt x="15242" y="19049"/>
                  </a:cubicBezTo>
                  <a:cubicBezTo>
                    <a:pt x="18706" y="17202"/>
                    <a:pt x="19928" y="14076"/>
                    <a:pt x="19725" y="11091"/>
                  </a:cubicBezTo>
                  <a:cubicBezTo>
                    <a:pt x="19521" y="8107"/>
                    <a:pt x="17891" y="5265"/>
                    <a:pt x="16260" y="3418"/>
                  </a:cubicBezTo>
                  <a:cubicBezTo>
                    <a:pt x="14630" y="1570"/>
                    <a:pt x="13000" y="718"/>
                    <a:pt x="11166" y="291"/>
                  </a:cubicBezTo>
                  <a:cubicBezTo>
                    <a:pt x="9332" y="-135"/>
                    <a:pt x="7294" y="-135"/>
                    <a:pt x="6072" y="576"/>
                  </a:cubicBezTo>
                  <a:cubicBezTo>
                    <a:pt x="4849" y="1286"/>
                    <a:pt x="4442" y="2707"/>
                    <a:pt x="5053" y="4697"/>
                  </a:cubicBezTo>
                  <a:cubicBezTo>
                    <a:pt x="5664" y="6686"/>
                    <a:pt x="7294" y="9244"/>
                    <a:pt x="10147" y="10807"/>
                  </a:cubicBezTo>
                  <a:cubicBezTo>
                    <a:pt x="13000" y="12370"/>
                    <a:pt x="17076" y="12939"/>
                    <a:pt x="21151" y="1350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12092834" y="7080250"/>
              <a:ext cx="13457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600" fill="norm" stroke="1" extrusionOk="0">
                  <a:moveTo>
                    <a:pt x="15187" y="0"/>
                  </a:moveTo>
                  <a:cubicBezTo>
                    <a:pt x="16875" y="441"/>
                    <a:pt x="18563" y="882"/>
                    <a:pt x="19744" y="1910"/>
                  </a:cubicBezTo>
                  <a:cubicBezTo>
                    <a:pt x="20925" y="2939"/>
                    <a:pt x="21600" y="4555"/>
                    <a:pt x="21431" y="6612"/>
                  </a:cubicBezTo>
                  <a:cubicBezTo>
                    <a:pt x="21262" y="8669"/>
                    <a:pt x="20250" y="11167"/>
                    <a:pt x="16538" y="13739"/>
                  </a:cubicBezTo>
                  <a:cubicBezTo>
                    <a:pt x="12825" y="16310"/>
                    <a:pt x="6412" y="1895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11318134" y="7445556"/>
              <a:ext cx="6223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1918"/>
                  </a:moveTo>
                  <a:cubicBezTo>
                    <a:pt x="2351" y="9218"/>
                    <a:pt x="4702" y="6518"/>
                    <a:pt x="7237" y="3818"/>
                  </a:cubicBezTo>
                  <a:cubicBezTo>
                    <a:pt x="9771" y="1118"/>
                    <a:pt x="12490" y="-1582"/>
                    <a:pt x="14914" y="1118"/>
                  </a:cubicBezTo>
                  <a:cubicBezTo>
                    <a:pt x="17339" y="3818"/>
                    <a:pt x="19469" y="11918"/>
                    <a:pt x="21600" y="200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11329190" y="7477038"/>
              <a:ext cx="179445" cy="245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258" fill="norm" stroke="1" extrusionOk="0">
                  <a:moveTo>
                    <a:pt x="13758" y="4675"/>
                  </a:moveTo>
                  <a:cubicBezTo>
                    <a:pt x="13758" y="3760"/>
                    <a:pt x="13758" y="2845"/>
                    <a:pt x="13633" y="1930"/>
                  </a:cubicBezTo>
                  <a:cubicBezTo>
                    <a:pt x="13507" y="1014"/>
                    <a:pt x="13256" y="99"/>
                    <a:pt x="12628" y="8"/>
                  </a:cubicBezTo>
                  <a:cubicBezTo>
                    <a:pt x="12000" y="-84"/>
                    <a:pt x="10995" y="648"/>
                    <a:pt x="10242" y="3302"/>
                  </a:cubicBezTo>
                  <a:cubicBezTo>
                    <a:pt x="9488" y="5957"/>
                    <a:pt x="8986" y="10533"/>
                    <a:pt x="8609" y="13279"/>
                  </a:cubicBezTo>
                  <a:cubicBezTo>
                    <a:pt x="8233" y="16024"/>
                    <a:pt x="7981" y="16940"/>
                    <a:pt x="7730" y="17947"/>
                  </a:cubicBezTo>
                  <a:cubicBezTo>
                    <a:pt x="7479" y="18953"/>
                    <a:pt x="7228" y="20052"/>
                    <a:pt x="6474" y="20692"/>
                  </a:cubicBezTo>
                  <a:cubicBezTo>
                    <a:pt x="5721" y="21333"/>
                    <a:pt x="4465" y="21516"/>
                    <a:pt x="3209" y="20784"/>
                  </a:cubicBezTo>
                  <a:cubicBezTo>
                    <a:pt x="1953" y="20052"/>
                    <a:pt x="698" y="18404"/>
                    <a:pt x="195" y="17123"/>
                  </a:cubicBezTo>
                  <a:cubicBezTo>
                    <a:pt x="-307" y="15841"/>
                    <a:pt x="-56" y="14926"/>
                    <a:pt x="3586" y="13919"/>
                  </a:cubicBezTo>
                  <a:cubicBezTo>
                    <a:pt x="7228" y="12913"/>
                    <a:pt x="14260" y="11814"/>
                    <a:pt x="21293" y="107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11487215" y="7503888"/>
              <a:ext cx="103970" cy="255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397" fill="norm" stroke="1" extrusionOk="0">
                  <a:moveTo>
                    <a:pt x="21220" y="2276"/>
                  </a:moveTo>
                  <a:cubicBezTo>
                    <a:pt x="21220" y="1390"/>
                    <a:pt x="21220" y="505"/>
                    <a:pt x="20140" y="151"/>
                  </a:cubicBezTo>
                  <a:cubicBezTo>
                    <a:pt x="19060" y="-203"/>
                    <a:pt x="16900" y="-26"/>
                    <a:pt x="13444" y="1656"/>
                  </a:cubicBezTo>
                  <a:cubicBezTo>
                    <a:pt x="9988" y="3338"/>
                    <a:pt x="5236" y="6525"/>
                    <a:pt x="2644" y="9712"/>
                  </a:cubicBezTo>
                  <a:cubicBezTo>
                    <a:pt x="52" y="12899"/>
                    <a:pt x="-380" y="16086"/>
                    <a:pt x="268" y="18033"/>
                  </a:cubicBezTo>
                  <a:cubicBezTo>
                    <a:pt x="916" y="19981"/>
                    <a:pt x="2644" y="20689"/>
                    <a:pt x="4804" y="21043"/>
                  </a:cubicBezTo>
                  <a:cubicBezTo>
                    <a:pt x="6964" y="21397"/>
                    <a:pt x="9556" y="21397"/>
                    <a:pt x="12148" y="213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11613939" y="7550660"/>
              <a:ext cx="193146" cy="207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0794" fill="norm" stroke="1" extrusionOk="0">
                  <a:moveTo>
                    <a:pt x="13528" y="6937"/>
                  </a:moveTo>
                  <a:cubicBezTo>
                    <a:pt x="13296" y="5878"/>
                    <a:pt x="13064" y="4819"/>
                    <a:pt x="11787" y="3866"/>
                  </a:cubicBezTo>
                  <a:cubicBezTo>
                    <a:pt x="10509" y="2913"/>
                    <a:pt x="8187" y="2066"/>
                    <a:pt x="6212" y="2490"/>
                  </a:cubicBezTo>
                  <a:cubicBezTo>
                    <a:pt x="4238" y="2913"/>
                    <a:pt x="2612" y="4607"/>
                    <a:pt x="1567" y="7149"/>
                  </a:cubicBezTo>
                  <a:cubicBezTo>
                    <a:pt x="522" y="9690"/>
                    <a:pt x="58" y="13078"/>
                    <a:pt x="870" y="15725"/>
                  </a:cubicBezTo>
                  <a:cubicBezTo>
                    <a:pt x="1683" y="18372"/>
                    <a:pt x="3774" y="20278"/>
                    <a:pt x="5864" y="20701"/>
                  </a:cubicBezTo>
                  <a:cubicBezTo>
                    <a:pt x="7954" y="21125"/>
                    <a:pt x="10045" y="20066"/>
                    <a:pt x="12019" y="18054"/>
                  </a:cubicBezTo>
                  <a:cubicBezTo>
                    <a:pt x="13993" y="16043"/>
                    <a:pt x="15851" y="13078"/>
                    <a:pt x="16199" y="10113"/>
                  </a:cubicBezTo>
                  <a:cubicBezTo>
                    <a:pt x="16548" y="7149"/>
                    <a:pt x="15387" y="4184"/>
                    <a:pt x="13528" y="2278"/>
                  </a:cubicBezTo>
                  <a:cubicBezTo>
                    <a:pt x="11670" y="372"/>
                    <a:pt x="9116" y="-475"/>
                    <a:pt x="6677" y="266"/>
                  </a:cubicBezTo>
                  <a:cubicBezTo>
                    <a:pt x="4238" y="1007"/>
                    <a:pt x="1916" y="3337"/>
                    <a:pt x="754" y="5031"/>
                  </a:cubicBezTo>
                  <a:cubicBezTo>
                    <a:pt x="-407" y="6725"/>
                    <a:pt x="-407" y="7784"/>
                    <a:pt x="2032" y="8737"/>
                  </a:cubicBezTo>
                  <a:cubicBezTo>
                    <a:pt x="4470" y="9690"/>
                    <a:pt x="9348" y="10537"/>
                    <a:pt x="12948" y="10749"/>
                  </a:cubicBezTo>
                  <a:cubicBezTo>
                    <a:pt x="16548" y="10960"/>
                    <a:pt x="18870" y="10537"/>
                    <a:pt x="21193" y="101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11737234" y="7543800"/>
              <a:ext cx="148998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18000" y="0"/>
                  </a:moveTo>
                  <a:cubicBezTo>
                    <a:pt x="19800" y="3750"/>
                    <a:pt x="21600" y="7500"/>
                    <a:pt x="21000" y="10500"/>
                  </a:cubicBezTo>
                  <a:cubicBezTo>
                    <a:pt x="20400" y="13500"/>
                    <a:pt x="17400" y="15750"/>
                    <a:pt x="13500" y="17475"/>
                  </a:cubicBezTo>
                  <a:cubicBezTo>
                    <a:pt x="9600" y="19200"/>
                    <a:pt x="4800" y="20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10168784" y="8254437"/>
              <a:ext cx="2603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268" y="11375"/>
                    <a:pt x="10537" y="2735"/>
                    <a:pt x="14137" y="575"/>
                  </a:cubicBezTo>
                  <a:cubicBezTo>
                    <a:pt x="17737" y="-1585"/>
                    <a:pt x="19668" y="2735"/>
                    <a:pt x="21600" y="70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10156084" y="8356600"/>
              <a:ext cx="1905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10524384" y="7965913"/>
              <a:ext cx="158751" cy="397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21600" y="3930"/>
                  </a:moveTo>
                  <a:cubicBezTo>
                    <a:pt x="19872" y="2452"/>
                    <a:pt x="18144" y="975"/>
                    <a:pt x="16416" y="349"/>
                  </a:cubicBezTo>
                  <a:cubicBezTo>
                    <a:pt x="14688" y="-276"/>
                    <a:pt x="12960" y="-49"/>
                    <a:pt x="10800" y="918"/>
                  </a:cubicBezTo>
                  <a:cubicBezTo>
                    <a:pt x="8640" y="1884"/>
                    <a:pt x="6048" y="3589"/>
                    <a:pt x="4608" y="6147"/>
                  </a:cubicBezTo>
                  <a:cubicBezTo>
                    <a:pt x="3168" y="8705"/>
                    <a:pt x="2880" y="12116"/>
                    <a:pt x="2736" y="14503"/>
                  </a:cubicBezTo>
                  <a:cubicBezTo>
                    <a:pt x="2592" y="16890"/>
                    <a:pt x="2592" y="18255"/>
                    <a:pt x="2592" y="19221"/>
                  </a:cubicBezTo>
                  <a:cubicBezTo>
                    <a:pt x="2592" y="20187"/>
                    <a:pt x="2592" y="20756"/>
                    <a:pt x="2160" y="21040"/>
                  </a:cubicBezTo>
                  <a:cubicBezTo>
                    <a:pt x="1728" y="21324"/>
                    <a:pt x="864" y="21324"/>
                    <a:pt x="0" y="213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10454534" y="8197850"/>
              <a:ext cx="2032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25" y="15840"/>
                    <a:pt x="5850" y="10080"/>
                    <a:pt x="9450" y="6480"/>
                  </a:cubicBezTo>
                  <a:cubicBezTo>
                    <a:pt x="13050" y="2880"/>
                    <a:pt x="17325" y="144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10691202" y="8010929"/>
              <a:ext cx="157033" cy="331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276" fill="norm" stroke="1" extrusionOk="0">
                  <a:moveTo>
                    <a:pt x="21366" y="993"/>
                  </a:moveTo>
                  <a:cubicBezTo>
                    <a:pt x="20214" y="585"/>
                    <a:pt x="19062" y="178"/>
                    <a:pt x="17766" y="42"/>
                  </a:cubicBezTo>
                  <a:cubicBezTo>
                    <a:pt x="16470" y="-94"/>
                    <a:pt x="15030" y="42"/>
                    <a:pt x="12582" y="1332"/>
                  </a:cubicBezTo>
                  <a:cubicBezTo>
                    <a:pt x="10134" y="2623"/>
                    <a:pt x="6678" y="5068"/>
                    <a:pt x="4230" y="7989"/>
                  </a:cubicBezTo>
                  <a:cubicBezTo>
                    <a:pt x="1782" y="10910"/>
                    <a:pt x="342" y="14306"/>
                    <a:pt x="54" y="16683"/>
                  </a:cubicBezTo>
                  <a:cubicBezTo>
                    <a:pt x="-234" y="19061"/>
                    <a:pt x="630" y="20419"/>
                    <a:pt x="2502" y="20963"/>
                  </a:cubicBezTo>
                  <a:cubicBezTo>
                    <a:pt x="4374" y="21506"/>
                    <a:pt x="7254" y="21234"/>
                    <a:pt x="10134" y="209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10796223" y="8157858"/>
              <a:ext cx="83762" cy="150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1022" fill="norm" stroke="1" extrusionOk="0">
                  <a:moveTo>
                    <a:pt x="20848" y="2928"/>
                  </a:moveTo>
                  <a:cubicBezTo>
                    <a:pt x="18741" y="2040"/>
                    <a:pt x="16633" y="1152"/>
                    <a:pt x="13209" y="561"/>
                  </a:cubicBezTo>
                  <a:cubicBezTo>
                    <a:pt x="9785" y="-31"/>
                    <a:pt x="5043" y="-327"/>
                    <a:pt x="2409" y="561"/>
                  </a:cubicBezTo>
                  <a:cubicBezTo>
                    <a:pt x="-225" y="1448"/>
                    <a:pt x="-752" y="3520"/>
                    <a:pt x="1092" y="5739"/>
                  </a:cubicBezTo>
                  <a:cubicBezTo>
                    <a:pt x="2936" y="7958"/>
                    <a:pt x="7150" y="10325"/>
                    <a:pt x="10048" y="12248"/>
                  </a:cubicBezTo>
                  <a:cubicBezTo>
                    <a:pt x="12946" y="14172"/>
                    <a:pt x="14526" y="15651"/>
                    <a:pt x="15053" y="17131"/>
                  </a:cubicBezTo>
                  <a:cubicBezTo>
                    <a:pt x="15580" y="18610"/>
                    <a:pt x="15053" y="20089"/>
                    <a:pt x="13209" y="20681"/>
                  </a:cubicBezTo>
                  <a:cubicBezTo>
                    <a:pt x="11365" y="21273"/>
                    <a:pt x="8204" y="20977"/>
                    <a:pt x="5043" y="206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10900550" y="8183373"/>
              <a:ext cx="93735" cy="122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175" fill="norm" stroke="1" extrusionOk="0">
                  <a:moveTo>
                    <a:pt x="3976" y="5799"/>
                  </a:moveTo>
                  <a:cubicBezTo>
                    <a:pt x="6376" y="5799"/>
                    <a:pt x="8776" y="5799"/>
                    <a:pt x="11176" y="5799"/>
                  </a:cubicBezTo>
                  <a:cubicBezTo>
                    <a:pt x="13576" y="5799"/>
                    <a:pt x="15976" y="5799"/>
                    <a:pt x="17896" y="4700"/>
                  </a:cubicBezTo>
                  <a:cubicBezTo>
                    <a:pt x="19816" y="3602"/>
                    <a:pt x="21256" y="1406"/>
                    <a:pt x="20776" y="490"/>
                  </a:cubicBezTo>
                  <a:cubicBezTo>
                    <a:pt x="20296" y="-425"/>
                    <a:pt x="17896" y="-59"/>
                    <a:pt x="14776" y="1589"/>
                  </a:cubicBezTo>
                  <a:cubicBezTo>
                    <a:pt x="11656" y="3236"/>
                    <a:pt x="7816" y="6165"/>
                    <a:pt x="5176" y="8544"/>
                  </a:cubicBezTo>
                  <a:cubicBezTo>
                    <a:pt x="2536" y="10924"/>
                    <a:pt x="1096" y="12755"/>
                    <a:pt x="376" y="14585"/>
                  </a:cubicBezTo>
                  <a:cubicBezTo>
                    <a:pt x="-344" y="16416"/>
                    <a:pt x="-344" y="18246"/>
                    <a:pt x="3256" y="19344"/>
                  </a:cubicBezTo>
                  <a:cubicBezTo>
                    <a:pt x="6856" y="20443"/>
                    <a:pt x="14056" y="20809"/>
                    <a:pt x="21256" y="211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11033306" y="8186887"/>
              <a:ext cx="151479" cy="137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331" fill="norm" stroke="1" extrusionOk="0">
                  <a:moveTo>
                    <a:pt x="4309" y="7586"/>
                  </a:moveTo>
                  <a:cubicBezTo>
                    <a:pt x="5789" y="7913"/>
                    <a:pt x="7268" y="8240"/>
                    <a:pt x="9043" y="7749"/>
                  </a:cubicBezTo>
                  <a:cubicBezTo>
                    <a:pt x="10819" y="7258"/>
                    <a:pt x="12890" y="5949"/>
                    <a:pt x="14074" y="4476"/>
                  </a:cubicBezTo>
                  <a:cubicBezTo>
                    <a:pt x="15257" y="3004"/>
                    <a:pt x="15553" y="1367"/>
                    <a:pt x="14517" y="549"/>
                  </a:cubicBezTo>
                  <a:cubicBezTo>
                    <a:pt x="13482" y="-269"/>
                    <a:pt x="11115" y="-269"/>
                    <a:pt x="8600" y="1204"/>
                  </a:cubicBezTo>
                  <a:cubicBezTo>
                    <a:pt x="6085" y="2676"/>
                    <a:pt x="3422" y="5622"/>
                    <a:pt x="1794" y="8076"/>
                  </a:cubicBezTo>
                  <a:cubicBezTo>
                    <a:pt x="167" y="10531"/>
                    <a:pt x="-425" y="12495"/>
                    <a:pt x="315" y="14622"/>
                  </a:cubicBezTo>
                  <a:cubicBezTo>
                    <a:pt x="1054" y="16749"/>
                    <a:pt x="3126" y="19040"/>
                    <a:pt x="6824" y="20186"/>
                  </a:cubicBezTo>
                  <a:cubicBezTo>
                    <a:pt x="10523" y="21331"/>
                    <a:pt x="15849" y="21331"/>
                    <a:pt x="21175" y="213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11216534" y="8130351"/>
              <a:ext cx="138246" cy="229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135" fill="norm" stroke="1" extrusionOk="0">
                  <a:moveTo>
                    <a:pt x="5803" y="5038"/>
                  </a:moveTo>
                  <a:cubicBezTo>
                    <a:pt x="4836" y="9125"/>
                    <a:pt x="3869" y="13211"/>
                    <a:pt x="3063" y="16130"/>
                  </a:cubicBezTo>
                  <a:cubicBezTo>
                    <a:pt x="2257" y="19049"/>
                    <a:pt x="1612" y="20800"/>
                    <a:pt x="1290" y="21092"/>
                  </a:cubicBezTo>
                  <a:cubicBezTo>
                    <a:pt x="967" y="21384"/>
                    <a:pt x="967" y="20216"/>
                    <a:pt x="2096" y="16908"/>
                  </a:cubicBezTo>
                  <a:cubicBezTo>
                    <a:pt x="3224" y="13600"/>
                    <a:pt x="5481" y="8152"/>
                    <a:pt x="7254" y="4941"/>
                  </a:cubicBezTo>
                  <a:cubicBezTo>
                    <a:pt x="9027" y="1730"/>
                    <a:pt x="10316" y="757"/>
                    <a:pt x="11767" y="270"/>
                  </a:cubicBezTo>
                  <a:cubicBezTo>
                    <a:pt x="13218" y="-216"/>
                    <a:pt x="14830" y="-216"/>
                    <a:pt x="16925" y="1730"/>
                  </a:cubicBezTo>
                  <a:cubicBezTo>
                    <a:pt x="19021" y="3676"/>
                    <a:pt x="21600" y="7568"/>
                    <a:pt x="20955" y="10681"/>
                  </a:cubicBezTo>
                  <a:cubicBezTo>
                    <a:pt x="20310" y="13795"/>
                    <a:pt x="16442" y="16130"/>
                    <a:pt x="12896" y="17492"/>
                  </a:cubicBezTo>
                  <a:cubicBezTo>
                    <a:pt x="9349" y="18854"/>
                    <a:pt x="6125" y="19243"/>
                    <a:pt x="4030" y="19049"/>
                  </a:cubicBezTo>
                  <a:cubicBezTo>
                    <a:pt x="1934" y="18854"/>
                    <a:pt x="967" y="18076"/>
                    <a:pt x="0" y="172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11394334" y="8013700"/>
              <a:ext cx="508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11607790" y="8001000"/>
              <a:ext cx="23939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791" h="21600" fill="norm" stroke="1" extrusionOk="0">
                  <a:moveTo>
                    <a:pt x="16873" y="0"/>
                  </a:moveTo>
                  <a:cubicBezTo>
                    <a:pt x="18534" y="3508"/>
                    <a:pt x="20196" y="7015"/>
                    <a:pt x="16873" y="10385"/>
                  </a:cubicBezTo>
                  <a:cubicBezTo>
                    <a:pt x="13550" y="13754"/>
                    <a:pt x="5242" y="16985"/>
                    <a:pt x="1919" y="18831"/>
                  </a:cubicBezTo>
                  <a:cubicBezTo>
                    <a:pt x="-1404" y="20677"/>
                    <a:pt x="258" y="21138"/>
                    <a:pt x="191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11692233" y="8142969"/>
              <a:ext cx="178352" cy="269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329" fill="norm" stroke="1" extrusionOk="0">
                  <a:moveTo>
                    <a:pt x="15313" y="2332"/>
                  </a:moveTo>
                  <a:cubicBezTo>
                    <a:pt x="15059" y="1494"/>
                    <a:pt x="14805" y="657"/>
                    <a:pt x="14043" y="239"/>
                  </a:cubicBezTo>
                  <a:cubicBezTo>
                    <a:pt x="13280" y="-180"/>
                    <a:pt x="12010" y="-180"/>
                    <a:pt x="9977" y="1327"/>
                  </a:cubicBezTo>
                  <a:cubicBezTo>
                    <a:pt x="7944" y="2834"/>
                    <a:pt x="5148" y="5848"/>
                    <a:pt x="3243" y="8694"/>
                  </a:cubicBezTo>
                  <a:cubicBezTo>
                    <a:pt x="1337" y="11541"/>
                    <a:pt x="320" y="14220"/>
                    <a:pt x="66" y="16062"/>
                  </a:cubicBezTo>
                  <a:cubicBezTo>
                    <a:pt x="-188" y="17904"/>
                    <a:pt x="320" y="18908"/>
                    <a:pt x="1083" y="19662"/>
                  </a:cubicBezTo>
                  <a:cubicBezTo>
                    <a:pt x="1845" y="20415"/>
                    <a:pt x="2861" y="20918"/>
                    <a:pt x="4005" y="21169"/>
                  </a:cubicBezTo>
                  <a:cubicBezTo>
                    <a:pt x="5148" y="21420"/>
                    <a:pt x="6419" y="21420"/>
                    <a:pt x="8198" y="20834"/>
                  </a:cubicBezTo>
                  <a:cubicBezTo>
                    <a:pt x="9977" y="20248"/>
                    <a:pt x="12264" y="19076"/>
                    <a:pt x="14297" y="17067"/>
                  </a:cubicBezTo>
                  <a:cubicBezTo>
                    <a:pt x="16330" y="15057"/>
                    <a:pt x="18108" y="12211"/>
                    <a:pt x="18363" y="9532"/>
                  </a:cubicBezTo>
                  <a:cubicBezTo>
                    <a:pt x="18617" y="6853"/>
                    <a:pt x="17346" y="4341"/>
                    <a:pt x="15948" y="2834"/>
                  </a:cubicBezTo>
                  <a:cubicBezTo>
                    <a:pt x="14551" y="1327"/>
                    <a:pt x="13026" y="825"/>
                    <a:pt x="10993" y="825"/>
                  </a:cubicBezTo>
                  <a:cubicBezTo>
                    <a:pt x="8960" y="825"/>
                    <a:pt x="6419" y="1327"/>
                    <a:pt x="4767" y="1997"/>
                  </a:cubicBezTo>
                  <a:cubicBezTo>
                    <a:pt x="3116" y="2667"/>
                    <a:pt x="2353" y="3504"/>
                    <a:pt x="1972" y="4425"/>
                  </a:cubicBezTo>
                  <a:cubicBezTo>
                    <a:pt x="1591" y="5346"/>
                    <a:pt x="1591" y="6350"/>
                    <a:pt x="4894" y="7104"/>
                  </a:cubicBezTo>
                  <a:cubicBezTo>
                    <a:pt x="8198" y="7857"/>
                    <a:pt x="14805" y="8360"/>
                    <a:pt x="21412" y="88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11749934" y="8070850"/>
              <a:ext cx="194169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600" fill="norm" stroke="1" extrusionOk="0">
                  <a:moveTo>
                    <a:pt x="18813" y="0"/>
                  </a:moveTo>
                  <a:cubicBezTo>
                    <a:pt x="20206" y="3016"/>
                    <a:pt x="21600" y="6032"/>
                    <a:pt x="21252" y="9000"/>
                  </a:cubicBezTo>
                  <a:cubicBezTo>
                    <a:pt x="20903" y="11968"/>
                    <a:pt x="18813" y="14886"/>
                    <a:pt x="14981" y="16978"/>
                  </a:cubicBezTo>
                  <a:cubicBezTo>
                    <a:pt x="11148" y="19070"/>
                    <a:pt x="5574" y="2033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10350818" y="7848600"/>
              <a:ext cx="1706404" cy="730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600" fill="norm" stroke="1" extrusionOk="0">
                  <a:moveTo>
                    <a:pt x="830" y="2817"/>
                  </a:moveTo>
                  <a:cubicBezTo>
                    <a:pt x="1312" y="2504"/>
                    <a:pt x="1793" y="2191"/>
                    <a:pt x="2462" y="1910"/>
                  </a:cubicBezTo>
                  <a:cubicBezTo>
                    <a:pt x="3132" y="1628"/>
                    <a:pt x="3988" y="1377"/>
                    <a:pt x="4952" y="1221"/>
                  </a:cubicBezTo>
                  <a:cubicBezTo>
                    <a:pt x="5915" y="1064"/>
                    <a:pt x="6986" y="1002"/>
                    <a:pt x="7990" y="1002"/>
                  </a:cubicBezTo>
                  <a:cubicBezTo>
                    <a:pt x="8993" y="1002"/>
                    <a:pt x="9930" y="1064"/>
                    <a:pt x="10813" y="1190"/>
                  </a:cubicBezTo>
                  <a:cubicBezTo>
                    <a:pt x="11697" y="1315"/>
                    <a:pt x="12526" y="1503"/>
                    <a:pt x="13396" y="1628"/>
                  </a:cubicBezTo>
                  <a:cubicBezTo>
                    <a:pt x="14266" y="1753"/>
                    <a:pt x="15176" y="1816"/>
                    <a:pt x="16086" y="1972"/>
                  </a:cubicBezTo>
                  <a:cubicBezTo>
                    <a:pt x="16996" y="2129"/>
                    <a:pt x="17906" y="2379"/>
                    <a:pt x="18616" y="2661"/>
                  </a:cubicBezTo>
                  <a:cubicBezTo>
                    <a:pt x="19325" y="2943"/>
                    <a:pt x="19833" y="3256"/>
                    <a:pt x="20208" y="3600"/>
                  </a:cubicBezTo>
                  <a:cubicBezTo>
                    <a:pt x="20583" y="3944"/>
                    <a:pt x="20824" y="4320"/>
                    <a:pt x="21025" y="5103"/>
                  </a:cubicBezTo>
                  <a:cubicBezTo>
                    <a:pt x="21225" y="5885"/>
                    <a:pt x="21386" y="7075"/>
                    <a:pt x="21480" y="8170"/>
                  </a:cubicBezTo>
                  <a:cubicBezTo>
                    <a:pt x="21573" y="9266"/>
                    <a:pt x="21600" y="10268"/>
                    <a:pt x="21560" y="11363"/>
                  </a:cubicBezTo>
                  <a:cubicBezTo>
                    <a:pt x="21520" y="12459"/>
                    <a:pt x="21413" y="13649"/>
                    <a:pt x="21225" y="14682"/>
                  </a:cubicBezTo>
                  <a:cubicBezTo>
                    <a:pt x="21038" y="15715"/>
                    <a:pt x="20770" y="16591"/>
                    <a:pt x="20422" y="17280"/>
                  </a:cubicBezTo>
                  <a:cubicBezTo>
                    <a:pt x="20074" y="17969"/>
                    <a:pt x="19646" y="18470"/>
                    <a:pt x="19111" y="18908"/>
                  </a:cubicBezTo>
                  <a:cubicBezTo>
                    <a:pt x="18575" y="19346"/>
                    <a:pt x="17933" y="19722"/>
                    <a:pt x="17237" y="20129"/>
                  </a:cubicBezTo>
                  <a:cubicBezTo>
                    <a:pt x="16541" y="20536"/>
                    <a:pt x="15792" y="20974"/>
                    <a:pt x="14975" y="21224"/>
                  </a:cubicBezTo>
                  <a:cubicBezTo>
                    <a:pt x="14159" y="21475"/>
                    <a:pt x="13276" y="21537"/>
                    <a:pt x="12419" y="21569"/>
                  </a:cubicBezTo>
                  <a:cubicBezTo>
                    <a:pt x="11563" y="21600"/>
                    <a:pt x="10733" y="21600"/>
                    <a:pt x="9984" y="21600"/>
                  </a:cubicBezTo>
                  <a:cubicBezTo>
                    <a:pt x="9234" y="21600"/>
                    <a:pt x="8565" y="21600"/>
                    <a:pt x="7829" y="21600"/>
                  </a:cubicBezTo>
                  <a:cubicBezTo>
                    <a:pt x="7093" y="21600"/>
                    <a:pt x="6290" y="21600"/>
                    <a:pt x="5527" y="21443"/>
                  </a:cubicBezTo>
                  <a:cubicBezTo>
                    <a:pt x="4764" y="21287"/>
                    <a:pt x="4042" y="20974"/>
                    <a:pt x="3319" y="20379"/>
                  </a:cubicBezTo>
                  <a:cubicBezTo>
                    <a:pt x="2596" y="19784"/>
                    <a:pt x="1874" y="18908"/>
                    <a:pt x="1378" y="18031"/>
                  </a:cubicBezTo>
                  <a:cubicBezTo>
                    <a:pt x="883" y="17155"/>
                    <a:pt x="616" y="16278"/>
                    <a:pt x="442" y="15308"/>
                  </a:cubicBezTo>
                  <a:cubicBezTo>
                    <a:pt x="268" y="14337"/>
                    <a:pt x="187" y="13273"/>
                    <a:pt x="120" y="11864"/>
                  </a:cubicBezTo>
                  <a:cubicBezTo>
                    <a:pt x="54" y="10456"/>
                    <a:pt x="0" y="8703"/>
                    <a:pt x="0" y="7294"/>
                  </a:cubicBezTo>
                  <a:cubicBezTo>
                    <a:pt x="0" y="5885"/>
                    <a:pt x="54" y="4821"/>
                    <a:pt x="268" y="3850"/>
                  </a:cubicBezTo>
                  <a:cubicBezTo>
                    <a:pt x="482" y="2880"/>
                    <a:pt x="857" y="2003"/>
                    <a:pt x="1298" y="1377"/>
                  </a:cubicBezTo>
                  <a:cubicBezTo>
                    <a:pt x="1740" y="751"/>
                    <a:pt x="2248" y="376"/>
                    <a:pt x="2757" y="0"/>
                  </a:cubicBezTo>
                </a:path>
              </a:pathLst>
            </a:custGeom>
            <a:noFill/>
            <a:ln w="12700" cap="rnd">
              <a:solidFill>
                <a:srgbClr val="982ABC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11451701" y="3308350"/>
              <a:ext cx="814700" cy="949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534" fill="norm" stroke="1" extrusionOk="0">
                  <a:moveTo>
                    <a:pt x="18246" y="3888"/>
                  </a:moveTo>
                  <a:cubicBezTo>
                    <a:pt x="17464" y="2928"/>
                    <a:pt x="16683" y="1968"/>
                    <a:pt x="15818" y="1320"/>
                  </a:cubicBezTo>
                  <a:cubicBezTo>
                    <a:pt x="14953" y="672"/>
                    <a:pt x="14004" y="336"/>
                    <a:pt x="13027" y="288"/>
                  </a:cubicBezTo>
                  <a:cubicBezTo>
                    <a:pt x="12050" y="240"/>
                    <a:pt x="11046" y="480"/>
                    <a:pt x="9874" y="1248"/>
                  </a:cubicBezTo>
                  <a:cubicBezTo>
                    <a:pt x="8702" y="2016"/>
                    <a:pt x="7362" y="3312"/>
                    <a:pt x="6357" y="4656"/>
                  </a:cubicBezTo>
                  <a:cubicBezTo>
                    <a:pt x="5353" y="6000"/>
                    <a:pt x="4683" y="7392"/>
                    <a:pt x="4153" y="8928"/>
                  </a:cubicBezTo>
                  <a:cubicBezTo>
                    <a:pt x="3623" y="10464"/>
                    <a:pt x="3232" y="12144"/>
                    <a:pt x="3232" y="13776"/>
                  </a:cubicBezTo>
                  <a:cubicBezTo>
                    <a:pt x="3232" y="15408"/>
                    <a:pt x="3623" y="16992"/>
                    <a:pt x="4516" y="18192"/>
                  </a:cubicBezTo>
                  <a:cubicBezTo>
                    <a:pt x="5409" y="19392"/>
                    <a:pt x="6804" y="20208"/>
                    <a:pt x="8450" y="20688"/>
                  </a:cubicBezTo>
                  <a:cubicBezTo>
                    <a:pt x="10097" y="21168"/>
                    <a:pt x="11995" y="21312"/>
                    <a:pt x="13557" y="21264"/>
                  </a:cubicBezTo>
                  <a:cubicBezTo>
                    <a:pt x="15120" y="21216"/>
                    <a:pt x="16348" y="20976"/>
                    <a:pt x="17464" y="20352"/>
                  </a:cubicBezTo>
                  <a:cubicBezTo>
                    <a:pt x="18581" y="19728"/>
                    <a:pt x="19585" y="18720"/>
                    <a:pt x="20311" y="17424"/>
                  </a:cubicBezTo>
                  <a:cubicBezTo>
                    <a:pt x="21036" y="16128"/>
                    <a:pt x="21483" y="14544"/>
                    <a:pt x="21483" y="12984"/>
                  </a:cubicBezTo>
                  <a:cubicBezTo>
                    <a:pt x="21483" y="11424"/>
                    <a:pt x="21036" y="9888"/>
                    <a:pt x="20534" y="8448"/>
                  </a:cubicBezTo>
                  <a:cubicBezTo>
                    <a:pt x="20032" y="7008"/>
                    <a:pt x="19474" y="5664"/>
                    <a:pt x="18720" y="4584"/>
                  </a:cubicBezTo>
                  <a:cubicBezTo>
                    <a:pt x="17967" y="3504"/>
                    <a:pt x="17018" y="2688"/>
                    <a:pt x="15678" y="2016"/>
                  </a:cubicBezTo>
                  <a:cubicBezTo>
                    <a:pt x="14339" y="1344"/>
                    <a:pt x="12609" y="816"/>
                    <a:pt x="10878" y="744"/>
                  </a:cubicBezTo>
                  <a:cubicBezTo>
                    <a:pt x="9148" y="672"/>
                    <a:pt x="7418" y="1056"/>
                    <a:pt x="5939" y="1776"/>
                  </a:cubicBezTo>
                  <a:cubicBezTo>
                    <a:pt x="4460" y="2496"/>
                    <a:pt x="3232" y="3552"/>
                    <a:pt x="2255" y="4896"/>
                  </a:cubicBezTo>
                  <a:cubicBezTo>
                    <a:pt x="1278" y="6240"/>
                    <a:pt x="553" y="7872"/>
                    <a:pt x="218" y="9360"/>
                  </a:cubicBezTo>
                  <a:cubicBezTo>
                    <a:pt x="-117" y="10848"/>
                    <a:pt x="-61" y="12192"/>
                    <a:pt x="357" y="13512"/>
                  </a:cubicBezTo>
                  <a:cubicBezTo>
                    <a:pt x="776" y="14832"/>
                    <a:pt x="1557" y="16128"/>
                    <a:pt x="2562" y="17208"/>
                  </a:cubicBezTo>
                  <a:cubicBezTo>
                    <a:pt x="3567" y="18288"/>
                    <a:pt x="4795" y="19152"/>
                    <a:pt x="6050" y="19848"/>
                  </a:cubicBezTo>
                  <a:cubicBezTo>
                    <a:pt x="7306" y="20544"/>
                    <a:pt x="8590" y="21072"/>
                    <a:pt x="10013" y="21336"/>
                  </a:cubicBezTo>
                  <a:cubicBezTo>
                    <a:pt x="11436" y="21600"/>
                    <a:pt x="12999" y="21600"/>
                    <a:pt x="14506" y="21336"/>
                  </a:cubicBezTo>
                  <a:cubicBezTo>
                    <a:pt x="16013" y="21072"/>
                    <a:pt x="17464" y="20544"/>
                    <a:pt x="18553" y="19536"/>
                  </a:cubicBezTo>
                  <a:cubicBezTo>
                    <a:pt x="19641" y="18528"/>
                    <a:pt x="20367" y="17040"/>
                    <a:pt x="20785" y="15312"/>
                  </a:cubicBezTo>
                  <a:cubicBezTo>
                    <a:pt x="21204" y="13584"/>
                    <a:pt x="21316" y="11616"/>
                    <a:pt x="20925" y="9912"/>
                  </a:cubicBezTo>
                  <a:cubicBezTo>
                    <a:pt x="20534" y="8208"/>
                    <a:pt x="19641" y="6768"/>
                    <a:pt x="18357" y="5496"/>
                  </a:cubicBezTo>
                  <a:cubicBezTo>
                    <a:pt x="17074" y="4224"/>
                    <a:pt x="15399" y="3120"/>
                    <a:pt x="13753" y="2232"/>
                  </a:cubicBezTo>
                  <a:cubicBezTo>
                    <a:pt x="12106" y="1344"/>
                    <a:pt x="10488" y="672"/>
                    <a:pt x="8869" y="0"/>
                  </a:cubicBezTo>
                </a:path>
              </a:pathLst>
            </a:custGeom>
            <a:noFill/>
            <a:ln w="12700" cap="rnd">
              <a:solidFill>
                <a:srgbClr val="982ABC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809" name="Line Shape" descr="Line Shape"/>
            <p:cNvPicPr>
              <a:picLocks noChangeAspect="0"/>
            </p:cNvPicPr>
            <p:nvPr/>
          </p:nvPicPr>
          <p:blipFill>
            <a:blip r:embed="rId68">
              <a:extLst/>
            </a:blip>
            <a:stretch>
              <a:fillRect/>
            </a:stretch>
          </p:blipFill>
          <p:spPr>
            <a:xfrm>
              <a:off x="7986926" y="4121150"/>
              <a:ext cx="1778723" cy="774436"/>
            </a:xfrm>
            <a:prstGeom prst="rect">
              <a:avLst/>
            </a:prstGeom>
            <a:effectLst/>
          </p:spPr>
        </p:pic>
        <p:pic>
          <p:nvPicPr>
            <p:cNvPr id="811" name="Line Shape" descr="Line Shape"/>
            <p:cNvPicPr>
              <a:picLocks noChangeAspect="0"/>
            </p:cNvPicPr>
            <p:nvPr/>
          </p:nvPicPr>
          <p:blipFill>
            <a:blip r:embed="rId69">
              <a:extLst/>
            </a:blip>
            <a:stretch>
              <a:fillRect/>
            </a:stretch>
          </p:blipFill>
          <p:spPr>
            <a:xfrm>
              <a:off x="8155834" y="4699425"/>
              <a:ext cx="304812" cy="113876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6" name="Drawing"/>
          <p:cNvGrpSpPr/>
          <p:nvPr/>
        </p:nvGrpSpPr>
        <p:grpSpPr>
          <a:xfrm>
            <a:off x="2119768" y="1739900"/>
            <a:ext cx="10897733" cy="6902450"/>
            <a:chOff x="0" y="0"/>
            <a:chExt cx="10897731" cy="6902450"/>
          </a:xfrm>
        </p:grpSpPr>
        <p:sp>
          <p:nvSpPr>
            <p:cNvPr id="815" name="Line"/>
            <p:cNvSpPr/>
            <p:nvPr/>
          </p:nvSpPr>
          <p:spPr>
            <a:xfrm>
              <a:off x="83615" y="48377"/>
              <a:ext cx="133417" cy="542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528" fill="norm" stroke="1" extrusionOk="0">
                  <a:moveTo>
                    <a:pt x="21273" y="3878"/>
                  </a:moveTo>
                  <a:cubicBezTo>
                    <a:pt x="21273" y="2954"/>
                    <a:pt x="21273" y="2029"/>
                    <a:pt x="19923" y="1315"/>
                  </a:cubicBezTo>
                  <a:cubicBezTo>
                    <a:pt x="18573" y="600"/>
                    <a:pt x="15873" y="96"/>
                    <a:pt x="13004" y="12"/>
                  </a:cubicBezTo>
                  <a:cubicBezTo>
                    <a:pt x="10136" y="-72"/>
                    <a:pt x="7098" y="264"/>
                    <a:pt x="4736" y="1525"/>
                  </a:cubicBezTo>
                  <a:cubicBezTo>
                    <a:pt x="2373" y="2786"/>
                    <a:pt x="685" y="4971"/>
                    <a:pt x="179" y="7576"/>
                  </a:cubicBezTo>
                  <a:cubicBezTo>
                    <a:pt x="-327" y="10182"/>
                    <a:pt x="348" y="13207"/>
                    <a:pt x="854" y="15603"/>
                  </a:cubicBezTo>
                  <a:cubicBezTo>
                    <a:pt x="1360" y="17998"/>
                    <a:pt x="1698" y="19763"/>
                    <a:pt x="2035" y="2152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-1" y="374650"/>
              <a:ext cx="286883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600" fill="norm" stroke="1" extrusionOk="0">
                  <a:moveTo>
                    <a:pt x="1514" y="21600"/>
                  </a:moveTo>
                  <a:cubicBezTo>
                    <a:pt x="720" y="18514"/>
                    <a:pt x="-74" y="15429"/>
                    <a:pt x="5" y="13886"/>
                  </a:cubicBezTo>
                  <a:cubicBezTo>
                    <a:pt x="85" y="12343"/>
                    <a:pt x="1038" y="12343"/>
                    <a:pt x="3976" y="10800"/>
                  </a:cubicBezTo>
                  <a:cubicBezTo>
                    <a:pt x="6914" y="9257"/>
                    <a:pt x="11838" y="6171"/>
                    <a:pt x="15094" y="4114"/>
                  </a:cubicBezTo>
                  <a:cubicBezTo>
                    <a:pt x="18350" y="2057"/>
                    <a:pt x="19938" y="1029"/>
                    <a:pt x="2152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325015" y="112097"/>
              <a:ext cx="171417" cy="491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511" fill="norm" stroke="1" extrusionOk="0">
                  <a:moveTo>
                    <a:pt x="21075" y="1487"/>
                  </a:moveTo>
                  <a:cubicBezTo>
                    <a:pt x="19774" y="1023"/>
                    <a:pt x="18473" y="560"/>
                    <a:pt x="17041" y="282"/>
                  </a:cubicBezTo>
                  <a:cubicBezTo>
                    <a:pt x="15610" y="4"/>
                    <a:pt x="14048" y="-89"/>
                    <a:pt x="12747" y="96"/>
                  </a:cubicBezTo>
                  <a:cubicBezTo>
                    <a:pt x="11446" y="282"/>
                    <a:pt x="10405" y="745"/>
                    <a:pt x="8323" y="2460"/>
                  </a:cubicBezTo>
                  <a:cubicBezTo>
                    <a:pt x="6241" y="4175"/>
                    <a:pt x="3118" y="7142"/>
                    <a:pt x="1427" y="9923"/>
                  </a:cubicBezTo>
                  <a:cubicBezTo>
                    <a:pt x="-265" y="12704"/>
                    <a:pt x="-525" y="15300"/>
                    <a:pt x="1036" y="17200"/>
                  </a:cubicBezTo>
                  <a:cubicBezTo>
                    <a:pt x="2598" y="19101"/>
                    <a:pt x="5981" y="20306"/>
                    <a:pt x="8453" y="20908"/>
                  </a:cubicBezTo>
                  <a:cubicBezTo>
                    <a:pt x="10926" y="21511"/>
                    <a:pt x="12487" y="21511"/>
                    <a:pt x="14048" y="215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571044" y="216263"/>
              <a:ext cx="217488" cy="351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324" fill="norm" stroke="1" extrusionOk="0">
                  <a:moveTo>
                    <a:pt x="13863" y="363"/>
                  </a:moveTo>
                  <a:cubicBezTo>
                    <a:pt x="12825" y="106"/>
                    <a:pt x="11786" y="-151"/>
                    <a:pt x="10332" y="106"/>
                  </a:cubicBezTo>
                  <a:cubicBezTo>
                    <a:pt x="8878" y="363"/>
                    <a:pt x="7009" y="1135"/>
                    <a:pt x="5140" y="3256"/>
                  </a:cubicBezTo>
                  <a:cubicBezTo>
                    <a:pt x="3271" y="5378"/>
                    <a:pt x="1402" y="8849"/>
                    <a:pt x="571" y="11870"/>
                  </a:cubicBezTo>
                  <a:cubicBezTo>
                    <a:pt x="-260" y="14892"/>
                    <a:pt x="-52" y="17463"/>
                    <a:pt x="363" y="19006"/>
                  </a:cubicBezTo>
                  <a:cubicBezTo>
                    <a:pt x="778" y="20549"/>
                    <a:pt x="1402" y="21063"/>
                    <a:pt x="3063" y="21256"/>
                  </a:cubicBezTo>
                  <a:cubicBezTo>
                    <a:pt x="4725" y="21449"/>
                    <a:pt x="7425" y="21320"/>
                    <a:pt x="10125" y="19649"/>
                  </a:cubicBezTo>
                  <a:cubicBezTo>
                    <a:pt x="12825" y="17978"/>
                    <a:pt x="15525" y="14763"/>
                    <a:pt x="16771" y="11806"/>
                  </a:cubicBezTo>
                  <a:cubicBezTo>
                    <a:pt x="18017" y="8849"/>
                    <a:pt x="17809" y="6149"/>
                    <a:pt x="16771" y="4156"/>
                  </a:cubicBezTo>
                  <a:cubicBezTo>
                    <a:pt x="15732" y="2163"/>
                    <a:pt x="13863" y="878"/>
                    <a:pt x="11475" y="428"/>
                  </a:cubicBezTo>
                  <a:cubicBezTo>
                    <a:pt x="9086" y="-22"/>
                    <a:pt x="6178" y="363"/>
                    <a:pt x="4102" y="1199"/>
                  </a:cubicBezTo>
                  <a:cubicBezTo>
                    <a:pt x="2025" y="2035"/>
                    <a:pt x="778" y="3320"/>
                    <a:pt x="363" y="4285"/>
                  </a:cubicBezTo>
                  <a:cubicBezTo>
                    <a:pt x="-52" y="5249"/>
                    <a:pt x="363" y="5892"/>
                    <a:pt x="2752" y="6278"/>
                  </a:cubicBezTo>
                  <a:cubicBezTo>
                    <a:pt x="5140" y="6663"/>
                    <a:pt x="9502" y="6792"/>
                    <a:pt x="12928" y="6535"/>
                  </a:cubicBezTo>
                  <a:cubicBezTo>
                    <a:pt x="16355" y="6278"/>
                    <a:pt x="18848" y="5635"/>
                    <a:pt x="21340" y="499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896844" y="0"/>
              <a:ext cx="44088" cy="825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21424" y="0"/>
                  </a:moveTo>
                  <a:cubicBezTo>
                    <a:pt x="16281" y="1163"/>
                    <a:pt x="11138" y="2326"/>
                    <a:pt x="7538" y="4015"/>
                  </a:cubicBezTo>
                  <a:cubicBezTo>
                    <a:pt x="3938" y="5705"/>
                    <a:pt x="1881" y="7920"/>
                    <a:pt x="853" y="10191"/>
                  </a:cubicBezTo>
                  <a:cubicBezTo>
                    <a:pt x="-176" y="12462"/>
                    <a:pt x="-176" y="14788"/>
                    <a:pt x="338" y="16449"/>
                  </a:cubicBezTo>
                  <a:cubicBezTo>
                    <a:pt x="853" y="18111"/>
                    <a:pt x="1881" y="19108"/>
                    <a:pt x="4967" y="19855"/>
                  </a:cubicBezTo>
                  <a:cubicBezTo>
                    <a:pt x="8053" y="20603"/>
                    <a:pt x="13195" y="21102"/>
                    <a:pt x="1833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1093331" y="273050"/>
              <a:ext cx="6351" cy="385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222"/>
                    <a:pt x="14400" y="10444"/>
                    <a:pt x="18000" y="13767"/>
                  </a:cubicBezTo>
                  <a:cubicBezTo>
                    <a:pt x="21600" y="17090"/>
                    <a:pt x="21600" y="18514"/>
                    <a:pt x="21600" y="19642"/>
                  </a:cubicBezTo>
                  <a:cubicBezTo>
                    <a:pt x="21600" y="20769"/>
                    <a:pt x="21600" y="21600"/>
                    <a:pt x="21600" y="21600"/>
                  </a:cubicBezTo>
                  <a:cubicBezTo>
                    <a:pt x="21600" y="21600"/>
                    <a:pt x="21600" y="20769"/>
                    <a:pt x="21600" y="19582"/>
                  </a:cubicBezTo>
                  <a:cubicBezTo>
                    <a:pt x="21600" y="18396"/>
                    <a:pt x="21600" y="16853"/>
                    <a:pt x="21600" y="153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1093331" y="238029"/>
              <a:ext cx="141853" cy="425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8" h="21395" fill="norm" stroke="1" extrusionOk="0">
                  <a:moveTo>
                    <a:pt x="0" y="5272"/>
                  </a:moveTo>
                  <a:cubicBezTo>
                    <a:pt x="305" y="4101"/>
                    <a:pt x="609" y="2931"/>
                    <a:pt x="1978" y="1973"/>
                  </a:cubicBezTo>
                  <a:cubicBezTo>
                    <a:pt x="3347" y="1015"/>
                    <a:pt x="5781" y="271"/>
                    <a:pt x="7758" y="58"/>
                  </a:cubicBezTo>
                  <a:cubicBezTo>
                    <a:pt x="9736" y="-155"/>
                    <a:pt x="11257" y="164"/>
                    <a:pt x="13538" y="1920"/>
                  </a:cubicBezTo>
                  <a:cubicBezTo>
                    <a:pt x="15820" y="3676"/>
                    <a:pt x="18862" y="6868"/>
                    <a:pt x="19927" y="10113"/>
                  </a:cubicBezTo>
                  <a:cubicBezTo>
                    <a:pt x="20992" y="13358"/>
                    <a:pt x="20079" y="16657"/>
                    <a:pt x="18558" y="18678"/>
                  </a:cubicBezTo>
                  <a:cubicBezTo>
                    <a:pt x="17037" y="20700"/>
                    <a:pt x="14907" y="21445"/>
                    <a:pt x="11257" y="21392"/>
                  </a:cubicBezTo>
                  <a:cubicBezTo>
                    <a:pt x="7606" y="21339"/>
                    <a:pt x="2434" y="20487"/>
                    <a:pt x="913" y="19211"/>
                  </a:cubicBezTo>
                  <a:cubicBezTo>
                    <a:pt x="-608" y="17934"/>
                    <a:pt x="1522" y="16231"/>
                    <a:pt x="3651" y="145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1290181" y="101600"/>
              <a:ext cx="163286" cy="660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600" fill="norm" stroke="1" extrusionOk="0">
                  <a:moveTo>
                    <a:pt x="8203" y="0"/>
                  </a:moveTo>
                  <a:cubicBezTo>
                    <a:pt x="11757" y="1662"/>
                    <a:pt x="15311" y="3323"/>
                    <a:pt x="17772" y="5504"/>
                  </a:cubicBezTo>
                  <a:cubicBezTo>
                    <a:pt x="20233" y="7685"/>
                    <a:pt x="21600" y="10385"/>
                    <a:pt x="20916" y="12773"/>
                  </a:cubicBezTo>
                  <a:cubicBezTo>
                    <a:pt x="20233" y="15162"/>
                    <a:pt x="17499" y="17238"/>
                    <a:pt x="13671" y="18658"/>
                  </a:cubicBezTo>
                  <a:cubicBezTo>
                    <a:pt x="9843" y="20077"/>
                    <a:pt x="4922" y="2083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2057452" y="1764089"/>
              <a:ext cx="174968" cy="1131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542" fill="norm" stroke="1" extrusionOk="0">
                  <a:moveTo>
                    <a:pt x="19950" y="1111"/>
                  </a:moveTo>
                  <a:cubicBezTo>
                    <a:pt x="18934" y="748"/>
                    <a:pt x="17917" y="385"/>
                    <a:pt x="16647" y="184"/>
                  </a:cubicBezTo>
                  <a:cubicBezTo>
                    <a:pt x="15376" y="-18"/>
                    <a:pt x="13852" y="-58"/>
                    <a:pt x="11819" y="83"/>
                  </a:cubicBezTo>
                  <a:cubicBezTo>
                    <a:pt x="9786" y="224"/>
                    <a:pt x="7245" y="546"/>
                    <a:pt x="4957" y="1332"/>
                  </a:cubicBezTo>
                  <a:cubicBezTo>
                    <a:pt x="2670" y="2118"/>
                    <a:pt x="637" y="3367"/>
                    <a:pt x="129" y="4617"/>
                  </a:cubicBezTo>
                  <a:cubicBezTo>
                    <a:pt x="-379" y="5866"/>
                    <a:pt x="637" y="7115"/>
                    <a:pt x="2670" y="8485"/>
                  </a:cubicBezTo>
                  <a:cubicBezTo>
                    <a:pt x="4703" y="9855"/>
                    <a:pt x="7753" y="11346"/>
                    <a:pt x="10675" y="12717"/>
                  </a:cubicBezTo>
                  <a:cubicBezTo>
                    <a:pt x="13597" y="14087"/>
                    <a:pt x="16393" y="15336"/>
                    <a:pt x="18299" y="16585"/>
                  </a:cubicBezTo>
                  <a:cubicBezTo>
                    <a:pt x="20205" y="17835"/>
                    <a:pt x="21221" y="19084"/>
                    <a:pt x="20967" y="19910"/>
                  </a:cubicBezTo>
                  <a:cubicBezTo>
                    <a:pt x="20713" y="20736"/>
                    <a:pt x="19188" y="21139"/>
                    <a:pt x="16393" y="21341"/>
                  </a:cubicBezTo>
                  <a:cubicBezTo>
                    <a:pt x="13597" y="21542"/>
                    <a:pt x="9532" y="21542"/>
                    <a:pt x="5466" y="215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1918831" y="3143250"/>
              <a:ext cx="1778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2164364" y="3036005"/>
              <a:ext cx="240803" cy="179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016" fill="norm" stroke="1" extrusionOk="0">
                  <a:moveTo>
                    <a:pt x="9767" y="2152"/>
                  </a:moveTo>
                  <a:cubicBezTo>
                    <a:pt x="9203" y="6372"/>
                    <a:pt x="8640" y="10593"/>
                    <a:pt x="7701" y="13697"/>
                  </a:cubicBezTo>
                  <a:cubicBezTo>
                    <a:pt x="6762" y="16800"/>
                    <a:pt x="5447" y="18786"/>
                    <a:pt x="4226" y="19903"/>
                  </a:cubicBezTo>
                  <a:cubicBezTo>
                    <a:pt x="3005" y="21021"/>
                    <a:pt x="1878" y="21269"/>
                    <a:pt x="1127" y="20772"/>
                  </a:cubicBezTo>
                  <a:cubicBezTo>
                    <a:pt x="376" y="20276"/>
                    <a:pt x="0" y="19035"/>
                    <a:pt x="0" y="16800"/>
                  </a:cubicBezTo>
                  <a:cubicBezTo>
                    <a:pt x="0" y="14566"/>
                    <a:pt x="376" y="11338"/>
                    <a:pt x="1033" y="9476"/>
                  </a:cubicBezTo>
                  <a:cubicBezTo>
                    <a:pt x="1690" y="7614"/>
                    <a:pt x="2630" y="7117"/>
                    <a:pt x="3944" y="7366"/>
                  </a:cubicBezTo>
                  <a:cubicBezTo>
                    <a:pt x="5259" y="7614"/>
                    <a:pt x="6950" y="8607"/>
                    <a:pt x="8358" y="10345"/>
                  </a:cubicBezTo>
                  <a:cubicBezTo>
                    <a:pt x="9767" y="12083"/>
                    <a:pt x="10894" y="14566"/>
                    <a:pt x="12397" y="16055"/>
                  </a:cubicBezTo>
                  <a:cubicBezTo>
                    <a:pt x="13899" y="17545"/>
                    <a:pt x="15777" y="18041"/>
                    <a:pt x="17374" y="17297"/>
                  </a:cubicBezTo>
                  <a:cubicBezTo>
                    <a:pt x="18970" y="16552"/>
                    <a:pt x="20285" y="14566"/>
                    <a:pt x="20943" y="12207"/>
                  </a:cubicBezTo>
                  <a:cubicBezTo>
                    <a:pt x="21600" y="9848"/>
                    <a:pt x="21600" y="7117"/>
                    <a:pt x="20191" y="4883"/>
                  </a:cubicBezTo>
                  <a:cubicBezTo>
                    <a:pt x="18783" y="2648"/>
                    <a:pt x="15965" y="910"/>
                    <a:pt x="13993" y="290"/>
                  </a:cubicBezTo>
                  <a:cubicBezTo>
                    <a:pt x="12021" y="-331"/>
                    <a:pt x="10894" y="166"/>
                    <a:pt x="9767" y="6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1897927" y="1434026"/>
              <a:ext cx="274905" cy="210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281" fill="norm" stroke="1" extrusionOk="0">
                  <a:moveTo>
                    <a:pt x="11027" y="9732"/>
                  </a:moveTo>
                  <a:cubicBezTo>
                    <a:pt x="11027" y="6952"/>
                    <a:pt x="11027" y="4172"/>
                    <a:pt x="10697" y="2354"/>
                  </a:cubicBezTo>
                  <a:cubicBezTo>
                    <a:pt x="10368" y="536"/>
                    <a:pt x="9708" y="-319"/>
                    <a:pt x="8224" y="109"/>
                  </a:cubicBezTo>
                  <a:cubicBezTo>
                    <a:pt x="6740" y="536"/>
                    <a:pt x="4432" y="2247"/>
                    <a:pt x="2865" y="5134"/>
                  </a:cubicBezTo>
                  <a:cubicBezTo>
                    <a:pt x="1299" y="8022"/>
                    <a:pt x="475" y="12085"/>
                    <a:pt x="145" y="14651"/>
                  </a:cubicBezTo>
                  <a:cubicBezTo>
                    <a:pt x="-185" y="17218"/>
                    <a:pt x="-20" y="18287"/>
                    <a:pt x="1381" y="18287"/>
                  </a:cubicBezTo>
                  <a:cubicBezTo>
                    <a:pt x="2783" y="18287"/>
                    <a:pt x="5421" y="17218"/>
                    <a:pt x="7235" y="15186"/>
                  </a:cubicBezTo>
                  <a:cubicBezTo>
                    <a:pt x="9049" y="13154"/>
                    <a:pt x="10038" y="10160"/>
                    <a:pt x="10615" y="8022"/>
                  </a:cubicBezTo>
                  <a:cubicBezTo>
                    <a:pt x="11192" y="5883"/>
                    <a:pt x="11357" y="4600"/>
                    <a:pt x="11522" y="4600"/>
                  </a:cubicBezTo>
                  <a:cubicBezTo>
                    <a:pt x="11687" y="4600"/>
                    <a:pt x="11852" y="5883"/>
                    <a:pt x="12923" y="8449"/>
                  </a:cubicBezTo>
                  <a:cubicBezTo>
                    <a:pt x="13995" y="11016"/>
                    <a:pt x="15974" y="14865"/>
                    <a:pt x="17540" y="17218"/>
                  </a:cubicBezTo>
                  <a:cubicBezTo>
                    <a:pt x="19107" y="19570"/>
                    <a:pt x="20261" y="20426"/>
                    <a:pt x="21415" y="212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2534781" y="1869810"/>
              <a:ext cx="184151" cy="625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21600" y="2292"/>
                  </a:moveTo>
                  <a:cubicBezTo>
                    <a:pt x="18621" y="1495"/>
                    <a:pt x="15641" y="697"/>
                    <a:pt x="13283" y="299"/>
                  </a:cubicBezTo>
                  <a:cubicBezTo>
                    <a:pt x="10924" y="-100"/>
                    <a:pt x="9186" y="-100"/>
                    <a:pt x="7324" y="299"/>
                  </a:cubicBezTo>
                  <a:cubicBezTo>
                    <a:pt x="5462" y="697"/>
                    <a:pt x="3476" y="1495"/>
                    <a:pt x="2110" y="3234"/>
                  </a:cubicBezTo>
                  <a:cubicBezTo>
                    <a:pt x="745" y="4974"/>
                    <a:pt x="0" y="7656"/>
                    <a:pt x="0" y="10193"/>
                  </a:cubicBezTo>
                  <a:cubicBezTo>
                    <a:pt x="0" y="12730"/>
                    <a:pt x="745" y="15121"/>
                    <a:pt x="1490" y="16752"/>
                  </a:cubicBezTo>
                  <a:cubicBezTo>
                    <a:pt x="2234" y="18383"/>
                    <a:pt x="2979" y="19253"/>
                    <a:pt x="3476" y="19942"/>
                  </a:cubicBezTo>
                  <a:cubicBezTo>
                    <a:pt x="3972" y="20630"/>
                    <a:pt x="4221" y="21138"/>
                    <a:pt x="3972" y="21319"/>
                  </a:cubicBezTo>
                  <a:cubicBezTo>
                    <a:pt x="3724" y="21500"/>
                    <a:pt x="2979" y="21355"/>
                    <a:pt x="2234" y="212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2418229" y="2209800"/>
              <a:ext cx="345153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1721" y="21600"/>
                  </a:moveTo>
                  <a:cubicBezTo>
                    <a:pt x="1194" y="20829"/>
                    <a:pt x="667" y="20057"/>
                    <a:pt x="338" y="19029"/>
                  </a:cubicBezTo>
                  <a:cubicBezTo>
                    <a:pt x="9" y="18000"/>
                    <a:pt x="-123" y="16714"/>
                    <a:pt x="140" y="15686"/>
                  </a:cubicBezTo>
                  <a:cubicBezTo>
                    <a:pt x="404" y="14657"/>
                    <a:pt x="1062" y="13886"/>
                    <a:pt x="3565" y="11957"/>
                  </a:cubicBezTo>
                  <a:cubicBezTo>
                    <a:pt x="6067" y="10029"/>
                    <a:pt x="10414" y="6943"/>
                    <a:pt x="13706" y="4757"/>
                  </a:cubicBezTo>
                  <a:cubicBezTo>
                    <a:pt x="16999" y="2571"/>
                    <a:pt x="19238" y="1286"/>
                    <a:pt x="2147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2867381" y="1932577"/>
              <a:ext cx="143651" cy="505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507" fill="norm" stroke="1" extrusionOk="0">
                  <a:moveTo>
                    <a:pt x="21245" y="1257"/>
                  </a:moveTo>
                  <a:cubicBezTo>
                    <a:pt x="19993" y="807"/>
                    <a:pt x="18741" y="357"/>
                    <a:pt x="17175" y="132"/>
                  </a:cubicBezTo>
                  <a:cubicBezTo>
                    <a:pt x="15610" y="-93"/>
                    <a:pt x="13732" y="-93"/>
                    <a:pt x="11541" y="627"/>
                  </a:cubicBezTo>
                  <a:cubicBezTo>
                    <a:pt x="9349" y="1347"/>
                    <a:pt x="6845" y="2787"/>
                    <a:pt x="4654" y="4947"/>
                  </a:cubicBezTo>
                  <a:cubicBezTo>
                    <a:pt x="2462" y="7107"/>
                    <a:pt x="584" y="9987"/>
                    <a:pt x="115" y="12597"/>
                  </a:cubicBezTo>
                  <a:cubicBezTo>
                    <a:pt x="-355" y="15207"/>
                    <a:pt x="584" y="17547"/>
                    <a:pt x="3558" y="18987"/>
                  </a:cubicBezTo>
                  <a:cubicBezTo>
                    <a:pt x="6532" y="20427"/>
                    <a:pt x="11541" y="20967"/>
                    <a:pt x="16549" y="2150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3093066" y="2039191"/>
              <a:ext cx="267216" cy="358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159" fill="norm" stroke="1" extrusionOk="0">
                  <a:moveTo>
                    <a:pt x="10246" y="3322"/>
                  </a:moveTo>
                  <a:cubicBezTo>
                    <a:pt x="9736" y="2448"/>
                    <a:pt x="9225" y="1574"/>
                    <a:pt x="8545" y="1262"/>
                  </a:cubicBezTo>
                  <a:cubicBezTo>
                    <a:pt x="7865" y="950"/>
                    <a:pt x="7014" y="1199"/>
                    <a:pt x="5654" y="2635"/>
                  </a:cubicBezTo>
                  <a:cubicBezTo>
                    <a:pt x="4293" y="4071"/>
                    <a:pt x="2422" y="6693"/>
                    <a:pt x="1317" y="9377"/>
                  </a:cubicBezTo>
                  <a:cubicBezTo>
                    <a:pt x="211" y="12062"/>
                    <a:pt x="-129" y="14809"/>
                    <a:pt x="41" y="16744"/>
                  </a:cubicBezTo>
                  <a:cubicBezTo>
                    <a:pt x="211" y="18679"/>
                    <a:pt x="891" y="19803"/>
                    <a:pt x="2422" y="20490"/>
                  </a:cubicBezTo>
                  <a:cubicBezTo>
                    <a:pt x="3953" y="21176"/>
                    <a:pt x="6334" y="21426"/>
                    <a:pt x="9055" y="20802"/>
                  </a:cubicBezTo>
                  <a:cubicBezTo>
                    <a:pt x="11777" y="20177"/>
                    <a:pt x="14838" y="18679"/>
                    <a:pt x="16879" y="16806"/>
                  </a:cubicBezTo>
                  <a:cubicBezTo>
                    <a:pt x="18920" y="14934"/>
                    <a:pt x="19940" y="12686"/>
                    <a:pt x="19600" y="10189"/>
                  </a:cubicBezTo>
                  <a:cubicBezTo>
                    <a:pt x="19260" y="7692"/>
                    <a:pt x="17559" y="4945"/>
                    <a:pt x="15093" y="3135"/>
                  </a:cubicBezTo>
                  <a:cubicBezTo>
                    <a:pt x="12627" y="1324"/>
                    <a:pt x="9395" y="450"/>
                    <a:pt x="7269" y="138"/>
                  </a:cubicBezTo>
                  <a:cubicBezTo>
                    <a:pt x="5143" y="-174"/>
                    <a:pt x="4123" y="76"/>
                    <a:pt x="3613" y="575"/>
                  </a:cubicBezTo>
                  <a:cubicBezTo>
                    <a:pt x="3102" y="1075"/>
                    <a:pt x="3102" y="1824"/>
                    <a:pt x="3358" y="2448"/>
                  </a:cubicBezTo>
                  <a:cubicBezTo>
                    <a:pt x="3613" y="3072"/>
                    <a:pt x="4123" y="3572"/>
                    <a:pt x="6079" y="4009"/>
                  </a:cubicBezTo>
                  <a:cubicBezTo>
                    <a:pt x="8035" y="4446"/>
                    <a:pt x="11436" y="4820"/>
                    <a:pt x="14243" y="4758"/>
                  </a:cubicBezTo>
                  <a:cubicBezTo>
                    <a:pt x="17049" y="4695"/>
                    <a:pt x="19260" y="4196"/>
                    <a:pt x="21471" y="36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3469025" y="1846718"/>
              <a:ext cx="50007" cy="790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512" fill="norm" stroke="1" extrusionOk="0">
                  <a:moveTo>
                    <a:pt x="21262" y="549"/>
                  </a:moveTo>
                  <a:cubicBezTo>
                    <a:pt x="16762" y="261"/>
                    <a:pt x="12262" y="-27"/>
                    <a:pt x="10012" y="2"/>
                  </a:cubicBezTo>
                  <a:cubicBezTo>
                    <a:pt x="7762" y="31"/>
                    <a:pt x="7762" y="376"/>
                    <a:pt x="6412" y="1730"/>
                  </a:cubicBezTo>
                  <a:cubicBezTo>
                    <a:pt x="5062" y="3083"/>
                    <a:pt x="2362" y="5445"/>
                    <a:pt x="1012" y="7835"/>
                  </a:cubicBezTo>
                  <a:cubicBezTo>
                    <a:pt x="-338" y="10226"/>
                    <a:pt x="-338" y="12645"/>
                    <a:pt x="1012" y="14719"/>
                  </a:cubicBezTo>
                  <a:cubicBezTo>
                    <a:pt x="2362" y="16792"/>
                    <a:pt x="5062" y="18520"/>
                    <a:pt x="6862" y="19615"/>
                  </a:cubicBezTo>
                  <a:cubicBezTo>
                    <a:pt x="8662" y="20709"/>
                    <a:pt x="9562" y="21170"/>
                    <a:pt x="11812" y="21371"/>
                  </a:cubicBezTo>
                  <a:cubicBezTo>
                    <a:pt x="14062" y="21573"/>
                    <a:pt x="17662" y="21515"/>
                    <a:pt x="21262" y="214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3656054" y="2095500"/>
              <a:ext cx="21728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4844"/>
                    <a:pt x="-1443" y="9687"/>
                    <a:pt x="1502" y="13287"/>
                  </a:cubicBezTo>
                  <a:cubicBezTo>
                    <a:pt x="4448" y="16887"/>
                    <a:pt x="12302" y="19244"/>
                    <a:pt x="2015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3633331" y="1986275"/>
              <a:ext cx="156003" cy="466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243" fill="norm" stroke="1" extrusionOk="0">
                  <a:moveTo>
                    <a:pt x="3411" y="3819"/>
                  </a:moveTo>
                  <a:cubicBezTo>
                    <a:pt x="3411" y="3047"/>
                    <a:pt x="3411" y="2276"/>
                    <a:pt x="3411" y="1601"/>
                  </a:cubicBezTo>
                  <a:cubicBezTo>
                    <a:pt x="3411" y="926"/>
                    <a:pt x="3411" y="347"/>
                    <a:pt x="4121" y="106"/>
                  </a:cubicBezTo>
                  <a:cubicBezTo>
                    <a:pt x="4832" y="-135"/>
                    <a:pt x="6253" y="-39"/>
                    <a:pt x="9095" y="1167"/>
                  </a:cubicBezTo>
                  <a:cubicBezTo>
                    <a:pt x="11937" y="2372"/>
                    <a:pt x="16200" y="4686"/>
                    <a:pt x="18616" y="7435"/>
                  </a:cubicBezTo>
                  <a:cubicBezTo>
                    <a:pt x="21032" y="10183"/>
                    <a:pt x="21600" y="13365"/>
                    <a:pt x="20179" y="15776"/>
                  </a:cubicBezTo>
                  <a:cubicBezTo>
                    <a:pt x="18758" y="18186"/>
                    <a:pt x="15347" y="19826"/>
                    <a:pt x="12505" y="20645"/>
                  </a:cubicBezTo>
                  <a:cubicBezTo>
                    <a:pt x="9663" y="21465"/>
                    <a:pt x="7389" y="21465"/>
                    <a:pt x="5400" y="20501"/>
                  </a:cubicBezTo>
                  <a:cubicBezTo>
                    <a:pt x="3411" y="19536"/>
                    <a:pt x="1705" y="17608"/>
                    <a:pt x="0" y="156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3823831" y="1923439"/>
              <a:ext cx="136764" cy="559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461" fill="norm" stroke="1" extrusionOk="0">
                  <a:moveTo>
                    <a:pt x="0" y="1241"/>
                  </a:moveTo>
                  <a:cubicBezTo>
                    <a:pt x="1309" y="835"/>
                    <a:pt x="2618" y="429"/>
                    <a:pt x="4255" y="186"/>
                  </a:cubicBezTo>
                  <a:cubicBezTo>
                    <a:pt x="5891" y="-58"/>
                    <a:pt x="7855" y="-139"/>
                    <a:pt x="10473" y="429"/>
                  </a:cubicBezTo>
                  <a:cubicBezTo>
                    <a:pt x="13091" y="998"/>
                    <a:pt x="16364" y="2216"/>
                    <a:pt x="18491" y="4368"/>
                  </a:cubicBezTo>
                  <a:cubicBezTo>
                    <a:pt x="20618" y="6520"/>
                    <a:pt x="21600" y="9605"/>
                    <a:pt x="20945" y="12244"/>
                  </a:cubicBezTo>
                  <a:cubicBezTo>
                    <a:pt x="20291" y="14884"/>
                    <a:pt x="18000" y="17076"/>
                    <a:pt x="15218" y="18538"/>
                  </a:cubicBezTo>
                  <a:cubicBezTo>
                    <a:pt x="12436" y="19999"/>
                    <a:pt x="9164" y="20730"/>
                    <a:pt x="5891" y="214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4141331" y="2355850"/>
              <a:ext cx="2540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4503273" y="1801283"/>
              <a:ext cx="228609" cy="647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523" fill="norm" stroke="1" extrusionOk="0">
                  <a:moveTo>
                    <a:pt x="18431" y="12946"/>
                  </a:moveTo>
                  <a:cubicBezTo>
                    <a:pt x="15458" y="12664"/>
                    <a:pt x="12486" y="12383"/>
                    <a:pt x="9810" y="12805"/>
                  </a:cubicBezTo>
                  <a:cubicBezTo>
                    <a:pt x="7135" y="13227"/>
                    <a:pt x="4757" y="14353"/>
                    <a:pt x="3073" y="15760"/>
                  </a:cubicBezTo>
                  <a:cubicBezTo>
                    <a:pt x="1388" y="17167"/>
                    <a:pt x="397" y="18856"/>
                    <a:pt x="100" y="19876"/>
                  </a:cubicBezTo>
                  <a:cubicBezTo>
                    <a:pt x="-197" y="20896"/>
                    <a:pt x="199" y="21248"/>
                    <a:pt x="893" y="21424"/>
                  </a:cubicBezTo>
                  <a:cubicBezTo>
                    <a:pt x="1586" y="21600"/>
                    <a:pt x="2577" y="21600"/>
                    <a:pt x="4757" y="20932"/>
                  </a:cubicBezTo>
                  <a:cubicBezTo>
                    <a:pt x="6937" y="20263"/>
                    <a:pt x="10306" y="18926"/>
                    <a:pt x="12783" y="16992"/>
                  </a:cubicBezTo>
                  <a:cubicBezTo>
                    <a:pt x="15260" y="15057"/>
                    <a:pt x="16845" y="12524"/>
                    <a:pt x="17638" y="9956"/>
                  </a:cubicBezTo>
                  <a:cubicBezTo>
                    <a:pt x="18431" y="7388"/>
                    <a:pt x="18431" y="4784"/>
                    <a:pt x="18431" y="3236"/>
                  </a:cubicBezTo>
                  <a:cubicBezTo>
                    <a:pt x="18431" y="1689"/>
                    <a:pt x="18431" y="1196"/>
                    <a:pt x="18232" y="774"/>
                  </a:cubicBezTo>
                  <a:cubicBezTo>
                    <a:pt x="18034" y="352"/>
                    <a:pt x="17638" y="0"/>
                    <a:pt x="16944" y="0"/>
                  </a:cubicBezTo>
                  <a:cubicBezTo>
                    <a:pt x="16251" y="0"/>
                    <a:pt x="15260" y="352"/>
                    <a:pt x="14368" y="1653"/>
                  </a:cubicBezTo>
                  <a:cubicBezTo>
                    <a:pt x="13476" y="2955"/>
                    <a:pt x="12684" y="5207"/>
                    <a:pt x="12684" y="7493"/>
                  </a:cubicBezTo>
                  <a:cubicBezTo>
                    <a:pt x="12684" y="9780"/>
                    <a:pt x="13476" y="12102"/>
                    <a:pt x="15062" y="14248"/>
                  </a:cubicBezTo>
                  <a:cubicBezTo>
                    <a:pt x="16647" y="16393"/>
                    <a:pt x="19025" y="18364"/>
                    <a:pt x="21403" y="203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4842020" y="1912916"/>
              <a:ext cx="296262" cy="486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04" fill="norm" stroke="1" extrusionOk="0">
                  <a:moveTo>
                    <a:pt x="8514" y="8553"/>
                  </a:moveTo>
                  <a:cubicBezTo>
                    <a:pt x="7905" y="8275"/>
                    <a:pt x="7297" y="7997"/>
                    <a:pt x="6688" y="7997"/>
                  </a:cubicBezTo>
                  <a:cubicBezTo>
                    <a:pt x="6080" y="7997"/>
                    <a:pt x="5471" y="8275"/>
                    <a:pt x="4254" y="9712"/>
                  </a:cubicBezTo>
                  <a:cubicBezTo>
                    <a:pt x="3037" y="11149"/>
                    <a:pt x="1212" y="13744"/>
                    <a:pt x="452" y="15737"/>
                  </a:cubicBezTo>
                  <a:cubicBezTo>
                    <a:pt x="-309" y="17731"/>
                    <a:pt x="-5" y="19121"/>
                    <a:pt x="604" y="20002"/>
                  </a:cubicBezTo>
                  <a:cubicBezTo>
                    <a:pt x="1212" y="20882"/>
                    <a:pt x="2125" y="21253"/>
                    <a:pt x="3342" y="21300"/>
                  </a:cubicBezTo>
                  <a:cubicBezTo>
                    <a:pt x="4559" y="21346"/>
                    <a:pt x="6080" y="21068"/>
                    <a:pt x="8057" y="19446"/>
                  </a:cubicBezTo>
                  <a:cubicBezTo>
                    <a:pt x="10035" y="17823"/>
                    <a:pt x="12468" y="14857"/>
                    <a:pt x="13685" y="11890"/>
                  </a:cubicBezTo>
                  <a:cubicBezTo>
                    <a:pt x="14902" y="8924"/>
                    <a:pt x="14902" y="5957"/>
                    <a:pt x="14294" y="3871"/>
                  </a:cubicBezTo>
                  <a:cubicBezTo>
                    <a:pt x="13685" y="1785"/>
                    <a:pt x="12468" y="580"/>
                    <a:pt x="10643" y="163"/>
                  </a:cubicBezTo>
                  <a:cubicBezTo>
                    <a:pt x="8818" y="-254"/>
                    <a:pt x="6384" y="117"/>
                    <a:pt x="4559" y="1415"/>
                  </a:cubicBezTo>
                  <a:cubicBezTo>
                    <a:pt x="2733" y="2713"/>
                    <a:pt x="1516" y="4937"/>
                    <a:pt x="2353" y="6745"/>
                  </a:cubicBezTo>
                  <a:cubicBezTo>
                    <a:pt x="3190" y="8553"/>
                    <a:pt x="6080" y="9943"/>
                    <a:pt x="9578" y="10500"/>
                  </a:cubicBezTo>
                  <a:cubicBezTo>
                    <a:pt x="13077" y="11056"/>
                    <a:pt x="17184" y="10778"/>
                    <a:pt x="21291" y="105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5373231" y="2190750"/>
              <a:ext cx="1778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5436731" y="2298700"/>
              <a:ext cx="1905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0" y="21600"/>
                    <a:pt x="7680" y="21600"/>
                    <a:pt x="11280" y="18000"/>
                  </a:cubicBezTo>
                  <a:cubicBezTo>
                    <a:pt x="14880" y="14400"/>
                    <a:pt x="1824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5969000" y="2062399"/>
              <a:ext cx="140933" cy="326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3" h="21089" fill="norm" stroke="1" extrusionOk="0">
                  <a:moveTo>
                    <a:pt x="17071" y="2138"/>
                  </a:moveTo>
                  <a:cubicBezTo>
                    <a:pt x="16132" y="1455"/>
                    <a:pt x="15193" y="771"/>
                    <a:pt x="13784" y="361"/>
                  </a:cubicBezTo>
                  <a:cubicBezTo>
                    <a:pt x="12376" y="-49"/>
                    <a:pt x="10497" y="-186"/>
                    <a:pt x="8619" y="361"/>
                  </a:cubicBezTo>
                  <a:cubicBezTo>
                    <a:pt x="6741" y="908"/>
                    <a:pt x="4863" y="2138"/>
                    <a:pt x="3141" y="5077"/>
                  </a:cubicBezTo>
                  <a:cubicBezTo>
                    <a:pt x="1419" y="8017"/>
                    <a:pt x="-146" y="12665"/>
                    <a:pt x="11" y="15741"/>
                  </a:cubicBezTo>
                  <a:cubicBezTo>
                    <a:pt x="167" y="18817"/>
                    <a:pt x="2045" y="20320"/>
                    <a:pt x="4550" y="20867"/>
                  </a:cubicBezTo>
                  <a:cubicBezTo>
                    <a:pt x="7054" y="21414"/>
                    <a:pt x="10184" y="21004"/>
                    <a:pt x="13315" y="19022"/>
                  </a:cubicBezTo>
                  <a:cubicBezTo>
                    <a:pt x="16445" y="17039"/>
                    <a:pt x="19576" y="13485"/>
                    <a:pt x="20515" y="10341"/>
                  </a:cubicBezTo>
                  <a:cubicBezTo>
                    <a:pt x="21454" y="7196"/>
                    <a:pt x="20202" y="4462"/>
                    <a:pt x="18950" y="2822"/>
                  </a:cubicBezTo>
                  <a:cubicBezTo>
                    <a:pt x="17697" y="1181"/>
                    <a:pt x="16445" y="634"/>
                    <a:pt x="14724" y="498"/>
                  </a:cubicBezTo>
                  <a:cubicBezTo>
                    <a:pt x="13002" y="361"/>
                    <a:pt x="10811" y="634"/>
                    <a:pt x="9871" y="1318"/>
                  </a:cubicBezTo>
                  <a:cubicBezTo>
                    <a:pt x="8932" y="2001"/>
                    <a:pt x="9245" y="3095"/>
                    <a:pt x="9558" y="41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6243181" y="2247900"/>
              <a:ext cx="635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6389215" y="2121849"/>
              <a:ext cx="108147" cy="227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7" h="21085" fill="norm" stroke="1" extrusionOk="0">
                  <a:moveTo>
                    <a:pt x="19203" y="1679"/>
                  </a:moveTo>
                  <a:cubicBezTo>
                    <a:pt x="18003" y="894"/>
                    <a:pt x="16803" y="108"/>
                    <a:pt x="15203" y="10"/>
                  </a:cubicBezTo>
                  <a:cubicBezTo>
                    <a:pt x="13603" y="-88"/>
                    <a:pt x="11603" y="501"/>
                    <a:pt x="8603" y="2956"/>
                  </a:cubicBezTo>
                  <a:cubicBezTo>
                    <a:pt x="5603" y="5410"/>
                    <a:pt x="1603" y="9730"/>
                    <a:pt x="403" y="13068"/>
                  </a:cubicBezTo>
                  <a:cubicBezTo>
                    <a:pt x="-797" y="16407"/>
                    <a:pt x="803" y="18763"/>
                    <a:pt x="3603" y="20039"/>
                  </a:cubicBezTo>
                  <a:cubicBezTo>
                    <a:pt x="6403" y="21316"/>
                    <a:pt x="10403" y="21512"/>
                    <a:pt x="14003" y="20137"/>
                  </a:cubicBezTo>
                  <a:cubicBezTo>
                    <a:pt x="17603" y="18763"/>
                    <a:pt x="20803" y="15817"/>
                    <a:pt x="20403" y="12479"/>
                  </a:cubicBezTo>
                  <a:cubicBezTo>
                    <a:pt x="20003" y="9141"/>
                    <a:pt x="16003" y="5410"/>
                    <a:pt x="12003" y="16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6586081" y="2072226"/>
              <a:ext cx="254001" cy="288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6" fill="norm" stroke="1" extrusionOk="0">
                  <a:moveTo>
                    <a:pt x="0" y="2191"/>
                  </a:moveTo>
                  <a:cubicBezTo>
                    <a:pt x="720" y="1408"/>
                    <a:pt x="1440" y="626"/>
                    <a:pt x="2700" y="234"/>
                  </a:cubicBezTo>
                  <a:cubicBezTo>
                    <a:pt x="3960" y="-157"/>
                    <a:pt x="5760" y="-157"/>
                    <a:pt x="7110" y="1017"/>
                  </a:cubicBezTo>
                  <a:cubicBezTo>
                    <a:pt x="8460" y="2191"/>
                    <a:pt x="9360" y="4539"/>
                    <a:pt x="9090" y="7043"/>
                  </a:cubicBezTo>
                  <a:cubicBezTo>
                    <a:pt x="8820" y="9547"/>
                    <a:pt x="7380" y="12208"/>
                    <a:pt x="6120" y="14243"/>
                  </a:cubicBezTo>
                  <a:cubicBezTo>
                    <a:pt x="4860" y="16278"/>
                    <a:pt x="3780" y="17686"/>
                    <a:pt x="3150" y="18782"/>
                  </a:cubicBezTo>
                  <a:cubicBezTo>
                    <a:pt x="2520" y="19878"/>
                    <a:pt x="2340" y="20660"/>
                    <a:pt x="2790" y="21052"/>
                  </a:cubicBezTo>
                  <a:cubicBezTo>
                    <a:pt x="3240" y="21443"/>
                    <a:pt x="4320" y="21443"/>
                    <a:pt x="7560" y="20973"/>
                  </a:cubicBezTo>
                  <a:cubicBezTo>
                    <a:pt x="10800" y="20504"/>
                    <a:pt x="16200" y="19565"/>
                    <a:pt x="21600" y="186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6838662" y="2093606"/>
              <a:ext cx="141120" cy="304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1435" fill="norm" stroke="1" extrusionOk="0">
                  <a:moveTo>
                    <a:pt x="20871" y="133"/>
                  </a:moveTo>
                  <a:cubicBezTo>
                    <a:pt x="14297" y="-16"/>
                    <a:pt x="7723" y="-165"/>
                    <a:pt x="3967" y="431"/>
                  </a:cubicBezTo>
                  <a:cubicBezTo>
                    <a:pt x="210" y="1027"/>
                    <a:pt x="-729" y="2367"/>
                    <a:pt x="523" y="4229"/>
                  </a:cubicBezTo>
                  <a:cubicBezTo>
                    <a:pt x="1775" y="6092"/>
                    <a:pt x="5219" y="8475"/>
                    <a:pt x="8349" y="10784"/>
                  </a:cubicBezTo>
                  <a:cubicBezTo>
                    <a:pt x="11480" y="13093"/>
                    <a:pt x="14297" y="15327"/>
                    <a:pt x="15862" y="16892"/>
                  </a:cubicBezTo>
                  <a:cubicBezTo>
                    <a:pt x="17428" y="18456"/>
                    <a:pt x="17741" y="19349"/>
                    <a:pt x="17428" y="20094"/>
                  </a:cubicBezTo>
                  <a:cubicBezTo>
                    <a:pt x="17114" y="20839"/>
                    <a:pt x="16175" y="21435"/>
                    <a:pt x="13514" y="21435"/>
                  </a:cubicBezTo>
                  <a:cubicBezTo>
                    <a:pt x="10854" y="21435"/>
                    <a:pt x="6471" y="20839"/>
                    <a:pt x="2088" y="202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6814681" y="2030004"/>
              <a:ext cx="355601" cy="46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2700" y="13094"/>
                    <a:pt x="5400" y="5581"/>
                    <a:pt x="9000" y="2294"/>
                  </a:cubicBezTo>
                  <a:cubicBezTo>
                    <a:pt x="12600" y="-993"/>
                    <a:pt x="17100" y="-54"/>
                    <a:pt x="21600" y="8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5013018" y="3109421"/>
              <a:ext cx="265896" cy="656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29" fill="norm" stroke="1" extrusionOk="0">
                  <a:moveTo>
                    <a:pt x="19099" y="11528"/>
                  </a:moveTo>
                  <a:cubicBezTo>
                    <a:pt x="17243" y="9583"/>
                    <a:pt x="15387" y="7638"/>
                    <a:pt x="14712" y="6006"/>
                  </a:cubicBezTo>
                  <a:cubicBezTo>
                    <a:pt x="14037" y="4374"/>
                    <a:pt x="14543" y="3054"/>
                    <a:pt x="15303" y="2117"/>
                  </a:cubicBezTo>
                  <a:cubicBezTo>
                    <a:pt x="16062" y="1179"/>
                    <a:pt x="17074" y="624"/>
                    <a:pt x="18087" y="311"/>
                  </a:cubicBezTo>
                  <a:cubicBezTo>
                    <a:pt x="19099" y="-2"/>
                    <a:pt x="20112" y="-71"/>
                    <a:pt x="20703" y="68"/>
                  </a:cubicBezTo>
                  <a:cubicBezTo>
                    <a:pt x="21293" y="207"/>
                    <a:pt x="21462" y="554"/>
                    <a:pt x="20618" y="1596"/>
                  </a:cubicBezTo>
                  <a:cubicBezTo>
                    <a:pt x="19775" y="2638"/>
                    <a:pt x="17918" y="4374"/>
                    <a:pt x="15049" y="6215"/>
                  </a:cubicBezTo>
                  <a:cubicBezTo>
                    <a:pt x="12181" y="8055"/>
                    <a:pt x="8300" y="10000"/>
                    <a:pt x="5599" y="11597"/>
                  </a:cubicBezTo>
                  <a:cubicBezTo>
                    <a:pt x="2899" y="13195"/>
                    <a:pt x="1381" y="14445"/>
                    <a:pt x="621" y="15243"/>
                  </a:cubicBezTo>
                  <a:cubicBezTo>
                    <a:pt x="-138" y="16042"/>
                    <a:pt x="-138" y="16389"/>
                    <a:pt x="284" y="16633"/>
                  </a:cubicBezTo>
                  <a:cubicBezTo>
                    <a:pt x="706" y="16876"/>
                    <a:pt x="1549" y="17015"/>
                    <a:pt x="3321" y="16876"/>
                  </a:cubicBezTo>
                  <a:cubicBezTo>
                    <a:pt x="5093" y="16737"/>
                    <a:pt x="7793" y="16320"/>
                    <a:pt x="9734" y="16077"/>
                  </a:cubicBezTo>
                  <a:cubicBezTo>
                    <a:pt x="11674" y="15834"/>
                    <a:pt x="12856" y="15764"/>
                    <a:pt x="13362" y="15903"/>
                  </a:cubicBezTo>
                  <a:cubicBezTo>
                    <a:pt x="13868" y="16042"/>
                    <a:pt x="13699" y="16389"/>
                    <a:pt x="13446" y="16980"/>
                  </a:cubicBezTo>
                  <a:cubicBezTo>
                    <a:pt x="13193" y="17570"/>
                    <a:pt x="12856" y="18404"/>
                    <a:pt x="13193" y="19202"/>
                  </a:cubicBezTo>
                  <a:cubicBezTo>
                    <a:pt x="13531" y="20001"/>
                    <a:pt x="14543" y="20765"/>
                    <a:pt x="15556" y="215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2323526" y="4311230"/>
              <a:ext cx="236656" cy="823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330" fill="norm" stroke="1" extrusionOk="0">
                  <a:moveTo>
                    <a:pt x="21372" y="5602"/>
                  </a:moveTo>
                  <a:cubicBezTo>
                    <a:pt x="20799" y="4341"/>
                    <a:pt x="20225" y="3081"/>
                    <a:pt x="18314" y="2094"/>
                  </a:cubicBezTo>
                  <a:cubicBezTo>
                    <a:pt x="16402" y="1107"/>
                    <a:pt x="13153" y="394"/>
                    <a:pt x="10381" y="120"/>
                  </a:cubicBezTo>
                  <a:cubicBezTo>
                    <a:pt x="7609" y="-154"/>
                    <a:pt x="5315" y="10"/>
                    <a:pt x="3499" y="915"/>
                  </a:cubicBezTo>
                  <a:cubicBezTo>
                    <a:pt x="1684" y="1820"/>
                    <a:pt x="345" y="3464"/>
                    <a:pt x="59" y="5219"/>
                  </a:cubicBezTo>
                  <a:cubicBezTo>
                    <a:pt x="-228" y="6973"/>
                    <a:pt x="537" y="8837"/>
                    <a:pt x="2448" y="10509"/>
                  </a:cubicBezTo>
                  <a:cubicBezTo>
                    <a:pt x="4360" y="12181"/>
                    <a:pt x="7418" y="13661"/>
                    <a:pt x="9521" y="15032"/>
                  </a:cubicBezTo>
                  <a:cubicBezTo>
                    <a:pt x="11623" y="16402"/>
                    <a:pt x="12770" y="17663"/>
                    <a:pt x="12388" y="18732"/>
                  </a:cubicBezTo>
                  <a:cubicBezTo>
                    <a:pt x="12006" y="19801"/>
                    <a:pt x="10094" y="20678"/>
                    <a:pt x="8087" y="21062"/>
                  </a:cubicBezTo>
                  <a:cubicBezTo>
                    <a:pt x="6080" y="21446"/>
                    <a:pt x="3977" y="21336"/>
                    <a:pt x="1875" y="212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2369681" y="5340350"/>
              <a:ext cx="158751" cy="325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864" y="0"/>
                  </a:moveTo>
                  <a:cubicBezTo>
                    <a:pt x="576" y="5049"/>
                    <a:pt x="288" y="10099"/>
                    <a:pt x="144" y="12974"/>
                  </a:cubicBezTo>
                  <a:cubicBezTo>
                    <a:pt x="0" y="15849"/>
                    <a:pt x="0" y="16551"/>
                    <a:pt x="0" y="17603"/>
                  </a:cubicBezTo>
                  <a:cubicBezTo>
                    <a:pt x="0" y="18655"/>
                    <a:pt x="0" y="20057"/>
                    <a:pt x="288" y="20338"/>
                  </a:cubicBezTo>
                  <a:cubicBezTo>
                    <a:pt x="576" y="20618"/>
                    <a:pt x="1152" y="19777"/>
                    <a:pt x="2448" y="18584"/>
                  </a:cubicBezTo>
                  <a:cubicBezTo>
                    <a:pt x="3744" y="17392"/>
                    <a:pt x="5760" y="15849"/>
                    <a:pt x="7344" y="14797"/>
                  </a:cubicBezTo>
                  <a:cubicBezTo>
                    <a:pt x="8928" y="13745"/>
                    <a:pt x="10080" y="13184"/>
                    <a:pt x="11376" y="12834"/>
                  </a:cubicBezTo>
                  <a:cubicBezTo>
                    <a:pt x="12672" y="12483"/>
                    <a:pt x="14112" y="12343"/>
                    <a:pt x="15552" y="12413"/>
                  </a:cubicBezTo>
                  <a:cubicBezTo>
                    <a:pt x="16992" y="12483"/>
                    <a:pt x="18432" y="12764"/>
                    <a:pt x="19584" y="13395"/>
                  </a:cubicBezTo>
                  <a:cubicBezTo>
                    <a:pt x="20736" y="14026"/>
                    <a:pt x="21600" y="15008"/>
                    <a:pt x="21600" y="16270"/>
                  </a:cubicBezTo>
                  <a:cubicBezTo>
                    <a:pt x="21600" y="17532"/>
                    <a:pt x="20736" y="19075"/>
                    <a:pt x="18864" y="20057"/>
                  </a:cubicBezTo>
                  <a:cubicBezTo>
                    <a:pt x="16992" y="21039"/>
                    <a:pt x="14112" y="21460"/>
                    <a:pt x="11088" y="21530"/>
                  </a:cubicBezTo>
                  <a:cubicBezTo>
                    <a:pt x="8064" y="21600"/>
                    <a:pt x="4896" y="21319"/>
                    <a:pt x="1728" y="210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2208021" y="4054196"/>
              <a:ext cx="179799" cy="201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0965" fill="norm" stroke="1" extrusionOk="0">
                  <a:moveTo>
                    <a:pt x="13908" y="6971"/>
                  </a:moveTo>
                  <a:cubicBezTo>
                    <a:pt x="12401" y="9616"/>
                    <a:pt x="10894" y="12261"/>
                    <a:pt x="8885" y="13914"/>
                  </a:cubicBezTo>
                  <a:cubicBezTo>
                    <a:pt x="6876" y="15567"/>
                    <a:pt x="4364" y="16229"/>
                    <a:pt x="2731" y="16118"/>
                  </a:cubicBezTo>
                  <a:cubicBezTo>
                    <a:pt x="1099" y="16008"/>
                    <a:pt x="345" y="15127"/>
                    <a:pt x="94" y="12922"/>
                  </a:cubicBezTo>
                  <a:cubicBezTo>
                    <a:pt x="-157" y="10718"/>
                    <a:pt x="94" y="7192"/>
                    <a:pt x="848" y="4988"/>
                  </a:cubicBezTo>
                  <a:cubicBezTo>
                    <a:pt x="1601" y="2784"/>
                    <a:pt x="2857" y="1902"/>
                    <a:pt x="4490" y="2122"/>
                  </a:cubicBezTo>
                  <a:cubicBezTo>
                    <a:pt x="6122" y="2343"/>
                    <a:pt x="8131" y="3665"/>
                    <a:pt x="9764" y="6310"/>
                  </a:cubicBezTo>
                  <a:cubicBezTo>
                    <a:pt x="11396" y="8955"/>
                    <a:pt x="12652" y="12922"/>
                    <a:pt x="13783" y="15788"/>
                  </a:cubicBezTo>
                  <a:cubicBezTo>
                    <a:pt x="14913" y="18653"/>
                    <a:pt x="15917" y="20416"/>
                    <a:pt x="16796" y="20857"/>
                  </a:cubicBezTo>
                  <a:cubicBezTo>
                    <a:pt x="17676" y="21298"/>
                    <a:pt x="18429" y="20416"/>
                    <a:pt x="19183" y="17551"/>
                  </a:cubicBezTo>
                  <a:cubicBezTo>
                    <a:pt x="19936" y="14686"/>
                    <a:pt x="20690" y="9837"/>
                    <a:pt x="21066" y="6751"/>
                  </a:cubicBezTo>
                  <a:cubicBezTo>
                    <a:pt x="21443" y="3665"/>
                    <a:pt x="21443" y="2343"/>
                    <a:pt x="20941" y="1351"/>
                  </a:cubicBezTo>
                  <a:cubicBezTo>
                    <a:pt x="20438" y="359"/>
                    <a:pt x="19434" y="-302"/>
                    <a:pt x="17927" y="139"/>
                  </a:cubicBezTo>
                  <a:cubicBezTo>
                    <a:pt x="16420" y="580"/>
                    <a:pt x="14410" y="2122"/>
                    <a:pt x="12401" y="366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2630031" y="4459346"/>
              <a:ext cx="234951" cy="544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21600" y="2688"/>
                  </a:moveTo>
                  <a:cubicBezTo>
                    <a:pt x="20238" y="1854"/>
                    <a:pt x="18876" y="1020"/>
                    <a:pt x="17124" y="519"/>
                  </a:cubicBezTo>
                  <a:cubicBezTo>
                    <a:pt x="15373" y="19"/>
                    <a:pt x="13232" y="-148"/>
                    <a:pt x="11384" y="144"/>
                  </a:cubicBezTo>
                  <a:cubicBezTo>
                    <a:pt x="9535" y="436"/>
                    <a:pt x="7978" y="1186"/>
                    <a:pt x="6324" y="3063"/>
                  </a:cubicBezTo>
                  <a:cubicBezTo>
                    <a:pt x="4670" y="4939"/>
                    <a:pt x="2919" y="7942"/>
                    <a:pt x="2043" y="10986"/>
                  </a:cubicBezTo>
                  <a:cubicBezTo>
                    <a:pt x="1168" y="14030"/>
                    <a:pt x="1168" y="17115"/>
                    <a:pt x="973" y="18867"/>
                  </a:cubicBezTo>
                  <a:cubicBezTo>
                    <a:pt x="778" y="20618"/>
                    <a:pt x="389" y="21035"/>
                    <a:pt x="0" y="214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2560181" y="4819650"/>
              <a:ext cx="2476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92" y="18000"/>
                    <a:pt x="2585" y="14400"/>
                    <a:pt x="5538" y="11000"/>
                  </a:cubicBezTo>
                  <a:cubicBezTo>
                    <a:pt x="8492" y="7600"/>
                    <a:pt x="13108" y="4400"/>
                    <a:pt x="16062" y="2600"/>
                  </a:cubicBezTo>
                  <a:cubicBezTo>
                    <a:pt x="19015" y="800"/>
                    <a:pt x="20308" y="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2805077" y="4507294"/>
              <a:ext cx="193255" cy="490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560" fill="norm" stroke="1" extrusionOk="0">
                  <a:moveTo>
                    <a:pt x="21205" y="612"/>
                  </a:moveTo>
                  <a:cubicBezTo>
                    <a:pt x="20276" y="332"/>
                    <a:pt x="19347" y="53"/>
                    <a:pt x="18302" y="7"/>
                  </a:cubicBezTo>
                  <a:cubicBezTo>
                    <a:pt x="17257" y="-40"/>
                    <a:pt x="16095" y="146"/>
                    <a:pt x="13773" y="1170"/>
                  </a:cubicBezTo>
                  <a:cubicBezTo>
                    <a:pt x="11450" y="2194"/>
                    <a:pt x="7966" y="4057"/>
                    <a:pt x="5295" y="6431"/>
                  </a:cubicBezTo>
                  <a:cubicBezTo>
                    <a:pt x="2624" y="8805"/>
                    <a:pt x="766" y="11691"/>
                    <a:pt x="186" y="13926"/>
                  </a:cubicBezTo>
                  <a:cubicBezTo>
                    <a:pt x="-395" y="16160"/>
                    <a:pt x="302" y="17743"/>
                    <a:pt x="3437" y="18907"/>
                  </a:cubicBezTo>
                  <a:cubicBezTo>
                    <a:pt x="6573" y="20070"/>
                    <a:pt x="12147" y="20815"/>
                    <a:pt x="17721" y="215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3022638" y="4687486"/>
              <a:ext cx="267794" cy="246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0943" fill="norm" stroke="1" extrusionOk="0">
                  <a:moveTo>
                    <a:pt x="13864" y="6379"/>
                  </a:moveTo>
                  <a:cubicBezTo>
                    <a:pt x="12504" y="4579"/>
                    <a:pt x="11143" y="2779"/>
                    <a:pt x="9527" y="2239"/>
                  </a:cubicBezTo>
                  <a:cubicBezTo>
                    <a:pt x="7912" y="1699"/>
                    <a:pt x="6041" y="2419"/>
                    <a:pt x="4085" y="5029"/>
                  </a:cubicBezTo>
                  <a:cubicBezTo>
                    <a:pt x="2129" y="7639"/>
                    <a:pt x="88" y="12139"/>
                    <a:pt x="3" y="15289"/>
                  </a:cubicBezTo>
                  <a:cubicBezTo>
                    <a:pt x="-82" y="18439"/>
                    <a:pt x="1789" y="20239"/>
                    <a:pt x="4510" y="20779"/>
                  </a:cubicBezTo>
                  <a:cubicBezTo>
                    <a:pt x="7231" y="21319"/>
                    <a:pt x="10803" y="20599"/>
                    <a:pt x="13099" y="17539"/>
                  </a:cubicBezTo>
                  <a:cubicBezTo>
                    <a:pt x="15395" y="14479"/>
                    <a:pt x="16416" y="9079"/>
                    <a:pt x="16416" y="5569"/>
                  </a:cubicBezTo>
                  <a:cubicBezTo>
                    <a:pt x="16416" y="2059"/>
                    <a:pt x="15395" y="439"/>
                    <a:pt x="13184" y="79"/>
                  </a:cubicBezTo>
                  <a:cubicBezTo>
                    <a:pt x="10973" y="-281"/>
                    <a:pt x="7572" y="619"/>
                    <a:pt x="5616" y="2149"/>
                  </a:cubicBezTo>
                  <a:cubicBezTo>
                    <a:pt x="3660" y="3679"/>
                    <a:pt x="3149" y="5839"/>
                    <a:pt x="5105" y="7459"/>
                  </a:cubicBezTo>
                  <a:cubicBezTo>
                    <a:pt x="7061" y="9079"/>
                    <a:pt x="11483" y="10159"/>
                    <a:pt x="14630" y="10699"/>
                  </a:cubicBezTo>
                  <a:cubicBezTo>
                    <a:pt x="17776" y="11239"/>
                    <a:pt x="19647" y="11239"/>
                    <a:pt x="21518" y="112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3398381" y="4438650"/>
              <a:ext cx="50801" cy="784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3" fill="norm" stroke="1" extrusionOk="0">
                  <a:moveTo>
                    <a:pt x="21600" y="0"/>
                  </a:moveTo>
                  <a:cubicBezTo>
                    <a:pt x="17100" y="1747"/>
                    <a:pt x="12600" y="3493"/>
                    <a:pt x="9450" y="5327"/>
                  </a:cubicBezTo>
                  <a:cubicBezTo>
                    <a:pt x="6300" y="7161"/>
                    <a:pt x="4500" y="9082"/>
                    <a:pt x="3150" y="11091"/>
                  </a:cubicBezTo>
                  <a:cubicBezTo>
                    <a:pt x="1800" y="13100"/>
                    <a:pt x="900" y="15196"/>
                    <a:pt x="450" y="16855"/>
                  </a:cubicBezTo>
                  <a:cubicBezTo>
                    <a:pt x="0" y="18514"/>
                    <a:pt x="0" y="19737"/>
                    <a:pt x="0" y="20494"/>
                  </a:cubicBezTo>
                  <a:cubicBezTo>
                    <a:pt x="0" y="21251"/>
                    <a:pt x="0" y="21542"/>
                    <a:pt x="2250" y="21571"/>
                  </a:cubicBezTo>
                  <a:cubicBezTo>
                    <a:pt x="4500" y="21600"/>
                    <a:pt x="9000" y="21367"/>
                    <a:pt x="13500" y="211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3531731" y="4636448"/>
              <a:ext cx="182347" cy="433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268" fill="norm" stroke="1" extrusionOk="0">
                  <a:moveTo>
                    <a:pt x="7364" y="888"/>
                  </a:moveTo>
                  <a:cubicBezTo>
                    <a:pt x="6382" y="4211"/>
                    <a:pt x="5400" y="7534"/>
                    <a:pt x="4909" y="10493"/>
                  </a:cubicBezTo>
                  <a:cubicBezTo>
                    <a:pt x="4418" y="13453"/>
                    <a:pt x="4418" y="16049"/>
                    <a:pt x="4418" y="17866"/>
                  </a:cubicBezTo>
                  <a:cubicBezTo>
                    <a:pt x="4418" y="19684"/>
                    <a:pt x="4418" y="20722"/>
                    <a:pt x="4418" y="20930"/>
                  </a:cubicBezTo>
                  <a:cubicBezTo>
                    <a:pt x="4418" y="21138"/>
                    <a:pt x="4418" y="20515"/>
                    <a:pt x="4295" y="18074"/>
                  </a:cubicBezTo>
                  <a:cubicBezTo>
                    <a:pt x="4173" y="15634"/>
                    <a:pt x="3927" y="11376"/>
                    <a:pt x="4050" y="8157"/>
                  </a:cubicBezTo>
                  <a:cubicBezTo>
                    <a:pt x="4173" y="4938"/>
                    <a:pt x="4664" y="2757"/>
                    <a:pt x="5400" y="1511"/>
                  </a:cubicBezTo>
                  <a:cubicBezTo>
                    <a:pt x="6136" y="265"/>
                    <a:pt x="7118" y="-47"/>
                    <a:pt x="8100" y="5"/>
                  </a:cubicBezTo>
                  <a:cubicBezTo>
                    <a:pt x="9082" y="57"/>
                    <a:pt x="10064" y="472"/>
                    <a:pt x="11905" y="2082"/>
                  </a:cubicBezTo>
                  <a:cubicBezTo>
                    <a:pt x="13745" y="3691"/>
                    <a:pt x="16445" y="6495"/>
                    <a:pt x="18409" y="9299"/>
                  </a:cubicBezTo>
                  <a:cubicBezTo>
                    <a:pt x="20373" y="12103"/>
                    <a:pt x="21600" y="14907"/>
                    <a:pt x="20986" y="17036"/>
                  </a:cubicBezTo>
                  <a:cubicBezTo>
                    <a:pt x="20373" y="19165"/>
                    <a:pt x="17918" y="20618"/>
                    <a:pt x="14114" y="21086"/>
                  </a:cubicBezTo>
                  <a:cubicBezTo>
                    <a:pt x="10309" y="21553"/>
                    <a:pt x="5155" y="21034"/>
                    <a:pt x="0" y="205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3753981" y="4559300"/>
              <a:ext cx="171423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13886" y="0"/>
                  </a:moveTo>
                  <a:cubicBezTo>
                    <a:pt x="15943" y="1844"/>
                    <a:pt x="18000" y="3688"/>
                    <a:pt x="19414" y="6146"/>
                  </a:cubicBezTo>
                  <a:cubicBezTo>
                    <a:pt x="20829" y="8605"/>
                    <a:pt x="21600" y="11678"/>
                    <a:pt x="19671" y="14180"/>
                  </a:cubicBezTo>
                  <a:cubicBezTo>
                    <a:pt x="17743" y="16683"/>
                    <a:pt x="13114" y="18615"/>
                    <a:pt x="9386" y="19756"/>
                  </a:cubicBezTo>
                  <a:cubicBezTo>
                    <a:pt x="5657" y="20898"/>
                    <a:pt x="2829" y="2124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4154977" y="4483302"/>
              <a:ext cx="316555" cy="632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50" fill="norm" stroke="1" extrusionOk="0">
                  <a:moveTo>
                    <a:pt x="12464" y="12910"/>
                  </a:moveTo>
                  <a:cubicBezTo>
                    <a:pt x="10592" y="12767"/>
                    <a:pt x="8720" y="12623"/>
                    <a:pt x="6776" y="13162"/>
                  </a:cubicBezTo>
                  <a:cubicBezTo>
                    <a:pt x="4832" y="13700"/>
                    <a:pt x="2816" y="14920"/>
                    <a:pt x="1592" y="16319"/>
                  </a:cubicBezTo>
                  <a:cubicBezTo>
                    <a:pt x="368" y="17718"/>
                    <a:pt x="-64" y="19297"/>
                    <a:pt x="8" y="20230"/>
                  </a:cubicBezTo>
                  <a:cubicBezTo>
                    <a:pt x="80" y="21163"/>
                    <a:pt x="656" y="21450"/>
                    <a:pt x="1664" y="21450"/>
                  </a:cubicBezTo>
                  <a:cubicBezTo>
                    <a:pt x="2672" y="21450"/>
                    <a:pt x="4112" y="21163"/>
                    <a:pt x="5984" y="19907"/>
                  </a:cubicBezTo>
                  <a:cubicBezTo>
                    <a:pt x="7856" y="18651"/>
                    <a:pt x="10160" y="16427"/>
                    <a:pt x="11816" y="13951"/>
                  </a:cubicBezTo>
                  <a:cubicBezTo>
                    <a:pt x="13472" y="11475"/>
                    <a:pt x="14480" y="8748"/>
                    <a:pt x="14984" y="6667"/>
                  </a:cubicBezTo>
                  <a:cubicBezTo>
                    <a:pt x="15488" y="4586"/>
                    <a:pt x="15488" y="3151"/>
                    <a:pt x="15272" y="2146"/>
                  </a:cubicBezTo>
                  <a:cubicBezTo>
                    <a:pt x="15056" y="1142"/>
                    <a:pt x="14624" y="568"/>
                    <a:pt x="13904" y="245"/>
                  </a:cubicBezTo>
                  <a:cubicBezTo>
                    <a:pt x="13184" y="-78"/>
                    <a:pt x="12176" y="-150"/>
                    <a:pt x="11168" y="460"/>
                  </a:cubicBezTo>
                  <a:cubicBezTo>
                    <a:pt x="10160" y="1070"/>
                    <a:pt x="9152" y="2362"/>
                    <a:pt x="8360" y="4120"/>
                  </a:cubicBezTo>
                  <a:cubicBezTo>
                    <a:pt x="7568" y="5878"/>
                    <a:pt x="6992" y="8102"/>
                    <a:pt x="7136" y="10219"/>
                  </a:cubicBezTo>
                  <a:cubicBezTo>
                    <a:pt x="7280" y="12336"/>
                    <a:pt x="8144" y="14346"/>
                    <a:pt x="10664" y="15745"/>
                  </a:cubicBezTo>
                  <a:cubicBezTo>
                    <a:pt x="13184" y="17144"/>
                    <a:pt x="17360" y="17934"/>
                    <a:pt x="21536" y="187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4471579" y="4630224"/>
              <a:ext cx="228553" cy="422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012" fill="norm" stroke="1" extrusionOk="0">
                  <a:moveTo>
                    <a:pt x="14858" y="6269"/>
                  </a:moveTo>
                  <a:cubicBezTo>
                    <a:pt x="14263" y="5742"/>
                    <a:pt x="13669" y="5215"/>
                    <a:pt x="12876" y="4952"/>
                  </a:cubicBezTo>
                  <a:cubicBezTo>
                    <a:pt x="12083" y="4688"/>
                    <a:pt x="11092" y="4688"/>
                    <a:pt x="9309" y="5426"/>
                  </a:cubicBezTo>
                  <a:cubicBezTo>
                    <a:pt x="7525" y="6163"/>
                    <a:pt x="4949" y="7638"/>
                    <a:pt x="3166" y="9746"/>
                  </a:cubicBezTo>
                  <a:cubicBezTo>
                    <a:pt x="1382" y="11853"/>
                    <a:pt x="391" y="14593"/>
                    <a:pt x="94" y="16489"/>
                  </a:cubicBezTo>
                  <a:cubicBezTo>
                    <a:pt x="-203" y="18386"/>
                    <a:pt x="193" y="19439"/>
                    <a:pt x="1382" y="20177"/>
                  </a:cubicBezTo>
                  <a:cubicBezTo>
                    <a:pt x="2571" y="20915"/>
                    <a:pt x="4553" y="21336"/>
                    <a:pt x="7228" y="20704"/>
                  </a:cubicBezTo>
                  <a:cubicBezTo>
                    <a:pt x="9903" y="20072"/>
                    <a:pt x="13272" y="18386"/>
                    <a:pt x="15452" y="15962"/>
                  </a:cubicBezTo>
                  <a:cubicBezTo>
                    <a:pt x="17632" y="13539"/>
                    <a:pt x="18623" y="10378"/>
                    <a:pt x="18524" y="7691"/>
                  </a:cubicBezTo>
                  <a:cubicBezTo>
                    <a:pt x="18425" y="5004"/>
                    <a:pt x="17236" y="2792"/>
                    <a:pt x="15254" y="1475"/>
                  </a:cubicBezTo>
                  <a:cubicBezTo>
                    <a:pt x="13272" y="157"/>
                    <a:pt x="10498" y="-264"/>
                    <a:pt x="7922" y="157"/>
                  </a:cubicBezTo>
                  <a:cubicBezTo>
                    <a:pt x="5346" y="579"/>
                    <a:pt x="2968" y="1843"/>
                    <a:pt x="1580" y="3160"/>
                  </a:cubicBezTo>
                  <a:cubicBezTo>
                    <a:pt x="193" y="4477"/>
                    <a:pt x="-203" y="5847"/>
                    <a:pt x="292" y="7006"/>
                  </a:cubicBezTo>
                  <a:cubicBezTo>
                    <a:pt x="788" y="8165"/>
                    <a:pt x="2175" y="9114"/>
                    <a:pt x="5841" y="9746"/>
                  </a:cubicBezTo>
                  <a:cubicBezTo>
                    <a:pt x="9507" y="10378"/>
                    <a:pt x="15452" y="10694"/>
                    <a:pt x="21397" y="110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5144631" y="4850836"/>
              <a:ext cx="2667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800" y="11375"/>
                    <a:pt x="9600" y="2735"/>
                    <a:pt x="13200" y="575"/>
                  </a:cubicBezTo>
                  <a:cubicBezTo>
                    <a:pt x="16800" y="-1585"/>
                    <a:pt x="19200" y="2735"/>
                    <a:pt x="21600" y="70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5176381" y="5003800"/>
              <a:ext cx="2476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5689520" y="4734305"/>
              <a:ext cx="185362" cy="290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191" fill="norm" stroke="1" extrusionOk="0">
                  <a:moveTo>
                    <a:pt x="21017" y="1129"/>
                  </a:moveTo>
                  <a:cubicBezTo>
                    <a:pt x="20057" y="666"/>
                    <a:pt x="19097" y="204"/>
                    <a:pt x="18017" y="49"/>
                  </a:cubicBezTo>
                  <a:cubicBezTo>
                    <a:pt x="16937" y="-105"/>
                    <a:pt x="15737" y="49"/>
                    <a:pt x="13577" y="1284"/>
                  </a:cubicBezTo>
                  <a:cubicBezTo>
                    <a:pt x="11417" y="2518"/>
                    <a:pt x="8297" y="4832"/>
                    <a:pt x="5777" y="7764"/>
                  </a:cubicBezTo>
                  <a:cubicBezTo>
                    <a:pt x="3257" y="10695"/>
                    <a:pt x="1337" y="14244"/>
                    <a:pt x="497" y="16481"/>
                  </a:cubicBezTo>
                  <a:cubicBezTo>
                    <a:pt x="-343" y="18718"/>
                    <a:pt x="-103" y="19644"/>
                    <a:pt x="1097" y="20338"/>
                  </a:cubicBezTo>
                  <a:cubicBezTo>
                    <a:pt x="2297" y="21032"/>
                    <a:pt x="4457" y="21495"/>
                    <a:pt x="7577" y="20955"/>
                  </a:cubicBezTo>
                  <a:cubicBezTo>
                    <a:pt x="10697" y="20415"/>
                    <a:pt x="14777" y="18872"/>
                    <a:pt x="17417" y="16326"/>
                  </a:cubicBezTo>
                  <a:cubicBezTo>
                    <a:pt x="20057" y="13781"/>
                    <a:pt x="21257" y="10232"/>
                    <a:pt x="20897" y="7841"/>
                  </a:cubicBezTo>
                  <a:cubicBezTo>
                    <a:pt x="20537" y="5449"/>
                    <a:pt x="18617" y="4215"/>
                    <a:pt x="16577" y="3829"/>
                  </a:cubicBezTo>
                  <a:cubicBezTo>
                    <a:pt x="14537" y="3444"/>
                    <a:pt x="12377" y="3906"/>
                    <a:pt x="10217" y="43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6052681" y="491490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6164959" y="4794250"/>
              <a:ext cx="171585" cy="203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405" fill="norm" stroke="1" extrusionOk="0">
                  <a:moveTo>
                    <a:pt x="19531" y="668"/>
                  </a:moveTo>
                  <a:cubicBezTo>
                    <a:pt x="16445" y="445"/>
                    <a:pt x="13360" y="223"/>
                    <a:pt x="10274" y="1336"/>
                  </a:cubicBezTo>
                  <a:cubicBezTo>
                    <a:pt x="7188" y="2449"/>
                    <a:pt x="4103" y="4899"/>
                    <a:pt x="2174" y="7905"/>
                  </a:cubicBezTo>
                  <a:cubicBezTo>
                    <a:pt x="245" y="10911"/>
                    <a:pt x="-526" y="14474"/>
                    <a:pt x="374" y="17035"/>
                  </a:cubicBezTo>
                  <a:cubicBezTo>
                    <a:pt x="1274" y="19596"/>
                    <a:pt x="3845" y="21155"/>
                    <a:pt x="7060" y="21377"/>
                  </a:cubicBezTo>
                  <a:cubicBezTo>
                    <a:pt x="10274" y="21600"/>
                    <a:pt x="14131" y="20487"/>
                    <a:pt x="16831" y="17926"/>
                  </a:cubicBezTo>
                  <a:cubicBezTo>
                    <a:pt x="19531" y="15365"/>
                    <a:pt x="21074" y="11357"/>
                    <a:pt x="20817" y="8128"/>
                  </a:cubicBezTo>
                  <a:cubicBezTo>
                    <a:pt x="20560" y="4899"/>
                    <a:pt x="18503" y="2449"/>
                    <a:pt x="16831" y="1225"/>
                  </a:cubicBezTo>
                  <a:cubicBezTo>
                    <a:pt x="15160" y="0"/>
                    <a:pt x="13874" y="0"/>
                    <a:pt x="12588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6433681" y="4696842"/>
              <a:ext cx="241301" cy="261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3287"/>
                  </a:moveTo>
                  <a:cubicBezTo>
                    <a:pt x="568" y="2250"/>
                    <a:pt x="1137" y="1213"/>
                    <a:pt x="1895" y="609"/>
                  </a:cubicBezTo>
                  <a:cubicBezTo>
                    <a:pt x="2653" y="4"/>
                    <a:pt x="3600" y="-169"/>
                    <a:pt x="4263" y="177"/>
                  </a:cubicBezTo>
                  <a:cubicBezTo>
                    <a:pt x="4926" y="522"/>
                    <a:pt x="5305" y="1386"/>
                    <a:pt x="5400" y="3633"/>
                  </a:cubicBezTo>
                  <a:cubicBezTo>
                    <a:pt x="5495" y="5879"/>
                    <a:pt x="5305" y="9508"/>
                    <a:pt x="4642" y="12273"/>
                  </a:cubicBezTo>
                  <a:cubicBezTo>
                    <a:pt x="3979" y="15037"/>
                    <a:pt x="2842" y="16938"/>
                    <a:pt x="2084" y="18321"/>
                  </a:cubicBezTo>
                  <a:cubicBezTo>
                    <a:pt x="1326" y="19703"/>
                    <a:pt x="947" y="20567"/>
                    <a:pt x="1326" y="20999"/>
                  </a:cubicBezTo>
                  <a:cubicBezTo>
                    <a:pt x="1705" y="21431"/>
                    <a:pt x="2842" y="21431"/>
                    <a:pt x="6347" y="21258"/>
                  </a:cubicBezTo>
                  <a:cubicBezTo>
                    <a:pt x="9853" y="21085"/>
                    <a:pt x="15726" y="20740"/>
                    <a:pt x="21600" y="203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6681331" y="4720865"/>
              <a:ext cx="145181" cy="340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7" h="21291" fill="norm" stroke="1" extrusionOk="0">
                  <a:moveTo>
                    <a:pt x="20079" y="1016"/>
                  </a:moveTo>
                  <a:cubicBezTo>
                    <a:pt x="15515" y="354"/>
                    <a:pt x="10952" y="-309"/>
                    <a:pt x="7301" y="155"/>
                  </a:cubicBezTo>
                  <a:cubicBezTo>
                    <a:pt x="3651" y="619"/>
                    <a:pt x="913" y="2209"/>
                    <a:pt x="1521" y="4130"/>
                  </a:cubicBezTo>
                  <a:cubicBezTo>
                    <a:pt x="2130" y="6052"/>
                    <a:pt x="6085" y="8304"/>
                    <a:pt x="10039" y="10425"/>
                  </a:cubicBezTo>
                  <a:cubicBezTo>
                    <a:pt x="13994" y="12545"/>
                    <a:pt x="17949" y="14533"/>
                    <a:pt x="19775" y="16189"/>
                  </a:cubicBezTo>
                  <a:cubicBezTo>
                    <a:pt x="21600" y="17846"/>
                    <a:pt x="21296" y="19171"/>
                    <a:pt x="17645" y="19966"/>
                  </a:cubicBezTo>
                  <a:cubicBezTo>
                    <a:pt x="13994" y="20761"/>
                    <a:pt x="6997" y="21026"/>
                    <a:pt x="0" y="212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6763881" y="4716918"/>
              <a:ext cx="279401" cy="26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20827"/>
                  </a:moveTo>
                  <a:cubicBezTo>
                    <a:pt x="4255" y="10858"/>
                    <a:pt x="8509" y="889"/>
                    <a:pt x="12109" y="58"/>
                  </a:cubicBezTo>
                  <a:cubicBezTo>
                    <a:pt x="15709" y="-773"/>
                    <a:pt x="18655" y="7535"/>
                    <a:pt x="21600" y="158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2318881" y="5842000"/>
              <a:ext cx="3937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06" y="15600"/>
                    <a:pt x="4413" y="9600"/>
                    <a:pt x="8013" y="6000"/>
                  </a:cubicBezTo>
                  <a:cubicBezTo>
                    <a:pt x="11613" y="2400"/>
                    <a:pt x="16606" y="1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2414131" y="5969000"/>
              <a:ext cx="1905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80" y="16200"/>
                    <a:pt x="10560" y="10800"/>
                    <a:pt x="14160" y="7200"/>
                  </a:cubicBezTo>
                  <a:cubicBezTo>
                    <a:pt x="17760" y="3600"/>
                    <a:pt x="19680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1796064" y="1803400"/>
              <a:ext cx="306918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600" fill="norm" stroke="1" extrusionOk="0">
                  <a:moveTo>
                    <a:pt x="148" y="21600"/>
                  </a:moveTo>
                  <a:cubicBezTo>
                    <a:pt x="0" y="17280"/>
                    <a:pt x="-148" y="12960"/>
                    <a:pt x="296" y="10080"/>
                  </a:cubicBezTo>
                  <a:cubicBezTo>
                    <a:pt x="740" y="7200"/>
                    <a:pt x="1775" y="5760"/>
                    <a:pt x="5400" y="4320"/>
                  </a:cubicBezTo>
                  <a:cubicBezTo>
                    <a:pt x="9025" y="2880"/>
                    <a:pt x="15238" y="1440"/>
                    <a:pt x="2145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1822455" y="1860550"/>
              <a:ext cx="280527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1053" y="21600"/>
                  </a:moveTo>
                  <a:cubicBezTo>
                    <a:pt x="408" y="16457"/>
                    <a:pt x="-237" y="11314"/>
                    <a:pt x="85" y="8229"/>
                  </a:cubicBezTo>
                  <a:cubicBezTo>
                    <a:pt x="408" y="5143"/>
                    <a:pt x="1697" y="4114"/>
                    <a:pt x="5405" y="3086"/>
                  </a:cubicBezTo>
                  <a:cubicBezTo>
                    <a:pt x="9112" y="2057"/>
                    <a:pt x="15238" y="1029"/>
                    <a:pt x="2136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8340399" y="3130550"/>
              <a:ext cx="220533" cy="1847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600" fill="norm" stroke="1" extrusionOk="0">
                  <a:moveTo>
                    <a:pt x="21433" y="0"/>
                  </a:moveTo>
                  <a:cubicBezTo>
                    <a:pt x="20404" y="891"/>
                    <a:pt x="19376" y="1781"/>
                    <a:pt x="18347" y="2709"/>
                  </a:cubicBezTo>
                  <a:cubicBezTo>
                    <a:pt x="17319" y="3637"/>
                    <a:pt x="16290" y="4602"/>
                    <a:pt x="15467" y="5518"/>
                  </a:cubicBezTo>
                  <a:cubicBezTo>
                    <a:pt x="14644" y="6433"/>
                    <a:pt x="14027" y="7299"/>
                    <a:pt x="13513" y="8338"/>
                  </a:cubicBezTo>
                  <a:cubicBezTo>
                    <a:pt x="12999" y="9377"/>
                    <a:pt x="12587" y="10590"/>
                    <a:pt x="11559" y="11703"/>
                  </a:cubicBezTo>
                  <a:cubicBezTo>
                    <a:pt x="10530" y="12816"/>
                    <a:pt x="8884" y="13831"/>
                    <a:pt x="7033" y="14796"/>
                  </a:cubicBezTo>
                  <a:cubicBezTo>
                    <a:pt x="5182" y="15761"/>
                    <a:pt x="3124" y="16676"/>
                    <a:pt x="1787" y="17555"/>
                  </a:cubicBezTo>
                  <a:cubicBezTo>
                    <a:pt x="450" y="18433"/>
                    <a:pt x="-167" y="19274"/>
                    <a:pt x="39" y="19918"/>
                  </a:cubicBezTo>
                  <a:cubicBezTo>
                    <a:pt x="244" y="20561"/>
                    <a:pt x="1273" y="21006"/>
                    <a:pt x="2302" y="21254"/>
                  </a:cubicBezTo>
                  <a:cubicBezTo>
                    <a:pt x="3330" y="21501"/>
                    <a:pt x="4359" y="21551"/>
                    <a:pt x="538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8160881" y="4610525"/>
              <a:ext cx="2686051" cy="183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0" fill="norm" stroke="1" extrusionOk="0">
                  <a:moveTo>
                    <a:pt x="0" y="8143"/>
                  </a:moveTo>
                  <a:cubicBezTo>
                    <a:pt x="545" y="7398"/>
                    <a:pt x="1089" y="6653"/>
                    <a:pt x="1711" y="5784"/>
                  </a:cubicBezTo>
                  <a:cubicBezTo>
                    <a:pt x="2332" y="4916"/>
                    <a:pt x="3030" y="3922"/>
                    <a:pt x="3728" y="3178"/>
                  </a:cubicBezTo>
                  <a:cubicBezTo>
                    <a:pt x="4426" y="2433"/>
                    <a:pt x="5123" y="1936"/>
                    <a:pt x="5745" y="1564"/>
                  </a:cubicBezTo>
                  <a:cubicBezTo>
                    <a:pt x="6366" y="1191"/>
                    <a:pt x="6911" y="943"/>
                    <a:pt x="7515" y="695"/>
                  </a:cubicBezTo>
                  <a:cubicBezTo>
                    <a:pt x="8119" y="447"/>
                    <a:pt x="8783" y="198"/>
                    <a:pt x="9438" y="74"/>
                  </a:cubicBezTo>
                  <a:cubicBezTo>
                    <a:pt x="10094" y="-50"/>
                    <a:pt x="10740" y="-50"/>
                    <a:pt x="11396" y="322"/>
                  </a:cubicBezTo>
                  <a:cubicBezTo>
                    <a:pt x="12051" y="695"/>
                    <a:pt x="12715" y="1440"/>
                    <a:pt x="13336" y="2184"/>
                  </a:cubicBezTo>
                  <a:cubicBezTo>
                    <a:pt x="13957" y="2929"/>
                    <a:pt x="14536" y="3674"/>
                    <a:pt x="15115" y="4543"/>
                  </a:cubicBezTo>
                  <a:cubicBezTo>
                    <a:pt x="15694" y="5412"/>
                    <a:pt x="16272" y="6405"/>
                    <a:pt x="17004" y="8019"/>
                  </a:cubicBezTo>
                  <a:cubicBezTo>
                    <a:pt x="17736" y="9633"/>
                    <a:pt x="18621" y="11867"/>
                    <a:pt x="19413" y="14226"/>
                  </a:cubicBezTo>
                  <a:cubicBezTo>
                    <a:pt x="20204" y="16584"/>
                    <a:pt x="20902" y="19067"/>
                    <a:pt x="21600" y="2155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8351381" y="3479296"/>
              <a:ext cx="2501901" cy="1181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1" fill="norm" stroke="1" extrusionOk="0">
                  <a:moveTo>
                    <a:pt x="0" y="21455"/>
                  </a:moveTo>
                  <a:cubicBezTo>
                    <a:pt x="621" y="21030"/>
                    <a:pt x="1243" y="20605"/>
                    <a:pt x="1763" y="20161"/>
                  </a:cubicBezTo>
                  <a:cubicBezTo>
                    <a:pt x="2284" y="19716"/>
                    <a:pt x="2705" y="19253"/>
                    <a:pt x="3134" y="18634"/>
                  </a:cubicBezTo>
                  <a:cubicBezTo>
                    <a:pt x="3563" y="18016"/>
                    <a:pt x="4002" y="17243"/>
                    <a:pt x="4368" y="16432"/>
                  </a:cubicBezTo>
                  <a:cubicBezTo>
                    <a:pt x="4733" y="15620"/>
                    <a:pt x="5025" y="14770"/>
                    <a:pt x="5299" y="13804"/>
                  </a:cubicBezTo>
                  <a:cubicBezTo>
                    <a:pt x="5574" y="12838"/>
                    <a:pt x="5829" y="11756"/>
                    <a:pt x="6040" y="10732"/>
                  </a:cubicBezTo>
                  <a:cubicBezTo>
                    <a:pt x="6250" y="9708"/>
                    <a:pt x="6414" y="8742"/>
                    <a:pt x="6588" y="7815"/>
                  </a:cubicBezTo>
                  <a:cubicBezTo>
                    <a:pt x="6761" y="6888"/>
                    <a:pt x="6944" y="5999"/>
                    <a:pt x="7182" y="4994"/>
                  </a:cubicBezTo>
                  <a:cubicBezTo>
                    <a:pt x="7419" y="3990"/>
                    <a:pt x="7712" y="2869"/>
                    <a:pt x="8041" y="2038"/>
                  </a:cubicBezTo>
                  <a:cubicBezTo>
                    <a:pt x="8370" y="1207"/>
                    <a:pt x="8735" y="667"/>
                    <a:pt x="9192" y="357"/>
                  </a:cubicBezTo>
                  <a:cubicBezTo>
                    <a:pt x="9649" y="48"/>
                    <a:pt x="10197" y="-29"/>
                    <a:pt x="10654" y="10"/>
                  </a:cubicBezTo>
                  <a:cubicBezTo>
                    <a:pt x="11111" y="48"/>
                    <a:pt x="11476" y="203"/>
                    <a:pt x="11796" y="512"/>
                  </a:cubicBezTo>
                  <a:cubicBezTo>
                    <a:pt x="12116" y="821"/>
                    <a:pt x="12390" y="1285"/>
                    <a:pt x="12627" y="1864"/>
                  </a:cubicBezTo>
                  <a:cubicBezTo>
                    <a:pt x="12865" y="2444"/>
                    <a:pt x="13066" y="3140"/>
                    <a:pt x="13203" y="3893"/>
                  </a:cubicBezTo>
                  <a:cubicBezTo>
                    <a:pt x="13340" y="4646"/>
                    <a:pt x="13413" y="5458"/>
                    <a:pt x="13523" y="6424"/>
                  </a:cubicBezTo>
                  <a:cubicBezTo>
                    <a:pt x="13632" y="7390"/>
                    <a:pt x="13779" y="8511"/>
                    <a:pt x="13980" y="9515"/>
                  </a:cubicBezTo>
                  <a:cubicBezTo>
                    <a:pt x="14181" y="10520"/>
                    <a:pt x="14437" y="11409"/>
                    <a:pt x="14683" y="12220"/>
                  </a:cubicBezTo>
                  <a:cubicBezTo>
                    <a:pt x="14930" y="13031"/>
                    <a:pt x="15168" y="13766"/>
                    <a:pt x="15423" y="14365"/>
                  </a:cubicBezTo>
                  <a:cubicBezTo>
                    <a:pt x="15679" y="14963"/>
                    <a:pt x="15953" y="15427"/>
                    <a:pt x="16246" y="16007"/>
                  </a:cubicBezTo>
                  <a:cubicBezTo>
                    <a:pt x="16538" y="16586"/>
                    <a:pt x="16849" y="17282"/>
                    <a:pt x="17187" y="17919"/>
                  </a:cubicBezTo>
                  <a:cubicBezTo>
                    <a:pt x="17525" y="18557"/>
                    <a:pt x="17890" y="19137"/>
                    <a:pt x="18311" y="19562"/>
                  </a:cubicBezTo>
                  <a:cubicBezTo>
                    <a:pt x="18731" y="19987"/>
                    <a:pt x="19206" y="20257"/>
                    <a:pt x="19763" y="20566"/>
                  </a:cubicBezTo>
                  <a:cubicBezTo>
                    <a:pt x="20321" y="20875"/>
                    <a:pt x="20960" y="21223"/>
                    <a:pt x="21600" y="2157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9776678" y="3164003"/>
              <a:ext cx="441604" cy="294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305" fill="norm" stroke="1" extrusionOk="0">
                  <a:moveTo>
                    <a:pt x="9381" y="4473"/>
                  </a:moveTo>
                  <a:cubicBezTo>
                    <a:pt x="9074" y="3247"/>
                    <a:pt x="8767" y="2022"/>
                    <a:pt x="8357" y="1409"/>
                  </a:cubicBezTo>
                  <a:cubicBezTo>
                    <a:pt x="7948" y="796"/>
                    <a:pt x="7436" y="796"/>
                    <a:pt x="6617" y="1639"/>
                  </a:cubicBezTo>
                  <a:cubicBezTo>
                    <a:pt x="5798" y="2481"/>
                    <a:pt x="4672" y="4166"/>
                    <a:pt x="3443" y="6694"/>
                  </a:cubicBezTo>
                  <a:cubicBezTo>
                    <a:pt x="2215" y="9222"/>
                    <a:pt x="884" y="12592"/>
                    <a:pt x="321" y="15043"/>
                  </a:cubicBezTo>
                  <a:cubicBezTo>
                    <a:pt x="-242" y="17494"/>
                    <a:pt x="-37" y="19026"/>
                    <a:pt x="731" y="20022"/>
                  </a:cubicBezTo>
                  <a:cubicBezTo>
                    <a:pt x="1498" y="21017"/>
                    <a:pt x="2829" y="21477"/>
                    <a:pt x="4518" y="21247"/>
                  </a:cubicBezTo>
                  <a:cubicBezTo>
                    <a:pt x="6207" y="21017"/>
                    <a:pt x="8255" y="20098"/>
                    <a:pt x="9585" y="18337"/>
                  </a:cubicBezTo>
                  <a:cubicBezTo>
                    <a:pt x="10916" y="16575"/>
                    <a:pt x="11531" y="13971"/>
                    <a:pt x="11531" y="11060"/>
                  </a:cubicBezTo>
                  <a:cubicBezTo>
                    <a:pt x="11531" y="8149"/>
                    <a:pt x="10916" y="4932"/>
                    <a:pt x="10097" y="2941"/>
                  </a:cubicBezTo>
                  <a:cubicBezTo>
                    <a:pt x="9278" y="949"/>
                    <a:pt x="8255" y="183"/>
                    <a:pt x="7180" y="30"/>
                  </a:cubicBezTo>
                  <a:cubicBezTo>
                    <a:pt x="6105" y="-123"/>
                    <a:pt x="4979" y="337"/>
                    <a:pt x="4160" y="873"/>
                  </a:cubicBezTo>
                  <a:cubicBezTo>
                    <a:pt x="3341" y="1409"/>
                    <a:pt x="2829" y="2022"/>
                    <a:pt x="2420" y="2711"/>
                  </a:cubicBezTo>
                  <a:cubicBezTo>
                    <a:pt x="2010" y="3400"/>
                    <a:pt x="1703" y="4166"/>
                    <a:pt x="1703" y="4856"/>
                  </a:cubicBezTo>
                  <a:cubicBezTo>
                    <a:pt x="1703" y="5545"/>
                    <a:pt x="2010" y="6158"/>
                    <a:pt x="3494" y="6464"/>
                  </a:cubicBezTo>
                  <a:cubicBezTo>
                    <a:pt x="4979" y="6771"/>
                    <a:pt x="7640" y="6771"/>
                    <a:pt x="10814" y="6924"/>
                  </a:cubicBezTo>
                  <a:cubicBezTo>
                    <a:pt x="13987" y="7077"/>
                    <a:pt x="17673" y="7383"/>
                    <a:pt x="21358" y="76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8800219" y="4616450"/>
              <a:ext cx="7999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6" h="21600" fill="norm" stroke="1" extrusionOk="0">
                  <a:moveTo>
                    <a:pt x="10233" y="5635"/>
                  </a:moveTo>
                  <a:cubicBezTo>
                    <a:pt x="8073" y="6574"/>
                    <a:pt x="5913" y="7513"/>
                    <a:pt x="4563" y="8922"/>
                  </a:cubicBezTo>
                  <a:cubicBezTo>
                    <a:pt x="3213" y="10330"/>
                    <a:pt x="2673" y="12209"/>
                    <a:pt x="2673" y="13930"/>
                  </a:cubicBezTo>
                  <a:cubicBezTo>
                    <a:pt x="2673" y="15652"/>
                    <a:pt x="3213" y="17217"/>
                    <a:pt x="4833" y="17687"/>
                  </a:cubicBezTo>
                  <a:cubicBezTo>
                    <a:pt x="6453" y="18157"/>
                    <a:pt x="9153" y="17530"/>
                    <a:pt x="11043" y="16435"/>
                  </a:cubicBezTo>
                  <a:cubicBezTo>
                    <a:pt x="12933" y="15339"/>
                    <a:pt x="14013" y="13774"/>
                    <a:pt x="14823" y="12209"/>
                  </a:cubicBezTo>
                  <a:cubicBezTo>
                    <a:pt x="15633" y="10643"/>
                    <a:pt x="16173" y="9078"/>
                    <a:pt x="15093" y="8139"/>
                  </a:cubicBezTo>
                  <a:cubicBezTo>
                    <a:pt x="14013" y="7200"/>
                    <a:pt x="11313" y="6887"/>
                    <a:pt x="9153" y="7357"/>
                  </a:cubicBezTo>
                  <a:cubicBezTo>
                    <a:pt x="6993" y="7826"/>
                    <a:pt x="5373" y="9078"/>
                    <a:pt x="4023" y="11270"/>
                  </a:cubicBezTo>
                  <a:cubicBezTo>
                    <a:pt x="2673" y="13461"/>
                    <a:pt x="1593" y="16591"/>
                    <a:pt x="2943" y="18313"/>
                  </a:cubicBezTo>
                  <a:cubicBezTo>
                    <a:pt x="4293" y="20035"/>
                    <a:pt x="8073" y="20348"/>
                    <a:pt x="11043" y="20035"/>
                  </a:cubicBezTo>
                  <a:cubicBezTo>
                    <a:pt x="14013" y="19722"/>
                    <a:pt x="16173" y="18783"/>
                    <a:pt x="17793" y="16748"/>
                  </a:cubicBezTo>
                  <a:cubicBezTo>
                    <a:pt x="19413" y="14713"/>
                    <a:pt x="20493" y="11583"/>
                    <a:pt x="20223" y="9391"/>
                  </a:cubicBezTo>
                  <a:cubicBezTo>
                    <a:pt x="19953" y="7200"/>
                    <a:pt x="18333" y="5948"/>
                    <a:pt x="14823" y="5791"/>
                  </a:cubicBezTo>
                  <a:cubicBezTo>
                    <a:pt x="11313" y="5635"/>
                    <a:pt x="5913" y="6574"/>
                    <a:pt x="2943" y="7983"/>
                  </a:cubicBezTo>
                  <a:cubicBezTo>
                    <a:pt x="-27" y="9391"/>
                    <a:pt x="-567" y="11270"/>
                    <a:pt x="513" y="12365"/>
                  </a:cubicBezTo>
                  <a:cubicBezTo>
                    <a:pt x="1593" y="13461"/>
                    <a:pt x="4293" y="13774"/>
                    <a:pt x="7803" y="12678"/>
                  </a:cubicBezTo>
                  <a:cubicBezTo>
                    <a:pt x="11313" y="11583"/>
                    <a:pt x="15633" y="9078"/>
                    <a:pt x="18063" y="7043"/>
                  </a:cubicBezTo>
                  <a:cubicBezTo>
                    <a:pt x="20493" y="5009"/>
                    <a:pt x="21033" y="3443"/>
                    <a:pt x="19683" y="2191"/>
                  </a:cubicBezTo>
                  <a:cubicBezTo>
                    <a:pt x="18333" y="939"/>
                    <a:pt x="15093" y="0"/>
                    <a:pt x="12393" y="0"/>
                  </a:cubicBezTo>
                  <a:cubicBezTo>
                    <a:pt x="9693" y="0"/>
                    <a:pt x="7533" y="939"/>
                    <a:pt x="6183" y="3287"/>
                  </a:cubicBezTo>
                  <a:cubicBezTo>
                    <a:pt x="4833" y="5635"/>
                    <a:pt x="4293" y="9391"/>
                    <a:pt x="4833" y="12678"/>
                  </a:cubicBezTo>
                  <a:cubicBezTo>
                    <a:pt x="5373" y="15965"/>
                    <a:pt x="6993" y="18783"/>
                    <a:pt x="861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8772554" y="4970217"/>
              <a:ext cx="277328" cy="205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50" fill="norm" stroke="1" extrusionOk="0">
                  <a:moveTo>
                    <a:pt x="8676" y="10109"/>
                  </a:moveTo>
                  <a:cubicBezTo>
                    <a:pt x="8840" y="7685"/>
                    <a:pt x="9004" y="5260"/>
                    <a:pt x="9085" y="3497"/>
                  </a:cubicBezTo>
                  <a:cubicBezTo>
                    <a:pt x="9167" y="1734"/>
                    <a:pt x="9167" y="632"/>
                    <a:pt x="8758" y="191"/>
                  </a:cubicBezTo>
                  <a:cubicBezTo>
                    <a:pt x="8349" y="-250"/>
                    <a:pt x="7531" y="-30"/>
                    <a:pt x="5976" y="1954"/>
                  </a:cubicBezTo>
                  <a:cubicBezTo>
                    <a:pt x="4422" y="3938"/>
                    <a:pt x="2131" y="7685"/>
                    <a:pt x="985" y="10219"/>
                  </a:cubicBezTo>
                  <a:cubicBezTo>
                    <a:pt x="-160" y="12754"/>
                    <a:pt x="-160" y="14077"/>
                    <a:pt x="249" y="14958"/>
                  </a:cubicBezTo>
                  <a:cubicBezTo>
                    <a:pt x="658" y="15840"/>
                    <a:pt x="1476" y="16281"/>
                    <a:pt x="3031" y="15619"/>
                  </a:cubicBezTo>
                  <a:cubicBezTo>
                    <a:pt x="4585" y="14958"/>
                    <a:pt x="6876" y="13195"/>
                    <a:pt x="8349" y="11762"/>
                  </a:cubicBezTo>
                  <a:cubicBezTo>
                    <a:pt x="9822" y="10330"/>
                    <a:pt x="10476" y="9228"/>
                    <a:pt x="11131" y="9117"/>
                  </a:cubicBezTo>
                  <a:cubicBezTo>
                    <a:pt x="11785" y="9007"/>
                    <a:pt x="12440" y="9889"/>
                    <a:pt x="14158" y="12093"/>
                  </a:cubicBezTo>
                  <a:cubicBezTo>
                    <a:pt x="15876" y="14297"/>
                    <a:pt x="18658" y="17823"/>
                    <a:pt x="21440" y="2135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10209774" y="4706160"/>
              <a:ext cx="107023" cy="100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3" h="20990" fill="norm" stroke="1" extrusionOk="0">
                  <a:moveTo>
                    <a:pt x="14131" y="7766"/>
                  </a:moveTo>
                  <a:cubicBezTo>
                    <a:pt x="14131" y="5561"/>
                    <a:pt x="14131" y="3357"/>
                    <a:pt x="13093" y="1814"/>
                  </a:cubicBezTo>
                  <a:cubicBezTo>
                    <a:pt x="12055" y="272"/>
                    <a:pt x="9978" y="-610"/>
                    <a:pt x="7693" y="492"/>
                  </a:cubicBezTo>
                  <a:cubicBezTo>
                    <a:pt x="5408" y="1594"/>
                    <a:pt x="2916" y="4680"/>
                    <a:pt x="1462" y="7766"/>
                  </a:cubicBezTo>
                  <a:cubicBezTo>
                    <a:pt x="8" y="10851"/>
                    <a:pt x="-407" y="13937"/>
                    <a:pt x="424" y="15259"/>
                  </a:cubicBezTo>
                  <a:cubicBezTo>
                    <a:pt x="1255" y="16582"/>
                    <a:pt x="3331" y="16141"/>
                    <a:pt x="6031" y="14598"/>
                  </a:cubicBezTo>
                  <a:cubicBezTo>
                    <a:pt x="8731" y="13055"/>
                    <a:pt x="12055" y="10410"/>
                    <a:pt x="14339" y="8206"/>
                  </a:cubicBezTo>
                  <a:cubicBezTo>
                    <a:pt x="16624" y="6002"/>
                    <a:pt x="17870" y="4239"/>
                    <a:pt x="17455" y="3137"/>
                  </a:cubicBezTo>
                  <a:cubicBezTo>
                    <a:pt x="17039" y="2035"/>
                    <a:pt x="14962" y="1594"/>
                    <a:pt x="12885" y="2035"/>
                  </a:cubicBezTo>
                  <a:cubicBezTo>
                    <a:pt x="10808" y="2476"/>
                    <a:pt x="8731" y="3798"/>
                    <a:pt x="7278" y="5561"/>
                  </a:cubicBezTo>
                  <a:cubicBezTo>
                    <a:pt x="5824" y="7325"/>
                    <a:pt x="4993" y="9529"/>
                    <a:pt x="5824" y="10631"/>
                  </a:cubicBezTo>
                  <a:cubicBezTo>
                    <a:pt x="6655" y="11733"/>
                    <a:pt x="9147" y="11733"/>
                    <a:pt x="11431" y="11733"/>
                  </a:cubicBezTo>
                  <a:cubicBezTo>
                    <a:pt x="13716" y="11733"/>
                    <a:pt x="15793" y="11733"/>
                    <a:pt x="17662" y="11072"/>
                  </a:cubicBezTo>
                  <a:cubicBezTo>
                    <a:pt x="19531" y="10410"/>
                    <a:pt x="21193" y="9088"/>
                    <a:pt x="20985" y="7986"/>
                  </a:cubicBezTo>
                  <a:cubicBezTo>
                    <a:pt x="20778" y="6884"/>
                    <a:pt x="18701" y="6002"/>
                    <a:pt x="16831" y="6223"/>
                  </a:cubicBezTo>
                  <a:cubicBezTo>
                    <a:pt x="14962" y="6443"/>
                    <a:pt x="13301" y="7766"/>
                    <a:pt x="12678" y="9529"/>
                  </a:cubicBezTo>
                  <a:cubicBezTo>
                    <a:pt x="12055" y="11292"/>
                    <a:pt x="12470" y="13496"/>
                    <a:pt x="13508" y="15480"/>
                  </a:cubicBezTo>
                  <a:cubicBezTo>
                    <a:pt x="14547" y="17463"/>
                    <a:pt x="16208" y="19227"/>
                    <a:pt x="17870" y="209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10123031" y="5003527"/>
              <a:ext cx="195166" cy="338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483" fill="norm" stroke="1" extrusionOk="0">
                  <a:moveTo>
                    <a:pt x="4136" y="1225"/>
                  </a:moveTo>
                  <a:cubicBezTo>
                    <a:pt x="5515" y="554"/>
                    <a:pt x="6894" y="-117"/>
                    <a:pt x="7583" y="17"/>
                  </a:cubicBezTo>
                  <a:cubicBezTo>
                    <a:pt x="8272" y="151"/>
                    <a:pt x="8272" y="1090"/>
                    <a:pt x="8043" y="3170"/>
                  </a:cubicBezTo>
                  <a:cubicBezTo>
                    <a:pt x="7813" y="5249"/>
                    <a:pt x="7353" y="8469"/>
                    <a:pt x="6664" y="10884"/>
                  </a:cubicBezTo>
                  <a:cubicBezTo>
                    <a:pt x="5974" y="13299"/>
                    <a:pt x="5055" y="14909"/>
                    <a:pt x="4366" y="16049"/>
                  </a:cubicBezTo>
                  <a:cubicBezTo>
                    <a:pt x="3677" y="17190"/>
                    <a:pt x="3217" y="17861"/>
                    <a:pt x="3332" y="17726"/>
                  </a:cubicBezTo>
                  <a:cubicBezTo>
                    <a:pt x="3447" y="17592"/>
                    <a:pt x="4136" y="16653"/>
                    <a:pt x="5170" y="15513"/>
                  </a:cubicBezTo>
                  <a:cubicBezTo>
                    <a:pt x="6204" y="14372"/>
                    <a:pt x="7583" y="13031"/>
                    <a:pt x="8732" y="12159"/>
                  </a:cubicBezTo>
                  <a:cubicBezTo>
                    <a:pt x="9881" y="11287"/>
                    <a:pt x="10800" y="10884"/>
                    <a:pt x="11949" y="10750"/>
                  </a:cubicBezTo>
                  <a:cubicBezTo>
                    <a:pt x="13098" y="10616"/>
                    <a:pt x="14477" y="10750"/>
                    <a:pt x="16200" y="11555"/>
                  </a:cubicBezTo>
                  <a:cubicBezTo>
                    <a:pt x="17923" y="12360"/>
                    <a:pt x="19991" y="13836"/>
                    <a:pt x="20796" y="15379"/>
                  </a:cubicBezTo>
                  <a:cubicBezTo>
                    <a:pt x="21600" y="16922"/>
                    <a:pt x="21140" y="18531"/>
                    <a:pt x="19647" y="19672"/>
                  </a:cubicBezTo>
                  <a:cubicBezTo>
                    <a:pt x="18153" y="20812"/>
                    <a:pt x="15626" y="21483"/>
                    <a:pt x="12179" y="21483"/>
                  </a:cubicBezTo>
                  <a:cubicBezTo>
                    <a:pt x="8732" y="21483"/>
                    <a:pt x="4366" y="20812"/>
                    <a:pt x="0" y="201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8846681" y="4400550"/>
              <a:ext cx="2540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050"/>
                    <a:pt x="3600" y="8100"/>
                    <a:pt x="4500" y="11400"/>
                  </a:cubicBezTo>
                  <a:cubicBezTo>
                    <a:pt x="5400" y="14700"/>
                    <a:pt x="5400" y="17250"/>
                    <a:pt x="8100" y="18825"/>
                  </a:cubicBezTo>
                  <a:cubicBezTo>
                    <a:pt x="10800" y="20400"/>
                    <a:pt x="16200" y="210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10237331" y="4413250"/>
              <a:ext cx="19614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3484"/>
                    <a:pt x="17280" y="6968"/>
                    <a:pt x="19440" y="10568"/>
                  </a:cubicBezTo>
                  <a:cubicBezTo>
                    <a:pt x="21600" y="14168"/>
                    <a:pt x="17280" y="17884"/>
                    <a:pt x="1296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9068931" y="3517900"/>
              <a:ext cx="374651" cy="635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81" y="2376"/>
                    <a:pt x="16963" y="4752"/>
                    <a:pt x="14766" y="6948"/>
                  </a:cubicBezTo>
                  <a:cubicBezTo>
                    <a:pt x="12569" y="9144"/>
                    <a:pt x="10495" y="11160"/>
                    <a:pt x="8115" y="13356"/>
                  </a:cubicBezTo>
                  <a:cubicBezTo>
                    <a:pt x="5736" y="15552"/>
                    <a:pt x="3051" y="17928"/>
                    <a:pt x="1647" y="19332"/>
                  </a:cubicBezTo>
                  <a:cubicBezTo>
                    <a:pt x="244" y="20736"/>
                    <a:pt x="122" y="2116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9068931" y="3594100"/>
              <a:ext cx="654051" cy="825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62" y="1606"/>
                    <a:pt x="18524" y="3212"/>
                    <a:pt x="17021" y="4902"/>
                  </a:cubicBezTo>
                  <a:cubicBezTo>
                    <a:pt x="15518" y="6591"/>
                    <a:pt x="14050" y="8363"/>
                    <a:pt x="12513" y="10052"/>
                  </a:cubicBezTo>
                  <a:cubicBezTo>
                    <a:pt x="10975" y="11742"/>
                    <a:pt x="9367" y="13348"/>
                    <a:pt x="7864" y="14677"/>
                  </a:cubicBezTo>
                  <a:cubicBezTo>
                    <a:pt x="6361" y="16006"/>
                    <a:pt x="4963" y="17058"/>
                    <a:pt x="3670" y="18166"/>
                  </a:cubicBezTo>
                  <a:cubicBezTo>
                    <a:pt x="2377" y="19274"/>
                    <a:pt x="1188" y="2043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9151481" y="3803650"/>
              <a:ext cx="641351" cy="793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0" y="1152"/>
                    <a:pt x="18321" y="2304"/>
                    <a:pt x="16717" y="3629"/>
                  </a:cubicBezTo>
                  <a:cubicBezTo>
                    <a:pt x="15113" y="4954"/>
                    <a:pt x="13545" y="6451"/>
                    <a:pt x="11834" y="8150"/>
                  </a:cubicBezTo>
                  <a:cubicBezTo>
                    <a:pt x="10123" y="9850"/>
                    <a:pt x="8269" y="11750"/>
                    <a:pt x="6416" y="13594"/>
                  </a:cubicBezTo>
                  <a:cubicBezTo>
                    <a:pt x="4562" y="15437"/>
                    <a:pt x="2709" y="17222"/>
                    <a:pt x="1640" y="18547"/>
                  </a:cubicBezTo>
                  <a:cubicBezTo>
                    <a:pt x="570" y="19872"/>
                    <a:pt x="285" y="20736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9348331" y="4051300"/>
              <a:ext cx="603251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02" y="1371"/>
                    <a:pt x="17204" y="2743"/>
                    <a:pt x="14968" y="4543"/>
                  </a:cubicBezTo>
                  <a:cubicBezTo>
                    <a:pt x="12733" y="6343"/>
                    <a:pt x="10459" y="8571"/>
                    <a:pt x="8488" y="10543"/>
                  </a:cubicBezTo>
                  <a:cubicBezTo>
                    <a:pt x="6518" y="12514"/>
                    <a:pt x="4851" y="14229"/>
                    <a:pt x="3486" y="16029"/>
                  </a:cubicBezTo>
                  <a:cubicBezTo>
                    <a:pt x="2122" y="17829"/>
                    <a:pt x="1061" y="1971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9557521" y="4222750"/>
              <a:ext cx="521061" cy="457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503" fill="norm" stroke="1" extrusionOk="0">
                  <a:moveTo>
                    <a:pt x="21441" y="0"/>
                  </a:moveTo>
                  <a:cubicBezTo>
                    <a:pt x="18480" y="2090"/>
                    <a:pt x="15518" y="4181"/>
                    <a:pt x="12818" y="6420"/>
                  </a:cubicBezTo>
                  <a:cubicBezTo>
                    <a:pt x="10118" y="8660"/>
                    <a:pt x="7680" y="11049"/>
                    <a:pt x="5589" y="13388"/>
                  </a:cubicBezTo>
                  <a:cubicBezTo>
                    <a:pt x="3499" y="15727"/>
                    <a:pt x="1757" y="18017"/>
                    <a:pt x="843" y="19410"/>
                  </a:cubicBezTo>
                  <a:cubicBezTo>
                    <a:pt x="-72" y="20804"/>
                    <a:pt x="-159" y="21301"/>
                    <a:pt x="189" y="21451"/>
                  </a:cubicBezTo>
                  <a:cubicBezTo>
                    <a:pt x="538" y="21600"/>
                    <a:pt x="1322" y="21401"/>
                    <a:pt x="2106" y="212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9722981" y="4286250"/>
              <a:ext cx="520701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78" y="2308"/>
                    <a:pt x="16156" y="4615"/>
                    <a:pt x="13610" y="6877"/>
                  </a:cubicBezTo>
                  <a:cubicBezTo>
                    <a:pt x="11063" y="9138"/>
                    <a:pt x="8693" y="11354"/>
                    <a:pt x="6454" y="13800"/>
                  </a:cubicBezTo>
                  <a:cubicBezTo>
                    <a:pt x="4215" y="16246"/>
                    <a:pt x="2107" y="18923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9146108" y="2961278"/>
              <a:ext cx="233974" cy="1013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54" fill="norm" stroke="1" extrusionOk="0">
                  <a:moveTo>
                    <a:pt x="8083" y="21554"/>
                  </a:moveTo>
                  <a:cubicBezTo>
                    <a:pt x="7694" y="20609"/>
                    <a:pt x="7305" y="19664"/>
                    <a:pt x="7110" y="18314"/>
                  </a:cubicBezTo>
                  <a:cubicBezTo>
                    <a:pt x="6915" y="16964"/>
                    <a:pt x="6915" y="15209"/>
                    <a:pt x="7499" y="13477"/>
                  </a:cubicBezTo>
                  <a:cubicBezTo>
                    <a:pt x="8083" y="11744"/>
                    <a:pt x="9251" y="10034"/>
                    <a:pt x="10807" y="8391"/>
                  </a:cubicBezTo>
                  <a:cubicBezTo>
                    <a:pt x="12364" y="6749"/>
                    <a:pt x="14310" y="5174"/>
                    <a:pt x="15964" y="3914"/>
                  </a:cubicBezTo>
                  <a:cubicBezTo>
                    <a:pt x="17618" y="2654"/>
                    <a:pt x="18980" y="1709"/>
                    <a:pt x="19661" y="1101"/>
                  </a:cubicBezTo>
                  <a:cubicBezTo>
                    <a:pt x="20342" y="494"/>
                    <a:pt x="20342" y="224"/>
                    <a:pt x="19856" y="89"/>
                  </a:cubicBezTo>
                  <a:cubicBezTo>
                    <a:pt x="19369" y="-46"/>
                    <a:pt x="18396" y="-46"/>
                    <a:pt x="16937" y="224"/>
                  </a:cubicBezTo>
                  <a:cubicBezTo>
                    <a:pt x="15478" y="494"/>
                    <a:pt x="13532" y="1034"/>
                    <a:pt x="10807" y="1956"/>
                  </a:cubicBezTo>
                  <a:cubicBezTo>
                    <a:pt x="8083" y="2879"/>
                    <a:pt x="4580" y="4184"/>
                    <a:pt x="2634" y="4949"/>
                  </a:cubicBezTo>
                  <a:cubicBezTo>
                    <a:pt x="688" y="5714"/>
                    <a:pt x="299" y="5939"/>
                    <a:pt x="105" y="5894"/>
                  </a:cubicBezTo>
                  <a:cubicBezTo>
                    <a:pt x="-90" y="5849"/>
                    <a:pt x="-90" y="5534"/>
                    <a:pt x="786" y="4724"/>
                  </a:cubicBezTo>
                  <a:cubicBezTo>
                    <a:pt x="1661" y="3914"/>
                    <a:pt x="3413" y="2609"/>
                    <a:pt x="5261" y="1866"/>
                  </a:cubicBezTo>
                  <a:cubicBezTo>
                    <a:pt x="7110" y="1124"/>
                    <a:pt x="9056" y="944"/>
                    <a:pt x="11488" y="966"/>
                  </a:cubicBezTo>
                  <a:cubicBezTo>
                    <a:pt x="13921" y="989"/>
                    <a:pt x="16840" y="1214"/>
                    <a:pt x="18591" y="1664"/>
                  </a:cubicBezTo>
                  <a:cubicBezTo>
                    <a:pt x="20342" y="2114"/>
                    <a:pt x="20926" y="2789"/>
                    <a:pt x="21510" y="34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9169068" y="2448660"/>
              <a:ext cx="158993" cy="218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026" fill="norm" stroke="1" extrusionOk="0">
                  <a:moveTo>
                    <a:pt x="20391" y="5736"/>
                  </a:moveTo>
                  <a:cubicBezTo>
                    <a:pt x="18989" y="5329"/>
                    <a:pt x="17586" y="4921"/>
                    <a:pt x="14641" y="6246"/>
                  </a:cubicBezTo>
                  <a:cubicBezTo>
                    <a:pt x="11695" y="7570"/>
                    <a:pt x="7207" y="10627"/>
                    <a:pt x="4542" y="12767"/>
                  </a:cubicBezTo>
                  <a:cubicBezTo>
                    <a:pt x="1877" y="14906"/>
                    <a:pt x="1036" y="16129"/>
                    <a:pt x="475" y="17352"/>
                  </a:cubicBezTo>
                  <a:cubicBezTo>
                    <a:pt x="-86" y="18574"/>
                    <a:pt x="-367" y="19797"/>
                    <a:pt x="895" y="20510"/>
                  </a:cubicBezTo>
                  <a:cubicBezTo>
                    <a:pt x="2158" y="21223"/>
                    <a:pt x="4963" y="21427"/>
                    <a:pt x="8189" y="19593"/>
                  </a:cubicBezTo>
                  <a:cubicBezTo>
                    <a:pt x="11415" y="17759"/>
                    <a:pt x="15062" y="13887"/>
                    <a:pt x="17306" y="10729"/>
                  </a:cubicBezTo>
                  <a:cubicBezTo>
                    <a:pt x="19550" y="7570"/>
                    <a:pt x="20391" y="5125"/>
                    <a:pt x="20812" y="3291"/>
                  </a:cubicBezTo>
                  <a:cubicBezTo>
                    <a:pt x="21233" y="1457"/>
                    <a:pt x="21233" y="235"/>
                    <a:pt x="20111" y="31"/>
                  </a:cubicBezTo>
                  <a:cubicBezTo>
                    <a:pt x="18989" y="-173"/>
                    <a:pt x="16745" y="642"/>
                    <a:pt x="14641" y="1967"/>
                  </a:cubicBezTo>
                  <a:cubicBezTo>
                    <a:pt x="12537" y="3291"/>
                    <a:pt x="10573" y="5125"/>
                    <a:pt x="8610" y="695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9367381" y="2647950"/>
              <a:ext cx="317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9520955" y="2413485"/>
              <a:ext cx="159123" cy="329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431" fill="norm" stroke="1" extrusionOk="0">
                  <a:moveTo>
                    <a:pt x="20883" y="5334"/>
                  </a:moveTo>
                  <a:cubicBezTo>
                    <a:pt x="21163" y="4371"/>
                    <a:pt x="21444" y="3408"/>
                    <a:pt x="19621" y="2376"/>
                  </a:cubicBezTo>
                  <a:cubicBezTo>
                    <a:pt x="17797" y="1344"/>
                    <a:pt x="13870" y="244"/>
                    <a:pt x="10504" y="37"/>
                  </a:cubicBezTo>
                  <a:cubicBezTo>
                    <a:pt x="7138" y="-169"/>
                    <a:pt x="4332" y="519"/>
                    <a:pt x="2649" y="1207"/>
                  </a:cubicBezTo>
                  <a:cubicBezTo>
                    <a:pt x="966" y="1895"/>
                    <a:pt x="405" y="2583"/>
                    <a:pt x="125" y="3270"/>
                  </a:cubicBezTo>
                  <a:cubicBezTo>
                    <a:pt x="-156" y="3958"/>
                    <a:pt x="-156" y="4646"/>
                    <a:pt x="2228" y="4990"/>
                  </a:cubicBezTo>
                  <a:cubicBezTo>
                    <a:pt x="4613" y="5334"/>
                    <a:pt x="9382" y="5334"/>
                    <a:pt x="12608" y="5334"/>
                  </a:cubicBezTo>
                  <a:cubicBezTo>
                    <a:pt x="15834" y="5334"/>
                    <a:pt x="17517" y="5334"/>
                    <a:pt x="18358" y="5747"/>
                  </a:cubicBezTo>
                  <a:cubicBezTo>
                    <a:pt x="19200" y="6160"/>
                    <a:pt x="19200" y="6985"/>
                    <a:pt x="18499" y="9118"/>
                  </a:cubicBezTo>
                  <a:cubicBezTo>
                    <a:pt x="17797" y="11250"/>
                    <a:pt x="16395" y="14690"/>
                    <a:pt x="15693" y="16822"/>
                  </a:cubicBezTo>
                  <a:cubicBezTo>
                    <a:pt x="14992" y="18955"/>
                    <a:pt x="14992" y="19780"/>
                    <a:pt x="15834" y="20330"/>
                  </a:cubicBezTo>
                  <a:cubicBezTo>
                    <a:pt x="16675" y="20881"/>
                    <a:pt x="18358" y="21156"/>
                    <a:pt x="20041" y="214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9760103" y="2468033"/>
              <a:ext cx="134329" cy="297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392" fill="norm" stroke="1" extrusionOk="0">
                  <a:moveTo>
                    <a:pt x="21089" y="1978"/>
                  </a:moveTo>
                  <a:cubicBezTo>
                    <a:pt x="20092" y="1217"/>
                    <a:pt x="19095" y="456"/>
                    <a:pt x="16769" y="152"/>
                  </a:cubicBezTo>
                  <a:cubicBezTo>
                    <a:pt x="14443" y="-152"/>
                    <a:pt x="10787" y="0"/>
                    <a:pt x="7797" y="609"/>
                  </a:cubicBezTo>
                  <a:cubicBezTo>
                    <a:pt x="4806" y="1217"/>
                    <a:pt x="2480" y="2282"/>
                    <a:pt x="1151" y="3271"/>
                  </a:cubicBezTo>
                  <a:cubicBezTo>
                    <a:pt x="-179" y="4259"/>
                    <a:pt x="-511" y="5172"/>
                    <a:pt x="984" y="6465"/>
                  </a:cubicBezTo>
                  <a:cubicBezTo>
                    <a:pt x="2480" y="7758"/>
                    <a:pt x="5803" y="9431"/>
                    <a:pt x="8627" y="11028"/>
                  </a:cubicBezTo>
                  <a:cubicBezTo>
                    <a:pt x="11452" y="12625"/>
                    <a:pt x="13778" y="14147"/>
                    <a:pt x="14609" y="15744"/>
                  </a:cubicBezTo>
                  <a:cubicBezTo>
                    <a:pt x="15440" y="17341"/>
                    <a:pt x="14775" y="19014"/>
                    <a:pt x="13612" y="20003"/>
                  </a:cubicBezTo>
                  <a:cubicBezTo>
                    <a:pt x="12449" y="20992"/>
                    <a:pt x="10787" y="21296"/>
                    <a:pt x="9791" y="21372"/>
                  </a:cubicBezTo>
                  <a:cubicBezTo>
                    <a:pt x="8794" y="21448"/>
                    <a:pt x="8461" y="21296"/>
                    <a:pt x="8129" y="211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9792831" y="2452801"/>
              <a:ext cx="241301" cy="2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4168" y="11153"/>
                    <a:pt x="8337" y="2153"/>
                    <a:pt x="11937" y="353"/>
                  </a:cubicBezTo>
                  <a:cubicBezTo>
                    <a:pt x="15537" y="-1447"/>
                    <a:pt x="18568" y="3953"/>
                    <a:pt x="21600" y="93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7664231" y="1950398"/>
              <a:ext cx="3195401" cy="3817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585" fill="norm" stroke="1" extrusionOk="0">
                  <a:moveTo>
                    <a:pt x="12318" y="749"/>
                  </a:moveTo>
                  <a:cubicBezTo>
                    <a:pt x="12160" y="534"/>
                    <a:pt x="12003" y="318"/>
                    <a:pt x="11839" y="186"/>
                  </a:cubicBezTo>
                  <a:cubicBezTo>
                    <a:pt x="11674" y="55"/>
                    <a:pt x="11503" y="7"/>
                    <a:pt x="11224" y="1"/>
                  </a:cubicBezTo>
                  <a:cubicBezTo>
                    <a:pt x="10945" y="-5"/>
                    <a:pt x="10559" y="31"/>
                    <a:pt x="10109" y="163"/>
                  </a:cubicBezTo>
                  <a:cubicBezTo>
                    <a:pt x="9659" y="294"/>
                    <a:pt x="9144" y="522"/>
                    <a:pt x="8680" y="755"/>
                  </a:cubicBezTo>
                  <a:cubicBezTo>
                    <a:pt x="8215" y="988"/>
                    <a:pt x="7800" y="1228"/>
                    <a:pt x="7357" y="1527"/>
                  </a:cubicBezTo>
                  <a:cubicBezTo>
                    <a:pt x="6914" y="1826"/>
                    <a:pt x="6442" y="2185"/>
                    <a:pt x="6028" y="2526"/>
                  </a:cubicBezTo>
                  <a:cubicBezTo>
                    <a:pt x="5613" y="2867"/>
                    <a:pt x="5256" y="3190"/>
                    <a:pt x="4913" y="3531"/>
                  </a:cubicBezTo>
                  <a:cubicBezTo>
                    <a:pt x="4570" y="3872"/>
                    <a:pt x="4241" y="4231"/>
                    <a:pt x="3948" y="4590"/>
                  </a:cubicBezTo>
                  <a:cubicBezTo>
                    <a:pt x="3655" y="4949"/>
                    <a:pt x="3398" y="5308"/>
                    <a:pt x="3140" y="5721"/>
                  </a:cubicBezTo>
                  <a:cubicBezTo>
                    <a:pt x="2883" y="6134"/>
                    <a:pt x="2626" y="6601"/>
                    <a:pt x="2397" y="7055"/>
                  </a:cubicBezTo>
                  <a:cubicBezTo>
                    <a:pt x="2168" y="7510"/>
                    <a:pt x="1968" y="7953"/>
                    <a:pt x="1754" y="8396"/>
                  </a:cubicBezTo>
                  <a:cubicBezTo>
                    <a:pt x="1539" y="8838"/>
                    <a:pt x="1310" y="9281"/>
                    <a:pt x="1096" y="9712"/>
                  </a:cubicBezTo>
                  <a:cubicBezTo>
                    <a:pt x="882" y="10143"/>
                    <a:pt x="681" y="10562"/>
                    <a:pt x="503" y="11004"/>
                  </a:cubicBezTo>
                  <a:cubicBezTo>
                    <a:pt x="324" y="11447"/>
                    <a:pt x="167" y="11914"/>
                    <a:pt x="81" y="12369"/>
                  </a:cubicBezTo>
                  <a:cubicBezTo>
                    <a:pt x="-5" y="12823"/>
                    <a:pt x="-19" y="13266"/>
                    <a:pt x="24" y="13697"/>
                  </a:cubicBezTo>
                  <a:cubicBezTo>
                    <a:pt x="67" y="14128"/>
                    <a:pt x="167" y="14547"/>
                    <a:pt x="324" y="14965"/>
                  </a:cubicBezTo>
                  <a:cubicBezTo>
                    <a:pt x="481" y="15384"/>
                    <a:pt x="696" y="15803"/>
                    <a:pt x="967" y="16198"/>
                  </a:cubicBezTo>
                  <a:cubicBezTo>
                    <a:pt x="1239" y="16593"/>
                    <a:pt x="1568" y="16964"/>
                    <a:pt x="1954" y="17305"/>
                  </a:cubicBezTo>
                  <a:cubicBezTo>
                    <a:pt x="2340" y="17646"/>
                    <a:pt x="2783" y="17957"/>
                    <a:pt x="3212" y="18238"/>
                  </a:cubicBezTo>
                  <a:cubicBezTo>
                    <a:pt x="3641" y="18520"/>
                    <a:pt x="4055" y="18771"/>
                    <a:pt x="4470" y="19016"/>
                  </a:cubicBezTo>
                  <a:cubicBezTo>
                    <a:pt x="4884" y="19261"/>
                    <a:pt x="5299" y="19501"/>
                    <a:pt x="5756" y="19758"/>
                  </a:cubicBezTo>
                  <a:cubicBezTo>
                    <a:pt x="6214" y="20015"/>
                    <a:pt x="6714" y="20291"/>
                    <a:pt x="7186" y="20530"/>
                  </a:cubicBezTo>
                  <a:cubicBezTo>
                    <a:pt x="7658" y="20769"/>
                    <a:pt x="8101" y="20973"/>
                    <a:pt x="8572" y="21134"/>
                  </a:cubicBezTo>
                  <a:cubicBezTo>
                    <a:pt x="9044" y="21296"/>
                    <a:pt x="9544" y="21415"/>
                    <a:pt x="10073" y="21481"/>
                  </a:cubicBezTo>
                  <a:cubicBezTo>
                    <a:pt x="10602" y="21547"/>
                    <a:pt x="11160" y="21559"/>
                    <a:pt x="11703" y="21565"/>
                  </a:cubicBezTo>
                  <a:cubicBezTo>
                    <a:pt x="12246" y="21571"/>
                    <a:pt x="12775" y="21571"/>
                    <a:pt x="13326" y="21577"/>
                  </a:cubicBezTo>
                  <a:cubicBezTo>
                    <a:pt x="13876" y="21583"/>
                    <a:pt x="14448" y="21595"/>
                    <a:pt x="14984" y="21571"/>
                  </a:cubicBezTo>
                  <a:cubicBezTo>
                    <a:pt x="15520" y="21547"/>
                    <a:pt x="16020" y="21487"/>
                    <a:pt x="16499" y="21404"/>
                  </a:cubicBezTo>
                  <a:cubicBezTo>
                    <a:pt x="16978" y="21320"/>
                    <a:pt x="17435" y="21212"/>
                    <a:pt x="17914" y="21051"/>
                  </a:cubicBezTo>
                  <a:cubicBezTo>
                    <a:pt x="18393" y="20889"/>
                    <a:pt x="18894" y="20674"/>
                    <a:pt x="19301" y="20452"/>
                  </a:cubicBezTo>
                  <a:cubicBezTo>
                    <a:pt x="19708" y="20231"/>
                    <a:pt x="20023" y="20003"/>
                    <a:pt x="20359" y="19668"/>
                  </a:cubicBezTo>
                  <a:cubicBezTo>
                    <a:pt x="20695" y="19333"/>
                    <a:pt x="21052" y="18891"/>
                    <a:pt x="21259" y="18567"/>
                  </a:cubicBezTo>
                  <a:cubicBezTo>
                    <a:pt x="21467" y="18244"/>
                    <a:pt x="21524" y="18041"/>
                    <a:pt x="21581" y="178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9475331" y="1981200"/>
              <a:ext cx="1384301" cy="2012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21237" y="20760"/>
                    <a:pt x="20873" y="19919"/>
                    <a:pt x="20609" y="19056"/>
                  </a:cubicBezTo>
                  <a:cubicBezTo>
                    <a:pt x="20345" y="18193"/>
                    <a:pt x="20180" y="17307"/>
                    <a:pt x="19982" y="16399"/>
                  </a:cubicBezTo>
                  <a:cubicBezTo>
                    <a:pt x="19783" y="15490"/>
                    <a:pt x="19552" y="14559"/>
                    <a:pt x="19255" y="13719"/>
                  </a:cubicBezTo>
                  <a:cubicBezTo>
                    <a:pt x="18958" y="12878"/>
                    <a:pt x="18594" y="12129"/>
                    <a:pt x="18132" y="11391"/>
                  </a:cubicBezTo>
                  <a:cubicBezTo>
                    <a:pt x="17670" y="10652"/>
                    <a:pt x="17108" y="9926"/>
                    <a:pt x="16514" y="9187"/>
                  </a:cubicBezTo>
                  <a:cubicBezTo>
                    <a:pt x="15919" y="8449"/>
                    <a:pt x="15292" y="7700"/>
                    <a:pt x="14499" y="6996"/>
                  </a:cubicBezTo>
                  <a:cubicBezTo>
                    <a:pt x="13706" y="6291"/>
                    <a:pt x="12749" y="5633"/>
                    <a:pt x="11791" y="5076"/>
                  </a:cubicBezTo>
                  <a:cubicBezTo>
                    <a:pt x="10833" y="4520"/>
                    <a:pt x="9875" y="4066"/>
                    <a:pt x="8851" y="3577"/>
                  </a:cubicBezTo>
                  <a:cubicBezTo>
                    <a:pt x="7828" y="3089"/>
                    <a:pt x="6738" y="2567"/>
                    <a:pt x="5747" y="1987"/>
                  </a:cubicBezTo>
                  <a:cubicBezTo>
                    <a:pt x="4756" y="1408"/>
                    <a:pt x="3864" y="772"/>
                    <a:pt x="2923" y="432"/>
                  </a:cubicBezTo>
                  <a:cubicBezTo>
                    <a:pt x="1982" y="91"/>
                    <a:pt x="991" y="45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3341736" y="5990435"/>
              <a:ext cx="488446" cy="524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481" fill="norm" stroke="1" extrusionOk="0">
                  <a:moveTo>
                    <a:pt x="21578" y="2504"/>
                  </a:moveTo>
                  <a:cubicBezTo>
                    <a:pt x="21484" y="2071"/>
                    <a:pt x="21391" y="1637"/>
                    <a:pt x="20736" y="1160"/>
                  </a:cubicBezTo>
                  <a:cubicBezTo>
                    <a:pt x="20082" y="683"/>
                    <a:pt x="18866" y="162"/>
                    <a:pt x="17090" y="32"/>
                  </a:cubicBezTo>
                  <a:cubicBezTo>
                    <a:pt x="15313" y="-98"/>
                    <a:pt x="12975" y="162"/>
                    <a:pt x="10825" y="856"/>
                  </a:cubicBezTo>
                  <a:cubicBezTo>
                    <a:pt x="8674" y="1550"/>
                    <a:pt x="6710" y="2678"/>
                    <a:pt x="5168" y="4326"/>
                  </a:cubicBezTo>
                  <a:cubicBezTo>
                    <a:pt x="3625" y="5974"/>
                    <a:pt x="2503" y="8143"/>
                    <a:pt x="1708" y="10485"/>
                  </a:cubicBezTo>
                  <a:cubicBezTo>
                    <a:pt x="913" y="12827"/>
                    <a:pt x="446" y="15343"/>
                    <a:pt x="212" y="16861"/>
                  </a:cubicBezTo>
                  <a:cubicBezTo>
                    <a:pt x="-22" y="18379"/>
                    <a:pt x="-22" y="18900"/>
                    <a:pt x="25" y="19420"/>
                  </a:cubicBezTo>
                  <a:cubicBezTo>
                    <a:pt x="72" y="19941"/>
                    <a:pt x="165" y="20461"/>
                    <a:pt x="492" y="20808"/>
                  </a:cubicBezTo>
                  <a:cubicBezTo>
                    <a:pt x="820" y="21155"/>
                    <a:pt x="1381" y="21329"/>
                    <a:pt x="3297" y="21415"/>
                  </a:cubicBezTo>
                  <a:cubicBezTo>
                    <a:pt x="5214" y="21502"/>
                    <a:pt x="8487" y="21502"/>
                    <a:pt x="10451" y="21415"/>
                  </a:cubicBezTo>
                  <a:cubicBezTo>
                    <a:pt x="12414" y="21329"/>
                    <a:pt x="13069" y="21155"/>
                    <a:pt x="13723" y="209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3643261" y="6217647"/>
              <a:ext cx="428221" cy="255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366" fill="norm" stroke="1" extrusionOk="0">
                  <a:moveTo>
                    <a:pt x="14503" y="7884"/>
                  </a:moveTo>
                  <a:cubicBezTo>
                    <a:pt x="14291" y="6114"/>
                    <a:pt x="14078" y="4343"/>
                    <a:pt x="13599" y="2838"/>
                  </a:cubicBezTo>
                  <a:cubicBezTo>
                    <a:pt x="13120" y="1333"/>
                    <a:pt x="12375" y="94"/>
                    <a:pt x="11045" y="6"/>
                  </a:cubicBezTo>
                  <a:cubicBezTo>
                    <a:pt x="9715" y="-83"/>
                    <a:pt x="7800" y="979"/>
                    <a:pt x="5885" y="3635"/>
                  </a:cubicBezTo>
                  <a:cubicBezTo>
                    <a:pt x="3969" y="6291"/>
                    <a:pt x="2054" y="10540"/>
                    <a:pt x="1043" y="13550"/>
                  </a:cubicBezTo>
                  <a:cubicBezTo>
                    <a:pt x="32" y="16560"/>
                    <a:pt x="-74" y="18330"/>
                    <a:pt x="32" y="19569"/>
                  </a:cubicBezTo>
                  <a:cubicBezTo>
                    <a:pt x="139" y="20809"/>
                    <a:pt x="458" y="21517"/>
                    <a:pt x="1788" y="21340"/>
                  </a:cubicBezTo>
                  <a:cubicBezTo>
                    <a:pt x="3118" y="21163"/>
                    <a:pt x="5459" y="20101"/>
                    <a:pt x="7747" y="18153"/>
                  </a:cubicBezTo>
                  <a:cubicBezTo>
                    <a:pt x="10034" y="16206"/>
                    <a:pt x="12269" y="13373"/>
                    <a:pt x="13705" y="11514"/>
                  </a:cubicBezTo>
                  <a:cubicBezTo>
                    <a:pt x="15142" y="9655"/>
                    <a:pt x="15780" y="8769"/>
                    <a:pt x="16259" y="8681"/>
                  </a:cubicBezTo>
                  <a:cubicBezTo>
                    <a:pt x="16738" y="8592"/>
                    <a:pt x="17057" y="9301"/>
                    <a:pt x="17908" y="10983"/>
                  </a:cubicBezTo>
                  <a:cubicBezTo>
                    <a:pt x="18759" y="12665"/>
                    <a:pt x="20143" y="15320"/>
                    <a:pt x="21526" y="179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4084181" y="6470650"/>
              <a:ext cx="1270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909"/>
                    <a:pt x="10080" y="9818"/>
                    <a:pt x="6480" y="13418"/>
                  </a:cubicBezTo>
                  <a:cubicBezTo>
                    <a:pt x="2880" y="17018"/>
                    <a:pt x="1440" y="1930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4487714" y="6000750"/>
              <a:ext cx="208824" cy="454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488" fill="norm" stroke="1" extrusionOk="0">
                  <a:moveTo>
                    <a:pt x="12605" y="0"/>
                  </a:moveTo>
                  <a:cubicBezTo>
                    <a:pt x="10229" y="3400"/>
                    <a:pt x="7853" y="6800"/>
                    <a:pt x="5801" y="9700"/>
                  </a:cubicBezTo>
                  <a:cubicBezTo>
                    <a:pt x="3749" y="12600"/>
                    <a:pt x="2021" y="15000"/>
                    <a:pt x="1049" y="16600"/>
                  </a:cubicBezTo>
                  <a:cubicBezTo>
                    <a:pt x="77" y="18200"/>
                    <a:pt x="-139" y="19000"/>
                    <a:pt x="77" y="19150"/>
                  </a:cubicBezTo>
                  <a:cubicBezTo>
                    <a:pt x="293" y="19300"/>
                    <a:pt x="941" y="18800"/>
                    <a:pt x="3101" y="17650"/>
                  </a:cubicBezTo>
                  <a:cubicBezTo>
                    <a:pt x="5261" y="16500"/>
                    <a:pt x="8933" y="14700"/>
                    <a:pt x="11201" y="13650"/>
                  </a:cubicBezTo>
                  <a:cubicBezTo>
                    <a:pt x="13469" y="12600"/>
                    <a:pt x="14333" y="12300"/>
                    <a:pt x="15521" y="12150"/>
                  </a:cubicBezTo>
                  <a:cubicBezTo>
                    <a:pt x="16709" y="12000"/>
                    <a:pt x="18221" y="12000"/>
                    <a:pt x="19301" y="12400"/>
                  </a:cubicBezTo>
                  <a:cubicBezTo>
                    <a:pt x="20381" y="12800"/>
                    <a:pt x="21029" y="13600"/>
                    <a:pt x="21245" y="14950"/>
                  </a:cubicBezTo>
                  <a:cubicBezTo>
                    <a:pt x="21461" y="16300"/>
                    <a:pt x="21245" y="18200"/>
                    <a:pt x="18977" y="19450"/>
                  </a:cubicBezTo>
                  <a:cubicBezTo>
                    <a:pt x="16709" y="20700"/>
                    <a:pt x="12389" y="21300"/>
                    <a:pt x="9149" y="21450"/>
                  </a:cubicBezTo>
                  <a:cubicBezTo>
                    <a:pt x="5909" y="21600"/>
                    <a:pt x="3749" y="21300"/>
                    <a:pt x="2561" y="20700"/>
                  </a:cubicBezTo>
                  <a:cubicBezTo>
                    <a:pt x="1373" y="20100"/>
                    <a:pt x="1157" y="19200"/>
                    <a:pt x="941" y="183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4827131" y="5975907"/>
              <a:ext cx="312674" cy="614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545" fill="norm" stroke="1" extrusionOk="0">
                  <a:moveTo>
                    <a:pt x="870" y="648"/>
                  </a:moveTo>
                  <a:cubicBezTo>
                    <a:pt x="5074" y="500"/>
                    <a:pt x="9278" y="351"/>
                    <a:pt x="12322" y="240"/>
                  </a:cubicBezTo>
                  <a:cubicBezTo>
                    <a:pt x="15366" y="128"/>
                    <a:pt x="17251" y="54"/>
                    <a:pt x="18556" y="17"/>
                  </a:cubicBezTo>
                  <a:cubicBezTo>
                    <a:pt x="19860" y="-20"/>
                    <a:pt x="20585" y="-20"/>
                    <a:pt x="21020" y="240"/>
                  </a:cubicBezTo>
                  <a:cubicBezTo>
                    <a:pt x="21455" y="500"/>
                    <a:pt x="21600" y="1019"/>
                    <a:pt x="21093" y="2170"/>
                  </a:cubicBezTo>
                  <a:cubicBezTo>
                    <a:pt x="20585" y="3320"/>
                    <a:pt x="19426" y="5102"/>
                    <a:pt x="18556" y="7366"/>
                  </a:cubicBezTo>
                  <a:cubicBezTo>
                    <a:pt x="17686" y="9629"/>
                    <a:pt x="17106" y="12376"/>
                    <a:pt x="16454" y="14566"/>
                  </a:cubicBezTo>
                  <a:cubicBezTo>
                    <a:pt x="15801" y="16755"/>
                    <a:pt x="15077" y="18388"/>
                    <a:pt x="13627" y="19576"/>
                  </a:cubicBezTo>
                  <a:cubicBezTo>
                    <a:pt x="12177" y="20764"/>
                    <a:pt x="10003" y="21506"/>
                    <a:pt x="7611" y="21543"/>
                  </a:cubicBezTo>
                  <a:cubicBezTo>
                    <a:pt x="5219" y="21580"/>
                    <a:pt x="2609" y="20912"/>
                    <a:pt x="0" y="202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5793614" y="6187987"/>
              <a:ext cx="189275" cy="54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1490" fill="norm" stroke="1" extrusionOk="0">
                  <a:moveTo>
                    <a:pt x="7524" y="12045"/>
                  </a:moveTo>
                  <a:cubicBezTo>
                    <a:pt x="6362" y="14445"/>
                    <a:pt x="5201" y="16845"/>
                    <a:pt x="4388" y="18293"/>
                  </a:cubicBezTo>
                  <a:cubicBezTo>
                    <a:pt x="3575" y="19741"/>
                    <a:pt x="3111" y="20238"/>
                    <a:pt x="2414" y="20693"/>
                  </a:cubicBezTo>
                  <a:cubicBezTo>
                    <a:pt x="1717" y="21148"/>
                    <a:pt x="788" y="21562"/>
                    <a:pt x="324" y="21479"/>
                  </a:cubicBezTo>
                  <a:cubicBezTo>
                    <a:pt x="-141" y="21396"/>
                    <a:pt x="-141" y="20817"/>
                    <a:pt x="556" y="19038"/>
                  </a:cubicBezTo>
                  <a:cubicBezTo>
                    <a:pt x="1253" y="17259"/>
                    <a:pt x="2646" y="14279"/>
                    <a:pt x="4504" y="11383"/>
                  </a:cubicBezTo>
                  <a:cubicBezTo>
                    <a:pt x="6362" y="8486"/>
                    <a:pt x="8685" y="5672"/>
                    <a:pt x="10194" y="3934"/>
                  </a:cubicBezTo>
                  <a:cubicBezTo>
                    <a:pt x="11704" y="2196"/>
                    <a:pt x="12401" y="1534"/>
                    <a:pt x="13098" y="996"/>
                  </a:cubicBezTo>
                  <a:cubicBezTo>
                    <a:pt x="13794" y="459"/>
                    <a:pt x="14491" y="45"/>
                    <a:pt x="15653" y="3"/>
                  </a:cubicBezTo>
                  <a:cubicBezTo>
                    <a:pt x="16814" y="-38"/>
                    <a:pt x="18440" y="293"/>
                    <a:pt x="19601" y="1121"/>
                  </a:cubicBezTo>
                  <a:cubicBezTo>
                    <a:pt x="20762" y="1948"/>
                    <a:pt x="21459" y="3272"/>
                    <a:pt x="19717" y="4596"/>
                  </a:cubicBezTo>
                  <a:cubicBezTo>
                    <a:pt x="17975" y="5921"/>
                    <a:pt x="13794" y="7245"/>
                    <a:pt x="11124" y="7990"/>
                  </a:cubicBezTo>
                  <a:cubicBezTo>
                    <a:pt x="8453" y="8734"/>
                    <a:pt x="7291" y="8900"/>
                    <a:pt x="6711" y="9024"/>
                  </a:cubicBezTo>
                  <a:cubicBezTo>
                    <a:pt x="6130" y="9148"/>
                    <a:pt x="6130" y="9231"/>
                    <a:pt x="6130" y="93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5996528" y="6237816"/>
              <a:ext cx="139913" cy="141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196" fill="norm" stroke="1" extrusionOk="0">
                  <a:moveTo>
                    <a:pt x="21126" y="2541"/>
                  </a:moveTo>
                  <a:cubicBezTo>
                    <a:pt x="20158" y="1271"/>
                    <a:pt x="19191" y="0"/>
                    <a:pt x="16290" y="0"/>
                  </a:cubicBezTo>
                  <a:cubicBezTo>
                    <a:pt x="13388" y="0"/>
                    <a:pt x="8552" y="1271"/>
                    <a:pt x="5167" y="4447"/>
                  </a:cubicBezTo>
                  <a:cubicBezTo>
                    <a:pt x="1782" y="7624"/>
                    <a:pt x="-152" y="12706"/>
                    <a:pt x="9" y="16200"/>
                  </a:cubicBezTo>
                  <a:cubicBezTo>
                    <a:pt x="170" y="19694"/>
                    <a:pt x="2427" y="21600"/>
                    <a:pt x="6135" y="21124"/>
                  </a:cubicBezTo>
                  <a:cubicBezTo>
                    <a:pt x="9842" y="20647"/>
                    <a:pt x="15000" y="17788"/>
                    <a:pt x="17902" y="14771"/>
                  </a:cubicBezTo>
                  <a:cubicBezTo>
                    <a:pt x="20803" y="11753"/>
                    <a:pt x="21448" y="8576"/>
                    <a:pt x="21287" y="6194"/>
                  </a:cubicBezTo>
                  <a:cubicBezTo>
                    <a:pt x="21126" y="3812"/>
                    <a:pt x="20158" y="2224"/>
                    <a:pt x="18708" y="1747"/>
                  </a:cubicBezTo>
                  <a:cubicBezTo>
                    <a:pt x="17257" y="1271"/>
                    <a:pt x="15323" y="1906"/>
                    <a:pt x="13388" y="25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6180035" y="6147889"/>
              <a:ext cx="145697" cy="248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306" fill="norm" stroke="1" extrusionOk="0">
                  <a:moveTo>
                    <a:pt x="20941" y="3174"/>
                  </a:moveTo>
                  <a:cubicBezTo>
                    <a:pt x="16073" y="2085"/>
                    <a:pt x="11206" y="996"/>
                    <a:pt x="8011" y="452"/>
                  </a:cubicBezTo>
                  <a:cubicBezTo>
                    <a:pt x="4817" y="-93"/>
                    <a:pt x="3296" y="-93"/>
                    <a:pt x="1927" y="179"/>
                  </a:cubicBezTo>
                  <a:cubicBezTo>
                    <a:pt x="558" y="452"/>
                    <a:pt x="-659" y="996"/>
                    <a:pt x="406" y="2811"/>
                  </a:cubicBezTo>
                  <a:cubicBezTo>
                    <a:pt x="1471" y="4626"/>
                    <a:pt x="4817" y="7712"/>
                    <a:pt x="7555" y="10253"/>
                  </a:cubicBezTo>
                  <a:cubicBezTo>
                    <a:pt x="10293" y="12794"/>
                    <a:pt x="12423" y="14791"/>
                    <a:pt x="13487" y="16243"/>
                  </a:cubicBezTo>
                  <a:cubicBezTo>
                    <a:pt x="14552" y="17695"/>
                    <a:pt x="14552" y="18603"/>
                    <a:pt x="13944" y="19329"/>
                  </a:cubicBezTo>
                  <a:cubicBezTo>
                    <a:pt x="13335" y="20055"/>
                    <a:pt x="12118" y="20599"/>
                    <a:pt x="10293" y="20962"/>
                  </a:cubicBezTo>
                  <a:cubicBezTo>
                    <a:pt x="8468" y="21325"/>
                    <a:pt x="6034" y="21507"/>
                    <a:pt x="4665" y="20962"/>
                  </a:cubicBezTo>
                  <a:cubicBezTo>
                    <a:pt x="3296" y="20418"/>
                    <a:pt x="2992" y="19147"/>
                    <a:pt x="2687" y="1787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6362461" y="5854700"/>
              <a:ext cx="179171" cy="502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7" h="21467" fill="norm" stroke="1" extrusionOk="0">
                  <a:moveTo>
                    <a:pt x="17095" y="0"/>
                  </a:moveTo>
                  <a:cubicBezTo>
                    <a:pt x="14641" y="1808"/>
                    <a:pt x="12186" y="3615"/>
                    <a:pt x="9609" y="5739"/>
                  </a:cubicBezTo>
                  <a:cubicBezTo>
                    <a:pt x="7032" y="7863"/>
                    <a:pt x="4332" y="10303"/>
                    <a:pt x="2368" y="12698"/>
                  </a:cubicBezTo>
                  <a:cubicBezTo>
                    <a:pt x="404" y="15093"/>
                    <a:pt x="-823" y="17443"/>
                    <a:pt x="650" y="18979"/>
                  </a:cubicBezTo>
                  <a:cubicBezTo>
                    <a:pt x="2122" y="20515"/>
                    <a:pt x="6295" y="21238"/>
                    <a:pt x="10100" y="21419"/>
                  </a:cubicBezTo>
                  <a:cubicBezTo>
                    <a:pt x="13904" y="21600"/>
                    <a:pt x="17341" y="21238"/>
                    <a:pt x="20777" y="2087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6278053" y="6144683"/>
              <a:ext cx="168329" cy="27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600" fill="norm" stroke="1" extrusionOk="0">
                  <a:moveTo>
                    <a:pt x="4462" y="21600"/>
                  </a:moveTo>
                  <a:cubicBezTo>
                    <a:pt x="2302" y="16615"/>
                    <a:pt x="142" y="11631"/>
                    <a:pt x="7" y="7477"/>
                  </a:cubicBezTo>
                  <a:cubicBezTo>
                    <a:pt x="-128" y="3323"/>
                    <a:pt x="1762" y="0"/>
                    <a:pt x="5677" y="0"/>
                  </a:cubicBezTo>
                  <a:cubicBezTo>
                    <a:pt x="9592" y="0"/>
                    <a:pt x="15532" y="3323"/>
                    <a:pt x="21472" y="66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6528931" y="6154965"/>
              <a:ext cx="152401" cy="150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0" y="8743"/>
                  </a:moveTo>
                  <a:cubicBezTo>
                    <a:pt x="4200" y="7243"/>
                    <a:pt x="8400" y="5743"/>
                    <a:pt x="10950" y="4243"/>
                  </a:cubicBezTo>
                  <a:cubicBezTo>
                    <a:pt x="13500" y="2743"/>
                    <a:pt x="14400" y="1243"/>
                    <a:pt x="13650" y="493"/>
                  </a:cubicBezTo>
                  <a:cubicBezTo>
                    <a:pt x="12900" y="-257"/>
                    <a:pt x="10500" y="-257"/>
                    <a:pt x="7950" y="1243"/>
                  </a:cubicBezTo>
                  <a:cubicBezTo>
                    <a:pt x="5400" y="2743"/>
                    <a:pt x="2700" y="5743"/>
                    <a:pt x="2100" y="9193"/>
                  </a:cubicBezTo>
                  <a:cubicBezTo>
                    <a:pt x="1500" y="12643"/>
                    <a:pt x="3000" y="16543"/>
                    <a:pt x="6600" y="18643"/>
                  </a:cubicBezTo>
                  <a:cubicBezTo>
                    <a:pt x="10200" y="20743"/>
                    <a:pt x="15900" y="21043"/>
                    <a:pt x="21600" y="213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6725781" y="6127750"/>
              <a:ext cx="107951" cy="194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9" fill="norm" stroke="1" extrusionOk="0">
                  <a:moveTo>
                    <a:pt x="0" y="0"/>
                  </a:moveTo>
                  <a:cubicBezTo>
                    <a:pt x="2118" y="3252"/>
                    <a:pt x="4235" y="6503"/>
                    <a:pt x="5929" y="9523"/>
                  </a:cubicBezTo>
                  <a:cubicBezTo>
                    <a:pt x="7624" y="12542"/>
                    <a:pt x="8894" y="15329"/>
                    <a:pt x="9529" y="17419"/>
                  </a:cubicBezTo>
                  <a:cubicBezTo>
                    <a:pt x="10165" y="19510"/>
                    <a:pt x="10165" y="20903"/>
                    <a:pt x="9318" y="21252"/>
                  </a:cubicBezTo>
                  <a:cubicBezTo>
                    <a:pt x="8471" y="21600"/>
                    <a:pt x="6776" y="20903"/>
                    <a:pt x="5929" y="19161"/>
                  </a:cubicBezTo>
                  <a:cubicBezTo>
                    <a:pt x="5082" y="17419"/>
                    <a:pt x="5082" y="14632"/>
                    <a:pt x="7835" y="11497"/>
                  </a:cubicBezTo>
                  <a:cubicBezTo>
                    <a:pt x="10588" y="8361"/>
                    <a:pt x="16094" y="4877"/>
                    <a:pt x="21600" y="13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6865481" y="6159500"/>
              <a:ext cx="1905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6000"/>
                    <a:pt x="21600" y="12000"/>
                    <a:pt x="18000" y="15600"/>
                  </a:cubicBezTo>
                  <a:cubicBezTo>
                    <a:pt x="14400" y="19200"/>
                    <a:pt x="7200" y="20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6935331" y="6096000"/>
              <a:ext cx="2540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6965100" y="6165850"/>
              <a:ext cx="141682" cy="119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085" fill="norm" stroke="1" extrusionOk="0">
                  <a:moveTo>
                    <a:pt x="20309" y="0"/>
                  </a:moveTo>
                  <a:cubicBezTo>
                    <a:pt x="14909" y="1117"/>
                    <a:pt x="9509" y="2234"/>
                    <a:pt x="6015" y="4655"/>
                  </a:cubicBezTo>
                  <a:cubicBezTo>
                    <a:pt x="2521" y="7076"/>
                    <a:pt x="933" y="10800"/>
                    <a:pt x="297" y="13593"/>
                  </a:cubicBezTo>
                  <a:cubicBezTo>
                    <a:pt x="-338" y="16386"/>
                    <a:pt x="-20" y="18248"/>
                    <a:pt x="1886" y="19552"/>
                  </a:cubicBezTo>
                  <a:cubicBezTo>
                    <a:pt x="3791" y="20855"/>
                    <a:pt x="7286" y="21600"/>
                    <a:pt x="10780" y="20669"/>
                  </a:cubicBezTo>
                  <a:cubicBezTo>
                    <a:pt x="14274" y="19738"/>
                    <a:pt x="17768" y="17131"/>
                    <a:pt x="21262" y="145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7144881" y="6115050"/>
              <a:ext cx="209551" cy="188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8" fill="norm" stroke="1" extrusionOk="0">
                  <a:moveTo>
                    <a:pt x="0" y="4273"/>
                  </a:moveTo>
                  <a:cubicBezTo>
                    <a:pt x="1964" y="5697"/>
                    <a:pt x="3927" y="7121"/>
                    <a:pt x="5455" y="9138"/>
                  </a:cubicBezTo>
                  <a:cubicBezTo>
                    <a:pt x="6982" y="11156"/>
                    <a:pt x="8073" y="13767"/>
                    <a:pt x="8618" y="15785"/>
                  </a:cubicBezTo>
                  <a:cubicBezTo>
                    <a:pt x="9164" y="17802"/>
                    <a:pt x="9164" y="19226"/>
                    <a:pt x="8073" y="20176"/>
                  </a:cubicBezTo>
                  <a:cubicBezTo>
                    <a:pt x="6982" y="21125"/>
                    <a:pt x="4800" y="21600"/>
                    <a:pt x="3055" y="20651"/>
                  </a:cubicBezTo>
                  <a:cubicBezTo>
                    <a:pt x="1309" y="19701"/>
                    <a:pt x="0" y="17327"/>
                    <a:pt x="764" y="14004"/>
                  </a:cubicBezTo>
                  <a:cubicBezTo>
                    <a:pt x="1527" y="10681"/>
                    <a:pt x="4364" y="6409"/>
                    <a:pt x="8182" y="3916"/>
                  </a:cubicBezTo>
                  <a:cubicBezTo>
                    <a:pt x="12000" y="1424"/>
                    <a:pt x="16800" y="712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7621131" y="6242050"/>
              <a:ext cx="381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429"/>
                    <a:pt x="12000" y="6857"/>
                    <a:pt x="8400" y="10457"/>
                  </a:cubicBezTo>
                  <a:cubicBezTo>
                    <a:pt x="4800" y="14057"/>
                    <a:pt x="2400" y="1782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7609374" y="6087204"/>
              <a:ext cx="18108" cy="27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0297" fill="norm" stroke="1" extrusionOk="0">
                  <a:moveTo>
                    <a:pt x="13332" y="11040"/>
                  </a:moveTo>
                  <a:cubicBezTo>
                    <a:pt x="6132" y="4868"/>
                    <a:pt x="-1068" y="-1303"/>
                    <a:pt x="132" y="240"/>
                  </a:cubicBezTo>
                  <a:cubicBezTo>
                    <a:pt x="1332" y="1783"/>
                    <a:pt x="10932" y="11040"/>
                    <a:pt x="20532" y="202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7655434" y="6184864"/>
              <a:ext cx="176771" cy="190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084" fill="norm" stroke="1" extrusionOk="0">
                  <a:moveTo>
                    <a:pt x="8739" y="9160"/>
                  </a:moveTo>
                  <a:cubicBezTo>
                    <a:pt x="7985" y="11508"/>
                    <a:pt x="7232" y="13856"/>
                    <a:pt x="6478" y="15734"/>
                  </a:cubicBezTo>
                  <a:cubicBezTo>
                    <a:pt x="5725" y="17612"/>
                    <a:pt x="4971" y="19021"/>
                    <a:pt x="3841" y="19960"/>
                  </a:cubicBezTo>
                  <a:cubicBezTo>
                    <a:pt x="2711" y="20899"/>
                    <a:pt x="1204" y="21369"/>
                    <a:pt x="450" y="20899"/>
                  </a:cubicBezTo>
                  <a:cubicBezTo>
                    <a:pt x="-303" y="20430"/>
                    <a:pt x="-303" y="19021"/>
                    <a:pt x="1957" y="15852"/>
                  </a:cubicBezTo>
                  <a:cubicBezTo>
                    <a:pt x="4218" y="12682"/>
                    <a:pt x="8739" y="7752"/>
                    <a:pt x="11627" y="4934"/>
                  </a:cubicBezTo>
                  <a:cubicBezTo>
                    <a:pt x="14516" y="2117"/>
                    <a:pt x="15771" y="1412"/>
                    <a:pt x="17027" y="826"/>
                  </a:cubicBezTo>
                  <a:cubicBezTo>
                    <a:pt x="18283" y="239"/>
                    <a:pt x="19539" y="-231"/>
                    <a:pt x="20292" y="121"/>
                  </a:cubicBezTo>
                  <a:cubicBezTo>
                    <a:pt x="21046" y="473"/>
                    <a:pt x="21297" y="1647"/>
                    <a:pt x="20418" y="5052"/>
                  </a:cubicBezTo>
                  <a:cubicBezTo>
                    <a:pt x="19539" y="8456"/>
                    <a:pt x="17530" y="14091"/>
                    <a:pt x="15520" y="197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7921027" y="5867400"/>
              <a:ext cx="182705" cy="485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545" fill="norm" stroke="1" extrusionOk="0">
                  <a:moveTo>
                    <a:pt x="21430" y="0"/>
                  </a:moveTo>
                  <a:cubicBezTo>
                    <a:pt x="18202" y="1315"/>
                    <a:pt x="14975" y="2630"/>
                    <a:pt x="11996" y="4743"/>
                  </a:cubicBezTo>
                  <a:cubicBezTo>
                    <a:pt x="9016" y="6856"/>
                    <a:pt x="6285" y="9767"/>
                    <a:pt x="4299" y="12303"/>
                  </a:cubicBezTo>
                  <a:cubicBezTo>
                    <a:pt x="2313" y="14838"/>
                    <a:pt x="1071" y="16998"/>
                    <a:pt x="451" y="18360"/>
                  </a:cubicBezTo>
                  <a:cubicBezTo>
                    <a:pt x="-170" y="19722"/>
                    <a:pt x="-170" y="20285"/>
                    <a:pt x="575" y="20708"/>
                  </a:cubicBezTo>
                  <a:cubicBezTo>
                    <a:pt x="1320" y="21130"/>
                    <a:pt x="2809" y="21412"/>
                    <a:pt x="4547" y="21506"/>
                  </a:cubicBezTo>
                  <a:cubicBezTo>
                    <a:pt x="6285" y="21600"/>
                    <a:pt x="8271" y="21506"/>
                    <a:pt x="10258" y="214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7881481" y="6155166"/>
              <a:ext cx="317501" cy="153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8" fill="norm" stroke="1" extrusionOk="0">
                  <a:moveTo>
                    <a:pt x="0" y="2349"/>
                  </a:moveTo>
                  <a:cubicBezTo>
                    <a:pt x="3024" y="2641"/>
                    <a:pt x="6048" y="2933"/>
                    <a:pt x="8064" y="3225"/>
                  </a:cubicBezTo>
                  <a:cubicBezTo>
                    <a:pt x="10080" y="3517"/>
                    <a:pt x="11088" y="3808"/>
                    <a:pt x="11880" y="4538"/>
                  </a:cubicBezTo>
                  <a:cubicBezTo>
                    <a:pt x="12672" y="5268"/>
                    <a:pt x="13248" y="6436"/>
                    <a:pt x="13896" y="7019"/>
                  </a:cubicBezTo>
                  <a:cubicBezTo>
                    <a:pt x="14544" y="7603"/>
                    <a:pt x="15264" y="7603"/>
                    <a:pt x="15984" y="7165"/>
                  </a:cubicBezTo>
                  <a:cubicBezTo>
                    <a:pt x="16704" y="6727"/>
                    <a:pt x="17424" y="5852"/>
                    <a:pt x="17856" y="4538"/>
                  </a:cubicBezTo>
                  <a:cubicBezTo>
                    <a:pt x="18288" y="3225"/>
                    <a:pt x="18432" y="1473"/>
                    <a:pt x="18072" y="598"/>
                  </a:cubicBezTo>
                  <a:cubicBezTo>
                    <a:pt x="17712" y="-278"/>
                    <a:pt x="16848" y="-278"/>
                    <a:pt x="15696" y="1181"/>
                  </a:cubicBezTo>
                  <a:cubicBezTo>
                    <a:pt x="14544" y="2641"/>
                    <a:pt x="13104" y="5560"/>
                    <a:pt x="12456" y="8771"/>
                  </a:cubicBezTo>
                  <a:cubicBezTo>
                    <a:pt x="11808" y="11981"/>
                    <a:pt x="11952" y="15484"/>
                    <a:pt x="13104" y="17819"/>
                  </a:cubicBezTo>
                  <a:cubicBezTo>
                    <a:pt x="14256" y="20154"/>
                    <a:pt x="16416" y="21322"/>
                    <a:pt x="18000" y="21176"/>
                  </a:cubicBezTo>
                  <a:cubicBezTo>
                    <a:pt x="19584" y="21030"/>
                    <a:pt x="20592" y="19571"/>
                    <a:pt x="21600" y="181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8211782" y="6178550"/>
              <a:ext cx="285650" cy="176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29" fill="norm" stroke="1" extrusionOk="0">
                  <a:moveTo>
                    <a:pt x="2375" y="0"/>
                  </a:moveTo>
                  <a:cubicBezTo>
                    <a:pt x="2852" y="5143"/>
                    <a:pt x="3328" y="10286"/>
                    <a:pt x="3566" y="13500"/>
                  </a:cubicBezTo>
                  <a:cubicBezTo>
                    <a:pt x="3805" y="16714"/>
                    <a:pt x="3805" y="18000"/>
                    <a:pt x="3487" y="19029"/>
                  </a:cubicBezTo>
                  <a:cubicBezTo>
                    <a:pt x="3169" y="20057"/>
                    <a:pt x="2534" y="20829"/>
                    <a:pt x="1819" y="21214"/>
                  </a:cubicBezTo>
                  <a:cubicBezTo>
                    <a:pt x="1105" y="21600"/>
                    <a:pt x="310" y="21600"/>
                    <a:pt x="72" y="20057"/>
                  </a:cubicBezTo>
                  <a:cubicBezTo>
                    <a:pt x="-166" y="18514"/>
                    <a:pt x="152" y="15429"/>
                    <a:pt x="1581" y="11957"/>
                  </a:cubicBezTo>
                  <a:cubicBezTo>
                    <a:pt x="3010" y="8486"/>
                    <a:pt x="5552" y="4629"/>
                    <a:pt x="7219" y="2571"/>
                  </a:cubicBezTo>
                  <a:cubicBezTo>
                    <a:pt x="8887" y="514"/>
                    <a:pt x="9681" y="257"/>
                    <a:pt x="10237" y="900"/>
                  </a:cubicBezTo>
                  <a:cubicBezTo>
                    <a:pt x="10793" y="1543"/>
                    <a:pt x="11110" y="3086"/>
                    <a:pt x="11269" y="5400"/>
                  </a:cubicBezTo>
                  <a:cubicBezTo>
                    <a:pt x="11428" y="7714"/>
                    <a:pt x="11428" y="10800"/>
                    <a:pt x="11349" y="13371"/>
                  </a:cubicBezTo>
                  <a:cubicBezTo>
                    <a:pt x="11269" y="15943"/>
                    <a:pt x="11110" y="18000"/>
                    <a:pt x="11428" y="18000"/>
                  </a:cubicBezTo>
                  <a:cubicBezTo>
                    <a:pt x="11746" y="18000"/>
                    <a:pt x="12540" y="15943"/>
                    <a:pt x="13493" y="13371"/>
                  </a:cubicBezTo>
                  <a:cubicBezTo>
                    <a:pt x="14446" y="10800"/>
                    <a:pt x="15558" y="7714"/>
                    <a:pt x="16431" y="5786"/>
                  </a:cubicBezTo>
                  <a:cubicBezTo>
                    <a:pt x="17305" y="3857"/>
                    <a:pt x="17940" y="3086"/>
                    <a:pt x="18734" y="3343"/>
                  </a:cubicBezTo>
                  <a:cubicBezTo>
                    <a:pt x="19528" y="3600"/>
                    <a:pt x="20481" y="4886"/>
                    <a:pt x="21434" y="617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8436250" y="5872357"/>
              <a:ext cx="443899" cy="473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359" fill="norm" stroke="1" extrusionOk="0">
                  <a:moveTo>
                    <a:pt x="5696" y="18414"/>
                  </a:moveTo>
                  <a:cubicBezTo>
                    <a:pt x="5696" y="17840"/>
                    <a:pt x="5696" y="17267"/>
                    <a:pt x="5441" y="16837"/>
                  </a:cubicBezTo>
                  <a:cubicBezTo>
                    <a:pt x="5186" y="16407"/>
                    <a:pt x="4677" y="16120"/>
                    <a:pt x="3709" y="16407"/>
                  </a:cubicBezTo>
                  <a:cubicBezTo>
                    <a:pt x="2741" y="16693"/>
                    <a:pt x="1314" y="17553"/>
                    <a:pt x="601" y="18222"/>
                  </a:cubicBezTo>
                  <a:cubicBezTo>
                    <a:pt x="-112" y="18891"/>
                    <a:pt x="-112" y="19369"/>
                    <a:pt x="194" y="19943"/>
                  </a:cubicBezTo>
                  <a:cubicBezTo>
                    <a:pt x="499" y="20516"/>
                    <a:pt x="1111" y="21185"/>
                    <a:pt x="1977" y="21329"/>
                  </a:cubicBezTo>
                  <a:cubicBezTo>
                    <a:pt x="2843" y="21472"/>
                    <a:pt x="3963" y="21090"/>
                    <a:pt x="4880" y="20660"/>
                  </a:cubicBezTo>
                  <a:cubicBezTo>
                    <a:pt x="5797" y="20230"/>
                    <a:pt x="6511" y="19752"/>
                    <a:pt x="6867" y="19799"/>
                  </a:cubicBezTo>
                  <a:cubicBezTo>
                    <a:pt x="7224" y="19847"/>
                    <a:pt x="7224" y="20421"/>
                    <a:pt x="7479" y="20707"/>
                  </a:cubicBezTo>
                  <a:cubicBezTo>
                    <a:pt x="7733" y="20994"/>
                    <a:pt x="8243" y="20994"/>
                    <a:pt x="9414" y="20421"/>
                  </a:cubicBezTo>
                  <a:cubicBezTo>
                    <a:pt x="10586" y="19847"/>
                    <a:pt x="12420" y="18700"/>
                    <a:pt x="14203" y="16693"/>
                  </a:cubicBezTo>
                  <a:cubicBezTo>
                    <a:pt x="15986" y="14686"/>
                    <a:pt x="17718" y="11819"/>
                    <a:pt x="18941" y="9143"/>
                  </a:cubicBezTo>
                  <a:cubicBezTo>
                    <a:pt x="20163" y="6467"/>
                    <a:pt x="20877" y="3982"/>
                    <a:pt x="21182" y="2453"/>
                  </a:cubicBezTo>
                  <a:cubicBezTo>
                    <a:pt x="21488" y="923"/>
                    <a:pt x="21386" y="350"/>
                    <a:pt x="21080" y="111"/>
                  </a:cubicBezTo>
                  <a:cubicBezTo>
                    <a:pt x="20775" y="-128"/>
                    <a:pt x="20265" y="-32"/>
                    <a:pt x="19399" y="923"/>
                  </a:cubicBezTo>
                  <a:cubicBezTo>
                    <a:pt x="18533" y="1879"/>
                    <a:pt x="17311" y="3695"/>
                    <a:pt x="16394" y="6132"/>
                  </a:cubicBezTo>
                  <a:cubicBezTo>
                    <a:pt x="15477" y="8569"/>
                    <a:pt x="14865" y="11628"/>
                    <a:pt x="15069" y="14113"/>
                  </a:cubicBezTo>
                  <a:cubicBezTo>
                    <a:pt x="15273" y="16598"/>
                    <a:pt x="16292" y="18509"/>
                    <a:pt x="17005" y="19608"/>
                  </a:cubicBezTo>
                  <a:cubicBezTo>
                    <a:pt x="17718" y="20707"/>
                    <a:pt x="18126" y="20994"/>
                    <a:pt x="18533" y="212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3366631" y="6813913"/>
              <a:ext cx="1388767" cy="50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446" fill="norm" stroke="1" extrusionOk="0">
                  <a:moveTo>
                    <a:pt x="0" y="2546"/>
                  </a:moveTo>
                  <a:cubicBezTo>
                    <a:pt x="1282" y="3446"/>
                    <a:pt x="2564" y="4346"/>
                    <a:pt x="3781" y="4346"/>
                  </a:cubicBezTo>
                  <a:cubicBezTo>
                    <a:pt x="4997" y="4346"/>
                    <a:pt x="6148" y="3446"/>
                    <a:pt x="7430" y="2546"/>
                  </a:cubicBezTo>
                  <a:cubicBezTo>
                    <a:pt x="8712" y="1646"/>
                    <a:pt x="10126" y="746"/>
                    <a:pt x="11540" y="296"/>
                  </a:cubicBezTo>
                  <a:cubicBezTo>
                    <a:pt x="12953" y="-154"/>
                    <a:pt x="14367" y="-154"/>
                    <a:pt x="15715" y="746"/>
                  </a:cubicBezTo>
                  <a:cubicBezTo>
                    <a:pt x="17063" y="1646"/>
                    <a:pt x="18345" y="3446"/>
                    <a:pt x="19216" y="4796"/>
                  </a:cubicBezTo>
                  <a:cubicBezTo>
                    <a:pt x="20088" y="6146"/>
                    <a:pt x="20548" y="7046"/>
                    <a:pt x="20910" y="8396"/>
                  </a:cubicBezTo>
                  <a:cubicBezTo>
                    <a:pt x="21271" y="9746"/>
                    <a:pt x="21534" y="11546"/>
                    <a:pt x="21567" y="13796"/>
                  </a:cubicBezTo>
                  <a:cubicBezTo>
                    <a:pt x="21600" y="16046"/>
                    <a:pt x="21403" y="18746"/>
                    <a:pt x="21205" y="214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3258681" y="6838950"/>
              <a:ext cx="15621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960"/>
                  </a:moveTo>
                  <a:cubicBezTo>
                    <a:pt x="556" y="8640"/>
                    <a:pt x="1112" y="4320"/>
                    <a:pt x="1990" y="2160"/>
                  </a:cubicBezTo>
                  <a:cubicBezTo>
                    <a:pt x="2868" y="0"/>
                    <a:pt x="4068" y="0"/>
                    <a:pt x="5298" y="0"/>
                  </a:cubicBezTo>
                  <a:cubicBezTo>
                    <a:pt x="6527" y="0"/>
                    <a:pt x="7785" y="0"/>
                    <a:pt x="8854" y="0"/>
                  </a:cubicBezTo>
                  <a:cubicBezTo>
                    <a:pt x="9922" y="0"/>
                    <a:pt x="10800" y="0"/>
                    <a:pt x="12102" y="0"/>
                  </a:cubicBezTo>
                  <a:cubicBezTo>
                    <a:pt x="13405" y="0"/>
                    <a:pt x="15132" y="0"/>
                    <a:pt x="16639" y="2520"/>
                  </a:cubicBezTo>
                  <a:cubicBezTo>
                    <a:pt x="18146" y="5040"/>
                    <a:pt x="19434" y="10080"/>
                    <a:pt x="20224" y="13680"/>
                  </a:cubicBezTo>
                  <a:cubicBezTo>
                    <a:pt x="21015" y="17280"/>
                    <a:pt x="21307" y="1944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920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7643096" y="1960657"/>
              <a:ext cx="3254636" cy="3767016"/>
            </a:xfrm>
            <a:prstGeom prst="rect">
              <a:avLst/>
            </a:prstGeom>
            <a:effectLst/>
          </p:spPr>
        </p:pic>
        <p:pic>
          <p:nvPicPr>
            <p:cNvPr id="922" name="Line Shape" descr="Line Shap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176881" y="2008250"/>
              <a:ext cx="1720851" cy="2322450"/>
            </a:xfrm>
            <a:prstGeom prst="rect">
              <a:avLst/>
            </a:prstGeom>
            <a:effectLst/>
          </p:spPr>
        </p:pic>
        <p:pic>
          <p:nvPicPr>
            <p:cNvPr id="924" name="Line Shape" descr="Line Shap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8442103" y="4467138"/>
              <a:ext cx="357709" cy="201828"/>
            </a:xfrm>
            <a:prstGeom prst="rect">
              <a:avLst/>
            </a:prstGeom>
            <a:effectLst/>
          </p:spPr>
        </p:pic>
        <p:pic>
          <p:nvPicPr>
            <p:cNvPr id="926" name="Line Shape" descr="Line Shap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8649831" y="4121150"/>
              <a:ext cx="82551" cy="387350"/>
            </a:xfrm>
            <a:prstGeom prst="rect">
              <a:avLst/>
            </a:prstGeom>
            <a:effectLst/>
          </p:spPr>
        </p:pic>
        <p:pic>
          <p:nvPicPr>
            <p:cNvPr id="928" name="Line Shape" descr="Line Shape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8604162" y="4117887"/>
              <a:ext cx="134570" cy="174628"/>
            </a:xfrm>
            <a:prstGeom prst="rect">
              <a:avLst/>
            </a:prstGeom>
            <a:effectLst/>
          </p:spPr>
        </p:pic>
        <p:pic>
          <p:nvPicPr>
            <p:cNvPr id="930" name="Line Shape" descr="Line Shape"/>
            <p:cNvPicPr>
              <a:picLocks noChangeAspect="0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8514873" y="3678356"/>
              <a:ext cx="134959" cy="190648"/>
            </a:xfrm>
            <a:prstGeom prst="rect">
              <a:avLst/>
            </a:prstGeom>
            <a:effectLst/>
          </p:spPr>
        </p:pic>
        <p:pic>
          <p:nvPicPr>
            <p:cNvPr id="932" name="Line Line" descr="Line Line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8675231" y="3816350"/>
              <a:ext cx="50801" cy="25400"/>
            </a:xfrm>
            <a:prstGeom prst="rect">
              <a:avLst/>
            </a:prstGeom>
            <a:effectLst/>
          </p:spPr>
        </p:pic>
        <p:pic>
          <p:nvPicPr>
            <p:cNvPr id="934" name="Line Shape" descr="Line Shape"/>
            <p:cNvPicPr>
              <a:picLocks noChangeAspect="0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8705729" y="3710101"/>
              <a:ext cx="140953" cy="118007"/>
            </a:xfrm>
            <a:prstGeom prst="rect">
              <a:avLst/>
            </a:prstGeom>
            <a:effectLst/>
          </p:spPr>
        </p:pic>
        <p:pic>
          <p:nvPicPr>
            <p:cNvPr id="936" name="Line Shape" descr="Line Shape"/>
            <p:cNvPicPr>
              <a:picLocks noChangeAspect="0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8840331" y="3696642"/>
              <a:ext cx="152401" cy="109089"/>
            </a:xfrm>
            <a:prstGeom prst="rect">
              <a:avLst/>
            </a:prstGeom>
            <a:effectLst/>
          </p:spPr>
        </p:pic>
        <p:pic>
          <p:nvPicPr>
            <p:cNvPr id="938" name="Line Shape" descr="Line Shape"/>
            <p:cNvPicPr>
              <a:picLocks noChangeAspect="0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8935581" y="3690626"/>
              <a:ext cx="114301" cy="214625"/>
            </a:xfrm>
            <a:prstGeom prst="rect">
              <a:avLst/>
            </a:prstGeom>
            <a:effectLst/>
          </p:spPr>
        </p:pic>
        <p:pic>
          <p:nvPicPr>
            <p:cNvPr id="940" name="Line Shape" descr="Line Shape"/>
            <p:cNvPicPr>
              <a:picLocks noChangeAspect="0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8922881" y="3687233"/>
              <a:ext cx="234951" cy="65618"/>
            </a:xfrm>
            <a:prstGeom prst="rect">
              <a:avLst/>
            </a:prstGeom>
            <a:effectLst/>
          </p:spPr>
        </p:pic>
        <p:pic>
          <p:nvPicPr>
            <p:cNvPr id="942" name="Line Shape" descr="Line Shape"/>
            <p:cNvPicPr>
              <a:picLocks noChangeAspect="0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10198681" y="4440356"/>
              <a:ext cx="660951" cy="349397"/>
            </a:xfrm>
            <a:prstGeom prst="rect">
              <a:avLst/>
            </a:prstGeom>
            <a:effectLst/>
          </p:spPr>
        </p:pic>
        <p:pic>
          <p:nvPicPr>
            <p:cNvPr id="944" name="Line Shape" descr="Line Shape"/>
            <p:cNvPicPr>
              <a:picLocks noChangeAspect="0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10281781" y="4272057"/>
              <a:ext cx="203201" cy="255494"/>
            </a:xfrm>
            <a:prstGeom prst="rect">
              <a:avLst/>
            </a:prstGeom>
            <a:effectLst/>
          </p:spPr>
        </p:pic>
        <p:pic>
          <p:nvPicPr>
            <p:cNvPr id="946" name="Line Shape" descr="Line Shape"/>
            <p:cNvPicPr>
              <a:picLocks noChangeAspect="0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10105071" y="3975100"/>
              <a:ext cx="144961" cy="126953"/>
            </a:xfrm>
            <a:prstGeom prst="rect">
              <a:avLst/>
            </a:prstGeom>
            <a:effectLst/>
          </p:spPr>
        </p:pic>
        <p:pic>
          <p:nvPicPr>
            <p:cNvPr id="948" name="Line Shape" descr="Line Shape"/>
            <p:cNvPicPr>
              <a:picLocks noChangeAspect="0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10211931" y="4032250"/>
              <a:ext cx="76201" cy="25401"/>
            </a:xfrm>
            <a:prstGeom prst="rect">
              <a:avLst/>
            </a:prstGeom>
            <a:effectLst/>
          </p:spPr>
        </p:pic>
        <p:pic>
          <p:nvPicPr>
            <p:cNvPr id="950" name="Line Shape" descr="Line Shape"/>
            <p:cNvPicPr>
              <a:picLocks noChangeAspect="0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10250023" y="4013200"/>
              <a:ext cx="110211" cy="103717"/>
            </a:xfrm>
            <a:prstGeom prst="rect">
              <a:avLst/>
            </a:prstGeom>
            <a:effectLst/>
          </p:spPr>
        </p:pic>
        <p:pic>
          <p:nvPicPr>
            <p:cNvPr id="952" name="Line Shape" descr="Line Shape"/>
            <p:cNvPicPr>
              <a:picLocks noChangeAspect="0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10357981" y="3988234"/>
              <a:ext cx="171451" cy="143915"/>
            </a:xfrm>
            <a:prstGeom prst="rect">
              <a:avLst/>
            </a:prstGeom>
            <a:effectLst/>
          </p:spPr>
        </p:pic>
        <p:pic>
          <p:nvPicPr>
            <p:cNvPr id="954" name="Line Shape" descr="Line Shape"/>
            <p:cNvPicPr>
              <a:picLocks noChangeAspect="0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10442251" y="4017242"/>
              <a:ext cx="137981" cy="218208"/>
            </a:xfrm>
            <a:prstGeom prst="rect">
              <a:avLst/>
            </a:prstGeom>
            <a:effectLst/>
          </p:spPr>
        </p:pic>
        <p:pic>
          <p:nvPicPr>
            <p:cNvPr id="956" name="Line Shape" descr="Line Shape"/>
            <p:cNvPicPr>
              <a:picLocks noChangeAspect="0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10465931" y="4018327"/>
              <a:ext cx="222251" cy="39324"/>
            </a:xfrm>
            <a:prstGeom prst="rect">
              <a:avLst/>
            </a:prstGeom>
            <a:effectLst/>
          </p:spPr>
        </p:pic>
        <p:pic>
          <p:nvPicPr>
            <p:cNvPr id="958" name="Line Shape" descr="Line Shape"/>
            <p:cNvPicPr>
              <a:picLocks noChangeAspect="0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8562758" y="4857750"/>
              <a:ext cx="431868" cy="497194"/>
            </a:xfrm>
            <a:prstGeom prst="rect">
              <a:avLst/>
            </a:prstGeom>
            <a:effectLst/>
          </p:spPr>
        </p:pic>
        <p:pic>
          <p:nvPicPr>
            <p:cNvPr id="960" name="Line Shape" descr="Line Shape"/>
            <p:cNvPicPr>
              <a:picLocks noChangeAspect="0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9956867" y="4912383"/>
              <a:ext cx="496365" cy="526529"/>
            </a:xfrm>
            <a:prstGeom prst="rect">
              <a:avLst/>
            </a:prstGeom>
            <a:effectLst/>
          </p:spPr>
        </p:pic>
        <p:pic>
          <p:nvPicPr>
            <p:cNvPr id="962" name="Line Shape" descr="Line Shape"/>
            <p:cNvPicPr>
              <a:picLocks noChangeAspect="0"/>
            </p:cNvPicPr>
            <p:nvPr/>
          </p:nvPicPr>
          <p:blipFill>
            <a:blip r:embed="rId23">
              <a:extLst/>
            </a:blip>
            <a:stretch>
              <a:fillRect/>
            </a:stretch>
          </p:blipFill>
          <p:spPr>
            <a:xfrm>
              <a:off x="9278481" y="4711700"/>
              <a:ext cx="222251" cy="1330814"/>
            </a:xfrm>
            <a:prstGeom prst="rect">
              <a:avLst/>
            </a:prstGeom>
            <a:effectLst/>
          </p:spPr>
        </p:pic>
        <p:pic>
          <p:nvPicPr>
            <p:cNvPr id="964" name="Line Shape" descr="Line Shape"/>
            <p:cNvPicPr>
              <a:picLocks noChangeAspect="0"/>
            </p:cNvPicPr>
            <p:nvPr/>
          </p:nvPicPr>
          <p:blipFill>
            <a:blip r:embed="rId24">
              <a:extLst/>
            </a:blip>
            <a:stretch>
              <a:fillRect/>
            </a:stretch>
          </p:blipFill>
          <p:spPr>
            <a:xfrm>
              <a:off x="9286154" y="4742458"/>
              <a:ext cx="341578" cy="216892"/>
            </a:xfrm>
            <a:prstGeom prst="rect">
              <a:avLst/>
            </a:prstGeom>
            <a:effectLst/>
          </p:spPr>
        </p:pic>
      </p:grpSp>
      <p:grpSp>
        <p:nvGrpSpPr>
          <p:cNvPr id="988" name="Drawing"/>
          <p:cNvGrpSpPr/>
          <p:nvPr/>
        </p:nvGrpSpPr>
        <p:grpSpPr>
          <a:xfrm>
            <a:off x="4080533" y="1377950"/>
            <a:ext cx="6204351" cy="1612636"/>
            <a:chOff x="-38099" y="-38099"/>
            <a:chExt cx="6204350" cy="1612635"/>
          </a:xfrm>
        </p:grpSpPr>
        <p:sp>
          <p:nvSpPr>
            <p:cNvPr id="967" name="Line"/>
            <p:cNvSpPr/>
            <p:nvPr/>
          </p:nvSpPr>
          <p:spPr>
            <a:xfrm>
              <a:off x="1711200" y="404230"/>
              <a:ext cx="215368" cy="559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447" fill="norm" stroke="1" extrusionOk="0">
                  <a:moveTo>
                    <a:pt x="19641" y="1058"/>
                  </a:moveTo>
                  <a:cubicBezTo>
                    <a:pt x="19006" y="733"/>
                    <a:pt x="18371" y="408"/>
                    <a:pt x="16994" y="246"/>
                  </a:cubicBezTo>
                  <a:cubicBezTo>
                    <a:pt x="15618" y="83"/>
                    <a:pt x="13500" y="83"/>
                    <a:pt x="11276" y="43"/>
                  </a:cubicBezTo>
                  <a:cubicBezTo>
                    <a:pt x="9053" y="2"/>
                    <a:pt x="6723" y="-79"/>
                    <a:pt x="4712" y="205"/>
                  </a:cubicBezTo>
                  <a:cubicBezTo>
                    <a:pt x="2700" y="489"/>
                    <a:pt x="1006" y="1139"/>
                    <a:pt x="476" y="2601"/>
                  </a:cubicBezTo>
                  <a:cubicBezTo>
                    <a:pt x="-53" y="4062"/>
                    <a:pt x="582" y="6336"/>
                    <a:pt x="794" y="8935"/>
                  </a:cubicBezTo>
                  <a:cubicBezTo>
                    <a:pt x="1006" y="11533"/>
                    <a:pt x="794" y="14456"/>
                    <a:pt x="582" y="16243"/>
                  </a:cubicBezTo>
                  <a:cubicBezTo>
                    <a:pt x="371" y="18029"/>
                    <a:pt x="159" y="18679"/>
                    <a:pt x="53" y="19369"/>
                  </a:cubicBezTo>
                  <a:cubicBezTo>
                    <a:pt x="-53" y="20059"/>
                    <a:pt x="-53" y="20790"/>
                    <a:pt x="582" y="21156"/>
                  </a:cubicBezTo>
                  <a:cubicBezTo>
                    <a:pt x="1218" y="21521"/>
                    <a:pt x="2488" y="21521"/>
                    <a:pt x="6088" y="21277"/>
                  </a:cubicBezTo>
                  <a:cubicBezTo>
                    <a:pt x="9688" y="21034"/>
                    <a:pt x="15618" y="20547"/>
                    <a:pt x="21547" y="2005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1955485" y="622693"/>
              <a:ext cx="326683" cy="234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182" fill="norm" stroke="1" extrusionOk="0">
                  <a:moveTo>
                    <a:pt x="17327" y="5699"/>
                  </a:moveTo>
                  <a:cubicBezTo>
                    <a:pt x="16073" y="3787"/>
                    <a:pt x="14819" y="1876"/>
                    <a:pt x="13356" y="824"/>
                  </a:cubicBezTo>
                  <a:cubicBezTo>
                    <a:pt x="11893" y="-227"/>
                    <a:pt x="10220" y="-418"/>
                    <a:pt x="8130" y="1111"/>
                  </a:cubicBezTo>
                  <a:cubicBezTo>
                    <a:pt x="6040" y="2640"/>
                    <a:pt x="3531" y="5890"/>
                    <a:pt x="2068" y="8662"/>
                  </a:cubicBezTo>
                  <a:cubicBezTo>
                    <a:pt x="605" y="11433"/>
                    <a:pt x="187" y="13727"/>
                    <a:pt x="47" y="15447"/>
                  </a:cubicBezTo>
                  <a:cubicBezTo>
                    <a:pt x="-92" y="17168"/>
                    <a:pt x="47" y="18315"/>
                    <a:pt x="883" y="19175"/>
                  </a:cubicBezTo>
                  <a:cubicBezTo>
                    <a:pt x="1720" y="20035"/>
                    <a:pt x="3253" y="20609"/>
                    <a:pt x="5413" y="19748"/>
                  </a:cubicBezTo>
                  <a:cubicBezTo>
                    <a:pt x="7573" y="18888"/>
                    <a:pt x="10360" y="16594"/>
                    <a:pt x="12102" y="14492"/>
                  </a:cubicBezTo>
                  <a:cubicBezTo>
                    <a:pt x="13843" y="12389"/>
                    <a:pt x="14540" y="10478"/>
                    <a:pt x="15028" y="9044"/>
                  </a:cubicBezTo>
                  <a:cubicBezTo>
                    <a:pt x="15516" y="7610"/>
                    <a:pt x="15794" y="6655"/>
                    <a:pt x="15934" y="6655"/>
                  </a:cubicBezTo>
                  <a:cubicBezTo>
                    <a:pt x="16073" y="6655"/>
                    <a:pt x="16073" y="7610"/>
                    <a:pt x="16352" y="9522"/>
                  </a:cubicBezTo>
                  <a:cubicBezTo>
                    <a:pt x="16631" y="11433"/>
                    <a:pt x="17188" y="14301"/>
                    <a:pt x="18094" y="16403"/>
                  </a:cubicBezTo>
                  <a:cubicBezTo>
                    <a:pt x="19000" y="18506"/>
                    <a:pt x="20254" y="19844"/>
                    <a:pt x="21508" y="211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2364717" y="876300"/>
              <a:ext cx="4445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5867"/>
                    <a:pt x="11314" y="11733"/>
                    <a:pt x="7714" y="15333"/>
                  </a:cubicBezTo>
                  <a:cubicBezTo>
                    <a:pt x="4114" y="18933"/>
                    <a:pt x="2057" y="2026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2663530" y="495300"/>
              <a:ext cx="177922" cy="419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418" fill="norm" stroke="1" extrusionOk="0">
                  <a:moveTo>
                    <a:pt x="3005" y="0"/>
                  </a:moveTo>
                  <a:cubicBezTo>
                    <a:pt x="2243" y="3240"/>
                    <a:pt x="1481" y="6480"/>
                    <a:pt x="972" y="9720"/>
                  </a:cubicBezTo>
                  <a:cubicBezTo>
                    <a:pt x="464" y="12960"/>
                    <a:pt x="210" y="16200"/>
                    <a:pt x="83" y="18090"/>
                  </a:cubicBezTo>
                  <a:cubicBezTo>
                    <a:pt x="-44" y="19980"/>
                    <a:pt x="-44" y="20520"/>
                    <a:pt x="210" y="20304"/>
                  </a:cubicBezTo>
                  <a:cubicBezTo>
                    <a:pt x="464" y="20088"/>
                    <a:pt x="972" y="19116"/>
                    <a:pt x="1735" y="17982"/>
                  </a:cubicBezTo>
                  <a:cubicBezTo>
                    <a:pt x="2497" y="16848"/>
                    <a:pt x="3514" y="15552"/>
                    <a:pt x="4530" y="14526"/>
                  </a:cubicBezTo>
                  <a:cubicBezTo>
                    <a:pt x="5547" y="13500"/>
                    <a:pt x="6563" y="12744"/>
                    <a:pt x="7707" y="12366"/>
                  </a:cubicBezTo>
                  <a:cubicBezTo>
                    <a:pt x="8850" y="11988"/>
                    <a:pt x="10121" y="11988"/>
                    <a:pt x="12027" y="12582"/>
                  </a:cubicBezTo>
                  <a:cubicBezTo>
                    <a:pt x="13932" y="13176"/>
                    <a:pt x="16474" y="14364"/>
                    <a:pt x="18252" y="15606"/>
                  </a:cubicBezTo>
                  <a:cubicBezTo>
                    <a:pt x="20031" y="16848"/>
                    <a:pt x="21048" y="18144"/>
                    <a:pt x="21302" y="19116"/>
                  </a:cubicBezTo>
                  <a:cubicBezTo>
                    <a:pt x="21556" y="20088"/>
                    <a:pt x="21048" y="20736"/>
                    <a:pt x="18380" y="21114"/>
                  </a:cubicBezTo>
                  <a:cubicBezTo>
                    <a:pt x="15711" y="21492"/>
                    <a:pt x="10883" y="21600"/>
                    <a:pt x="7707" y="20952"/>
                  </a:cubicBezTo>
                  <a:cubicBezTo>
                    <a:pt x="4530" y="20304"/>
                    <a:pt x="3005" y="18900"/>
                    <a:pt x="1481" y="1749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2936166" y="417104"/>
              <a:ext cx="216407" cy="598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520" fill="norm" stroke="1" extrusionOk="0">
                  <a:moveTo>
                    <a:pt x="628" y="2126"/>
                  </a:moveTo>
                  <a:cubicBezTo>
                    <a:pt x="212" y="1593"/>
                    <a:pt x="-203" y="1061"/>
                    <a:pt x="109" y="719"/>
                  </a:cubicBezTo>
                  <a:cubicBezTo>
                    <a:pt x="420" y="376"/>
                    <a:pt x="1459" y="224"/>
                    <a:pt x="3743" y="110"/>
                  </a:cubicBezTo>
                  <a:cubicBezTo>
                    <a:pt x="6028" y="-4"/>
                    <a:pt x="9559" y="-80"/>
                    <a:pt x="12362" y="148"/>
                  </a:cubicBezTo>
                  <a:cubicBezTo>
                    <a:pt x="15166" y="376"/>
                    <a:pt x="17243" y="909"/>
                    <a:pt x="18489" y="1821"/>
                  </a:cubicBezTo>
                  <a:cubicBezTo>
                    <a:pt x="19735" y="2734"/>
                    <a:pt x="20151" y="4027"/>
                    <a:pt x="19735" y="5814"/>
                  </a:cubicBezTo>
                  <a:cubicBezTo>
                    <a:pt x="19320" y="7602"/>
                    <a:pt x="18074" y="9883"/>
                    <a:pt x="17866" y="11671"/>
                  </a:cubicBezTo>
                  <a:cubicBezTo>
                    <a:pt x="17659" y="13458"/>
                    <a:pt x="18489" y="14751"/>
                    <a:pt x="19320" y="15778"/>
                  </a:cubicBezTo>
                  <a:cubicBezTo>
                    <a:pt x="20151" y="16805"/>
                    <a:pt x="20982" y="17565"/>
                    <a:pt x="21189" y="18135"/>
                  </a:cubicBezTo>
                  <a:cubicBezTo>
                    <a:pt x="21397" y="18706"/>
                    <a:pt x="20982" y="19086"/>
                    <a:pt x="17762" y="19619"/>
                  </a:cubicBezTo>
                  <a:cubicBezTo>
                    <a:pt x="14543" y="20151"/>
                    <a:pt x="8520" y="20835"/>
                    <a:pt x="2497" y="215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689228" y="421351"/>
              <a:ext cx="133462" cy="570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5" h="21477" fill="norm" stroke="1" extrusionOk="0">
                  <a:moveTo>
                    <a:pt x="7714" y="9240"/>
                  </a:moveTo>
                  <a:cubicBezTo>
                    <a:pt x="6404" y="9480"/>
                    <a:pt x="5095" y="9719"/>
                    <a:pt x="4932" y="10755"/>
                  </a:cubicBezTo>
                  <a:cubicBezTo>
                    <a:pt x="4768" y="11791"/>
                    <a:pt x="5750" y="13624"/>
                    <a:pt x="6895" y="15298"/>
                  </a:cubicBezTo>
                  <a:cubicBezTo>
                    <a:pt x="8041" y="16972"/>
                    <a:pt x="9350" y="18486"/>
                    <a:pt x="10004" y="19602"/>
                  </a:cubicBezTo>
                  <a:cubicBezTo>
                    <a:pt x="10659" y="20718"/>
                    <a:pt x="10659" y="21435"/>
                    <a:pt x="10168" y="21475"/>
                  </a:cubicBezTo>
                  <a:cubicBezTo>
                    <a:pt x="9677" y="21515"/>
                    <a:pt x="8695" y="20877"/>
                    <a:pt x="7386" y="19204"/>
                  </a:cubicBezTo>
                  <a:cubicBezTo>
                    <a:pt x="6077" y="17530"/>
                    <a:pt x="4441" y="14820"/>
                    <a:pt x="3132" y="11950"/>
                  </a:cubicBezTo>
                  <a:cubicBezTo>
                    <a:pt x="1823" y="9081"/>
                    <a:pt x="841" y="6052"/>
                    <a:pt x="350" y="4259"/>
                  </a:cubicBezTo>
                  <a:cubicBezTo>
                    <a:pt x="-141" y="2466"/>
                    <a:pt x="-141" y="1908"/>
                    <a:pt x="514" y="1390"/>
                  </a:cubicBezTo>
                  <a:cubicBezTo>
                    <a:pt x="1168" y="871"/>
                    <a:pt x="2477" y="393"/>
                    <a:pt x="4114" y="154"/>
                  </a:cubicBezTo>
                  <a:cubicBezTo>
                    <a:pt x="5750" y="-85"/>
                    <a:pt x="7714" y="-85"/>
                    <a:pt x="10823" y="433"/>
                  </a:cubicBezTo>
                  <a:cubicBezTo>
                    <a:pt x="13932" y="951"/>
                    <a:pt x="18186" y="1987"/>
                    <a:pt x="19823" y="3542"/>
                  </a:cubicBezTo>
                  <a:cubicBezTo>
                    <a:pt x="21459" y="5096"/>
                    <a:pt x="20477" y="7168"/>
                    <a:pt x="18186" y="8603"/>
                  </a:cubicBezTo>
                  <a:cubicBezTo>
                    <a:pt x="15895" y="10038"/>
                    <a:pt x="12295" y="10835"/>
                    <a:pt x="8695" y="116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815317" y="635000"/>
              <a:ext cx="190501" cy="287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8041"/>
                  </a:moveTo>
                  <a:cubicBezTo>
                    <a:pt x="480" y="7253"/>
                    <a:pt x="960" y="6464"/>
                    <a:pt x="1920" y="6070"/>
                  </a:cubicBezTo>
                  <a:cubicBezTo>
                    <a:pt x="2880" y="5676"/>
                    <a:pt x="4320" y="5676"/>
                    <a:pt x="6480" y="6701"/>
                  </a:cubicBezTo>
                  <a:cubicBezTo>
                    <a:pt x="8640" y="7726"/>
                    <a:pt x="11520" y="9775"/>
                    <a:pt x="13560" y="11982"/>
                  </a:cubicBezTo>
                  <a:cubicBezTo>
                    <a:pt x="15600" y="14190"/>
                    <a:pt x="16800" y="16555"/>
                    <a:pt x="17160" y="18131"/>
                  </a:cubicBezTo>
                  <a:cubicBezTo>
                    <a:pt x="17520" y="19708"/>
                    <a:pt x="17040" y="20496"/>
                    <a:pt x="16200" y="20969"/>
                  </a:cubicBezTo>
                  <a:cubicBezTo>
                    <a:pt x="15360" y="21442"/>
                    <a:pt x="14160" y="21600"/>
                    <a:pt x="13200" y="21206"/>
                  </a:cubicBezTo>
                  <a:cubicBezTo>
                    <a:pt x="12240" y="20812"/>
                    <a:pt x="11520" y="19866"/>
                    <a:pt x="10920" y="17580"/>
                  </a:cubicBezTo>
                  <a:cubicBezTo>
                    <a:pt x="10320" y="15293"/>
                    <a:pt x="9840" y="11667"/>
                    <a:pt x="11640" y="8514"/>
                  </a:cubicBezTo>
                  <a:cubicBezTo>
                    <a:pt x="13440" y="5361"/>
                    <a:pt x="17520" y="268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1067200" y="424910"/>
              <a:ext cx="116418" cy="488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21600" y="1970"/>
                  </a:moveTo>
                  <a:cubicBezTo>
                    <a:pt x="20815" y="1414"/>
                    <a:pt x="20029" y="858"/>
                    <a:pt x="18458" y="487"/>
                  </a:cubicBezTo>
                  <a:cubicBezTo>
                    <a:pt x="16887" y="116"/>
                    <a:pt x="14531" y="-69"/>
                    <a:pt x="12764" y="24"/>
                  </a:cubicBezTo>
                  <a:cubicBezTo>
                    <a:pt x="10996" y="116"/>
                    <a:pt x="9818" y="487"/>
                    <a:pt x="8051" y="2063"/>
                  </a:cubicBezTo>
                  <a:cubicBezTo>
                    <a:pt x="6284" y="3639"/>
                    <a:pt x="3927" y="6420"/>
                    <a:pt x="2356" y="9340"/>
                  </a:cubicBezTo>
                  <a:cubicBezTo>
                    <a:pt x="785" y="12261"/>
                    <a:pt x="0" y="15320"/>
                    <a:pt x="0" y="17313"/>
                  </a:cubicBezTo>
                  <a:cubicBezTo>
                    <a:pt x="0" y="19306"/>
                    <a:pt x="785" y="20233"/>
                    <a:pt x="3142" y="20789"/>
                  </a:cubicBezTo>
                  <a:cubicBezTo>
                    <a:pt x="5498" y="21346"/>
                    <a:pt x="9425" y="21531"/>
                    <a:pt x="12567" y="21299"/>
                  </a:cubicBezTo>
                  <a:cubicBezTo>
                    <a:pt x="15709" y="21067"/>
                    <a:pt x="18065" y="20419"/>
                    <a:pt x="20422" y="197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1184796" y="577946"/>
              <a:ext cx="170272" cy="280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198" fill="norm" stroke="1" extrusionOk="0">
                  <a:moveTo>
                    <a:pt x="10251" y="6233"/>
                  </a:moveTo>
                  <a:cubicBezTo>
                    <a:pt x="9184" y="5433"/>
                    <a:pt x="8118" y="4633"/>
                    <a:pt x="6918" y="4393"/>
                  </a:cubicBezTo>
                  <a:cubicBezTo>
                    <a:pt x="5718" y="4153"/>
                    <a:pt x="4384" y="4473"/>
                    <a:pt x="3184" y="5753"/>
                  </a:cubicBezTo>
                  <a:cubicBezTo>
                    <a:pt x="1984" y="7033"/>
                    <a:pt x="918" y="9273"/>
                    <a:pt x="384" y="11753"/>
                  </a:cubicBezTo>
                  <a:cubicBezTo>
                    <a:pt x="-149" y="14233"/>
                    <a:pt x="-149" y="16953"/>
                    <a:pt x="518" y="18713"/>
                  </a:cubicBezTo>
                  <a:cubicBezTo>
                    <a:pt x="1184" y="20473"/>
                    <a:pt x="2518" y="21273"/>
                    <a:pt x="4518" y="21193"/>
                  </a:cubicBezTo>
                  <a:cubicBezTo>
                    <a:pt x="6518" y="21113"/>
                    <a:pt x="9184" y="20153"/>
                    <a:pt x="11584" y="17513"/>
                  </a:cubicBezTo>
                  <a:cubicBezTo>
                    <a:pt x="13984" y="14873"/>
                    <a:pt x="16118" y="10553"/>
                    <a:pt x="16251" y="7273"/>
                  </a:cubicBezTo>
                  <a:cubicBezTo>
                    <a:pt x="16384" y="3993"/>
                    <a:pt x="14518" y="1753"/>
                    <a:pt x="12251" y="713"/>
                  </a:cubicBezTo>
                  <a:cubicBezTo>
                    <a:pt x="9984" y="-327"/>
                    <a:pt x="7318" y="-167"/>
                    <a:pt x="5451" y="793"/>
                  </a:cubicBezTo>
                  <a:cubicBezTo>
                    <a:pt x="3584" y="1753"/>
                    <a:pt x="2518" y="3513"/>
                    <a:pt x="3851" y="5193"/>
                  </a:cubicBezTo>
                  <a:cubicBezTo>
                    <a:pt x="5184" y="6873"/>
                    <a:pt x="8918" y="8473"/>
                    <a:pt x="12251" y="9273"/>
                  </a:cubicBezTo>
                  <a:cubicBezTo>
                    <a:pt x="15584" y="10073"/>
                    <a:pt x="18518" y="10073"/>
                    <a:pt x="21451" y="100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1399249" y="595773"/>
              <a:ext cx="127269" cy="234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176" fill="norm" stroke="1" extrusionOk="0">
                  <a:moveTo>
                    <a:pt x="13855" y="1248"/>
                  </a:moveTo>
                  <a:cubicBezTo>
                    <a:pt x="12793" y="484"/>
                    <a:pt x="11730" y="-281"/>
                    <a:pt x="10314" y="101"/>
                  </a:cubicBezTo>
                  <a:cubicBezTo>
                    <a:pt x="8898" y="484"/>
                    <a:pt x="7127" y="2013"/>
                    <a:pt x="5002" y="4784"/>
                  </a:cubicBezTo>
                  <a:cubicBezTo>
                    <a:pt x="2878" y="7556"/>
                    <a:pt x="399" y="11570"/>
                    <a:pt x="45" y="14533"/>
                  </a:cubicBezTo>
                  <a:cubicBezTo>
                    <a:pt x="-309" y="17496"/>
                    <a:pt x="1461" y="19407"/>
                    <a:pt x="4648" y="20363"/>
                  </a:cubicBezTo>
                  <a:cubicBezTo>
                    <a:pt x="7835" y="21319"/>
                    <a:pt x="12439" y="21319"/>
                    <a:pt x="15448" y="20937"/>
                  </a:cubicBezTo>
                  <a:cubicBezTo>
                    <a:pt x="18458" y="20554"/>
                    <a:pt x="19875" y="19790"/>
                    <a:pt x="21291" y="190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1437617" y="685800"/>
              <a:ext cx="1714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3339706" y="368096"/>
              <a:ext cx="228374" cy="586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372" fill="norm" stroke="1" extrusionOk="0">
                  <a:moveTo>
                    <a:pt x="1461" y="2322"/>
                  </a:moveTo>
                  <a:cubicBezTo>
                    <a:pt x="867" y="1936"/>
                    <a:pt x="272" y="1550"/>
                    <a:pt x="74" y="1164"/>
                  </a:cubicBezTo>
                  <a:cubicBezTo>
                    <a:pt x="-124" y="779"/>
                    <a:pt x="74" y="393"/>
                    <a:pt x="669" y="162"/>
                  </a:cubicBezTo>
                  <a:cubicBezTo>
                    <a:pt x="1263" y="-70"/>
                    <a:pt x="2254" y="-147"/>
                    <a:pt x="5127" y="586"/>
                  </a:cubicBezTo>
                  <a:cubicBezTo>
                    <a:pt x="8001" y="1319"/>
                    <a:pt x="12757" y="2862"/>
                    <a:pt x="16126" y="4790"/>
                  </a:cubicBezTo>
                  <a:cubicBezTo>
                    <a:pt x="19494" y="6719"/>
                    <a:pt x="21476" y="9033"/>
                    <a:pt x="21377" y="11463"/>
                  </a:cubicBezTo>
                  <a:cubicBezTo>
                    <a:pt x="21278" y="13893"/>
                    <a:pt x="19098" y="16439"/>
                    <a:pt x="17116" y="18097"/>
                  </a:cubicBezTo>
                  <a:cubicBezTo>
                    <a:pt x="15135" y="19756"/>
                    <a:pt x="13351" y="20527"/>
                    <a:pt x="11964" y="20952"/>
                  </a:cubicBezTo>
                  <a:cubicBezTo>
                    <a:pt x="10577" y="21376"/>
                    <a:pt x="9586" y="21453"/>
                    <a:pt x="8992" y="21299"/>
                  </a:cubicBezTo>
                  <a:cubicBezTo>
                    <a:pt x="8397" y="21144"/>
                    <a:pt x="8199" y="20759"/>
                    <a:pt x="8001" y="203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3841005" y="505555"/>
              <a:ext cx="260341" cy="361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420" fill="norm" stroke="1" extrusionOk="0">
                  <a:moveTo>
                    <a:pt x="5451" y="145"/>
                  </a:moveTo>
                  <a:cubicBezTo>
                    <a:pt x="4068" y="20"/>
                    <a:pt x="2686" y="-106"/>
                    <a:pt x="2167" y="145"/>
                  </a:cubicBezTo>
                  <a:cubicBezTo>
                    <a:pt x="1649" y="396"/>
                    <a:pt x="1995" y="1024"/>
                    <a:pt x="4414" y="2280"/>
                  </a:cubicBezTo>
                  <a:cubicBezTo>
                    <a:pt x="6833" y="3536"/>
                    <a:pt x="11326" y="5420"/>
                    <a:pt x="14523" y="6927"/>
                  </a:cubicBezTo>
                  <a:cubicBezTo>
                    <a:pt x="17719" y="8434"/>
                    <a:pt x="19620" y="9564"/>
                    <a:pt x="20571" y="10443"/>
                  </a:cubicBezTo>
                  <a:cubicBezTo>
                    <a:pt x="21521" y="11322"/>
                    <a:pt x="21521" y="11950"/>
                    <a:pt x="20311" y="12892"/>
                  </a:cubicBezTo>
                  <a:cubicBezTo>
                    <a:pt x="19102" y="13834"/>
                    <a:pt x="16683" y="15089"/>
                    <a:pt x="13313" y="16408"/>
                  </a:cubicBezTo>
                  <a:cubicBezTo>
                    <a:pt x="9943" y="17727"/>
                    <a:pt x="5623" y="19108"/>
                    <a:pt x="3118" y="19987"/>
                  </a:cubicBezTo>
                  <a:cubicBezTo>
                    <a:pt x="612" y="20866"/>
                    <a:pt x="-79" y="21243"/>
                    <a:pt x="7" y="21368"/>
                  </a:cubicBezTo>
                  <a:cubicBezTo>
                    <a:pt x="94" y="21494"/>
                    <a:pt x="958" y="21368"/>
                    <a:pt x="1822" y="212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3958567" y="787400"/>
              <a:ext cx="27305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84" y="4000"/>
                    <a:pt x="14567" y="8000"/>
                    <a:pt x="10967" y="11600"/>
                  </a:cubicBezTo>
                  <a:cubicBezTo>
                    <a:pt x="7367" y="15200"/>
                    <a:pt x="3684" y="18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4567658" y="535000"/>
              <a:ext cx="222759" cy="309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202" fill="norm" stroke="1" extrusionOk="0">
                  <a:moveTo>
                    <a:pt x="21245" y="1195"/>
                  </a:moveTo>
                  <a:cubicBezTo>
                    <a:pt x="18217" y="760"/>
                    <a:pt x="15189" y="325"/>
                    <a:pt x="13069" y="107"/>
                  </a:cubicBezTo>
                  <a:cubicBezTo>
                    <a:pt x="10950" y="-110"/>
                    <a:pt x="9738" y="-110"/>
                    <a:pt x="7922" y="1195"/>
                  </a:cubicBezTo>
                  <a:cubicBezTo>
                    <a:pt x="6105" y="2499"/>
                    <a:pt x="3682" y="5109"/>
                    <a:pt x="2067" y="8008"/>
                  </a:cubicBezTo>
                  <a:cubicBezTo>
                    <a:pt x="452" y="10907"/>
                    <a:pt x="-355" y="14097"/>
                    <a:pt x="150" y="16416"/>
                  </a:cubicBezTo>
                  <a:cubicBezTo>
                    <a:pt x="654" y="18736"/>
                    <a:pt x="2471" y="20185"/>
                    <a:pt x="4894" y="20838"/>
                  </a:cubicBezTo>
                  <a:cubicBezTo>
                    <a:pt x="7316" y="21490"/>
                    <a:pt x="10344" y="21345"/>
                    <a:pt x="13170" y="19750"/>
                  </a:cubicBezTo>
                  <a:cubicBezTo>
                    <a:pt x="15996" y="18156"/>
                    <a:pt x="18621" y="15111"/>
                    <a:pt x="19630" y="11995"/>
                  </a:cubicBezTo>
                  <a:cubicBezTo>
                    <a:pt x="20639" y="8878"/>
                    <a:pt x="20034" y="5689"/>
                    <a:pt x="18924" y="3659"/>
                  </a:cubicBezTo>
                  <a:cubicBezTo>
                    <a:pt x="17813" y="1630"/>
                    <a:pt x="16198" y="760"/>
                    <a:pt x="14886" y="325"/>
                  </a:cubicBezTo>
                  <a:cubicBezTo>
                    <a:pt x="13574" y="-110"/>
                    <a:pt x="12565" y="-110"/>
                    <a:pt x="11656" y="687"/>
                  </a:cubicBezTo>
                  <a:cubicBezTo>
                    <a:pt x="10748" y="1485"/>
                    <a:pt x="9940" y="3079"/>
                    <a:pt x="10041" y="4239"/>
                  </a:cubicBezTo>
                  <a:cubicBezTo>
                    <a:pt x="10142" y="5399"/>
                    <a:pt x="11152" y="6124"/>
                    <a:pt x="12161" y="68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4936467" y="717550"/>
              <a:ext cx="317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5022102" y="503766"/>
              <a:ext cx="112650" cy="416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1" h="21600" fill="norm" stroke="1" extrusionOk="0">
                  <a:moveTo>
                    <a:pt x="19456" y="6140"/>
                  </a:moveTo>
                  <a:cubicBezTo>
                    <a:pt x="19849" y="4386"/>
                    <a:pt x="20242" y="2631"/>
                    <a:pt x="19849" y="1535"/>
                  </a:cubicBezTo>
                  <a:cubicBezTo>
                    <a:pt x="19456" y="439"/>
                    <a:pt x="18278" y="0"/>
                    <a:pt x="15529" y="0"/>
                  </a:cubicBezTo>
                  <a:cubicBezTo>
                    <a:pt x="12780" y="0"/>
                    <a:pt x="8460" y="439"/>
                    <a:pt x="5318" y="1261"/>
                  </a:cubicBezTo>
                  <a:cubicBezTo>
                    <a:pt x="2176" y="2083"/>
                    <a:pt x="213" y="3289"/>
                    <a:pt x="16" y="4331"/>
                  </a:cubicBezTo>
                  <a:cubicBezTo>
                    <a:pt x="-180" y="5373"/>
                    <a:pt x="1391" y="6250"/>
                    <a:pt x="3747" y="6743"/>
                  </a:cubicBezTo>
                  <a:cubicBezTo>
                    <a:pt x="6104" y="7237"/>
                    <a:pt x="9245" y="7346"/>
                    <a:pt x="12387" y="7237"/>
                  </a:cubicBezTo>
                  <a:cubicBezTo>
                    <a:pt x="15529" y="7127"/>
                    <a:pt x="18671" y="6798"/>
                    <a:pt x="20045" y="7017"/>
                  </a:cubicBezTo>
                  <a:cubicBezTo>
                    <a:pt x="21420" y="7237"/>
                    <a:pt x="21027" y="8004"/>
                    <a:pt x="19653" y="10197"/>
                  </a:cubicBezTo>
                  <a:cubicBezTo>
                    <a:pt x="18278" y="12390"/>
                    <a:pt x="15922" y="16008"/>
                    <a:pt x="14744" y="18146"/>
                  </a:cubicBezTo>
                  <a:cubicBezTo>
                    <a:pt x="13565" y="20284"/>
                    <a:pt x="13565" y="20942"/>
                    <a:pt x="1356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5273016" y="580028"/>
              <a:ext cx="120651" cy="364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264" fill="norm" stroke="1" extrusionOk="0">
                  <a:moveTo>
                    <a:pt x="21228" y="2095"/>
                  </a:moveTo>
                  <a:cubicBezTo>
                    <a:pt x="19738" y="1354"/>
                    <a:pt x="18249" y="614"/>
                    <a:pt x="15269" y="243"/>
                  </a:cubicBezTo>
                  <a:cubicBezTo>
                    <a:pt x="12290" y="-127"/>
                    <a:pt x="7821" y="-127"/>
                    <a:pt x="4656" y="614"/>
                  </a:cubicBezTo>
                  <a:cubicBezTo>
                    <a:pt x="1490" y="1354"/>
                    <a:pt x="-372" y="2835"/>
                    <a:pt x="373" y="4872"/>
                  </a:cubicBezTo>
                  <a:cubicBezTo>
                    <a:pt x="1118" y="6908"/>
                    <a:pt x="4469" y="9500"/>
                    <a:pt x="7449" y="11784"/>
                  </a:cubicBezTo>
                  <a:cubicBezTo>
                    <a:pt x="10428" y="14067"/>
                    <a:pt x="13035" y="16042"/>
                    <a:pt x="13780" y="17647"/>
                  </a:cubicBezTo>
                  <a:cubicBezTo>
                    <a:pt x="14525" y="19251"/>
                    <a:pt x="13407" y="20486"/>
                    <a:pt x="10800" y="20979"/>
                  </a:cubicBezTo>
                  <a:cubicBezTo>
                    <a:pt x="8194" y="21473"/>
                    <a:pt x="4097" y="21226"/>
                    <a:pt x="0" y="209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5292066" y="552450"/>
              <a:ext cx="2222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7" y="14400"/>
                    <a:pt x="6994" y="7200"/>
                    <a:pt x="10594" y="3600"/>
                  </a:cubicBezTo>
                  <a:cubicBezTo>
                    <a:pt x="14194" y="0"/>
                    <a:pt x="17897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986" name="Line Shape" descr="Line Shape"/>
            <p:cNvPicPr>
              <a:picLocks noChangeAspect="0"/>
            </p:cNvPicPr>
            <p:nvPr/>
          </p:nvPicPr>
          <p:blipFill>
            <a:blip r:embed="rId25">
              <a:extLst/>
            </a:blip>
            <a:stretch>
              <a:fillRect/>
            </a:stretch>
          </p:blipFill>
          <p:spPr>
            <a:xfrm>
              <a:off x="-38100" y="-38100"/>
              <a:ext cx="6204351" cy="1612636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3" name="Drawing"/>
          <p:cNvGrpSpPr/>
          <p:nvPr/>
        </p:nvGrpSpPr>
        <p:grpSpPr>
          <a:xfrm>
            <a:off x="609599" y="1426670"/>
            <a:ext cx="12137695" cy="7636227"/>
            <a:chOff x="0" y="0"/>
            <a:chExt cx="12137692" cy="7636225"/>
          </a:xfrm>
        </p:grpSpPr>
        <p:sp>
          <p:nvSpPr>
            <p:cNvPr id="990" name="Line"/>
            <p:cNvSpPr/>
            <p:nvPr/>
          </p:nvSpPr>
          <p:spPr>
            <a:xfrm>
              <a:off x="277508" y="676908"/>
              <a:ext cx="211443" cy="441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355" fill="norm" stroke="1" extrusionOk="0">
                  <a:moveTo>
                    <a:pt x="191" y="5137"/>
                  </a:moveTo>
                  <a:cubicBezTo>
                    <a:pt x="1260" y="5342"/>
                    <a:pt x="2329" y="5546"/>
                    <a:pt x="5003" y="4881"/>
                  </a:cubicBezTo>
                  <a:cubicBezTo>
                    <a:pt x="7676" y="4216"/>
                    <a:pt x="11953" y="2680"/>
                    <a:pt x="14413" y="1656"/>
                  </a:cubicBezTo>
                  <a:cubicBezTo>
                    <a:pt x="16872" y="633"/>
                    <a:pt x="17513" y="121"/>
                    <a:pt x="16979" y="18"/>
                  </a:cubicBezTo>
                  <a:cubicBezTo>
                    <a:pt x="16444" y="-84"/>
                    <a:pt x="14733" y="223"/>
                    <a:pt x="12167" y="1196"/>
                  </a:cubicBezTo>
                  <a:cubicBezTo>
                    <a:pt x="9601" y="2168"/>
                    <a:pt x="6179" y="3806"/>
                    <a:pt x="3933" y="5393"/>
                  </a:cubicBezTo>
                  <a:cubicBezTo>
                    <a:pt x="1688" y="6980"/>
                    <a:pt x="618" y="8515"/>
                    <a:pt x="512" y="9436"/>
                  </a:cubicBezTo>
                  <a:cubicBezTo>
                    <a:pt x="405" y="10358"/>
                    <a:pt x="1260" y="10665"/>
                    <a:pt x="2222" y="10870"/>
                  </a:cubicBezTo>
                  <a:cubicBezTo>
                    <a:pt x="3185" y="11074"/>
                    <a:pt x="4254" y="11177"/>
                    <a:pt x="5323" y="11279"/>
                  </a:cubicBezTo>
                  <a:cubicBezTo>
                    <a:pt x="6393" y="11381"/>
                    <a:pt x="7462" y="11484"/>
                    <a:pt x="7997" y="11791"/>
                  </a:cubicBezTo>
                  <a:cubicBezTo>
                    <a:pt x="8531" y="12098"/>
                    <a:pt x="8531" y="12610"/>
                    <a:pt x="7462" y="13582"/>
                  </a:cubicBezTo>
                  <a:cubicBezTo>
                    <a:pt x="6393" y="14555"/>
                    <a:pt x="4254" y="15988"/>
                    <a:pt x="2864" y="16961"/>
                  </a:cubicBezTo>
                  <a:cubicBezTo>
                    <a:pt x="1474" y="17933"/>
                    <a:pt x="832" y="18445"/>
                    <a:pt x="405" y="19059"/>
                  </a:cubicBezTo>
                  <a:cubicBezTo>
                    <a:pt x="-23" y="19673"/>
                    <a:pt x="-237" y="20390"/>
                    <a:pt x="405" y="20851"/>
                  </a:cubicBezTo>
                  <a:cubicBezTo>
                    <a:pt x="1046" y="21311"/>
                    <a:pt x="2543" y="21516"/>
                    <a:pt x="6179" y="21209"/>
                  </a:cubicBezTo>
                  <a:cubicBezTo>
                    <a:pt x="9814" y="20902"/>
                    <a:pt x="15589" y="20083"/>
                    <a:pt x="21363" y="192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520649" y="810416"/>
              <a:ext cx="298501" cy="2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407" fill="norm" stroke="1" extrusionOk="0">
                  <a:moveTo>
                    <a:pt x="459" y="6287"/>
                  </a:moveTo>
                  <a:cubicBezTo>
                    <a:pt x="155" y="5207"/>
                    <a:pt x="-149" y="4127"/>
                    <a:pt x="79" y="3479"/>
                  </a:cubicBezTo>
                  <a:cubicBezTo>
                    <a:pt x="307" y="2831"/>
                    <a:pt x="1068" y="2615"/>
                    <a:pt x="2285" y="3587"/>
                  </a:cubicBezTo>
                  <a:cubicBezTo>
                    <a:pt x="3502" y="4559"/>
                    <a:pt x="5175" y="6719"/>
                    <a:pt x="5707" y="9527"/>
                  </a:cubicBezTo>
                  <a:cubicBezTo>
                    <a:pt x="6240" y="12335"/>
                    <a:pt x="5631" y="15791"/>
                    <a:pt x="4947" y="18059"/>
                  </a:cubicBezTo>
                  <a:cubicBezTo>
                    <a:pt x="4262" y="20327"/>
                    <a:pt x="3502" y="21407"/>
                    <a:pt x="3197" y="21407"/>
                  </a:cubicBezTo>
                  <a:cubicBezTo>
                    <a:pt x="2893" y="21407"/>
                    <a:pt x="3045" y="20327"/>
                    <a:pt x="4490" y="17195"/>
                  </a:cubicBezTo>
                  <a:cubicBezTo>
                    <a:pt x="5936" y="14063"/>
                    <a:pt x="8674" y="8879"/>
                    <a:pt x="10347" y="5423"/>
                  </a:cubicBezTo>
                  <a:cubicBezTo>
                    <a:pt x="12020" y="1967"/>
                    <a:pt x="12628" y="239"/>
                    <a:pt x="12476" y="23"/>
                  </a:cubicBezTo>
                  <a:cubicBezTo>
                    <a:pt x="12324" y="-193"/>
                    <a:pt x="11412" y="1103"/>
                    <a:pt x="10803" y="3371"/>
                  </a:cubicBezTo>
                  <a:cubicBezTo>
                    <a:pt x="10195" y="5639"/>
                    <a:pt x="9890" y="8879"/>
                    <a:pt x="10271" y="11363"/>
                  </a:cubicBezTo>
                  <a:cubicBezTo>
                    <a:pt x="10651" y="13847"/>
                    <a:pt x="11716" y="15575"/>
                    <a:pt x="13693" y="16871"/>
                  </a:cubicBezTo>
                  <a:cubicBezTo>
                    <a:pt x="15671" y="18167"/>
                    <a:pt x="18561" y="19031"/>
                    <a:pt x="21451" y="1989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323850" y="1195879"/>
              <a:ext cx="3683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10" y="19800"/>
                    <a:pt x="4221" y="18000"/>
                    <a:pt x="7821" y="14400"/>
                  </a:cubicBezTo>
                  <a:cubicBezTo>
                    <a:pt x="11421" y="10800"/>
                    <a:pt x="16510" y="5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527050" y="1272079"/>
              <a:ext cx="2667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7365"/>
                    <a:pt x="7200" y="13129"/>
                    <a:pt x="10800" y="9529"/>
                  </a:cubicBezTo>
                  <a:cubicBezTo>
                    <a:pt x="14400" y="5929"/>
                    <a:pt x="18000" y="2965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1035050" y="948229"/>
              <a:ext cx="1" cy="2540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1117600" y="1094279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1521449" y="613429"/>
              <a:ext cx="176647" cy="468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347" fill="norm" stroke="1" extrusionOk="0">
                  <a:moveTo>
                    <a:pt x="1056" y="3391"/>
                  </a:moveTo>
                  <a:cubicBezTo>
                    <a:pt x="1558" y="6574"/>
                    <a:pt x="2060" y="9756"/>
                    <a:pt x="2437" y="11781"/>
                  </a:cubicBezTo>
                  <a:cubicBezTo>
                    <a:pt x="2814" y="13806"/>
                    <a:pt x="3065" y="14674"/>
                    <a:pt x="2688" y="13613"/>
                  </a:cubicBezTo>
                  <a:cubicBezTo>
                    <a:pt x="2312" y="12552"/>
                    <a:pt x="1307" y="9563"/>
                    <a:pt x="679" y="7152"/>
                  </a:cubicBezTo>
                  <a:cubicBezTo>
                    <a:pt x="51" y="4741"/>
                    <a:pt x="-200" y="2909"/>
                    <a:pt x="177" y="1752"/>
                  </a:cubicBezTo>
                  <a:cubicBezTo>
                    <a:pt x="553" y="595"/>
                    <a:pt x="1558" y="113"/>
                    <a:pt x="3442" y="16"/>
                  </a:cubicBezTo>
                  <a:cubicBezTo>
                    <a:pt x="5326" y="-80"/>
                    <a:pt x="8088" y="209"/>
                    <a:pt x="11228" y="1752"/>
                  </a:cubicBezTo>
                  <a:cubicBezTo>
                    <a:pt x="14367" y="3295"/>
                    <a:pt x="17884" y="6091"/>
                    <a:pt x="19642" y="8791"/>
                  </a:cubicBezTo>
                  <a:cubicBezTo>
                    <a:pt x="21400" y="11491"/>
                    <a:pt x="21400" y="14095"/>
                    <a:pt x="19642" y="16216"/>
                  </a:cubicBezTo>
                  <a:cubicBezTo>
                    <a:pt x="17884" y="18338"/>
                    <a:pt x="14367" y="19977"/>
                    <a:pt x="11228" y="20749"/>
                  </a:cubicBezTo>
                  <a:cubicBezTo>
                    <a:pt x="8088" y="21520"/>
                    <a:pt x="5326" y="21424"/>
                    <a:pt x="3567" y="21134"/>
                  </a:cubicBezTo>
                  <a:cubicBezTo>
                    <a:pt x="1809" y="20845"/>
                    <a:pt x="1056" y="20363"/>
                    <a:pt x="1558" y="19640"/>
                  </a:cubicBezTo>
                  <a:cubicBezTo>
                    <a:pt x="2060" y="18916"/>
                    <a:pt x="3819" y="17952"/>
                    <a:pt x="5577" y="169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1562100" y="916479"/>
              <a:ext cx="317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431"/>
                    <a:pt x="0" y="8862"/>
                    <a:pt x="3600" y="12462"/>
                  </a:cubicBezTo>
                  <a:cubicBezTo>
                    <a:pt x="7200" y="16062"/>
                    <a:pt x="14400" y="18831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1866900" y="795829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1879600" y="916479"/>
              <a:ext cx="1714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2230565" y="542639"/>
              <a:ext cx="182436" cy="490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377" fill="norm" stroke="1" extrusionOk="0">
                  <a:moveTo>
                    <a:pt x="17675" y="1626"/>
                  </a:moveTo>
                  <a:cubicBezTo>
                    <a:pt x="17178" y="1164"/>
                    <a:pt x="16682" y="703"/>
                    <a:pt x="15192" y="380"/>
                  </a:cubicBezTo>
                  <a:cubicBezTo>
                    <a:pt x="13702" y="57"/>
                    <a:pt x="11220" y="-128"/>
                    <a:pt x="8985" y="103"/>
                  </a:cubicBezTo>
                  <a:cubicBezTo>
                    <a:pt x="6751" y="334"/>
                    <a:pt x="4765" y="980"/>
                    <a:pt x="3151" y="1718"/>
                  </a:cubicBezTo>
                  <a:cubicBezTo>
                    <a:pt x="1537" y="2457"/>
                    <a:pt x="296" y="3287"/>
                    <a:pt x="47" y="3887"/>
                  </a:cubicBezTo>
                  <a:cubicBezTo>
                    <a:pt x="-201" y="4487"/>
                    <a:pt x="544" y="4857"/>
                    <a:pt x="2033" y="5364"/>
                  </a:cubicBezTo>
                  <a:cubicBezTo>
                    <a:pt x="3523" y="5872"/>
                    <a:pt x="5758" y="6518"/>
                    <a:pt x="7247" y="7026"/>
                  </a:cubicBezTo>
                  <a:cubicBezTo>
                    <a:pt x="8737" y="7534"/>
                    <a:pt x="9482" y="7903"/>
                    <a:pt x="9854" y="8318"/>
                  </a:cubicBezTo>
                  <a:cubicBezTo>
                    <a:pt x="10227" y="8734"/>
                    <a:pt x="10227" y="9195"/>
                    <a:pt x="9730" y="9610"/>
                  </a:cubicBezTo>
                  <a:cubicBezTo>
                    <a:pt x="9233" y="10026"/>
                    <a:pt x="8240" y="10395"/>
                    <a:pt x="7123" y="10672"/>
                  </a:cubicBezTo>
                  <a:cubicBezTo>
                    <a:pt x="6006" y="10949"/>
                    <a:pt x="4765" y="11134"/>
                    <a:pt x="4765" y="11272"/>
                  </a:cubicBezTo>
                  <a:cubicBezTo>
                    <a:pt x="4765" y="11410"/>
                    <a:pt x="6006" y="11503"/>
                    <a:pt x="6627" y="11964"/>
                  </a:cubicBezTo>
                  <a:cubicBezTo>
                    <a:pt x="7247" y="12426"/>
                    <a:pt x="7247" y="13257"/>
                    <a:pt x="6627" y="14410"/>
                  </a:cubicBezTo>
                  <a:cubicBezTo>
                    <a:pt x="6006" y="15564"/>
                    <a:pt x="4765" y="17041"/>
                    <a:pt x="4020" y="18057"/>
                  </a:cubicBezTo>
                  <a:cubicBezTo>
                    <a:pt x="3275" y="19072"/>
                    <a:pt x="3027" y="19626"/>
                    <a:pt x="3275" y="20134"/>
                  </a:cubicBezTo>
                  <a:cubicBezTo>
                    <a:pt x="3523" y="20641"/>
                    <a:pt x="4268" y="21103"/>
                    <a:pt x="5509" y="21287"/>
                  </a:cubicBezTo>
                  <a:cubicBezTo>
                    <a:pt x="6751" y="21472"/>
                    <a:pt x="8489" y="21380"/>
                    <a:pt x="11220" y="20918"/>
                  </a:cubicBezTo>
                  <a:cubicBezTo>
                    <a:pt x="13951" y="20457"/>
                    <a:pt x="17675" y="19626"/>
                    <a:pt x="21399" y="1879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2441756" y="694229"/>
              <a:ext cx="161745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600" fill="norm" stroke="1" extrusionOk="0">
                  <a:moveTo>
                    <a:pt x="397" y="2274"/>
                  </a:moveTo>
                  <a:cubicBezTo>
                    <a:pt x="117" y="1137"/>
                    <a:pt x="-164" y="0"/>
                    <a:pt x="117" y="0"/>
                  </a:cubicBezTo>
                  <a:cubicBezTo>
                    <a:pt x="397" y="0"/>
                    <a:pt x="1239" y="1137"/>
                    <a:pt x="3763" y="3979"/>
                  </a:cubicBezTo>
                  <a:cubicBezTo>
                    <a:pt x="6288" y="6821"/>
                    <a:pt x="10496" y="11368"/>
                    <a:pt x="13722" y="14589"/>
                  </a:cubicBezTo>
                  <a:cubicBezTo>
                    <a:pt x="16948" y="17811"/>
                    <a:pt x="19192" y="19705"/>
                    <a:pt x="21436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2492707" y="677509"/>
              <a:ext cx="123494" cy="346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456" fill="norm" stroke="1" extrusionOk="0">
                  <a:moveTo>
                    <a:pt x="21359" y="641"/>
                  </a:moveTo>
                  <a:cubicBezTo>
                    <a:pt x="19528" y="249"/>
                    <a:pt x="17698" y="-144"/>
                    <a:pt x="16051" y="52"/>
                  </a:cubicBezTo>
                  <a:cubicBezTo>
                    <a:pt x="14403" y="249"/>
                    <a:pt x="12939" y="1034"/>
                    <a:pt x="10376" y="3325"/>
                  </a:cubicBezTo>
                  <a:cubicBezTo>
                    <a:pt x="7813" y="5616"/>
                    <a:pt x="4152" y="9412"/>
                    <a:pt x="2139" y="12423"/>
                  </a:cubicBezTo>
                  <a:cubicBezTo>
                    <a:pt x="125" y="15434"/>
                    <a:pt x="-241" y="17660"/>
                    <a:pt x="125" y="19034"/>
                  </a:cubicBezTo>
                  <a:cubicBezTo>
                    <a:pt x="491" y="20409"/>
                    <a:pt x="1590" y="20932"/>
                    <a:pt x="2688" y="214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2736850" y="827579"/>
              <a:ext cx="63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77"/>
                    <a:pt x="7200" y="9755"/>
                    <a:pt x="3600" y="13355"/>
                  </a:cubicBezTo>
                  <a:cubicBezTo>
                    <a:pt x="0" y="16955"/>
                    <a:pt x="0" y="1927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2844800" y="948229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3054350" y="929179"/>
              <a:ext cx="952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3238500" y="941879"/>
              <a:ext cx="44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3378200" y="941879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3670299" y="622718"/>
              <a:ext cx="184151" cy="331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107"/>
                  </a:moveTo>
                  <a:cubicBezTo>
                    <a:pt x="1241" y="-29"/>
                    <a:pt x="2483" y="-166"/>
                    <a:pt x="4097" y="586"/>
                  </a:cubicBezTo>
                  <a:cubicBezTo>
                    <a:pt x="5710" y="1338"/>
                    <a:pt x="7697" y="2978"/>
                    <a:pt x="10055" y="5849"/>
                  </a:cubicBezTo>
                  <a:cubicBezTo>
                    <a:pt x="12414" y="8720"/>
                    <a:pt x="15145" y="12821"/>
                    <a:pt x="17131" y="15624"/>
                  </a:cubicBezTo>
                  <a:cubicBezTo>
                    <a:pt x="19117" y="18426"/>
                    <a:pt x="20359" y="19930"/>
                    <a:pt x="21600" y="214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3721099" y="643429"/>
              <a:ext cx="1968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39" y="0"/>
                    <a:pt x="19277" y="0"/>
                    <a:pt x="18000" y="600"/>
                  </a:cubicBezTo>
                  <a:cubicBezTo>
                    <a:pt x="16723" y="1200"/>
                    <a:pt x="15329" y="2400"/>
                    <a:pt x="12658" y="5133"/>
                  </a:cubicBezTo>
                  <a:cubicBezTo>
                    <a:pt x="9987" y="7867"/>
                    <a:pt x="6039" y="12133"/>
                    <a:pt x="3716" y="15133"/>
                  </a:cubicBezTo>
                  <a:cubicBezTo>
                    <a:pt x="1394" y="18133"/>
                    <a:pt x="697" y="1986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3962399" y="865679"/>
              <a:ext cx="1143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" y="3960"/>
                    <a:pt x="800" y="7920"/>
                    <a:pt x="800" y="11160"/>
                  </a:cubicBezTo>
                  <a:cubicBezTo>
                    <a:pt x="800" y="14400"/>
                    <a:pt x="400" y="16920"/>
                    <a:pt x="400" y="17280"/>
                  </a:cubicBezTo>
                  <a:cubicBezTo>
                    <a:pt x="400" y="17640"/>
                    <a:pt x="800" y="15840"/>
                    <a:pt x="2200" y="12960"/>
                  </a:cubicBezTo>
                  <a:cubicBezTo>
                    <a:pt x="3600" y="10080"/>
                    <a:pt x="6000" y="6120"/>
                    <a:pt x="8400" y="3780"/>
                  </a:cubicBezTo>
                  <a:cubicBezTo>
                    <a:pt x="10800" y="1440"/>
                    <a:pt x="13200" y="720"/>
                    <a:pt x="14800" y="1260"/>
                  </a:cubicBezTo>
                  <a:cubicBezTo>
                    <a:pt x="16400" y="1800"/>
                    <a:pt x="17200" y="3600"/>
                    <a:pt x="18200" y="7200"/>
                  </a:cubicBezTo>
                  <a:cubicBezTo>
                    <a:pt x="19200" y="10800"/>
                    <a:pt x="20400" y="162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4184649" y="520262"/>
              <a:ext cx="109751" cy="511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490" fill="norm" stroke="1" extrusionOk="0">
                  <a:moveTo>
                    <a:pt x="0" y="906"/>
                  </a:moveTo>
                  <a:cubicBezTo>
                    <a:pt x="1223" y="550"/>
                    <a:pt x="2445" y="195"/>
                    <a:pt x="4075" y="61"/>
                  </a:cubicBezTo>
                  <a:cubicBezTo>
                    <a:pt x="5706" y="-72"/>
                    <a:pt x="7743" y="17"/>
                    <a:pt x="9577" y="284"/>
                  </a:cubicBezTo>
                  <a:cubicBezTo>
                    <a:pt x="11411" y="550"/>
                    <a:pt x="13042" y="995"/>
                    <a:pt x="12838" y="2239"/>
                  </a:cubicBezTo>
                  <a:cubicBezTo>
                    <a:pt x="12634" y="3484"/>
                    <a:pt x="10596" y="5528"/>
                    <a:pt x="9170" y="6772"/>
                  </a:cubicBezTo>
                  <a:cubicBezTo>
                    <a:pt x="7743" y="8017"/>
                    <a:pt x="6928" y="8461"/>
                    <a:pt x="7743" y="9172"/>
                  </a:cubicBezTo>
                  <a:cubicBezTo>
                    <a:pt x="8558" y="9884"/>
                    <a:pt x="11004" y="10861"/>
                    <a:pt x="13653" y="12328"/>
                  </a:cubicBezTo>
                  <a:cubicBezTo>
                    <a:pt x="16302" y="13795"/>
                    <a:pt x="19155" y="15750"/>
                    <a:pt x="20377" y="17261"/>
                  </a:cubicBezTo>
                  <a:cubicBezTo>
                    <a:pt x="21600" y="18772"/>
                    <a:pt x="21192" y="19839"/>
                    <a:pt x="20174" y="20506"/>
                  </a:cubicBezTo>
                  <a:cubicBezTo>
                    <a:pt x="19155" y="21172"/>
                    <a:pt x="17525" y="21439"/>
                    <a:pt x="15283" y="21484"/>
                  </a:cubicBezTo>
                  <a:cubicBezTo>
                    <a:pt x="13042" y="21528"/>
                    <a:pt x="10189" y="21350"/>
                    <a:pt x="7336" y="211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4634285" y="764079"/>
              <a:ext cx="274266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600" fill="norm" stroke="1" extrusionOk="0">
                  <a:moveTo>
                    <a:pt x="1092" y="21600"/>
                  </a:moveTo>
                  <a:cubicBezTo>
                    <a:pt x="594" y="19800"/>
                    <a:pt x="95" y="18000"/>
                    <a:pt x="12" y="14850"/>
                  </a:cubicBezTo>
                  <a:cubicBezTo>
                    <a:pt x="-71" y="11700"/>
                    <a:pt x="261" y="7200"/>
                    <a:pt x="1258" y="4275"/>
                  </a:cubicBezTo>
                  <a:cubicBezTo>
                    <a:pt x="2255" y="1350"/>
                    <a:pt x="3917" y="0"/>
                    <a:pt x="5412" y="1125"/>
                  </a:cubicBezTo>
                  <a:cubicBezTo>
                    <a:pt x="6907" y="2250"/>
                    <a:pt x="8237" y="5850"/>
                    <a:pt x="9566" y="9225"/>
                  </a:cubicBezTo>
                  <a:cubicBezTo>
                    <a:pt x="10895" y="12600"/>
                    <a:pt x="12224" y="15750"/>
                    <a:pt x="13304" y="17325"/>
                  </a:cubicBezTo>
                  <a:cubicBezTo>
                    <a:pt x="14384" y="18900"/>
                    <a:pt x="15215" y="18900"/>
                    <a:pt x="16212" y="16650"/>
                  </a:cubicBezTo>
                  <a:cubicBezTo>
                    <a:pt x="17209" y="14400"/>
                    <a:pt x="18372" y="9900"/>
                    <a:pt x="19203" y="6750"/>
                  </a:cubicBezTo>
                  <a:cubicBezTo>
                    <a:pt x="20034" y="3600"/>
                    <a:pt x="20532" y="1800"/>
                    <a:pt x="20864" y="900"/>
                  </a:cubicBezTo>
                  <a:cubicBezTo>
                    <a:pt x="21197" y="0"/>
                    <a:pt x="21363" y="0"/>
                    <a:pt x="21529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5176409" y="573579"/>
              <a:ext cx="172969" cy="309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600" fill="norm" stroke="1" extrusionOk="0">
                  <a:moveTo>
                    <a:pt x="5322" y="444"/>
                  </a:moveTo>
                  <a:cubicBezTo>
                    <a:pt x="3500" y="1627"/>
                    <a:pt x="1679" y="2811"/>
                    <a:pt x="768" y="5252"/>
                  </a:cubicBezTo>
                  <a:cubicBezTo>
                    <a:pt x="-143" y="7693"/>
                    <a:pt x="-143" y="11392"/>
                    <a:pt x="247" y="13981"/>
                  </a:cubicBezTo>
                  <a:cubicBezTo>
                    <a:pt x="638" y="16570"/>
                    <a:pt x="1418" y="18049"/>
                    <a:pt x="2199" y="19085"/>
                  </a:cubicBezTo>
                  <a:cubicBezTo>
                    <a:pt x="2980" y="20121"/>
                    <a:pt x="3761" y="20712"/>
                    <a:pt x="4802" y="21082"/>
                  </a:cubicBezTo>
                  <a:cubicBezTo>
                    <a:pt x="5843" y="21452"/>
                    <a:pt x="7144" y="21600"/>
                    <a:pt x="8445" y="21600"/>
                  </a:cubicBezTo>
                  <a:cubicBezTo>
                    <a:pt x="9746" y="21600"/>
                    <a:pt x="11047" y="21452"/>
                    <a:pt x="12739" y="20490"/>
                  </a:cubicBezTo>
                  <a:cubicBezTo>
                    <a:pt x="14430" y="19529"/>
                    <a:pt x="16512" y="17753"/>
                    <a:pt x="18074" y="14573"/>
                  </a:cubicBezTo>
                  <a:cubicBezTo>
                    <a:pt x="19635" y="11392"/>
                    <a:pt x="20676" y="6805"/>
                    <a:pt x="21067" y="4142"/>
                  </a:cubicBezTo>
                  <a:cubicBezTo>
                    <a:pt x="21457" y="1479"/>
                    <a:pt x="21197" y="740"/>
                    <a:pt x="2093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5420455" y="668829"/>
              <a:ext cx="123095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423" y="7200"/>
                  </a:moveTo>
                  <a:cubicBezTo>
                    <a:pt x="57" y="11100"/>
                    <a:pt x="-309" y="15000"/>
                    <a:pt x="423" y="14100"/>
                  </a:cubicBezTo>
                  <a:cubicBezTo>
                    <a:pt x="1155" y="13200"/>
                    <a:pt x="2986" y="7500"/>
                    <a:pt x="4633" y="4200"/>
                  </a:cubicBezTo>
                  <a:cubicBezTo>
                    <a:pt x="6281" y="900"/>
                    <a:pt x="7745" y="0"/>
                    <a:pt x="9393" y="0"/>
                  </a:cubicBezTo>
                  <a:cubicBezTo>
                    <a:pt x="11040" y="0"/>
                    <a:pt x="12871" y="900"/>
                    <a:pt x="14335" y="4050"/>
                  </a:cubicBezTo>
                  <a:cubicBezTo>
                    <a:pt x="15799" y="7200"/>
                    <a:pt x="16898" y="12600"/>
                    <a:pt x="17996" y="15900"/>
                  </a:cubicBezTo>
                  <a:cubicBezTo>
                    <a:pt x="19094" y="19200"/>
                    <a:pt x="20193" y="20400"/>
                    <a:pt x="21291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5626099" y="725979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5657849" y="586279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5791199" y="463391"/>
              <a:ext cx="152964" cy="434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397" fill="norm" stroke="1" extrusionOk="0">
                  <a:moveTo>
                    <a:pt x="20416" y="3867"/>
                  </a:moveTo>
                  <a:cubicBezTo>
                    <a:pt x="21008" y="3345"/>
                    <a:pt x="21600" y="2823"/>
                    <a:pt x="21304" y="2093"/>
                  </a:cubicBezTo>
                  <a:cubicBezTo>
                    <a:pt x="21008" y="1362"/>
                    <a:pt x="19825" y="423"/>
                    <a:pt x="17901" y="110"/>
                  </a:cubicBezTo>
                  <a:cubicBezTo>
                    <a:pt x="15978" y="-203"/>
                    <a:pt x="13315" y="110"/>
                    <a:pt x="10652" y="1571"/>
                  </a:cubicBezTo>
                  <a:cubicBezTo>
                    <a:pt x="7989" y="3032"/>
                    <a:pt x="5326" y="5640"/>
                    <a:pt x="3699" y="8458"/>
                  </a:cubicBezTo>
                  <a:cubicBezTo>
                    <a:pt x="2071" y="11275"/>
                    <a:pt x="1479" y="14301"/>
                    <a:pt x="1036" y="16493"/>
                  </a:cubicBezTo>
                  <a:cubicBezTo>
                    <a:pt x="592" y="18684"/>
                    <a:pt x="296" y="20040"/>
                    <a:pt x="0" y="213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5721349" y="700579"/>
              <a:ext cx="2095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8" y="18000"/>
                    <a:pt x="436" y="14400"/>
                    <a:pt x="2182" y="10800"/>
                  </a:cubicBezTo>
                  <a:cubicBezTo>
                    <a:pt x="3927" y="7200"/>
                    <a:pt x="7200" y="3600"/>
                    <a:pt x="10691" y="1800"/>
                  </a:cubicBezTo>
                  <a:cubicBezTo>
                    <a:pt x="14182" y="0"/>
                    <a:pt x="17891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6144367" y="546285"/>
              <a:ext cx="123083" cy="357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460" fill="norm" stroke="1" extrusionOk="0">
                  <a:moveTo>
                    <a:pt x="21288" y="114"/>
                  </a:moveTo>
                  <a:cubicBezTo>
                    <a:pt x="17627" y="-13"/>
                    <a:pt x="13966" y="-140"/>
                    <a:pt x="11220" y="368"/>
                  </a:cubicBezTo>
                  <a:cubicBezTo>
                    <a:pt x="8474" y="876"/>
                    <a:pt x="6644" y="2020"/>
                    <a:pt x="4630" y="4498"/>
                  </a:cubicBezTo>
                  <a:cubicBezTo>
                    <a:pt x="2617" y="6975"/>
                    <a:pt x="420" y="10787"/>
                    <a:pt x="54" y="13836"/>
                  </a:cubicBezTo>
                  <a:cubicBezTo>
                    <a:pt x="-312" y="16886"/>
                    <a:pt x="1152" y="19173"/>
                    <a:pt x="4813" y="20316"/>
                  </a:cubicBezTo>
                  <a:cubicBezTo>
                    <a:pt x="8474" y="21460"/>
                    <a:pt x="14332" y="21460"/>
                    <a:pt x="20190" y="214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6349118" y="626356"/>
              <a:ext cx="126938" cy="21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024" fill="norm" stroke="1" extrusionOk="0">
                  <a:moveTo>
                    <a:pt x="14777" y="421"/>
                  </a:moveTo>
                  <a:cubicBezTo>
                    <a:pt x="12687" y="14"/>
                    <a:pt x="10596" y="-394"/>
                    <a:pt x="8158" y="727"/>
                  </a:cubicBezTo>
                  <a:cubicBezTo>
                    <a:pt x="5719" y="1848"/>
                    <a:pt x="2932" y="4497"/>
                    <a:pt x="1364" y="7553"/>
                  </a:cubicBezTo>
                  <a:cubicBezTo>
                    <a:pt x="-204" y="10610"/>
                    <a:pt x="-552" y="14074"/>
                    <a:pt x="1016" y="16621"/>
                  </a:cubicBezTo>
                  <a:cubicBezTo>
                    <a:pt x="2583" y="19168"/>
                    <a:pt x="6067" y="20798"/>
                    <a:pt x="9377" y="21002"/>
                  </a:cubicBezTo>
                  <a:cubicBezTo>
                    <a:pt x="12687" y="21206"/>
                    <a:pt x="15822" y="19983"/>
                    <a:pt x="17913" y="17436"/>
                  </a:cubicBezTo>
                  <a:cubicBezTo>
                    <a:pt x="20003" y="14889"/>
                    <a:pt x="21048" y="11017"/>
                    <a:pt x="20874" y="8164"/>
                  </a:cubicBezTo>
                  <a:cubicBezTo>
                    <a:pt x="20700" y="5312"/>
                    <a:pt x="19306" y="3478"/>
                    <a:pt x="17738" y="2357"/>
                  </a:cubicBezTo>
                  <a:cubicBezTo>
                    <a:pt x="16171" y="1236"/>
                    <a:pt x="14429" y="829"/>
                    <a:pt x="13906" y="1134"/>
                  </a:cubicBezTo>
                  <a:cubicBezTo>
                    <a:pt x="13383" y="1440"/>
                    <a:pt x="14080" y="2459"/>
                    <a:pt x="14777" y="347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6496049" y="821229"/>
              <a:ext cx="762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6792013" y="571144"/>
              <a:ext cx="256488" cy="308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248" fill="norm" stroke="1" extrusionOk="0">
                  <a:moveTo>
                    <a:pt x="14549" y="4108"/>
                  </a:moveTo>
                  <a:cubicBezTo>
                    <a:pt x="12779" y="3817"/>
                    <a:pt x="11008" y="3525"/>
                    <a:pt x="8884" y="4619"/>
                  </a:cubicBezTo>
                  <a:cubicBezTo>
                    <a:pt x="6759" y="5714"/>
                    <a:pt x="4280" y="8195"/>
                    <a:pt x="2687" y="10822"/>
                  </a:cubicBezTo>
                  <a:cubicBezTo>
                    <a:pt x="1093" y="13449"/>
                    <a:pt x="385" y="16222"/>
                    <a:pt x="120" y="17973"/>
                  </a:cubicBezTo>
                  <a:cubicBezTo>
                    <a:pt x="-146" y="19725"/>
                    <a:pt x="31" y="20454"/>
                    <a:pt x="651" y="20892"/>
                  </a:cubicBezTo>
                  <a:cubicBezTo>
                    <a:pt x="1270" y="21330"/>
                    <a:pt x="2333" y="21476"/>
                    <a:pt x="4103" y="20673"/>
                  </a:cubicBezTo>
                  <a:cubicBezTo>
                    <a:pt x="5874" y="19871"/>
                    <a:pt x="8352" y="18119"/>
                    <a:pt x="10477" y="15711"/>
                  </a:cubicBezTo>
                  <a:cubicBezTo>
                    <a:pt x="12602" y="13303"/>
                    <a:pt x="14372" y="10238"/>
                    <a:pt x="15257" y="7684"/>
                  </a:cubicBezTo>
                  <a:cubicBezTo>
                    <a:pt x="16143" y="5130"/>
                    <a:pt x="16143" y="3087"/>
                    <a:pt x="15257" y="1773"/>
                  </a:cubicBezTo>
                  <a:cubicBezTo>
                    <a:pt x="14372" y="460"/>
                    <a:pt x="12602" y="-124"/>
                    <a:pt x="10565" y="22"/>
                  </a:cubicBezTo>
                  <a:cubicBezTo>
                    <a:pt x="8529" y="168"/>
                    <a:pt x="6228" y="1044"/>
                    <a:pt x="4988" y="2138"/>
                  </a:cubicBezTo>
                  <a:cubicBezTo>
                    <a:pt x="3749" y="3233"/>
                    <a:pt x="3572" y="4546"/>
                    <a:pt x="3749" y="5495"/>
                  </a:cubicBezTo>
                  <a:cubicBezTo>
                    <a:pt x="3926" y="6444"/>
                    <a:pt x="4457" y="7027"/>
                    <a:pt x="6493" y="7538"/>
                  </a:cubicBezTo>
                  <a:cubicBezTo>
                    <a:pt x="8529" y="8049"/>
                    <a:pt x="12070" y="8487"/>
                    <a:pt x="14815" y="8487"/>
                  </a:cubicBezTo>
                  <a:cubicBezTo>
                    <a:pt x="17559" y="8487"/>
                    <a:pt x="19506" y="8049"/>
                    <a:pt x="21454" y="76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7029449" y="516429"/>
              <a:ext cx="112267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0" h="21600" fill="norm" stroke="1" extrusionOk="0">
                  <a:moveTo>
                    <a:pt x="10604" y="0"/>
                  </a:moveTo>
                  <a:cubicBezTo>
                    <a:pt x="14531" y="3016"/>
                    <a:pt x="18458" y="6032"/>
                    <a:pt x="20029" y="8854"/>
                  </a:cubicBezTo>
                  <a:cubicBezTo>
                    <a:pt x="21600" y="11676"/>
                    <a:pt x="20815" y="14303"/>
                    <a:pt x="18065" y="16346"/>
                  </a:cubicBezTo>
                  <a:cubicBezTo>
                    <a:pt x="15316" y="18389"/>
                    <a:pt x="10604" y="19849"/>
                    <a:pt x="7265" y="20627"/>
                  </a:cubicBezTo>
                  <a:cubicBezTo>
                    <a:pt x="3927" y="21405"/>
                    <a:pt x="1964" y="21503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5096933" y="979979"/>
              <a:ext cx="681567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71" y="21600"/>
                  </a:moveTo>
                  <a:cubicBezTo>
                    <a:pt x="335" y="21600"/>
                    <a:pt x="0" y="21600"/>
                    <a:pt x="0" y="21600"/>
                  </a:cubicBezTo>
                  <a:cubicBezTo>
                    <a:pt x="0" y="21600"/>
                    <a:pt x="335" y="21600"/>
                    <a:pt x="1610" y="20057"/>
                  </a:cubicBezTo>
                  <a:cubicBezTo>
                    <a:pt x="2884" y="18514"/>
                    <a:pt x="5098" y="15429"/>
                    <a:pt x="7513" y="12857"/>
                  </a:cubicBezTo>
                  <a:cubicBezTo>
                    <a:pt x="9928" y="10286"/>
                    <a:pt x="12544" y="8229"/>
                    <a:pt x="14925" y="6171"/>
                  </a:cubicBezTo>
                  <a:cubicBezTo>
                    <a:pt x="17307" y="4114"/>
                    <a:pt x="19453" y="2057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5160433" y="1062529"/>
              <a:ext cx="567267" cy="87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9" fill="norm" stroke="1" extrusionOk="0">
                  <a:moveTo>
                    <a:pt x="1290" y="18514"/>
                  </a:moveTo>
                  <a:cubicBezTo>
                    <a:pt x="645" y="18514"/>
                    <a:pt x="0" y="18514"/>
                    <a:pt x="0" y="19286"/>
                  </a:cubicBezTo>
                  <a:cubicBezTo>
                    <a:pt x="0" y="20057"/>
                    <a:pt x="645" y="21600"/>
                    <a:pt x="2337" y="21086"/>
                  </a:cubicBezTo>
                  <a:cubicBezTo>
                    <a:pt x="4030" y="20571"/>
                    <a:pt x="6770" y="18000"/>
                    <a:pt x="9712" y="15171"/>
                  </a:cubicBezTo>
                  <a:cubicBezTo>
                    <a:pt x="12654" y="12343"/>
                    <a:pt x="15797" y="9257"/>
                    <a:pt x="17812" y="6686"/>
                  </a:cubicBezTo>
                  <a:cubicBezTo>
                    <a:pt x="19827" y="4114"/>
                    <a:pt x="20713" y="2057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026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6716777" y="429919"/>
              <a:ext cx="287940" cy="604565"/>
            </a:xfrm>
            <a:prstGeom prst="rect">
              <a:avLst/>
            </a:prstGeom>
            <a:effectLst/>
          </p:spPr>
        </p:pic>
        <p:sp>
          <p:nvSpPr>
            <p:cNvPr id="1028" name="Line"/>
            <p:cNvSpPr/>
            <p:nvPr/>
          </p:nvSpPr>
          <p:spPr>
            <a:xfrm>
              <a:off x="8007349" y="1056179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8724899" y="517840"/>
              <a:ext cx="135784" cy="51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461" fill="norm" stroke="1" extrusionOk="0">
                  <a:moveTo>
                    <a:pt x="10966" y="10785"/>
                  </a:moveTo>
                  <a:cubicBezTo>
                    <a:pt x="10634" y="13959"/>
                    <a:pt x="10302" y="17133"/>
                    <a:pt x="10135" y="19028"/>
                  </a:cubicBezTo>
                  <a:cubicBezTo>
                    <a:pt x="9969" y="20924"/>
                    <a:pt x="9969" y="21541"/>
                    <a:pt x="9803" y="21453"/>
                  </a:cubicBezTo>
                  <a:cubicBezTo>
                    <a:pt x="9637" y="21365"/>
                    <a:pt x="9305" y="20571"/>
                    <a:pt x="8640" y="18896"/>
                  </a:cubicBezTo>
                  <a:cubicBezTo>
                    <a:pt x="7975" y="17221"/>
                    <a:pt x="6978" y="14664"/>
                    <a:pt x="5982" y="11975"/>
                  </a:cubicBezTo>
                  <a:cubicBezTo>
                    <a:pt x="4985" y="9286"/>
                    <a:pt x="3988" y="6465"/>
                    <a:pt x="4320" y="4570"/>
                  </a:cubicBezTo>
                  <a:cubicBezTo>
                    <a:pt x="4652" y="2674"/>
                    <a:pt x="6314" y="1704"/>
                    <a:pt x="7809" y="1087"/>
                  </a:cubicBezTo>
                  <a:cubicBezTo>
                    <a:pt x="9305" y="470"/>
                    <a:pt x="10634" y="205"/>
                    <a:pt x="12129" y="73"/>
                  </a:cubicBezTo>
                  <a:cubicBezTo>
                    <a:pt x="13625" y="-59"/>
                    <a:pt x="15286" y="-59"/>
                    <a:pt x="17114" y="470"/>
                  </a:cubicBezTo>
                  <a:cubicBezTo>
                    <a:pt x="18942" y="999"/>
                    <a:pt x="20935" y="2057"/>
                    <a:pt x="21268" y="3379"/>
                  </a:cubicBezTo>
                  <a:cubicBezTo>
                    <a:pt x="21600" y="4702"/>
                    <a:pt x="20271" y="6289"/>
                    <a:pt x="17114" y="7435"/>
                  </a:cubicBezTo>
                  <a:cubicBezTo>
                    <a:pt x="13957" y="8581"/>
                    <a:pt x="8972" y="9286"/>
                    <a:pt x="5815" y="9771"/>
                  </a:cubicBezTo>
                  <a:cubicBezTo>
                    <a:pt x="2658" y="10256"/>
                    <a:pt x="1329" y="10521"/>
                    <a:pt x="0" y="107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8864599" y="808529"/>
              <a:ext cx="107951" cy="173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1" fill="norm" stroke="1" extrusionOk="0">
                  <a:moveTo>
                    <a:pt x="0" y="3904"/>
                  </a:moveTo>
                  <a:cubicBezTo>
                    <a:pt x="1694" y="3123"/>
                    <a:pt x="3388" y="2342"/>
                    <a:pt x="5294" y="2212"/>
                  </a:cubicBezTo>
                  <a:cubicBezTo>
                    <a:pt x="7200" y="2082"/>
                    <a:pt x="9318" y="2602"/>
                    <a:pt x="11435" y="5075"/>
                  </a:cubicBezTo>
                  <a:cubicBezTo>
                    <a:pt x="13553" y="7547"/>
                    <a:pt x="15671" y="11971"/>
                    <a:pt x="16518" y="14964"/>
                  </a:cubicBezTo>
                  <a:cubicBezTo>
                    <a:pt x="17365" y="17957"/>
                    <a:pt x="16941" y="19518"/>
                    <a:pt x="15671" y="20429"/>
                  </a:cubicBezTo>
                  <a:cubicBezTo>
                    <a:pt x="14400" y="21340"/>
                    <a:pt x="12282" y="21600"/>
                    <a:pt x="10800" y="20949"/>
                  </a:cubicBezTo>
                  <a:cubicBezTo>
                    <a:pt x="9318" y="20299"/>
                    <a:pt x="8471" y="18737"/>
                    <a:pt x="8894" y="15484"/>
                  </a:cubicBezTo>
                  <a:cubicBezTo>
                    <a:pt x="9318" y="12231"/>
                    <a:pt x="11012" y="7287"/>
                    <a:pt x="13341" y="4424"/>
                  </a:cubicBezTo>
                  <a:cubicBezTo>
                    <a:pt x="15671" y="1561"/>
                    <a:pt x="18635" y="781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9062362" y="802179"/>
              <a:ext cx="24489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15425" y="0"/>
                  </a:moveTo>
                  <a:cubicBezTo>
                    <a:pt x="10025" y="4114"/>
                    <a:pt x="4625" y="8229"/>
                    <a:pt x="1925" y="11143"/>
                  </a:cubicBezTo>
                  <a:cubicBezTo>
                    <a:pt x="-775" y="14057"/>
                    <a:pt x="-775" y="15771"/>
                    <a:pt x="2825" y="17314"/>
                  </a:cubicBezTo>
                  <a:cubicBezTo>
                    <a:pt x="6425" y="18857"/>
                    <a:pt x="13625" y="20229"/>
                    <a:pt x="2082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9074149" y="745029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9160499" y="802179"/>
              <a:ext cx="63189" cy="143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0" h="21164" fill="norm" stroke="1" extrusionOk="0">
                  <a:moveTo>
                    <a:pt x="17013" y="0"/>
                  </a:moveTo>
                  <a:cubicBezTo>
                    <a:pt x="13638" y="0"/>
                    <a:pt x="10263" y="0"/>
                    <a:pt x="7225" y="1565"/>
                  </a:cubicBezTo>
                  <a:cubicBezTo>
                    <a:pt x="4188" y="3130"/>
                    <a:pt x="1488" y="6261"/>
                    <a:pt x="475" y="9548"/>
                  </a:cubicBezTo>
                  <a:cubicBezTo>
                    <a:pt x="-537" y="12835"/>
                    <a:pt x="138" y="16278"/>
                    <a:pt x="1825" y="18470"/>
                  </a:cubicBezTo>
                  <a:cubicBezTo>
                    <a:pt x="3513" y="20661"/>
                    <a:pt x="6213" y="21600"/>
                    <a:pt x="9925" y="20974"/>
                  </a:cubicBezTo>
                  <a:cubicBezTo>
                    <a:pt x="13638" y="20348"/>
                    <a:pt x="18363" y="18157"/>
                    <a:pt x="19713" y="15183"/>
                  </a:cubicBezTo>
                  <a:cubicBezTo>
                    <a:pt x="21063" y="12209"/>
                    <a:pt x="19038" y="8452"/>
                    <a:pt x="17013" y="5948"/>
                  </a:cubicBezTo>
                  <a:cubicBezTo>
                    <a:pt x="14988" y="3443"/>
                    <a:pt x="12963" y="2191"/>
                    <a:pt x="13301" y="2035"/>
                  </a:cubicBezTo>
                  <a:cubicBezTo>
                    <a:pt x="13638" y="1878"/>
                    <a:pt x="16338" y="2817"/>
                    <a:pt x="19038" y="37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9239249" y="764079"/>
              <a:ext cx="209551" cy="197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5515"/>
                  </a:moveTo>
                  <a:cubicBezTo>
                    <a:pt x="655" y="4596"/>
                    <a:pt x="1309" y="3677"/>
                    <a:pt x="2182" y="3217"/>
                  </a:cubicBezTo>
                  <a:cubicBezTo>
                    <a:pt x="3055" y="2757"/>
                    <a:pt x="4145" y="2757"/>
                    <a:pt x="5345" y="3906"/>
                  </a:cubicBezTo>
                  <a:cubicBezTo>
                    <a:pt x="6545" y="5055"/>
                    <a:pt x="7855" y="7353"/>
                    <a:pt x="8836" y="9996"/>
                  </a:cubicBezTo>
                  <a:cubicBezTo>
                    <a:pt x="9818" y="12638"/>
                    <a:pt x="10473" y="15626"/>
                    <a:pt x="10582" y="17809"/>
                  </a:cubicBezTo>
                  <a:cubicBezTo>
                    <a:pt x="10691" y="19991"/>
                    <a:pt x="10255" y="21370"/>
                    <a:pt x="9818" y="21485"/>
                  </a:cubicBezTo>
                  <a:cubicBezTo>
                    <a:pt x="9382" y="21600"/>
                    <a:pt x="8945" y="20451"/>
                    <a:pt x="9491" y="17923"/>
                  </a:cubicBezTo>
                  <a:cubicBezTo>
                    <a:pt x="10036" y="15396"/>
                    <a:pt x="11564" y="11489"/>
                    <a:pt x="13745" y="8272"/>
                  </a:cubicBezTo>
                  <a:cubicBezTo>
                    <a:pt x="15927" y="5055"/>
                    <a:pt x="18764" y="2528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9531349" y="776779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9544049" y="891079"/>
              <a:ext cx="50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9994899" y="523725"/>
              <a:ext cx="171451" cy="484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21600" y="4466"/>
                  </a:moveTo>
                  <a:cubicBezTo>
                    <a:pt x="18933" y="3151"/>
                    <a:pt x="16267" y="1836"/>
                    <a:pt x="13733" y="1038"/>
                  </a:cubicBezTo>
                  <a:cubicBezTo>
                    <a:pt x="11200" y="240"/>
                    <a:pt x="8800" y="-42"/>
                    <a:pt x="7200" y="5"/>
                  </a:cubicBezTo>
                  <a:cubicBezTo>
                    <a:pt x="5600" y="52"/>
                    <a:pt x="4800" y="428"/>
                    <a:pt x="3867" y="1836"/>
                  </a:cubicBezTo>
                  <a:cubicBezTo>
                    <a:pt x="2933" y="3245"/>
                    <a:pt x="1867" y="5687"/>
                    <a:pt x="1867" y="8222"/>
                  </a:cubicBezTo>
                  <a:cubicBezTo>
                    <a:pt x="1867" y="10758"/>
                    <a:pt x="2933" y="13388"/>
                    <a:pt x="3733" y="15407"/>
                  </a:cubicBezTo>
                  <a:cubicBezTo>
                    <a:pt x="4533" y="17426"/>
                    <a:pt x="5067" y="18835"/>
                    <a:pt x="5067" y="19774"/>
                  </a:cubicBezTo>
                  <a:cubicBezTo>
                    <a:pt x="5067" y="20713"/>
                    <a:pt x="4533" y="21182"/>
                    <a:pt x="3600" y="21370"/>
                  </a:cubicBezTo>
                  <a:cubicBezTo>
                    <a:pt x="2667" y="21558"/>
                    <a:pt x="1333" y="21464"/>
                    <a:pt x="0" y="213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9912349" y="732329"/>
              <a:ext cx="260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83" y="16457"/>
                    <a:pt x="4566" y="11314"/>
                    <a:pt x="8166" y="7714"/>
                  </a:cubicBezTo>
                  <a:cubicBezTo>
                    <a:pt x="11766" y="4114"/>
                    <a:pt x="16683" y="2057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10199817" y="592766"/>
              <a:ext cx="106233" cy="405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431" fill="norm" stroke="1" extrusionOk="0">
                  <a:moveTo>
                    <a:pt x="21256" y="1336"/>
                  </a:moveTo>
                  <a:cubicBezTo>
                    <a:pt x="21256" y="776"/>
                    <a:pt x="21256" y="217"/>
                    <a:pt x="20197" y="49"/>
                  </a:cubicBezTo>
                  <a:cubicBezTo>
                    <a:pt x="19138" y="-119"/>
                    <a:pt x="17021" y="105"/>
                    <a:pt x="14268" y="1392"/>
                  </a:cubicBezTo>
                  <a:cubicBezTo>
                    <a:pt x="11515" y="2679"/>
                    <a:pt x="8127" y="5029"/>
                    <a:pt x="5374" y="7883"/>
                  </a:cubicBezTo>
                  <a:cubicBezTo>
                    <a:pt x="2621" y="10737"/>
                    <a:pt x="503" y="14094"/>
                    <a:pt x="80" y="16333"/>
                  </a:cubicBezTo>
                  <a:cubicBezTo>
                    <a:pt x="-344" y="18571"/>
                    <a:pt x="927" y="19690"/>
                    <a:pt x="3680" y="20418"/>
                  </a:cubicBezTo>
                  <a:cubicBezTo>
                    <a:pt x="6432" y="21145"/>
                    <a:pt x="10668" y="21481"/>
                    <a:pt x="13844" y="21425"/>
                  </a:cubicBezTo>
                  <a:cubicBezTo>
                    <a:pt x="17021" y="21369"/>
                    <a:pt x="19138" y="20921"/>
                    <a:pt x="21256" y="2047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10326012" y="673959"/>
              <a:ext cx="214989" cy="329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422" fill="norm" stroke="1" extrusionOk="0">
                  <a:moveTo>
                    <a:pt x="12615" y="2556"/>
                  </a:moveTo>
                  <a:cubicBezTo>
                    <a:pt x="12615" y="1868"/>
                    <a:pt x="12615" y="1180"/>
                    <a:pt x="12085" y="699"/>
                  </a:cubicBezTo>
                  <a:cubicBezTo>
                    <a:pt x="11556" y="217"/>
                    <a:pt x="10497" y="-58"/>
                    <a:pt x="9438" y="11"/>
                  </a:cubicBezTo>
                  <a:cubicBezTo>
                    <a:pt x="8380" y="80"/>
                    <a:pt x="7321" y="492"/>
                    <a:pt x="6050" y="1799"/>
                  </a:cubicBezTo>
                  <a:cubicBezTo>
                    <a:pt x="4780" y="3106"/>
                    <a:pt x="3297" y="5308"/>
                    <a:pt x="2238" y="8059"/>
                  </a:cubicBezTo>
                  <a:cubicBezTo>
                    <a:pt x="1180" y="10811"/>
                    <a:pt x="544" y="14113"/>
                    <a:pt x="227" y="16176"/>
                  </a:cubicBezTo>
                  <a:cubicBezTo>
                    <a:pt x="-91" y="18240"/>
                    <a:pt x="-91" y="19066"/>
                    <a:pt x="333" y="19753"/>
                  </a:cubicBezTo>
                  <a:cubicBezTo>
                    <a:pt x="756" y="20441"/>
                    <a:pt x="1603" y="20992"/>
                    <a:pt x="2662" y="21267"/>
                  </a:cubicBezTo>
                  <a:cubicBezTo>
                    <a:pt x="3721" y="21542"/>
                    <a:pt x="4991" y="21542"/>
                    <a:pt x="7003" y="20510"/>
                  </a:cubicBezTo>
                  <a:cubicBezTo>
                    <a:pt x="9015" y="19478"/>
                    <a:pt x="11768" y="17415"/>
                    <a:pt x="13462" y="14732"/>
                  </a:cubicBezTo>
                  <a:cubicBezTo>
                    <a:pt x="15156" y="12049"/>
                    <a:pt x="15791" y="8747"/>
                    <a:pt x="15156" y="6477"/>
                  </a:cubicBezTo>
                  <a:cubicBezTo>
                    <a:pt x="14521" y="4207"/>
                    <a:pt x="12615" y="2969"/>
                    <a:pt x="10497" y="2350"/>
                  </a:cubicBezTo>
                  <a:cubicBezTo>
                    <a:pt x="8380" y="1731"/>
                    <a:pt x="6050" y="1731"/>
                    <a:pt x="4356" y="2074"/>
                  </a:cubicBezTo>
                  <a:cubicBezTo>
                    <a:pt x="2662" y="2418"/>
                    <a:pt x="1603" y="3106"/>
                    <a:pt x="968" y="3932"/>
                  </a:cubicBezTo>
                  <a:cubicBezTo>
                    <a:pt x="333" y="4757"/>
                    <a:pt x="121" y="5720"/>
                    <a:pt x="333" y="6477"/>
                  </a:cubicBezTo>
                  <a:cubicBezTo>
                    <a:pt x="544" y="7234"/>
                    <a:pt x="1180" y="7784"/>
                    <a:pt x="3297" y="8128"/>
                  </a:cubicBezTo>
                  <a:cubicBezTo>
                    <a:pt x="5415" y="8472"/>
                    <a:pt x="9015" y="8610"/>
                    <a:pt x="12297" y="8472"/>
                  </a:cubicBezTo>
                  <a:cubicBezTo>
                    <a:pt x="15580" y="8334"/>
                    <a:pt x="18544" y="7922"/>
                    <a:pt x="21509" y="75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10547349" y="609233"/>
              <a:ext cx="108514" cy="387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373" fill="norm" stroke="1" extrusionOk="0">
                  <a:moveTo>
                    <a:pt x="3668" y="835"/>
                  </a:moveTo>
                  <a:cubicBezTo>
                    <a:pt x="4891" y="368"/>
                    <a:pt x="6113" y="-99"/>
                    <a:pt x="7540" y="18"/>
                  </a:cubicBezTo>
                  <a:cubicBezTo>
                    <a:pt x="8966" y="135"/>
                    <a:pt x="10596" y="835"/>
                    <a:pt x="13245" y="2878"/>
                  </a:cubicBezTo>
                  <a:cubicBezTo>
                    <a:pt x="15894" y="4922"/>
                    <a:pt x="19562" y="8307"/>
                    <a:pt x="20581" y="11343"/>
                  </a:cubicBezTo>
                  <a:cubicBezTo>
                    <a:pt x="21600" y="14379"/>
                    <a:pt x="19970" y="17064"/>
                    <a:pt x="17932" y="18757"/>
                  </a:cubicBezTo>
                  <a:cubicBezTo>
                    <a:pt x="15894" y="20450"/>
                    <a:pt x="13449" y="21151"/>
                    <a:pt x="10392" y="21326"/>
                  </a:cubicBezTo>
                  <a:cubicBezTo>
                    <a:pt x="7336" y="21501"/>
                    <a:pt x="3668" y="21151"/>
                    <a:pt x="0" y="208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10883349" y="630729"/>
              <a:ext cx="279952" cy="286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533" fill="norm" stroke="1" extrusionOk="0">
                  <a:moveTo>
                    <a:pt x="15633" y="0"/>
                  </a:moveTo>
                  <a:cubicBezTo>
                    <a:pt x="14984" y="4129"/>
                    <a:pt x="14334" y="8259"/>
                    <a:pt x="13116" y="11515"/>
                  </a:cubicBezTo>
                  <a:cubicBezTo>
                    <a:pt x="11898" y="14771"/>
                    <a:pt x="10112" y="17153"/>
                    <a:pt x="8731" y="18582"/>
                  </a:cubicBezTo>
                  <a:cubicBezTo>
                    <a:pt x="7351" y="20012"/>
                    <a:pt x="6376" y="20488"/>
                    <a:pt x="5402" y="20885"/>
                  </a:cubicBezTo>
                  <a:cubicBezTo>
                    <a:pt x="4427" y="21282"/>
                    <a:pt x="3453" y="21600"/>
                    <a:pt x="2641" y="21521"/>
                  </a:cubicBezTo>
                  <a:cubicBezTo>
                    <a:pt x="1829" y="21441"/>
                    <a:pt x="1179" y="20965"/>
                    <a:pt x="692" y="19694"/>
                  </a:cubicBezTo>
                  <a:cubicBezTo>
                    <a:pt x="205" y="18424"/>
                    <a:pt x="-120" y="16359"/>
                    <a:pt x="42" y="15009"/>
                  </a:cubicBezTo>
                  <a:cubicBezTo>
                    <a:pt x="205" y="13659"/>
                    <a:pt x="854" y="13024"/>
                    <a:pt x="2154" y="12706"/>
                  </a:cubicBezTo>
                  <a:cubicBezTo>
                    <a:pt x="3453" y="12388"/>
                    <a:pt x="5402" y="12388"/>
                    <a:pt x="8000" y="13579"/>
                  </a:cubicBezTo>
                  <a:cubicBezTo>
                    <a:pt x="10599" y="14771"/>
                    <a:pt x="13847" y="17153"/>
                    <a:pt x="16202" y="18582"/>
                  </a:cubicBezTo>
                  <a:cubicBezTo>
                    <a:pt x="18557" y="20012"/>
                    <a:pt x="20018" y="20488"/>
                    <a:pt x="21480" y="2096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11531599" y="478329"/>
              <a:ext cx="381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965"/>
                    <a:pt x="14400" y="5929"/>
                    <a:pt x="10800" y="9529"/>
                  </a:cubicBezTo>
                  <a:cubicBezTo>
                    <a:pt x="7200" y="13129"/>
                    <a:pt x="3600" y="1736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11290299" y="1022264"/>
              <a:ext cx="590551" cy="33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58" fill="norm" stroke="1" extrusionOk="0">
                  <a:moveTo>
                    <a:pt x="0" y="8923"/>
                  </a:moveTo>
                  <a:cubicBezTo>
                    <a:pt x="2865" y="6382"/>
                    <a:pt x="5729" y="3840"/>
                    <a:pt x="8594" y="1934"/>
                  </a:cubicBezTo>
                  <a:cubicBezTo>
                    <a:pt x="11458" y="29"/>
                    <a:pt x="14323" y="-1242"/>
                    <a:pt x="16490" y="1934"/>
                  </a:cubicBezTo>
                  <a:cubicBezTo>
                    <a:pt x="18658" y="5111"/>
                    <a:pt x="20129" y="12734"/>
                    <a:pt x="21600" y="203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11385963" y="1224701"/>
              <a:ext cx="405988" cy="334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58" fill="norm" stroke="1" extrusionOk="0">
                  <a:moveTo>
                    <a:pt x="9715" y="3856"/>
                  </a:moveTo>
                  <a:cubicBezTo>
                    <a:pt x="9379" y="3176"/>
                    <a:pt x="9043" y="2497"/>
                    <a:pt x="8316" y="2225"/>
                  </a:cubicBezTo>
                  <a:cubicBezTo>
                    <a:pt x="7588" y="1954"/>
                    <a:pt x="6469" y="2090"/>
                    <a:pt x="5294" y="3041"/>
                  </a:cubicBezTo>
                  <a:cubicBezTo>
                    <a:pt x="4119" y="3991"/>
                    <a:pt x="2888" y="5758"/>
                    <a:pt x="1936" y="7999"/>
                  </a:cubicBezTo>
                  <a:cubicBezTo>
                    <a:pt x="985" y="10241"/>
                    <a:pt x="314" y="12958"/>
                    <a:pt x="90" y="15131"/>
                  </a:cubicBezTo>
                  <a:cubicBezTo>
                    <a:pt x="-134" y="17305"/>
                    <a:pt x="90" y="18935"/>
                    <a:pt x="426" y="19954"/>
                  </a:cubicBezTo>
                  <a:cubicBezTo>
                    <a:pt x="761" y="20973"/>
                    <a:pt x="1209" y="21380"/>
                    <a:pt x="2048" y="21448"/>
                  </a:cubicBezTo>
                  <a:cubicBezTo>
                    <a:pt x="2888" y="21516"/>
                    <a:pt x="4119" y="21244"/>
                    <a:pt x="5574" y="20158"/>
                  </a:cubicBezTo>
                  <a:cubicBezTo>
                    <a:pt x="7029" y="19071"/>
                    <a:pt x="8707" y="17169"/>
                    <a:pt x="9939" y="14724"/>
                  </a:cubicBezTo>
                  <a:cubicBezTo>
                    <a:pt x="11170" y="12278"/>
                    <a:pt x="11953" y="9290"/>
                    <a:pt x="12177" y="6912"/>
                  </a:cubicBezTo>
                  <a:cubicBezTo>
                    <a:pt x="12401" y="4535"/>
                    <a:pt x="12065" y="2769"/>
                    <a:pt x="11282" y="1682"/>
                  </a:cubicBezTo>
                  <a:cubicBezTo>
                    <a:pt x="10498" y="595"/>
                    <a:pt x="9267" y="188"/>
                    <a:pt x="7812" y="52"/>
                  </a:cubicBezTo>
                  <a:cubicBezTo>
                    <a:pt x="6357" y="-84"/>
                    <a:pt x="4678" y="52"/>
                    <a:pt x="3503" y="391"/>
                  </a:cubicBezTo>
                  <a:cubicBezTo>
                    <a:pt x="2328" y="731"/>
                    <a:pt x="1657" y="1274"/>
                    <a:pt x="1153" y="1818"/>
                  </a:cubicBezTo>
                  <a:cubicBezTo>
                    <a:pt x="649" y="2361"/>
                    <a:pt x="314" y="2905"/>
                    <a:pt x="202" y="3516"/>
                  </a:cubicBezTo>
                  <a:cubicBezTo>
                    <a:pt x="90" y="4127"/>
                    <a:pt x="202" y="4807"/>
                    <a:pt x="593" y="5282"/>
                  </a:cubicBezTo>
                  <a:cubicBezTo>
                    <a:pt x="985" y="5758"/>
                    <a:pt x="1657" y="6029"/>
                    <a:pt x="4063" y="6097"/>
                  </a:cubicBezTo>
                  <a:cubicBezTo>
                    <a:pt x="6469" y="6165"/>
                    <a:pt x="10610" y="6029"/>
                    <a:pt x="13800" y="5825"/>
                  </a:cubicBezTo>
                  <a:cubicBezTo>
                    <a:pt x="16989" y="5622"/>
                    <a:pt x="19228" y="5350"/>
                    <a:pt x="21466" y="507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2228850" y="1243751"/>
              <a:ext cx="1949451" cy="180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0" y="21445"/>
                  </a:moveTo>
                  <a:cubicBezTo>
                    <a:pt x="797" y="20189"/>
                    <a:pt x="1595" y="18933"/>
                    <a:pt x="2439" y="17552"/>
                  </a:cubicBezTo>
                  <a:cubicBezTo>
                    <a:pt x="3283" y="16171"/>
                    <a:pt x="4175" y="14664"/>
                    <a:pt x="5007" y="13533"/>
                  </a:cubicBezTo>
                  <a:cubicBezTo>
                    <a:pt x="5840" y="12403"/>
                    <a:pt x="6614" y="11650"/>
                    <a:pt x="7411" y="10896"/>
                  </a:cubicBezTo>
                  <a:cubicBezTo>
                    <a:pt x="8208" y="10143"/>
                    <a:pt x="9029" y="9389"/>
                    <a:pt x="9874" y="8636"/>
                  </a:cubicBezTo>
                  <a:cubicBezTo>
                    <a:pt x="10718" y="7882"/>
                    <a:pt x="11586" y="7129"/>
                    <a:pt x="12500" y="6250"/>
                  </a:cubicBezTo>
                  <a:cubicBezTo>
                    <a:pt x="13415" y="5371"/>
                    <a:pt x="14377" y="4366"/>
                    <a:pt x="15244" y="3361"/>
                  </a:cubicBezTo>
                  <a:cubicBezTo>
                    <a:pt x="16112" y="2357"/>
                    <a:pt x="16886" y="1352"/>
                    <a:pt x="17707" y="724"/>
                  </a:cubicBezTo>
                  <a:cubicBezTo>
                    <a:pt x="18528" y="96"/>
                    <a:pt x="19395" y="-155"/>
                    <a:pt x="20052" y="96"/>
                  </a:cubicBezTo>
                  <a:cubicBezTo>
                    <a:pt x="20709" y="347"/>
                    <a:pt x="21154" y="1101"/>
                    <a:pt x="21600" y="18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2101850" y="1310179"/>
              <a:ext cx="2228851" cy="202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20250"/>
                  </a:moveTo>
                  <a:cubicBezTo>
                    <a:pt x="267" y="20925"/>
                    <a:pt x="533" y="21600"/>
                    <a:pt x="1026" y="21488"/>
                  </a:cubicBezTo>
                  <a:cubicBezTo>
                    <a:pt x="1518" y="21375"/>
                    <a:pt x="2236" y="20475"/>
                    <a:pt x="2954" y="19687"/>
                  </a:cubicBezTo>
                  <a:cubicBezTo>
                    <a:pt x="3672" y="18900"/>
                    <a:pt x="4390" y="18225"/>
                    <a:pt x="5179" y="17438"/>
                  </a:cubicBezTo>
                  <a:cubicBezTo>
                    <a:pt x="5969" y="16650"/>
                    <a:pt x="6831" y="15750"/>
                    <a:pt x="7621" y="15075"/>
                  </a:cubicBezTo>
                  <a:cubicBezTo>
                    <a:pt x="8410" y="14400"/>
                    <a:pt x="9128" y="13950"/>
                    <a:pt x="9877" y="13500"/>
                  </a:cubicBezTo>
                  <a:cubicBezTo>
                    <a:pt x="10626" y="13050"/>
                    <a:pt x="11405" y="12600"/>
                    <a:pt x="12164" y="12038"/>
                  </a:cubicBezTo>
                  <a:cubicBezTo>
                    <a:pt x="12923" y="11475"/>
                    <a:pt x="13662" y="10800"/>
                    <a:pt x="14441" y="9900"/>
                  </a:cubicBezTo>
                  <a:cubicBezTo>
                    <a:pt x="15221" y="9000"/>
                    <a:pt x="16041" y="7875"/>
                    <a:pt x="16831" y="6750"/>
                  </a:cubicBezTo>
                  <a:cubicBezTo>
                    <a:pt x="17621" y="5625"/>
                    <a:pt x="18379" y="4500"/>
                    <a:pt x="19169" y="3375"/>
                  </a:cubicBezTo>
                  <a:cubicBezTo>
                    <a:pt x="19959" y="2250"/>
                    <a:pt x="20779" y="1125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3022600" y="1881679"/>
              <a:ext cx="2222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484"/>
                    <a:pt x="8640" y="6968"/>
                    <a:pt x="12240" y="10568"/>
                  </a:cubicBezTo>
                  <a:cubicBezTo>
                    <a:pt x="15840" y="14168"/>
                    <a:pt x="18720" y="17884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3105150" y="1786957"/>
              <a:ext cx="110628" cy="329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28" fill="norm" stroke="1" extrusionOk="0">
                  <a:moveTo>
                    <a:pt x="20785" y="2442"/>
                  </a:moveTo>
                  <a:cubicBezTo>
                    <a:pt x="21192" y="1341"/>
                    <a:pt x="21600" y="241"/>
                    <a:pt x="20989" y="34"/>
                  </a:cubicBezTo>
                  <a:cubicBezTo>
                    <a:pt x="20377" y="-172"/>
                    <a:pt x="18747" y="516"/>
                    <a:pt x="15894" y="2992"/>
                  </a:cubicBezTo>
                  <a:cubicBezTo>
                    <a:pt x="13042" y="5469"/>
                    <a:pt x="8966" y="9734"/>
                    <a:pt x="6113" y="13104"/>
                  </a:cubicBezTo>
                  <a:cubicBezTo>
                    <a:pt x="3260" y="16475"/>
                    <a:pt x="1630" y="18952"/>
                    <a:pt x="0" y="2142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3270250" y="2034079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3390900" y="2091229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3606799" y="2072179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3816349" y="1824529"/>
              <a:ext cx="1905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60" y="3600"/>
                    <a:pt x="6720" y="7200"/>
                    <a:pt x="10320" y="10800"/>
                  </a:cubicBezTo>
                  <a:cubicBezTo>
                    <a:pt x="13920" y="14400"/>
                    <a:pt x="17760" y="180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3854449" y="1799129"/>
              <a:ext cx="1460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35" y="0"/>
                    <a:pt x="18470" y="0"/>
                    <a:pt x="16748" y="993"/>
                  </a:cubicBezTo>
                  <a:cubicBezTo>
                    <a:pt x="15026" y="1986"/>
                    <a:pt x="13148" y="3972"/>
                    <a:pt x="10643" y="6703"/>
                  </a:cubicBezTo>
                  <a:cubicBezTo>
                    <a:pt x="8139" y="9434"/>
                    <a:pt x="5009" y="12910"/>
                    <a:pt x="3130" y="15517"/>
                  </a:cubicBezTo>
                  <a:cubicBezTo>
                    <a:pt x="1252" y="18124"/>
                    <a:pt x="626" y="1986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4019975" y="2059479"/>
              <a:ext cx="101176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1260" y="0"/>
                  </a:moveTo>
                  <a:cubicBezTo>
                    <a:pt x="1260" y="4235"/>
                    <a:pt x="1260" y="8471"/>
                    <a:pt x="1035" y="12071"/>
                  </a:cubicBezTo>
                  <a:cubicBezTo>
                    <a:pt x="810" y="15671"/>
                    <a:pt x="360" y="18635"/>
                    <a:pt x="135" y="19059"/>
                  </a:cubicBezTo>
                  <a:cubicBezTo>
                    <a:pt x="-90" y="19482"/>
                    <a:pt x="-90" y="17365"/>
                    <a:pt x="585" y="15035"/>
                  </a:cubicBezTo>
                  <a:cubicBezTo>
                    <a:pt x="1260" y="12706"/>
                    <a:pt x="2610" y="10165"/>
                    <a:pt x="3960" y="7835"/>
                  </a:cubicBezTo>
                  <a:cubicBezTo>
                    <a:pt x="5310" y="5506"/>
                    <a:pt x="6660" y="3388"/>
                    <a:pt x="8235" y="3176"/>
                  </a:cubicBezTo>
                  <a:cubicBezTo>
                    <a:pt x="9810" y="2965"/>
                    <a:pt x="11610" y="4659"/>
                    <a:pt x="13860" y="8047"/>
                  </a:cubicBezTo>
                  <a:cubicBezTo>
                    <a:pt x="16110" y="11435"/>
                    <a:pt x="18810" y="16518"/>
                    <a:pt x="2151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4432299" y="1818179"/>
              <a:ext cx="175685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83" y="1800"/>
                    <a:pt x="6766" y="3600"/>
                    <a:pt x="10019" y="5490"/>
                  </a:cubicBezTo>
                  <a:cubicBezTo>
                    <a:pt x="13272" y="7380"/>
                    <a:pt x="16395" y="9360"/>
                    <a:pt x="18477" y="10620"/>
                  </a:cubicBezTo>
                  <a:cubicBezTo>
                    <a:pt x="20559" y="11880"/>
                    <a:pt x="21600" y="12420"/>
                    <a:pt x="21600" y="13050"/>
                  </a:cubicBezTo>
                  <a:cubicBezTo>
                    <a:pt x="21600" y="13680"/>
                    <a:pt x="20559" y="14400"/>
                    <a:pt x="18477" y="15840"/>
                  </a:cubicBezTo>
                  <a:cubicBezTo>
                    <a:pt x="16395" y="17280"/>
                    <a:pt x="13272" y="19440"/>
                    <a:pt x="1014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4708284" y="1868979"/>
              <a:ext cx="137860" cy="227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0767" fill="norm" stroke="1" extrusionOk="0">
                  <a:moveTo>
                    <a:pt x="17929" y="1736"/>
                  </a:moveTo>
                  <a:cubicBezTo>
                    <a:pt x="16640" y="1157"/>
                    <a:pt x="15350" y="579"/>
                    <a:pt x="13738" y="579"/>
                  </a:cubicBezTo>
                  <a:cubicBezTo>
                    <a:pt x="12126" y="579"/>
                    <a:pt x="10192" y="1157"/>
                    <a:pt x="7774" y="3954"/>
                  </a:cubicBezTo>
                  <a:cubicBezTo>
                    <a:pt x="5356" y="6750"/>
                    <a:pt x="2454" y="11764"/>
                    <a:pt x="1004" y="14754"/>
                  </a:cubicBezTo>
                  <a:cubicBezTo>
                    <a:pt x="-447" y="17743"/>
                    <a:pt x="-447" y="18707"/>
                    <a:pt x="1810" y="19671"/>
                  </a:cubicBezTo>
                  <a:cubicBezTo>
                    <a:pt x="4066" y="20636"/>
                    <a:pt x="8580" y="21600"/>
                    <a:pt x="12771" y="19575"/>
                  </a:cubicBezTo>
                  <a:cubicBezTo>
                    <a:pt x="16962" y="17550"/>
                    <a:pt x="20831" y="12536"/>
                    <a:pt x="20992" y="8871"/>
                  </a:cubicBezTo>
                  <a:cubicBezTo>
                    <a:pt x="21153" y="5207"/>
                    <a:pt x="17607" y="2893"/>
                    <a:pt x="15028" y="1639"/>
                  </a:cubicBezTo>
                  <a:cubicBezTo>
                    <a:pt x="12449" y="386"/>
                    <a:pt x="10837" y="193"/>
                    <a:pt x="922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6248399" y="1065422"/>
              <a:ext cx="209551" cy="22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9" fill="norm" stroke="1" extrusionOk="0">
                  <a:moveTo>
                    <a:pt x="0" y="3206"/>
                  </a:moveTo>
                  <a:cubicBezTo>
                    <a:pt x="7418" y="1243"/>
                    <a:pt x="14836" y="-721"/>
                    <a:pt x="15600" y="261"/>
                  </a:cubicBezTo>
                  <a:cubicBezTo>
                    <a:pt x="16364" y="1243"/>
                    <a:pt x="10473" y="5170"/>
                    <a:pt x="6982" y="8115"/>
                  </a:cubicBezTo>
                  <a:cubicBezTo>
                    <a:pt x="3491" y="11061"/>
                    <a:pt x="2400" y="13024"/>
                    <a:pt x="2509" y="14988"/>
                  </a:cubicBezTo>
                  <a:cubicBezTo>
                    <a:pt x="2618" y="16952"/>
                    <a:pt x="3927" y="18915"/>
                    <a:pt x="7309" y="19897"/>
                  </a:cubicBezTo>
                  <a:cubicBezTo>
                    <a:pt x="10691" y="20879"/>
                    <a:pt x="16145" y="20879"/>
                    <a:pt x="21600" y="208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6318249" y="1075229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3148378" y="2568424"/>
              <a:ext cx="280622" cy="364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0657" fill="norm" stroke="1" extrusionOk="0">
                  <a:moveTo>
                    <a:pt x="581" y="7506"/>
                  </a:moveTo>
                  <a:cubicBezTo>
                    <a:pt x="743" y="11706"/>
                    <a:pt x="905" y="15906"/>
                    <a:pt x="987" y="18366"/>
                  </a:cubicBezTo>
                  <a:cubicBezTo>
                    <a:pt x="1068" y="20826"/>
                    <a:pt x="1068" y="21546"/>
                    <a:pt x="824" y="19326"/>
                  </a:cubicBezTo>
                  <a:cubicBezTo>
                    <a:pt x="581" y="17106"/>
                    <a:pt x="93" y="11946"/>
                    <a:pt x="12" y="8406"/>
                  </a:cubicBezTo>
                  <a:cubicBezTo>
                    <a:pt x="-69" y="4866"/>
                    <a:pt x="256" y="2946"/>
                    <a:pt x="662" y="1746"/>
                  </a:cubicBezTo>
                  <a:cubicBezTo>
                    <a:pt x="1068" y="546"/>
                    <a:pt x="1555" y="66"/>
                    <a:pt x="2123" y="6"/>
                  </a:cubicBezTo>
                  <a:cubicBezTo>
                    <a:pt x="2692" y="-54"/>
                    <a:pt x="3342" y="306"/>
                    <a:pt x="4154" y="1206"/>
                  </a:cubicBezTo>
                  <a:cubicBezTo>
                    <a:pt x="4966" y="2106"/>
                    <a:pt x="5940" y="3546"/>
                    <a:pt x="6833" y="4386"/>
                  </a:cubicBezTo>
                  <a:cubicBezTo>
                    <a:pt x="7726" y="5226"/>
                    <a:pt x="8539" y="5466"/>
                    <a:pt x="9269" y="5406"/>
                  </a:cubicBezTo>
                  <a:cubicBezTo>
                    <a:pt x="10000" y="5346"/>
                    <a:pt x="10650" y="4986"/>
                    <a:pt x="11218" y="4506"/>
                  </a:cubicBezTo>
                  <a:cubicBezTo>
                    <a:pt x="11787" y="4026"/>
                    <a:pt x="12274" y="3426"/>
                    <a:pt x="12923" y="2766"/>
                  </a:cubicBezTo>
                  <a:cubicBezTo>
                    <a:pt x="13573" y="2106"/>
                    <a:pt x="14385" y="1386"/>
                    <a:pt x="15035" y="1266"/>
                  </a:cubicBezTo>
                  <a:cubicBezTo>
                    <a:pt x="15684" y="1146"/>
                    <a:pt x="16172" y="1626"/>
                    <a:pt x="16659" y="3486"/>
                  </a:cubicBezTo>
                  <a:cubicBezTo>
                    <a:pt x="17146" y="5346"/>
                    <a:pt x="17633" y="8586"/>
                    <a:pt x="17958" y="10866"/>
                  </a:cubicBezTo>
                  <a:cubicBezTo>
                    <a:pt x="18283" y="13146"/>
                    <a:pt x="18445" y="14466"/>
                    <a:pt x="18689" y="15606"/>
                  </a:cubicBezTo>
                  <a:cubicBezTo>
                    <a:pt x="18933" y="16746"/>
                    <a:pt x="19257" y="17706"/>
                    <a:pt x="19745" y="17646"/>
                  </a:cubicBezTo>
                  <a:cubicBezTo>
                    <a:pt x="20232" y="17586"/>
                    <a:pt x="20881" y="16506"/>
                    <a:pt x="21531" y="154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3619499" y="2726229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00" y="0"/>
                    <a:pt x="10400" y="0"/>
                    <a:pt x="14000" y="3600"/>
                  </a:cubicBezTo>
                  <a:cubicBezTo>
                    <a:pt x="17600" y="7200"/>
                    <a:pt x="196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3624718" y="2840529"/>
              <a:ext cx="140833" cy="24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0700" fill="norm" stroke="1" extrusionOk="0">
                  <a:moveTo>
                    <a:pt x="3074" y="0"/>
                  </a:moveTo>
                  <a:cubicBezTo>
                    <a:pt x="1462" y="7200"/>
                    <a:pt x="-150" y="14400"/>
                    <a:pt x="11" y="18000"/>
                  </a:cubicBezTo>
                  <a:cubicBezTo>
                    <a:pt x="172" y="21600"/>
                    <a:pt x="2107" y="21600"/>
                    <a:pt x="5975" y="18000"/>
                  </a:cubicBezTo>
                  <a:cubicBezTo>
                    <a:pt x="9844" y="14400"/>
                    <a:pt x="15647" y="7200"/>
                    <a:pt x="2145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3899263" y="2679261"/>
              <a:ext cx="190137" cy="161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133" fill="norm" stroke="1" extrusionOk="0">
                  <a:moveTo>
                    <a:pt x="679" y="5313"/>
                  </a:moveTo>
                  <a:cubicBezTo>
                    <a:pt x="439" y="9744"/>
                    <a:pt x="199" y="14175"/>
                    <a:pt x="79" y="17083"/>
                  </a:cubicBezTo>
                  <a:cubicBezTo>
                    <a:pt x="-41" y="19990"/>
                    <a:pt x="-41" y="21375"/>
                    <a:pt x="199" y="21098"/>
                  </a:cubicBezTo>
                  <a:cubicBezTo>
                    <a:pt x="439" y="20821"/>
                    <a:pt x="919" y="18883"/>
                    <a:pt x="1399" y="15421"/>
                  </a:cubicBezTo>
                  <a:cubicBezTo>
                    <a:pt x="1879" y="11960"/>
                    <a:pt x="2359" y="6975"/>
                    <a:pt x="3079" y="4067"/>
                  </a:cubicBezTo>
                  <a:cubicBezTo>
                    <a:pt x="3799" y="1160"/>
                    <a:pt x="4759" y="329"/>
                    <a:pt x="5479" y="606"/>
                  </a:cubicBezTo>
                  <a:cubicBezTo>
                    <a:pt x="6199" y="883"/>
                    <a:pt x="6679" y="2267"/>
                    <a:pt x="7279" y="3790"/>
                  </a:cubicBezTo>
                  <a:cubicBezTo>
                    <a:pt x="7879" y="5313"/>
                    <a:pt x="8599" y="6975"/>
                    <a:pt x="9199" y="7113"/>
                  </a:cubicBezTo>
                  <a:cubicBezTo>
                    <a:pt x="9799" y="7252"/>
                    <a:pt x="10279" y="5867"/>
                    <a:pt x="10759" y="4483"/>
                  </a:cubicBezTo>
                  <a:cubicBezTo>
                    <a:pt x="11239" y="3098"/>
                    <a:pt x="11719" y="1713"/>
                    <a:pt x="12559" y="883"/>
                  </a:cubicBezTo>
                  <a:cubicBezTo>
                    <a:pt x="13399" y="52"/>
                    <a:pt x="14599" y="-225"/>
                    <a:pt x="15559" y="190"/>
                  </a:cubicBezTo>
                  <a:cubicBezTo>
                    <a:pt x="16519" y="606"/>
                    <a:pt x="17239" y="1713"/>
                    <a:pt x="18199" y="3929"/>
                  </a:cubicBezTo>
                  <a:cubicBezTo>
                    <a:pt x="19159" y="6144"/>
                    <a:pt x="20359" y="9467"/>
                    <a:pt x="21559" y="127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4100880" y="2668000"/>
              <a:ext cx="147271" cy="117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0696" fill="norm" stroke="1" extrusionOk="0">
                  <a:moveTo>
                    <a:pt x="13138" y="12479"/>
                  </a:moveTo>
                  <a:cubicBezTo>
                    <a:pt x="13446" y="10617"/>
                    <a:pt x="13755" y="8755"/>
                    <a:pt x="13292" y="6335"/>
                  </a:cubicBezTo>
                  <a:cubicBezTo>
                    <a:pt x="12829" y="3914"/>
                    <a:pt x="11595" y="935"/>
                    <a:pt x="9589" y="190"/>
                  </a:cubicBezTo>
                  <a:cubicBezTo>
                    <a:pt x="7583" y="-555"/>
                    <a:pt x="4806" y="935"/>
                    <a:pt x="2955" y="3914"/>
                  </a:cubicBezTo>
                  <a:cubicBezTo>
                    <a:pt x="1103" y="6893"/>
                    <a:pt x="178" y="11362"/>
                    <a:pt x="23" y="14528"/>
                  </a:cubicBezTo>
                  <a:cubicBezTo>
                    <a:pt x="-131" y="17693"/>
                    <a:pt x="486" y="19555"/>
                    <a:pt x="1566" y="20300"/>
                  </a:cubicBezTo>
                  <a:cubicBezTo>
                    <a:pt x="2646" y="21045"/>
                    <a:pt x="4189" y="20673"/>
                    <a:pt x="5423" y="19742"/>
                  </a:cubicBezTo>
                  <a:cubicBezTo>
                    <a:pt x="6658" y="18811"/>
                    <a:pt x="7583" y="17321"/>
                    <a:pt x="8663" y="15086"/>
                  </a:cubicBezTo>
                  <a:cubicBezTo>
                    <a:pt x="9743" y="12852"/>
                    <a:pt x="10978" y="9873"/>
                    <a:pt x="12212" y="9686"/>
                  </a:cubicBezTo>
                  <a:cubicBezTo>
                    <a:pt x="13446" y="9500"/>
                    <a:pt x="14680" y="12107"/>
                    <a:pt x="16223" y="13597"/>
                  </a:cubicBezTo>
                  <a:cubicBezTo>
                    <a:pt x="17766" y="15086"/>
                    <a:pt x="19618" y="15459"/>
                    <a:pt x="21469" y="158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4248149" y="2669079"/>
              <a:ext cx="1143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5400"/>
                    <a:pt x="12000" y="10800"/>
                    <a:pt x="15600" y="14400"/>
                  </a:cubicBezTo>
                  <a:cubicBezTo>
                    <a:pt x="19200" y="18000"/>
                    <a:pt x="20400" y="19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4260849" y="2650978"/>
              <a:ext cx="127001" cy="189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21600" y="2052"/>
                  </a:moveTo>
                  <a:cubicBezTo>
                    <a:pt x="19800" y="1092"/>
                    <a:pt x="18000" y="132"/>
                    <a:pt x="16380" y="12"/>
                  </a:cubicBezTo>
                  <a:cubicBezTo>
                    <a:pt x="14760" y="-108"/>
                    <a:pt x="13320" y="612"/>
                    <a:pt x="10800" y="3732"/>
                  </a:cubicBezTo>
                  <a:cubicBezTo>
                    <a:pt x="8280" y="6852"/>
                    <a:pt x="4680" y="12372"/>
                    <a:pt x="2700" y="15732"/>
                  </a:cubicBezTo>
                  <a:cubicBezTo>
                    <a:pt x="720" y="19092"/>
                    <a:pt x="360" y="20292"/>
                    <a:pt x="0" y="2149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4618566" y="2456264"/>
              <a:ext cx="118535" cy="459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18129" y="2234"/>
                  </a:moveTo>
                  <a:cubicBezTo>
                    <a:pt x="17357" y="1738"/>
                    <a:pt x="16586" y="1243"/>
                    <a:pt x="14079" y="797"/>
                  </a:cubicBezTo>
                  <a:cubicBezTo>
                    <a:pt x="11571" y="351"/>
                    <a:pt x="7329" y="-45"/>
                    <a:pt x="4629" y="5"/>
                  </a:cubicBezTo>
                  <a:cubicBezTo>
                    <a:pt x="1929" y="54"/>
                    <a:pt x="771" y="549"/>
                    <a:pt x="1543" y="1590"/>
                  </a:cubicBezTo>
                  <a:cubicBezTo>
                    <a:pt x="2314" y="2630"/>
                    <a:pt x="5014" y="4216"/>
                    <a:pt x="7907" y="5405"/>
                  </a:cubicBezTo>
                  <a:cubicBezTo>
                    <a:pt x="10800" y="6594"/>
                    <a:pt x="13886" y="7386"/>
                    <a:pt x="15236" y="8327"/>
                  </a:cubicBezTo>
                  <a:cubicBezTo>
                    <a:pt x="16586" y="9269"/>
                    <a:pt x="16200" y="10359"/>
                    <a:pt x="15043" y="10953"/>
                  </a:cubicBezTo>
                  <a:cubicBezTo>
                    <a:pt x="13886" y="11548"/>
                    <a:pt x="11957" y="11647"/>
                    <a:pt x="9643" y="11746"/>
                  </a:cubicBezTo>
                  <a:cubicBezTo>
                    <a:pt x="7329" y="11845"/>
                    <a:pt x="4629" y="11944"/>
                    <a:pt x="3664" y="12241"/>
                  </a:cubicBezTo>
                  <a:cubicBezTo>
                    <a:pt x="2700" y="12538"/>
                    <a:pt x="3471" y="13034"/>
                    <a:pt x="3279" y="14074"/>
                  </a:cubicBezTo>
                  <a:cubicBezTo>
                    <a:pt x="3086" y="15115"/>
                    <a:pt x="1929" y="16700"/>
                    <a:pt x="1157" y="17790"/>
                  </a:cubicBezTo>
                  <a:cubicBezTo>
                    <a:pt x="386" y="18880"/>
                    <a:pt x="0" y="19474"/>
                    <a:pt x="0" y="20019"/>
                  </a:cubicBezTo>
                  <a:cubicBezTo>
                    <a:pt x="0" y="20564"/>
                    <a:pt x="386" y="21060"/>
                    <a:pt x="1929" y="21307"/>
                  </a:cubicBezTo>
                  <a:cubicBezTo>
                    <a:pt x="3471" y="21555"/>
                    <a:pt x="6171" y="21555"/>
                    <a:pt x="9643" y="21258"/>
                  </a:cubicBezTo>
                  <a:cubicBezTo>
                    <a:pt x="13114" y="20961"/>
                    <a:pt x="17357" y="20366"/>
                    <a:pt x="21600" y="197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4895849" y="2567479"/>
              <a:ext cx="1841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86" y="923"/>
                    <a:pt x="3972" y="1846"/>
                    <a:pt x="7076" y="4523"/>
                  </a:cubicBezTo>
                  <a:cubicBezTo>
                    <a:pt x="10179" y="7200"/>
                    <a:pt x="14400" y="11631"/>
                    <a:pt x="17007" y="14769"/>
                  </a:cubicBezTo>
                  <a:cubicBezTo>
                    <a:pt x="19614" y="17908"/>
                    <a:pt x="20607" y="19754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4959349" y="2542079"/>
              <a:ext cx="1460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35" y="0"/>
                    <a:pt x="18470" y="0"/>
                    <a:pt x="16748" y="720"/>
                  </a:cubicBezTo>
                  <a:cubicBezTo>
                    <a:pt x="15026" y="1440"/>
                    <a:pt x="13148" y="2880"/>
                    <a:pt x="10487" y="5472"/>
                  </a:cubicBezTo>
                  <a:cubicBezTo>
                    <a:pt x="7826" y="8064"/>
                    <a:pt x="4383" y="11808"/>
                    <a:pt x="2504" y="14688"/>
                  </a:cubicBezTo>
                  <a:cubicBezTo>
                    <a:pt x="626" y="17568"/>
                    <a:pt x="313" y="1958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5118099" y="2732579"/>
              <a:ext cx="254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5251449" y="2840529"/>
              <a:ext cx="825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5397499" y="2554779"/>
              <a:ext cx="1841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72" y="3673"/>
                    <a:pt x="7945" y="7347"/>
                    <a:pt x="11545" y="10947"/>
                  </a:cubicBezTo>
                  <a:cubicBezTo>
                    <a:pt x="15145" y="14547"/>
                    <a:pt x="18372" y="18073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5454649" y="2586529"/>
              <a:ext cx="1270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0"/>
                    <a:pt x="18000" y="0"/>
                    <a:pt x="16740" y="327"/>
                  </a:cubicBezTo>
                  <a:cubicBezTo>
                    <a:pt x="15480" y="655"/>
                    <a:pt x="14760" y="1309"/>
                    <a:pt x="12060" y="3535"/>
                  </a:cubicBezTo>
                  <a:cubicBezTo>
                    <a:pt x="9360" y="5760"/>
                    <a:pt x="4680" y="9556"/>
                    <a:pt x="2340" y="12829"/>
                  </a:cubicBezTo>
                  <a:cubicBezTo>
                    <a:pt x="0" y="16102"/>
                    <a:pt x="0" y="1885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5587999" y="2791435"/>
              <a:ext cx="82551" cy="127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002" fill="norm" stroke="1" extrusionOk="0">
                  <a:moveTo>
                    <a:pt x="0" y="3900"/>
                  </a:moveTo>
                  <a:cubicBezTo>
                    <a:pt x="1620" y="2158"/>
                    <a:pt x="3240" y="416"/>
                    <a:pt x="5130" y="67"/>
                  </a:cubicBezTo>
                  <a:cubicBezTo>
                    <a:pt x="7020" y="-281"/>
                    <a:pt x="9180" y="764"/>
                    <a:pt x="10260" y="2158"/>
                  </a:cubicBezTo>
                  <a:cubicBezTo>
                    <a:pt x="11340" y="3551"/>
                    <a:pt x="11340" y="5293"/>
                    <a:pt x="9720" y="7732"/>
                  </a:cubicBezTo>
                  <a:cubicBezTo>
                    <a:pt x="8100" y="10171"/>
                    <a:pt x="4860" y="13306"/>
                    <a:pt x="2700" y="15745"/>
                  </a:cubicBezTo>
                  <a:cubicBezTo>
                    <a:pt x="540" y="18184"/>
                    <a:pt x="-540" y="19925"/>
                    <a:pt x="270" y="20622"/>
                  </a:cubicBezTo>
                  <a:cubicBezTo>
                    <a:pt x="1080" y="21319"/>
                    <a:pt x="3780" y="20971"/>
                    <a:pt x="7560" y="20274"/>
                  </a:cubicBezTo>
                  <a:cubicBezTo>
                    <a:pt x="11340" y="19577"/>
                    <a:pt x="16200" y="18532"/>
                    <a:pt x="21060" y="1748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5737135" y="2878629"/>
              <a:ext cx="282666" cy="61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018" fill="norm" stroke="1" extrusionOk="0">
                  <a:moveTo>
                    <a:pt x="3633" y="2160"/>
                  </a:moveTo>
                  <a:cubicBezTo>
                    <a:pt x="2827" y="3600"/>
                    <a:pt x="2022" y="5040"/>
                    <a:pt x="1296" y="8280"/>
                  </a:cubicBezTo>
                  <a:cubicBezTo>
                    <a:pt x="571" y="11520"/>
                    <a:pt x="-74" y="16560"/>
                    <a:pt x="7" y="19080"/>
                  </a:cubicBezTo>
                  <a:cubicBezTo>
                    <a:pt x="87" y="21600"/>
                    <a:pt x="893" y="21600"/>
                    <a:pt x="3230" y="19440"/>
                  </a:cubicBezTo>
                  <a:cubicBezTo>
                    <a:pt x="5568" y="17280"/>
                    <a:pt x="9436" y="12960"/>
                    <a:pt x="12741" y="9360"/>
                  </a:cubicBezTo>
                  <a:cubicBezTo>
                    <a:pt x="16045" y="5760"/>
                    <a:pt x="18786" y="2880"/>
                    <a:pt x="2152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6178549" y="2904029"/>
              <a:ext cx="38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6451599" y="2586529"/>
              <a:ext cx="2222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91" y="2498"/>
                    <a:pt x="6583" y="4996"/>
                    <a:pt x="9874" y="8008"/>
                  </a:cubicBezTo>
                  <a:cubicBezTo>
                    <a:pt x="13166" y="11020"/>
                    <a:pt x="16457" y="14547"/>
                    <a:pt x="18411" y="16898"/>
                  </a:cubicBezTo>
                  <a:cubicBezTo>
                    <a:pt x="20366" y="19249"/>
                    <a:pt x="20983" y="20424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6554195" y="2567479"/>
              <a:ext cx="126005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600" fill="norm" stroke="1" extrusionOk="0">
                  <a:moveTo>
                    <a:pt x="21079" y="0"/>
                  </a:moveTo>
                  <a:cubicBezTo>
                    <a:pt x="19309" y="126"/>
                    <a:pt x="17538" y="253"/>
                    <a:pt x="15236" y="1579"/>
                  </a:cubicBezTo>
                  <a:cubicBezTo>
                    <a:pt x="12935" y="2905"/>
                    <a:pt x="10102" y="5432"/>
                    <a:pt x="7269" y="8211"/>
                  </a:cubicBezTo>
                  <a:cubicBezTo>
                    <a:pt x="4436" y="10989"/>
                    <a:pt x="1604" y="14021"/>
                    <a:pt x="541" y="16295"/>
                  </a:cubicBezTo>
                  <a:cubicBezTo>
                    <a:pt x="-521" y="18568"/>
                    <a:pt x="187" y="20084"/>
                    <a:pt x="89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6706025" y="2886114"/>
              <a:ext cx="94826" cy="75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0703" fill="norm" stroke="1" extrusionOk="0">
                  <a:moveTo>
                    <a:pt x="1344" y="1438"/>
                  </a:moveTo>
                  <a:cubicBezTo>
                    <a:pt x="1344" y="4357"/>
                    <a:pt x="1344" y="7276"/>
                    <a:pt x="1104" y="10195"/>
                  </a:cubicBezTo>
                  <a:cubicBezTo>
                    <a:pt x="864" y="13114"/>
                    <a:pt x="384" y="16033"/>
                    <a:pt x="144" y="16033"/>
                  </a:cubicBezTo>
                  <a:cubicBezTo>
                    <a:pt x="-96" y="16033"/>
                    <a:pt x="-96" y="13114"/>
                    <a:pt x="624" y="10195"/>
                  </a:cubicBezTo>
                  <a:cubicBezTo>
                    <a:pt x="1344" y="7276"/>
                    <a:pt x="2784" y="4357"/>
                    <a:pt x="4704" y="2314"/>
                  </a:cubicBezTo>
                  <a:cubicBezTo>
                    <a:pt x="6624" y="271"/>
                    <a:pt x="9024" y="-897"/>
                    <a:pt x="11424" y="854"/>
                  </a:cubicBezTo>
                  <a:cubicBezTo>
                    <a:pt x="13824" y="2606"/>
                    <a:pt x="16224" y="7276"/>
                    <a:pt x="17904" y="11071"/>
                  </a:cubicBezTo>
                  <a:cubicBezTo>
                    <a:pt x="19584" y="14865"/>
                    <a:pt x="20544" y="17784"/>
                    <a:pt x="21504" y="207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6877049" y="2512216"/>
              <a:ext cx="104866" cy="487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517" fill="norm" stroke="1" extrusionOk="0">
                  <a:moveTo>
                    <a:pt x="0" y="1320"/>
                  </a:moveTo>
                  <a:cubicBezTo>
                    <a:pt x="864" y="852"/>
                    <a:pt x="1728" y="385"/>
                    <a:pt x="3240" y="151"/>
                  </a:cubicBezTo>
                  <a:cubicBezTo>
                    <a:pt x="4752" y="-83"/>
                    <a:pt x="6912" y="-83"/>
                    <a:pt x="9504" y="431"/>
                  </a:cubicBezTo>
                  <a:cubicBezTo>
                    <a:pt x="12096" y="946"/>
                    <a:pt x="15120" y="1974"/>
                    <a:pt x="16416" y="3003"/>
                  </a:cubicBezTo>
                  <a:cubicBezTo>
                    <a:pt x="17712" y="4031"/>
                    <a:pt x="17280" y="5060"/>
                    <a:pt x="15768" y="5995"/>
                  </a:cubicBezTo>
                  <a:cubicBezTo>
                    <a:pt x="14256" y="6930"/>
                    <a:pt x="11664" y="7772"/>
                    <a:pt x="10152" y="8473"/>
                  </a:cubicBezTo>
                  <a:cubicBezTo>
                    <a:pt x="8640" y="9174"/>
                    <a:pt x="8208" y="9735"/>
                    <a:pt x="9504" y="10577"/>
                  </a:cubicBezTo>
                  <a:cubicBezTo>
                    <a:pt x="10800" y="11418"/>
                    <a:pt x="13824" y="12540"/>
                    <a:pt x="16416" y="13803"/>
                  </a:cubicBezTo>
                  <a:cubicBezTo>
                    <a:pt x="19008" y="15065"/>
                    <a:pt x="21168" y="16468"/>
                    <a:pt x="21384" y="17683"/>
                  </a:cubicBezTo>
                  <a:cubicBezTo>
                    <a:pt x="21600" y="18899"/>
                    <a:pt x="19872" y="19927"/>
                    <a:pt x="17928" y="20535"/>
                  </a:cubicBezTo>
                  <a:cubicBezTo>
                    <a:pt x="15984" y="21143"/>
                    <a:pt x="13824" y="21330"/>
                    <a:pt x="11664" y="215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7472222" y="2555142"/>
              <a:ext cx="222237" cy="272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405" fill="norm" stroke="1" extrusionOk="0">
                  <a:moveTo>
                    <a:pt x="18939" y="470"/>
                  </a:moveTo>
                  <a:cubicBezTo>
                    <a:pt x="19948" y="137"/>
                    <a:pt x="20957" y="-195"/>
                    <a:pt x="21159" y="137"/>
                  </a:cubicBezTo>
                  <a:cubicBezTo>
                    <a:pt x="21361" y="470"/>
                    <a:pt x="20755" y="1467"/>
                    <a:pt x="18131" y="3460"/>
                  </a:cubicBezTo>
                  <a:cubicBezTo>
                    <a:pt x="15507" y="5454"/>
                    <a:pt x="10864" y="8445"/>
                    <a:pt x="7735" y="10356"/>
                  </a:cubicBezTo>
                  <a:cubicBezTo>
                    <a:pt x="4606" y="12267"/>
                    <a:pt x="2991" y="13097"/>
                    <a:pt x="1780" y="14177"/>
                  </a:cubicBezTo>
                  <a:cubicBezTo>
                    <a:pt x="568" y="15257"/>
                    <a:pt x="-239" y="16587"/>
                    <a:pt x="64" y="17417"/>
                  </a:cubicBezTo>
                  <a:cubicBezTo>
                    <a:pt x="367" y="18248"/>
                    <a:pt x="1780" y="18580"/>
                    <a:pt x="4505" y="18913"/>
                  </a:cubicBezTo>
                  <a:cubicBezTo>
                    <a:pt x="7230" y="19245"/>
                    <a:pt x="11268" y="19577"/>
                    <a:pt x="13791" y="19993"/>
                  </a:cubicBezTo>
                  <a:cubicBezTo>
                    <a:pt x="16314" y="20408"/>
                    <a:pt x="17324" y="20907"/>
                    <a:pt x="18333" y="214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7505699" y="2910379"/>
              <a:ext cx="21590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12" y="10800"/>
                    <a:pt x="7624" y="21600"/>
                    <a:pt x="11224" y="21600"/>
                  </a:cubicBezTo>
                  <a:cubicBezTo>
                    <a:pt x="14824" y="21600"/>
                    <a:pt x="18212" y="10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7934598" y="2565742"/>
              <a:ext cx="358502" cy="359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224" fill="norm" stroke="1" extrusionOk="0">
                  <a:moveTo>
                    <a:pt x="11541" y="3474"/>
                  </a:moveTo>
                  <a:cubicBezTo>
                    <a:pt x="11541" y="2850"/>
                    <a:pt x="11541" y="2225"/>
                    <a:pt x="11352" y="1601"/>
                  </a:cubicBezTo>
                  <a:cubicBezTo>
                    <a:pt x="11162" y="977"/>
                    <a:pt x="10783" y="352"/>
                    <a:pt x="10278" y="103"/>
                  </a:cubicBezTo>
                  <a:cubicBezTo>
                    <a:pt x="9773" y="-147"/>
                    <a:pt x="9141" y="-22"/>
                    <a:pt x="7815" y="1414"/>
                  </a:cubicBezTo>
                  <a:cubicBezTo>
                    <a:pt x="6489" y="2850"/>
                    <a:pt x="4468" y="5596"/>
                    <a:pt x="2952" y="8406"/>
                  </a:cubicBezTo>
                  <a:cubicBezTo>
                    <a:pt x="1436" y="11215"/>
                    <a:pt x="426" y="14087"/>
                    <a:pt x="110" y="16147"/>
                  </a:cubicBezTo>
                  <a:cubicBezTo>
                    <a:pt x="-206" y="18207"/>
                    <a:pt x="173" y="19455"/>
                    <a:pt x="1057" y="20267"/>
                  </a:cubicBezTo>
                  <a:cubicBezTo>
                    <a:pt x="1941" y="21078"/>
                    <a:pt x="3331" y="21453"/>
                    <a:pt x="5099" y="21078"/>
                  </a:cubicBezTo>
                  <a:cubicBezTo>
                    <a:pt x="6868" y="20704"/>
                    <a:pt x="9015" y="19580"/>
                    <a:pt x="10657" y="17395"/>
                  </a:cubicBezTo>
                  <a:cubicBezTo>
                    <a:pt x="12299" y="15210"/>
                    <a:pt x="13436" y="11964"/>
                    <a:pt x="13815" y="9404"/>
                  </a:cubicBezTo>
                  <a:cubicBezTo>
                    <a:pt x="14194" y="6845"/>
                    <a:pt x="13815" y="4972"/>
                    <a:pt x="12362" y="3724"/>
                  </a:cubicBezTo>
                  <a:cubicBezTo>
                    <a:pt x="10910" y="2475"/>
                    <a:pt x="8383" y="1851"/>
                    <a:pt x="6678" y="1726"/>
                  </a:cubicBezTo>
                  <a:cubicBezTo>
                    <a:pt x="4973" y="1601"/>
                    <a:pt x="4089" y="1976"/>
                    <a:pt x="3520" y="2475"/>
                  </a:cubicBezTo>
                  <a:cubicBezTo>
                    <a:pt x="2952" y="2974"/>
                    <a:pt x="2699" y="3599"/>
                    <a:pt x="3015" y="4161"/>
                  </a:cubicBezTo>
                  <a:cubicBezTo>
                    <a:pt x="3331" y="4722"/>
                    <a:pt x="4215" y="5222"/>
                    <a:pt x="6552" y="5659"/>
                  </a:cubicBezTo>
                  <a:cubicBezTo>
                    <a:pt x="8889" y="6096"/>
                    <a:pt x="12678" y="6470"/>
                    <a:pt x="15394" y="6720"/>
                  </a:cubicBezTo>
                  <a:cubicBezTo>
                    <a:pt x="18110" y="6970"/>
                    <a:pt x="19752" y="7095"/>
                    <a:pt x="21394" y="721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2271042" y="1274195"/>
              <a:ext cx="2046959" cy="19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541" fill="norm" stroke="1" extrusionOk="0">
                  <a:moveTo>
                    <a:pt x="1829" y="14557"/>
                  </a:moveTo>
                  <a:cubicBezTo>
                    <a:pt x="1651" y="14322"/>
                    <a:pt x="1473" y="14087"/>
                    <a:pt x="1317" y="13500"/>
                  </a:cubicBezTo>
                  <a:cubicBezTo>
                    <a:pt x="1161" y="12913"/>
                    <a:pt x="1027" y="11974"/>
                    <a:pt x="1016" y="11504"/>
                  </a:cubicBezTo>
                  <a:cubicBezTo>
                    <a:pt x="1005" y="11035"/>
                    <a:pt x="1116" y="11035"/>
                    <a:pt x="1629" y="10917"/>
                  </a:cubicBezTo>
                  <a:cubicBezTo>
                    <a:pt x="2142" y="10800"/>
                    <a:pt x="3055" y="10565"/>
                    <a:pt x="3925" y="9743"/>
                  </a:cubicBezTo>
                  <a:cubicBezTo>
                    <a:pt x="4794" y="8922"/>
                    <a:pt x="5619" y="7513"/>
                    <a:pt x="6433" y="6104"/>
                  </a:cubicBezTo>
                  <a:cubicBezTo>
                    <a:pt x="7246" y="4696"/>
                    <a:pt x="8049" y="3287"/>
                    <a:pt x="8896" y="2113"/>
                  </a:cubicBezTo>
                  <a:cubicBezTo>
                    <a:pt x="9743" y="939"/>
                    <a:pt x="10634" y="0"/>
                    <a:pt x="11526" y="0"/>
                  </a:cubicBezTo>
                  <a:cubicBezTo>
                    <a:pt x="12418" y="0"/>
                    <a:pt x="13309" y="939"/>
                    <a:pt x="13833" y="1643"/>
                  </a:cubicBezTo>
                  <a:cubicBezTo>
                    <a:pt x="14357" y="2348"/>
                    <a:pt x="14513" y="2817"/>
                    <a:pt x="14680" y="3522"/>
                  </a:cubicBezTo>
                  <a:cubicBezTo>
                    <a:pt x="14847" y="4226"/>
                    <a:pt x="15026" y="5165"/>
                    <a:pt x="15059" y="5635"/>
                  </a:cubicBezTo>
                  <a:cubicBezTo>
                    <a:pt x="15093" y="6104"/>
                    <a:pt x="14981" y="6104"/>
                    <a:pt x="14491" y="6222"/>
                  </a:cubicBezTo>
                  <a:cubicBezTo>
                    <a:pt x="14000" y="6339"/>
                    <a:pt x="13131" y="6574"/>
                    <a:pt x="12317" y="7043"/>
                  </a:cubicBezTo>
                  <a:cubicBezTo>
                    <a:pt x="11504" y="7513"/>
                    <a:pt x="10746" y="8217"/>
                    <a:pt x="9932" y="8804"/>
                  </a:cubicBezTo>
                  <a:cubicBezTo>
                    <a:pt x="9119" y="9391"/>
                    <a:pt x="8249" y="9861"/>
                    <a:pt x="7380" y="10565"/>
                  </a:cubicBezTo>
                  <a:cubicBezTo>
                    <a:pt x="6511" y="11270"/>
                    <a:pt x="5641" y="12209"/>
                    <a:pt x="4839" y="13030"/>
                  </a:cubicBezTo>
                  <a:cubicBezTo>
                    <a:pt x="4036" y="13852"/>
                    <a:pt x="3301" y="14557"/>
                    <a:pt x="2866" y="15143"/>
                  </a:cubicBezTo>
                  <a:cubicBezTo>
                    <a:pt x="2431" y="15730"/>
                    <a:pt x="2298" y="16200"/>
                    <a:pt x="2286" y="16670"/>
                  </a:cubicBezTo>
                  <a:cubicBezTo>
                    <a:pt x="2275" y="17139"/>
                    <a:pt x="2387" y="17609"/>
                    <a:pt x="2844" y="17726"/>
                  </a:cubicBezTo>
                  <a:cubicBezTo>
                    <a:pt x="3301" y="17843"/>
                    <a:pt x="4103" y="17609"/>
                    <a:pt x="4917" y="16904"/>
                  </a:cubicBezTo>
                  <a:cubicBezTo>
                    <a:pt x="5730" y="16200"/>
                    <a:pt x="6555" y="15026"/>
                    <a:pt x="7324" y="14087"/>
                  </a:cubicBezTo>
                  <a:cubicBezTo>
                    <a:pt x="8093" y="13148"/>
                    <a:pt x="8807" y="12443"/>
                    <a:pt x="9576" y="11739"/>
                  </a:cubicBezTo>
                  <a:cubicBezTo>
                    <a:pt x="10345" y="11035"/>
                    <a:pt x="11169" y="10330"/>
                    <a:pt x="11972" y="9743"/>
                  </a:cubicBezTo>
                  <a:cubicBezTo>
                    <a:pt x="12774" y="9157"/>
                    <a:pt x="13555" y="8687"/>
                    <a:pt x="14357" y="8335"/>
                  </a:cubicBezTo>
                  <a:cubicBezTo>
                    <a:pt x="15159" y="7983"/>
                    <a:pt x="15984" y="7748"/>
                    <a:pt x="16742" y="7748"/>
                  </a:cubicBezTo>
                  <a:cubicBezTo>
                    <a:pt x="17500" y="7748"/>
                    <a:pt x="18191" y="7983"/>
                    <a:pt x="18603" y="8100"/>
                  </a:cubicBezTo>
                  <a:cubicBezTo>
                    <a:pt x="19016" y="8217"/>
                    <a:pt x="19150" y="8217"/>
                    <a:pt x="19161" y="8335"/>
                  </a:cubicBezTo>
                  <a:cubicBezTo>
                    <a:pt x="19172" y="8452"/>
                    <a:pt x="19060" y="8687"/>
                    <a:pt x="18592" y="9039"/>
                  </a:cubicBezTo>
                  <a:cubicBezTo>
                    <a:pt x="18124" y="9391"/>
                    <a:pt x="17299" y="9861"/>
                    <a:pt x="16452" y="10330"/>
                  </a:cubicBezTo>
                  <a:cubicBezTo>
                    <a:pt x="15605" y="10800"/>
                    <a:pt x="14736" y="11270"/>
                    <a:pt x="13900" y="11739"/>
                  </a:cubicBezTo>
                  <a:cubicBezTo>
                    <a:pt x="13064" y="12209"/>
                    <a:pt x="12262" y="12678"/>
                    <a:pt x="11415" y="13148"/>
                  </a:cubicBezTo>
                  <a:cubicBezTo>
                    <a:pt x="10568" y="13617"/>
                    <a:pt x="9676" y="14087"/>
                    <a:pt x="8784" y="14557"/>
                  </a:cubicBezTo>
                  <a:cubicBezTo>
                    <a:pt x="7893" y="15026"/>
                    <a:pt x="7001" y="15496"/>
                    <a:pt x="6120" y="15965"/>
                  </a:cubicBezTo>
                  <a:cubicBezTo>
                    <a:pt x="5240" y="16435"/>
                    <a:pt x="4371" y="16904"/>
                    <a:pt x="3546" y="17491"/>
                  </a:cubicBezTo>
                  <a:cubicBezTo>
                    <a:pt x="2721" y="18078"/>
                    <a:pt x="1941" y="18783"/>
                    <a:pt x="1395" y="19370"/>
                  </a:cubicBezTo>
                  <a:cubicBezTo>
                    <a:pt x="849" y="19957"/>
                    <a:pt x="537" y="20426"/>
                    <a:pt x="314" y="20778"/>
                  </a:cubicBezTo>
                  <a:cubicBezTo>
                    <a:pt x="91" y="21130"/>
                    <a:pt x="-43" y="21365"/>
                    <a:pt x="13" y="21483"/>
                  </a:cubicBezTo>
                  <a:cubicBezTo>
                    <a:pt x="68" y="21600"/>
                    <a:pt x="314" y="21600"/>
                    <a:pt x="849" y="20896"/>
                  </a:cubicBezTo>
                  <a:cubicBezTo>
                    <a:pt x="1384" y="20191"/>
                    <a:pt x="2208" y="18783"/>
                    <a:pt x="2977" y="17374"/>
                  </a:cubicBezTo>
                  <a:cubicBezTo>
                    <a:pt x="3746" y="15965"/>
                    <a:pt x="4460" y="14557"/>
                    <a:pt x="5240" y="13148"/>
                  </a:cubicBezTo>
                  <a:cubicBezTo>
                    <a:pt x="6020" y="11739"/>
                    <a:pt x="6867" y="10330"/>
                    <a:pt x="7748" y="9039"/>
                  </a:cubicBezTo>
                  <a:cubicBezTo>
                    <a:pt x="8628" y="7748"/>
                    <a:pt x="9542" y="6574"/>
                    <a:pt x="10389" y="5635"/>
                  </a:cubicBezTo>
                  <a:cubicBezTo>
                    <a:pt x="11236" y="4696"/>
                    <a:pt x="12016" y="3991"/>
                    <a:pt x="12808" y="3522"/>
                  </a:cubicBezTo>
                  <a:cubicBezTo>
                    <a:pt x="13599" y="3052"/>
                    <a:pt x="14402" y="2817"/>
                    <a:pt x="14859" y="2817"/>
                  </a:cubicBezTo>
                  <a:cubicBezTo>
                    <a:pt x="15316" y="2817"/>
                    <a:pt x="15427" y="3052"/>
                    <a:pt x="15405" y="3522"/>
                  </a:cubicBezTo>
                  <a:cubicBezTo>
                    <a:pt x="15382" y="3991"/>
                    <a:pt x="15226" y="4696"/>
                    <a:pt x="14747" y="5752"/>
                  </a:cubicBezTo>
                  <a:cubicBezTo>
                    <a:pt x="14268" y="6809"/>
                    <a:pt x="13465" y="8217"/>
                    <a:pt x="12607" y="9509"/>
                  </a:cubicBezTo>
                  <a:cubicBezTo>
                    <a:pt x="11749" y="10800"/>
                    <a:pt x="10835" y="11974"/>
                    <a:pt x="9932" y="13148"/>
                  </a:cubicBezTo>
                  <a:cubicBezTo>
                    <a:pt x="9029" y="14322"/>
                    <a:pt x="8138" y="15496"/>
                    <a:pt x="7536" y="16200"/>
                  </a:cubicBezTo>
                  <a:cubicBezTo>
                    <a:pt x="6934" y="16904"/>
                    <a:pt x="6622" y="17139"/>
                    <a:pt x="6399" y="17374"/>
                  </a:cubicBezTo>
                  <a:cubicBezTo>
                    <a:pt x="6176" y="17609"/>
                    <a:pt x="6042" y="17843"/>
                    <a:pt x="6065" y="17726"/>
                  </a:cubicBezTo>
                  <a:cubicBezTo>
                    <a:pt x="6087" y="17609"/>
                    <a:pt x="6265" y="17139"/>
                    <a:pt x="6811" y="16317"/>
                  </a:cubicBezTo>
                  <a:cubicBezTo>
                    <a:pt x="7358" y="15496"/>
                    <a:pt x="8272" y="14322"/>
                    <a:pt x="9208" y="13148"/>
                  </a:cubicBezTo>
                  <a:cubicBezTo>
                    <a:pt x="10144" y="11974"/>
                    <a:pt x="11103" y="10800"/>
                    <a:pt x="12016" y="9509"/>
                  </a:cubicBezTo>
                  <a:cubicBezTo>
                    <a:pt x="12930" y="8217"/>
                    <a:pt x="13800" y="6809"/>
                    <a:pt x="14647" y="5635"/>
                  </a:cubicBezTo>
                  <a:cubicBezTo>
                    <a:pt x="15494" y="4461"/>
                    <a:pt x="16319" y="3522"/>
                    <a:pt x="17188" y="2935"/>
                  </a:cubicBezTo>
                  <a:cubicBezTo>
                    <a:pt x="18057" y="2348"/>
                    <a:pt x="18971" y="2113"/>
                    <a:pt x="19707" y="3287"/>
                  </a:cubicBezTo>
                  <a:cubicBezTo>
                    <a:pt x="20442" y="4461"/>
                    <a:pt x="21000" y="7043"/>
                    <a:pt x="21557" y="96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0" y="3424729"/>
              <a:ext cx="105156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787"/>
                  </a:moveTo>
                  <a:cubicBezTo>
                    <a:pt x="152" y="15932"/>
                    <a:pt x="304" y="18077"/>
                    <a:pt x="470" y="19379"/>
                  </a:cubicBezTo>
                  <a:cubicBezTo>
                    <a:pt x="635" y="20681"/>
                    <a:pt x="813" y="21140"/>
                    <a:pt x="987" y="21370"/>
                  </a:cubicBezTo>
                  <a:cubicBezTo>
                    <a:pt x="1161" y="21600"/>
                    <a:pt x="1330" y="21600"/>
                    <a:pt x="1480" y="21600"/>
                  </a:cubicBezTo>
                  <a:cubicBezTo>
                    <a:pt x="1630" y="21600"/>
                    <a:pt x="1761" y="21600"/>
                    <a:pt x="1907" y="21447"/>
                  </a:cubicBezTo>
                  <a:cubicBezTo>
                    <a:pt x="2052" y="21294"/>
                    <a:pt x="2213" y="20987"/>
                    <a:pt x="2378" y="20681"/>
                  </a:cubicBezTo>
                  <a:cubicBezTo>
                    <a:pt x="2543" y="20374"/>
                    <a:pt x="2713" y="20068"/>
                    <a:pt x="2893" y="19685"/>
                  </a:cubicBezTo>
                  <a:cubicBezTo>
                    <a:pt x="3074" y="19302"/>
                    <a:pt x="3265" y="18843"/>
                    <a:pt x="3415" y="18460"/>
                  </a:cubicBezTo>
                  <a:cubicBezTo>
                    <a:pt x="3565" y="18077"/>
                    <a:pt x="3674" y="17770"/>
                    <a:pt x="3776" y="17540"/>
                  </a:cubicBezTo>
                  <a:cubicBezTo>
                    <a:pt x="3878" y="17311"/>
                    <a:pt x="3974" y="17157"/>
                    <a:pt x="4087" y="16928"/>
                  </a:cubicBezTo>
                  <a:cubicBezTo>
                    <a:pt x="4200" y="16698"/>
                    <a:pt x="4330" y="16391"/>
                    <a:pt x="4452" y="16085"/>
                  </a:cubicBezTo>
                  <a:cubicBezTo>
                    <a:pt x="4574" y="15779"/>
                    <a:pt x="4687" y="15472"/>
                    <a:pt x="4800" y="15166"/>
                  </a:cubicBezTo>
                  <a:cubicBezTo>
                    <a:pt x="4913" y="14860"/>
                    <a:pt x="5026" y="14553"/>
                    <a:pt x="5148" y="14247"/>
                  </a:cubicBezTo>
                  <a:cubicBezTo>
                    <a:pt x="5270" y="13940"/>
                    <a:pt x="5400" y="13634"/>
                    <a:pt x="5533" y="13328"/>
                  </a:cubicBezTo>
                  <a:cubicBezTo>
                    <a:pt x="5665" y="13021"/>
                    <a:pt x="5800" y="12715"/>
                    <a:pt x="5935" y="12409"/>
                  </a:cubicBezTo>
                  <a:cubicBezTo>
                    <a:pt x="6070" y="12102"/>
                    <a:pt x="6204" y="11796"/>
                    <a:pt x="6343" y="11489"/>
                  </a:cubicBezTo>
                  <a:cubicBezTo>
                    <a:pt x="6483" y="11183"/>
                    <a:pt x="6626" y="10877"/>
                    <a:pt x="6765" y="10570"/>
                  </a:cubicBezTo>
                  <a:cubicBezTo>
                    <a:pt x="6904" y="10264"/>
                    <a:pt x="7039" y="9957"/>
                    <a:pt x="7187" y="9651"/>
                  </a:cubicBezTo>
                  <a:cubicBezTo>
                    <a:pt x="7335" y="9345"/>
                    <a:pt x="7496" y="9038"/>
                    <a:pt x="7654" y="8732"/>
                  </a:cubicBezTo>
                  <a:cubicBezTo>
                    <a:pt x="7813" y="8426"/>
                    <a:pt x="7970" y="8119"/>
                    <a:pt x="8130" y="7813"/>
                  </a:cubicBezTo>
                  <a:cubicBezTo>
                    <a:pt x="8291" y="7506"/>
                    <a:pt x="8457" y="7200"/>
                    <a:pt x="8617" y="6894"/>
                  </a:cubicBezTo>
                  <a:cubicBezTo>
                    <a:pt x="8778" y="6587"/>
                    <a:pt x="8935" y="6281"/>
                    <a:pt x="9104" y="5898"/>
                  </a:cubicBezTo>
                  <a:cubicBezTo>
                    <a:pt x="9274" y="5515"/>
                    <a:pt x="9457" y="5055"/>
                    <a:pt x="9639" y="4672"/>
                  </a:cubicBezTo>
                  <a:cubicBezTo>
                    <a:pt x="9822" y="4289"/>
                    <a:pt x="10004" y="3983"/>
                    <a:pt x="10191" y="3677"/>
                  </a:cubicBezTo>
                  <a:cubicBezTo>
                    <a:pt x="10378" y="3370"/>
                    <a:pt x="10570" y="3064"/>
                    <a:pt x="10754" y="2834"/>
                  </a:cubicBezTo>
                  <a:cubicBezTo>
                    <a:pt x="10939" y="2604"/>
                    <a:pt x="11117" y="2451"/>
                    <a:pt x="11311" y="2221"/>
                  </a:cubicBezTo>
                  <a:cubicBezTo>
                    <a:pt x="11504" y="1991"/>
                    <a:pt x="11713" y="1685"/>
                    <a:pt x="11917" y="1455"/>
                  </a:cubicBezTo>
                  <a:cubicBezTo>
                    <a:pt x="12122" y="1226"/>
                    <a:pt x="12322" y="1072"/>
                    <a:pt x="12528" y="919"/>
                  </a:cubicBezTo>
                  <a:cubicBezTo>
                    <a:pt x="12735" y="766"/>
                    <a:pt x="12948" y="613"/>
                    <a:pt x="13152" y="460"/>
                  </a:cubicBezTo>
                  <a:cubicBezTo>
                    <a:pt x="13357" y="306"/>
                    <a:pt x="13552" y="153"/>
                    <a:pt x="13763" y="77"/>
                  </a:cubicBezTo>
                  <a:cubicBezTo>
                    <a:pt x="13974" y="0"/>
                    <a:pt x="14200" y="0"/>
                    <a:pt x="14420" y="0"/>
                  </a:cubicBezTo>
                  <a:cubicBezTo>
                    <a:pt x="14639" y="0"/>
                    <a:pt x="14852" y="0"/>
                    <a:pt x="15070" y="0"/>
                  </a:cubicBezTo>
                  <a:cubicBezTo>
                    <a:pt x="15287" y="0"/>
                    <a:pt x="15509" y="0"/>
                    <a:pt x="15720" y="0"/>
                  </a:cubicBezTo>
                  <a:cubicBezTo>
                    <a:pt x="15930" y="0"/>
                    <a:pt x="16130" y="0"/>
                    <a:pt x="16343" y="77"/>
                  </a:cubicBezTo>
                  <a:cubicBezTo>
                    <a:pt x="16557" y="153"/>
                    <a:pt x="16783" y="306"/>
                    <a:pt x="17000" y="460"/>
                  </a:cubicBezTo>
                  <a:cubicBezTo>
                    <a:pt x="17217" y="613"/>
                    <a:pt x="17426" y="766"/>
                    <a:pt x="17635" y="996"/>
                  </a:cubicBezTo>
                  <a:cubicBezTo>
                    <a:pt x="17843" y="1226"/>
                    <a:pt x="18052" y="1532"/>
                    <a:pt x="18250" y="1838"/>
                  </a:cubicBezTo>
                  <a:cubicBezTo>
                    <a:pt x="18448" y="2145"/>
                    <a:pt x="18635" y="2451"/>
                    <a:pt x="18833" y="2757"/>
                  </a:cubicBezTo>
                  <a:cubicBezTo>
                    <a:pt x="19030" y="3064"/>
                    <a:pt x="19239" y="3370"/>
                    <a:pt x="19437" y="3677"/>
                  </a:cubicBezTo>
                  <a:cubicBezTo>
                    <a:pt x="19635" y="3983"/>
                    <a:pt x="19822" y="4289"/>
                    <a:pt x="20009" y="4596"/>
                  </a:cubicBezTo>
                  <a:cubicBezTo>
                    <a:pt x="20196" y="4902"/>
                    <a:pt x="20383" y="5209"/>
                    <a:pt x="20557" y="5591"/>
                  </a:cubicBezTo>
                  <a:cubicBezTo>
                    <a:pt x="20730" y="5974"/>
                    <a:pt x="20891" y="6434"/>
                    <a:pt x="21063" y="6894"/>
                  </a:cubicBezTo>
                  <a:cubicBezTo>
                    <a:pt x="21235" y="7353"/>
                    <a:pt x="21417" y="7813"/>
                    <a:pt x="21600" y="82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9683817" y="-1"/>
              <a:ext cx="2453876" cy="2143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553" fill="norm" stroke="1" extrusionOk="0">
                  <a:moveTo>
                    <a:pt x="15572" y="1553"/>
                  </a:moveTo>
                  <a:cubicBezTo>
                    <a:pt x="14995" y="1212"/>
                    <a:pt x="14418" y="872"/>
                    <a:pt x="13814" y="616"/>
                  </a:cubicBezTo>
                  <a:cubicBezTo>
                    <a:pt x="13209" y="361"/>
                    <a:pt x="12576" y="191"/>
                    <a:pt x="11897" y="95"/>
                  </a:cubicBezTo>
                  <a:cubicBezTo>
                    <a:pt x="11218" y="-1"/>
                    <a:pt x="10493" y="-22"/>
                    <a:pt x="9814" y="21"/>
                  </a:cubicBezTo>
                  <a:cubicBezTo>
                    <a:pt x="9134" y="63"/>
                    <a:pt x="8502" y="170"/>
                    <a:pt x="7869" y="361"/>
                  </a:cubicBezTo>
                  <a:cubicBezTo>
                    <a:pt x="7237" y="553"/>
                    <a:pt x="6604" y="829"/>
                    <a:pt x="5990" y="1138"/>
                  </a:cubicBezTo>
                  <a:cubicBezTo>
                    <a:pt x="5376" y="1446"/>
                    <a:pt x="4781" y="1787"/>
                    <a:pt x="4204" y="2181"/>
                  </a:cubicBezTo>
                  <a:cubicBezTo>
                    <a:pt x="3628" y="2574"/>
                    <a:pt x="3069" y="3021"/>
                    <a:pt x="2586" y="3532"/>
                  </a:cubicBezTo>
                  <a:cubicBezTo>
                    <a:pt x="2102" y="4043"/>
                    <a:pt x="1693" y="4617"/>
                    <a:pt x="1395" y="5245"/>
                  </a:cubicBezTo>
                  <a:cubicBezTo>
                    <a:pt x="1097" y="5873"/>
                    <a:pt x="911" y="6554"/>
                    <a:pt x="734" y="7245"/>
                  </a:cubicBezTo>
                  <a:cubicBezTo>
                    <a:pt x="558" y="7937"/>
                    <a:pt x="390" y="8639"/>
                    <a:pt x="260" y="9384"/>
                  </a:cubicBezTo>
                  <a:cubicBezTo>
                    <a:pt x="130" y="10129"/>
                    <a:pt x="37" y="10916"/>
                    <a:pt x="9" y="11746"/>
                  </a:cubicBezTo>
                  <a:cubicBezTo>
                    <a:pt x="-19" y="12576"/>
                    <a:pt x="18" y="13449"/>
                    <a:pt x="148" y="14247"/>
                  </a:cubicBezTo>
                  <a:cubicBezTo>
                    <a:pt x="279" y="15045"/>
                    <a:pt x="502" y="15768"/>
                    <a:pt x="855" y="16407"/>
                  </a:cubicBezTo>
                  <a:cubicBezTo>
                    <a:pt x="1209" y="17045"/>
                    <a:pt x="1693" y="17598"/>
                    <a:pt x="2232" y="18077"/>
                  </a:cubicBezTo>
                  <a:cubicBezTo>
                    <a:pt x="2772" y="18556"/>
                    <a:pt x="3367" y="18960"/>
                    <a:pt x="3944" y="19290"/>
                  </a:cubicBezTo>
                  <a:cubicBezTo>
                    <a:pt x="4521" y="19620"/>
                    <a:pt x="5079" y="19876"/>
                    <a:pt x="5739" y="20110"/>
                  </a:cubicBezTo>
                  <a:cubicBezTo>
                    <a:pt x="6400" y="20344"/>
                    <a:pt x="7162" y="20557"/>
                    <a:pt x="7888" y="20737"/>
                  </a:cubicBezTo>
                  <a:cubicBezTo>
                    <a:pt x="8614" y="20918"/>
                    <a:pt x="9302" y="21067"/>
                    <a:pt x="9962" y="21195"/>
                  </a:cubicBezTo>
                  <a:cubicBezTo>
                    <a:pt x="10623" y="21323"/>
                    <a:pt x="11255" y="21429"/>
                    <a:pt x="11907" y="21493"/>
                  </a:cubicBezTo>
                  <a:cubicBezTo>
                    <a:pt x="12558" y="21557"/>
                    <a:pt x="13228" y="21578"/>
                    <a:pt x="13869" y="21514"/>
                  </a:cubicBezTo>
                  <a:cubicBezTo>
                    <a:pt x="14511" y="21450"/>
                    <a:pt x="15125" y="21301"/>
                    <a:pt x="15711" y="21078"/>
                  </a:cubicBezTo>
                  <a:cubicBezTo>
                    <a:pt x="16297" y="20854"/>
                    <a:pt x="16855" y="20557"/>
                    <a:pt x="17414" y="20142"/>
                  </a:cubicBezTo>
                  <a:cubicBezTo>
                    <a:pt x="17972" y="19727"/>
                    <a:pt x="18530" y="19195"/>
                    <a:pt x="19004" y="18641"/>
                  </a:cubicBezTo>
                  <a:cubicBezTo>
                    <a:pt x="19479" y="18088"/>
                    <a:pt x="19869" y="17513"/>
                    <a:pt x="20186" y="16854"/>
                  </a:cubicBezTo>
                  <a:cubicBezTo>
                    <a:pt x="20502" y="16194"/>
                    <a:pt x="20744" y="15449"/>
                    <a:pt x="20939" y="14672"/>
                  </a:cubicBezTo>
                  <a:cubicBezTo>
                    <a:pt x="21134" y="13896"/>
                    <a:pt x="21283" y="13087"/>
                    <a:pt x="21386" y="12289"/>
                  </a:cubicBezTo>
                  <a:cubicBezTo>
                    <a:pt x="21488" y="11491"/>
                    <a:pt x="21544" y="10704"/>
                    <a:pt x="21562" y="9874"/>
                  </a:cubicBezTo>
                  <a:cubicBezTo>
                    <a:pt x="21581" y="9044"/>
                    <a:pt x="21562" y="8171"/>
                    <a:pt x="21460" y="7362"/>
                  </a:cubicBezTo>
                  <a:cubicBezTo>
                    <a:pt x="21358" y="6554"/>
                    <a:pt x="21172" y="5809"/>
                    <a:pt x="20883" y="5107"/>
                  </a:cubicBezTo>
                  <a:cubicBezTo>
                    <a:pt x="20595" y="4404"/>
                    <a:pt x="20204" y="3745"/>
                    <a:pt x="19683" y="3234"/>
                  </a:cubicBezTo>
                  <a:cubicBezTo>
                    <a:pt x="19162" y="2723"/>
                    <a:pt x="18511" y="2361"/>
                    <a:pt x="17795" y="2095"/>
                  </a:cubicBezTo>
                  <a:cubicBezTo>
                    <a:pt x="17079" y="1829"/>
                    <a:pt x="16297" y="1659"/>
                    <a:pt x="15525" y="1542"/>
                  </a:cubicBezTo>
                  <a:cubicBezTo>
                    <a:pt x="14753" y="1425"/>
                    <a:pt x="13990" y="1361"/>
                    <a:pt x="13228" y="1319"/>
                  </a:cubicBezTo>
                  <a:cubicBezTo>
                    <a:pt x="12465" y="1276"/>
                    <a:pt x="11702" y="1255"/>
                    <a:pt x="10948" y="1276"/>
                  </a:cubicBezTo>
                  <a:cubicBezTo>
                    <a:pt x="10195" y="1297"/>
                    <a:pt x="9451" y="1361"/>
                    <a:pt x="8707" y="14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1470947" y="3902553"/>
              <a:ext cx="129253" cy="538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537" fill="norm" stroke="1" extrusionOk="0">
                  <a:moveTo>
                    <a:pt x="21274" y="2732"/>
                  </a:moveTo>
                  <a:cubicBezTo>
                    <a:pt x="18835" y="2055"/>
                    <a:pt x="16397" y="1377"/>
                    <a:pt x="14480" y="911"/>
                  </a:cubicBezTo>
                  <a:cubicBezTo>
                    <a:pt x="12564" y="445"/>
                    <a:pt x="11171" y="191"/>
                    <a:pt x="9603" y="64"/>
                  </a:cubicBezTo>
                  <a:cubicBezTo>
                    <a:pt x="8035" y="-63"/>
                    <a:pt x="6293" y="-63"/>
                    <a:pt x="4551" y="657"/>
                  </a:cubicBezTo>
                  <a:cubicBezTo>
                    <a:pt x="2809" y="1377"/>
                    <a:pt x="1068" y="2817"/>
                    <a:pt x="371" y="4723"/>
                  </a:cubicBezTo>
                  <a:cubicBezTo>
                    <a:pt x="-326" y="6629"/>
                    <a:pt x="22" y="9001"/>
                    <a:pt x="893" y="11457"/>
                  </a:cubicBezTo>
                  <a:cubicBezTo>
                    <a:pt x="1764" y="13913"/>
                    <a:pt x="3158" y="16455"/>
                    <a:pt x="3332" y="18149"/>
                  </a:cubicBezTo>
                  <a:cubicBezTo>
                    <a:pt x="3506" y="19843"/>
                    <a:pt x="2461" y="20690"/>
                    <a:pt x="1416" y="215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1384300" y="4237529"/>
              <a:ext cx="2349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78" y="18470"/>
                    <a:pt x="1557" y="15339"/>
                    <a:pt x="4476" y="12052"/>
                  </a:cubicBezTo>
                  <a:cubicBezTo>
                    <a:pt x="7395" y="8765"/>
                    <a:pt x="12454" y="5322"/>
                    <a:pt x="15665" y="3287"/>
                  </a:cubicBezTo>
                  <a:cubicBezTo>
                    <a:pt x="18876" y="1252"/>
                    <a:pt x="20238" y="626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1713960" y="3982322"/>
              <a:ext cx="127541" cy="405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26" fill="norm" stroke="1" extrusionOk="0">
                  <a:moveTo>
                    <a:pt x="17087" y="735"/>
                  </a:moveTo>
                  <a:cubicBezTo>
                    <a:pt x="15670" y="400"/>
                    <a:pt x="14254" y="64"/>
                    <a:pt x="12661" y="8"/>
                  </a:cubicBezTo>
                  <a:cubicBezTo>
                    <a:pt x="11067" y="-48"/>
                    <a:pt x="9297" y="176"/>
                    <a:pt x="7349" y="1351"/>
                  </a:cubicBezTo>
                  <a:cubicBezTo>
                    <a:pt x="5402" y="2526"/>
                    <a:pt x="3277" y="4653"/>
                    <a:pt x="1861" y="7339"/>
                  </a:cubicBezTo>
                  <a:cubicBezTo>
                    <a:pt x="444" y="10025"/>
                    <a:pt x="-264" y="13270"/>
                    <a:pt x="90" y="15620"/>
                  </a:cubicBezTo>
                  <a:cubicBezTo>
                    <a:pt x="444" y="17971"/>
                    <a:pt x="1861" y="19426"/>
                    <a:pt x="4162" y="20321"/>
                  </a:cubicBezTo>
                  <a:cubicBezTo>
                    <a:pt x="6464" y="21216"/>
                    <a:pt x="9651" y="21552"/>
                    <a:pt x="12661" y="21384"/>
                  </a:cubicBezTo>
                  <a:cubicBezTo>
                    <a:pt x="15670" y="21216"/>
                    <a:pt x="18503" y="20545"/>
                    <a:pt x="21336" y="198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1853649" y="4018184"/>
              <a:ext cx="229151" cy="349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34" fill="norm" stroke="1" extrusionOk="0">
                  <a:moveTo>
                    <a:pt x="13130" y="4090"/>
                  </a:moveTo>
                  <a:cubicBezTo>
                    <a:pt x="12536" y="3573"/>
                    <a:pt x="11941" y="3056"/>
                    <a:pt x="10950" y="2732"/>
                  </a:cubicBezTo>
                  <a:cubicBezTo>
                    <a:pt x="9959" y="2409"/>
                    <a:pt x="8572" y="2279"/>
                    <a:pt x="6987" y="2926"/>
                  </a:cubicBezTo>
                  <a:cubicBezTo>
                    <a:pt x="5402" y="3573"/>
                    <a:pt x="3618" y="4996"/>
                    <a:pt x="2330" y="7582"/>
                  </a:cubicBezTo>
                  <a:cubicBezTo>
                    <a:pt x="1042" y="10169"/>
                    <a:pt x="249" y="13920"/>
                    <a:pt x="51" y="16248"/>
                  </a:cubicBezTo>
                  <a:cubicBezTo>
                    <a:pt x="-147" y="18576"/>
                    <a:pt x="249" y="19482"/>
                    <a:pt x="844" y="20129"/>
                  </a:cubicBezTo>
                  <a:cubicBezTo>
                    <a:pt x="1438" y="20775"/>
                    <a:pt x="2231" y="21163"/>
                    <a:pt x="3717" y="21293"/>
                  </a:cubicBezTo>
                  <a:cubicBezTo>
                    <a:pt x="5203" y="21422"/>
                    <a:pt x="7383" y="21293"/>
                    <a:pt x="10158" y="20193"/>
                  </a:cubicBezTo>
                  <a:cubicBezTo>
                    <a:pt x="12932" y="19094"/>
                    <a:pt x="16301" y="17024"/>
                    <a:pt x="17985" y="14502"/>
                  </a:cubicBezTo>
                  <a:cubicBezTo>
                    <a:pt x="19670" y="11980"/>
                    <a:pt x="19670" y="9005"/>
                    <a:pt x="18084" y="6483"/>
                  </a:cubicBezTo>
                  <a:cubicBezTo>
                    <a:pt x="16499" y="3961"/>
                    <a:pt x="13328" y="1891"/>
                    <a:pt x="10653" y="857"/>
                  </a:cubicBezTo>
                  <a:cubicBezTo>
                    <a:pt x="7978" y="-178"/>
                    <a:pt x="5798" y="-178"/>
                    <a:pt x="4014" y="339"/>
                  </a:cubicBezTo>
                  <a:cubicBezTo>
                    <a:pt x="2231" y="857"/>
                    <a:pt x="844" y="1891"/>
                    <a:pt x="447" y="3250"/>
                  </a:cubicBezTo>
                  <a:cubicBezTo>
                    <a:pt x="51" y="4608"/>
                    <a:pt x="646" y="6289"/>
                    <a:pt x="2925" y="7453"/>
                  </a:cubicBezTo>
                  <a:cubicBezTo>
                    <a:pt x="5203" y="8617"/>
                    <a:pt x="9167" y="9264"/>
                    <a:pt x="12536" y="9199"/>
                  </a:cubicBezTo>
                  <a:cubicBezTo>
                    <a:pt x="15904" y="9135"/>
                    <a:pt x="18679" y="8359"/>
                    <a:pt x="21453" y="75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2186516" y="3882414"/>
              <a:ext cx="55034" cy="629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6646" y="633"/>
                  </a:moveTo>
                  <a:cubicBezTo>
                    <a:pt x="4985" y="272"/>
                    <a:pt x="3323" y="-89"/>
                    <a:pt x="2492" y="19"/>
                  </a:cubicBezTo>
                  <a:cubicBezTo>
                    <a:pt x="1662" y="128"/>
                    <a:pt x="1662" y="706"/>
                    <a:pt x="1246" y="2403"/>
                  </a:cubicBezTo>
                  <a:cubicBezTo>
                    <a:pt x="831" y="4101"/>
                    <a:pt x="0" y="6918"/>
                    <a:pt x="0" y="9772"/>
                  </a:cubicBezTo>
                  <a:cubicBezTo>
                    <a:pt x="0" y="12625"/>
                    <a:pt x="831" y="15515"/>
                    <a:pt x="1662" y="17357"/>
                  </a:cubicBezTo>
                  <a:cubicBezTo>
                    <a:pt x="2492" y="19199"/>
                    <a:pt x="3323" y="19994"/>
                    <a:pt x="4569" y="20572"/>
                  </a:cubicBezTo>
                  <a:cubicBezTo>
                    <a:pt x="5815" y="21150"/>
                    <a:pt x="7477" y="21511"/>
                    <a:pt x="10385" y="21475"/>
                  </a:cubicBezTo>
                  <a:cubicBezTo>
                    <a:pt x="13292" y="21439"/>
                    <a:pt x="17446" y="21005"/>
                    <a:pt x="21600" y="205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2311400" y="4021150"/>
              <a:ext cx="166473" cy="355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441" fill="norm" stroke="1" extrusionOk="0">
                  <a:moveTo>
                    <a:pt x="5600" y="3480"/>
                  </a:moveTo>
                  <a:cubicBezTo>
                    <a:pt x="4800" y="5525"/>
                    <a:pt x="4000" y="7570"/>
                    <a:pt x="3733" y="10318"/>
                  </a:cubicBezTo>
                  <a:cubicBezTo>
                    <a:pt x="3467" y="13065"/>
                    <a:pt x="3733" y="16516"/>
                    <a:pt x="3867" y="18625"/>
                  </a:cubicBezTo>
                  <a:cubicBezTo>
                    <a:pt x="4000" y="20734"/>
                    <a:pt x="4000" y="21501"/>
                    <a:pt x="4133" y="21437"/>
                  </a:cubicBezTo>
                  <a:cubicBezTo>
                    <a:pt x="4267" y="21373"/>
                    <a:pt x="4533" y="20479"/>
                    <a:pt x="4800" y="17858"/>
                  </a:cubicBezTo>
                  <a:cubicBezTo>
                    <a:pt x="5067" y="15238"/>
                    <a:pt x="5333" y="10893"/>
                    <a:pt x="5600" y="7825"/>
                  </a:cubicBezTo>
                  <a:cubicBezTo>
                    <a:pt x="5867" y="4758"/>
                    <a:pt x="6133" y="2968"/>
                    <a:pt x="6667" y="1818"/>
                  </a:cubicBezTo>
                  <a:cubicBezTo>
                    <a:pt x="7200" y="668"/>
                    <a:pt x="8000" y="157"/>
                    <a:pt x="9067" y="29"/>
                  </a:cubicBezTo>
                  <a:cubicBezTo>
                    <a:pt x="10133" y="-99"/>
                    <a:pt x="11467" y="157"/>
                    <a:pt x="13733" y="1626"/>
                  </a:cubicBezTo>
                  <a:cubicBezTo>
                    <a:pt x="16000" y="3096"/>
                    <a:pt x="19200" y="5780"/>
                    <a:pt x="20400" y="8720"/>
                  </a:cubicBezTo>
                  <a:cubicBezTo>
                    <a:pt x="21600" y="11660"/>
                    <a:pt x="20800" y="14855"/>
                    <a:pt x="19067" y="16964"/>
                  </a:cubicBezTo>
                  <a:cubicBezTo>
                    <a:pt x="17333" y="19073"/>
                    <a:pt x="14667" y="20095"/>
                    <a:pt x="11333" y="20159"/>
                  </a:cubicBezTo>
                  <a:cubicBezTo>
                    <a:pt x="8000" y="20223"/>
                    <a:pt x="4000" y="19328"/>
                    <a:pt x="2000" y="18114"/>
                  </a:cubicBezTo>
                  <a:cubicBezTo>
                    <a:pt x="0" y="16900"/>
                    <a:pt x="0" y="15366"/>
                    <a:pt x="0" y="138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2501900" y="3920029"/>
              <a:ext cx="147796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0" h="21600" fill="norm" stroke="1" extrusionOk="0">
                  <a:moveTo>
                    <a:pt x="11540" y="0"/>
                  </a:moveTo>
                  <a:cubicBezTo>
                    <a:pt x="14499" y="2720"/>
                    <a:pt x="17458" y="5440"/>
                    <a:pt x="19233" y="8080"/>
                  </a:cubicBezTo>
                  <a:cubicBezTo>
                    <a:pt x="21008" y="10720"/>
                    <a:pt x="21600" y="13280"/>
                    <a:pt x="18197" y="15520"/>
                  </a:cubicBezTo>
                  <a:cubicBezTo>
                    <a:pt x="14795" y="17760"/>
                    <a:pt x="7397" y="1968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3122513" y="4034329"/>
              <a:ext cx="36363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18828" y="0"/>
                  </a:moveTo>
                  <a:cubicBezTo>
                    <a:pt x="18578" y="2298"/>
                    <a:pt x="18329" y="4596"/>
                    <a:pt x="17080" y="7200"/>
                  </a:cubicBezTo>
                  <a:cubicBezTo>
                    <a:pt x="15832" y="9804"/>
                    <a:pt x="13584" y="12715"/>
                    <a:pt x="11212" y="14477"/>
                  </a:cubicBezTo>
                  <a:cubicBezTo>
                    <a:pt x="8840" y="16238"/>
                    <a:pt x="6342" y="16851"/>
                    <a:pt x="4470" y="16621"/>
                  </a:cubicBezTo>
                  <a:cubicBezTo>
                    <a:pt x="2597" y="16391"/>
                    <a:pt x="1348" y="15319"/>
                    <a:pt x="662" y="14400"/>
                  </a:cubicBezTo>
                  <a:cubicBezTo>
                    <a:pt x="-25" y="13481"/>
                    <a:pt x="-150" y="12715"/>
                    <a:pt x="162" y="12102"/>
                  </a:cubicBezTo>
                  <a:cubicBezTo>
                    <a:pt x="474" y="11489"/>
                    <a:pt x="1223" y="11030"/>
                    <a:pt x="3096" y="11260"/>
                  </a:cubicBezTo>
                  <a:cubicBezTo>
                    <a:pt x="4969" y="11489"/>
                    <a:pt x="7966" y="12409"/>
                    <a:pt x="10900" y="14017"/>
                  </a:cubicBezTo>
                  <a:cubicBezTo>
                    <a:pt x="13834" y="15626"/>
                    <a:pt x="16705" y="17923"/>
                    <a:pt x="18453" y="19302"/>
                  </a:cubicBezTo>
                  <a:cubicBezTo>
                    <a:pt x="20201" y="20681"/>
                    <a:pt x="20826" y="21140"/>
                    <a:pt x="2145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4063999" y="3819775"/>
              <a:ext cx="170456" cy="557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467" fill="norm" stroke="1" extrusionOk="0">
                  <a:moveTo>
                    <a:pt x="20546" y="5328"/>
                  </a:moveTo>
                  <a:cubicBezTo>
                    <a:pt x="21073" y="4513"/>
                    <a:pt x="21600" y="3698"/>
                    <a:pt x="20810" y="2842"/>
                  </a:cubicBezTo>
                  <a:cubicBezTo>
                    <a:pt x="20020" y="1986"/>
                    <a:pt x="17912" y="1090"/>
                    <a:pt x="16200" y="560"/>
                  </a:cubicBezTo>
                  <a:cubicBezTo>
                    <a:pt x="14488" y="30"/>
                    <a:pt x="13171" y="-133"/>
                    <a:pt x="11063" y="112"/>
                  </a:cubicBezTo>
                  <a:cubicBezTo>
                    <a:pt x="8956" y="356"/>
                    <a:pt x="6059" y="1008"/>
                    <a:pt x="4215" y="2598"/>
                  </a:cubicBezTo>
                  <a:cubicBezTo>
                    <a:pt x="2371" y="4187"/>
                    <a:pt x="1580" y="6714"/>
                    <a:pt x="1317" y="9281"/>
                  </a:cubicBezTo>
                  <a:cubicBezTo>
                    <a:pt x="1054" y="11849"/>
                    <a:pt x="1317" y="14457"/>
                    <a:pt x="1712" y="16373"/>
                  </a:cubicBezTo>
                  <a:cubicBezTo>
                    <a:pt x="2107" y="18288"/>
                    <a:pt x="2634" y="19511"/>
                    <a:pt x="2371" y="20244"/>
                  </a:cubicBezTo>
                  <a:cubicBezTo>
                    <a:pt x="2107" y="20978"/>
                    <a:pt x="1054" y="21222"/>
                    <a:pt x="0" y="214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4009939" y="4097829"/>
              <a:ext cx="212812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600" fill="norm" stroke="1" extrusionOk="0">
                  <a:moveTo>
                    <a:pt x="2254" y="21600"/>
                  </a:moveTo>
                  <a:cubicBezTo>
                    <a:pt x="1185" y="16869"/>
                    <a:pt x="116" y="12137"/>
                    <a:pt x="9" y="9360"/>
                  </a:cubicBezTo>
                  <a:cubicBezTo>
                    <a:pt x="-98" y="6583"/>
                    <a:pt x="757" y="5760"/>
                    <a:pt x="4500" y="4526"/>
                  </a:cubicBezTo>
                  <a:cubicBezTo>
                    <a:pt x="8243" y="3291"/>
                    <a:pt x="14872" y="1646"/>
                    <a:pt x="2150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4351637" y="3876522"/>
              <a:ext cx="144163" cy="443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554" fill="norm" stroke="1" extrusionOk="0">
                  <a:moveTo>
                    <a:pt x="21321" y="2114"/>
                  </a:moveTo>
                  <a:cubicBezTo>
                    <a:pt x="20695" y="1600"/>
                    <a:pt x="20069" y="1085"/>
                    <a:pt x="19130" y="674"/>
                  </a:cubicBezTo>
                  <a:cubicBezTo>
                    <a:pt x="18191" y="263"/>
                    <a:pt x="16938" y="-46"/>
                    <a:pt x="14591" y="5"/>
                  </a:cubicBezTo>
                  <a:cubicBezTo>
                    <a:pt x="12243" y="57"/>
                    <a:pt x="8799" y="468"/>
                    <a:pt x="5825" y="2217"/>
                  </a:cubicBezTo>
                  <a:cubicBezTo>
                    <a:pt x="2851" y="3965"/>
                    <a:pt x="347" y="7051"/>
                    <a:pt x="34" y="10085"/>
                  </a:cubicBezTo>
                  <a:cubicBezTo>
                    <a:pt x="-279" y="13120"/>
                    <a:pt x="1599" y="16103"/>
                    <a:pt x="4730" y="18005"/>
                  </a:cubicBezTo>
                  <a:cubicBezTo>
                    <a:pt x="7860" y="19908"/>
                    <a:pt x="12243" y="20731"/>
                    <a:pt x="16625" y="215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4571999" y="3909761"/>
              <a:ext cx="165384" cy="399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367" fill="norm" stroke="1" extrusionOk="0">
                  <a:moveTo>
                    <a:pt x="12150" y="209"/>
                  </a:moveTo>
                  <a:cubicBezTo>
                    <a:pt x="10260" y="2923"/>
                    <a:pt x="8370" y="5638"/>
                    <a:pt x="7560" y="8804"/>
                  </a:cubicBezTo>
                  <a:cubicBezTo>
                    <a:pt x="6750" y="11971"/>
                    <a:pt x="7020" y="15589"/>
                    <a:pt x="7425" y="17908"/>
                  </a:cubicBezTo>
                  <a:cubicBezTo>
                    <a:pt x="7830" y="20226"/>
                    <a:pt x="8370" y="21244"/>
                    <a:pt x="8640" y="21357"/>
                  </a:cubicBezTo>
                  <a:cubicBezTo>
                    <a:pt x="8910" y="21470"/>
                    <a:pt x="8910" y="20678"/>
                    <a:pt x="8640" y="18247"/>
                  </a:cubicBezTo>
                  <a:cubicBezTo>
                    <a:pt x="8370" y="15816"/>
                    <a:pt x="7830" y="11744"/>
                    <a:pt x="7560" y="8691"/>
                  </a:cubicBezTo>
                  <a:cubicBezTo>
                    <a:pt x="7290" y="5638"/>
                    <a:pt x="7290" y="3602"/>
                    <a:pt x="7425" y="2245"/>
                  </a:cubicBezTo>
                  <a:cubicBezTo>
                    <a:pt x="7560" y="888"/>
                    <a:pt x="7830" y="209"/>
                    <a:pt x="8505" y="40"/>
                  </a:cubicBezTo>
                  <a:cubicBezTo>
                    <a:pt x="9180" y="-130"/>
                    <a:pt x="10260" y="209"/>
                    <a:pt x="12555" y="1736"/>
                  </a:cubicBezTo>
                  <a:cubicBezTo>
                    <a:pt x="14850" y="3263"/>
                    <a:pt x="18360" y="5977"/>
                    <a:pt x="19980" y="8861"/>
                  </a:cubicBezTo>
                  <a:cubicBezTo>
                    <a:pt x="21600" y="11744"/>
                    <a:pt x="21330" y="14798"/>
                    <a:pt x="19980" y="16777"/>
                  </a:cubicBezTo>
                  <a:cubicBezTo>
                    <a:pt x="18630" y="18756"/>
                    <a:pt x="16200" y="19661"/>
                    <a:pt x="12960" y="19661"/>
                  </a:cubicBezTo>
                  <a:cubicBezTo>
                    <a:pt x="9720" y="19661"/>
                    <a:pt x="5670" y="18756"/>
                    <a:pt x="3375" y="17851"/>
                  </a:cubicBezTo>
                  <a:cubicBezTo>
                    <a:pt x="1080" y="16946"/>
                    <a:pt x="540" y="16042"/>
                    <a:pt x="0" y="151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4843827" y="3780329"/>
              <a:ext cx="45673" cy="654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600" fill="norm" stroke="1" extrusionOk="0">
                  <a:moveTo>
                    <a:pt x="21185" y="0"/>
                  </a:moveTo>
                  <a:cubicBezTo>
                    <a:pt x="17258" y="1887"/>
                    <a:pt x="13330" y="3775"/>
                    <a:pt x="10876" y="6082"/>
                  </a:cubicBezTo>
                  <a:cubicBezTo>
                    <a:pt x="8421" y="8388"/>
                    <a:pt x="7440" y="11115"/>
                    <a:pt x="5476" y="13596"/>
                  </a:cubicBezTo>
                  <a:cubicBezTo>
                    <a:pt x="3512" y="16078"/>
                    <a:pt x="567" y="18315"/>
                    <a:pt x="76" y="19608"/>
                  </a:cubicBezTo>
                  <a:cubicBezTo>
                    <a:pt x="-415" y="20901"/>
                    <a:pt x="1549" y="21250"/>
                    <a:pt x="3512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4937058" y="3973208"/>
              <a:ext cx="219143" cy="315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055" fill="norm" stroke="1" extrusionOk="0">
                  <a:moveTo>
                    <a:pt x="15127" y="2806"/>
                  </a:moveTo>
                  <a:cubicBezTo>
                    <a:pt x="14509" y="1959"/>
                    <a:pt x="13892" y="1112"/>
                    <a:pt x="13069" y="688"/>
                  </a:cubicBezTo>
                  <a:cubicBezTo>
                    <a:pt x="12247" y="265"/>
                    <a:pt x="11218" y="265"/>
                    <a:pt x="9675" y="1324"/>
                  </a:cubicBezTo>
                  <a:cubicBezTo>
                    <a:pt x="8132" y="2382"/>
                    <a:pt x="6075" y="4500"/>
                    <a:pt x="4738" y="7394"/>
                  </a:cubicBezTo>
                  <a:cubicBezTo>
                    <a:pt x="3401" y="10288"/>
                    <a:pt x="2784" y="13959"/>
                    <a:pt x="3092" y="16429"/>
                  </a:cubicBezTo>
                  <a:cubicBezTo>
                    <a:pt x="3401" y="18900"/>
                    <a:pt x="4635" y="20171"/>
                    <a:pt x="5869" y="20735"/>
                  </a:cubicBezTo>
                  <a:cubicBezTo>
                    <a:pt x="7104" y="21300"/>
                    <a:pt x="8338" y="21159"/>
                    <a:pt x="9984" y="19959"/>
                  </a:cubicBezTo>
                  <a:cubicBezTo>
                    <a:pt x="11629" y="18759"/>
                    <a:pt x="13687" y="16500"/>
                    <a:pt x="14509" y="13606"/>
                  </a:cubicBezTo>
                  <a:cubicBezTo>
                    <a:pt x="15332" y="10712"/>
                    <a:pt x="14921" y="7182"/>
                    <a:pt x="13275" y="4641"/>
                  </a:cubicBezTo>
                  <a:cubicBezTo>
                    <a:pt x="11629" y="2100"/>
                    <a:pt x="8749" y="547"/>
                    <a:pt x="6281" y="124"/>
                  </a:cubicBezTo>
                  <a:cubicBezTo>
                    <a:pt x="3812" y="-300"/>
                    <a:pt x="1755" y="406"/>
                    <a:pt x="727" y="1606"/>
                  </a:cubicBezTo>
                  <a:cubicBezTo>
                    <a:pt x="-302" y="2806"/>
                    <a:pt x="-302" y="4500"/>
                    <a:pt x="1138" y="5841"/>
                  </a:cubicBezTo>
                  <a:cubicBezTo>
                    <a:pt x="2578" y="7182"/>
                    <a:pt x="5458" y="8171"/>
                    <a:pt x="9058" y="8241"/>
                  </a:cubicBezTo>
                  <a:cubicBezTo>
                    <a:pt x="12658" y="8312"/>
                    <a:pt x="16978" y="7465"/>
                    <a:pt x="21298" y="66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5206999" y="3818429"/>
              <a:ext cx="84668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720" y="0"/>
                  </a:moveTo>
                  <a:cubicBezTo>
                    <a:pt x="8100" y="351"/>
                    <a:pt x="6480" y="702"/>
                    <a:pt x="6480" y="1361"/>
                  </a:cubicBezTo>
                  <a:cubicBezTo>
                    <a:pt x="6480" y="2020"/>
                    <a:pt x="8100" y="2985"/>
                    <a:pt x="11880" y="4829"/>
                  </a:cubicBezTo>
                  <a:cubicBezTo>
                    <a:pt x="15660" y="6673"/>
                    <a:pt x="21600" y="9395"/>
                    <a:pt x="21600" y="12117"/>
                  </a:cubicBezTo>
                  <a:cubicBezTo>
                    <a:pt x="21600" y="14839"/>
                    <a:pt x="15660" y="17561"/>
                    <a:pt x="11070" y="19141"/>
                  </a:cubicBezTo>
                  <a:cubicBezTo>
                    <a:pt x="6480" y="20722"/>
                    <a:pt x="3240" y="2116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5410199" y="4262929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5822949" y="3769112"/>
              <a:ext cx="196851" cy="519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21600" y="4416"/>
                  </a:moveTo>
                  <a:cubicBezTo>
                    <a:pt x="19742" y="3187"/>
                    <a:pt x="17884" y="1958"/>
                    <a:pt x="16490" y="1211"/>
                  </a:cubicBezTo>
                  <a:cubicBezTo>
                    <a:pt x="15097" y="465"/>
                    <a:pt x="14168" y="201"/>
                    <a:pt x="13123" y="70"/>
                  </a:cubicBezTo>
                  <a:cubicBezTo>
                    <a:pt x="12077" y="-62"/>
                    <a:pt x="10916" y="-62"/>
                    <a:pt x="9639" y="553"/>
                  </a:cubicBezTo>
                  <a:cubicBezTo>
                    <a:pt x="8361" y="1167"/>
                    <a:pt x="6968" y="2397"/>
                    <a:pt x="5923" y="4460"/>
                  </a:cubicBezTo>
                  <a:cubicBezTo>
                    <a:pt x="4877" y="6523"/>
                    <a:pt x="4181" y="9421"/>
                    <a:pt x="3716" y="11923"/>
                  </a:cubicBezTo>
                  <a:cubicBezTo>
                    <a:pt x="3252" y="14426"/>
                    <a:pt x="3019" y="16533"/>
                    <a:pt x="2439" y="18070"/>
                  </a:cubicBezTo>
                  <a:cubicBezTo>
                    <a:pt x="1858" y="19606"/>
                    <a:pt x="929" y="20572"/>
                    <a:pt x="0" y="215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5731372" y="4072429"/>
              <a:ext cx="250328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230" y="21600"/>
                  </a:moveTo>
                  <a:cubicBezTo>
                    <a:pt x="49" y="19350"/>
                    <a:pt x="-133" y="17100"/>
                    <a:pt x="139" y="15300"/>
                  </a:cubicBezTo>
                  <a:cubicBezTo>
                    <a:pt x="412" y="13500"/>
                    <a:pt x="1138" y="12150"/>
                    <a:pt x="4405" y="9900"/>
                  </a:cubicBezTo>
                  <a:cubicBezTo>
                    <a:pt x="7672" y="7650"/>
                    <a:pt x="13480" y="4500"/>
                    <a:pt x="16748" y="2700"/>
                  </a:cubicBezTo>
                  <a:cubicBezTo>
                    <a:pt x="20015" y="900"/>
                    <a:pt x="20741" y="450"/>
                    <a:pt x="2146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6110130" y="3833255"/>
              <a:ext cx="157320" cy="461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501" fill="norm" stroke="1" extrusionOk="0">
                  <a:moveTo>
                    <a:pt x="21124" y="1380"/>
                  </a:moveTo>
                  <a:cubicBezTo>
                    <a:pt x="20840" y="887"/>
                    <a:pt x="20556" y="394"/>
                    <a:pt x="19703" y="148"/>
                  </a:cubicBezTo>
                  <a:cubicBezTo>
                    <a:pt x="18850" y="-99"/>
                    <a:pt x="17429" y="-99"/>
                    <a:pt x="15013" y="641"/>
                  </a:cubicBezTo>
                  <a:cubicBezTo>
                    <a:pt x="12598" y="1380"/>
                    <a:pt x="9187" y="2860"/>
                    <a:pt x="6345" y="5128"/>
                  </a:cubicBezTo>
                  <a:cubicBezTo>
                    <a:pt x="3503" y="7397"/>
                    <a:pt x="1229" y="10454"/>
                    <a:pt x="377" y="13117"/>
                  </a:cubicBezTo>
                  <a:cubicBezTo>
                    <a:pt x="-476" y="15780"/>
                    <a:pt x="92" y="18049"/>
                    <a:pt x="2366" y="19380"/>
                  </a:cubicBezTo>
                  <a:cubicBezTo>
                    <a:pt x="4640" y="20712"/>
                    <a:pt x="8619" y="21106"/>
                    <a:pt x="12598" y="215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6305541" y="3928096"/>
              <a:ext cx="209559" cy="339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384" fill="norm" stroke="1" extrusionOk="0">
                  <a:moveTo>
                    <a:pt x="14905" y="3092"/>
                  </a:moveTo>
                  <a:cubicBezTo>
                    <a:pt x="14041" y="2292"/>
                    <a:pt x="13177" y="1492"/>
                    <a:pt x="12097" y="1025"/>
                  </a:cubicBezTo>
                  <a:cubicBezTo>
                    <a:pt x="11017" y="559"/>
                    <a:pt x="9721" y="425"/>
                    <a:pt x="8101" y="892"/>
                  </a:cubicBezTo>
                  <a:cubicBezTo>
                    <a:pt x="6481" y="1359"/>
                    <a:pt x="4537" y="2425"/>
                    <a:pt x="3025" y="5159"/>
                  </a:cubicBezTo>
                  <a:cubicBezTo>
                    <a:pt x="1513" y="7892"/>
                    <a:pt x="433" y="12292"/>
                    <a:pt x="109" y="15159"/>
                  </a:cubicBezTo>
                  <a:cubicBezTo>
                    <a:pt x="-215" y="18025"/>
                    <a:pt x="217" y="19359"/>
                    <a:pt x="973" y="20225"/>
                  </a:cubicBezTo>
                  <a:cubicBezTo>
                    <a:pt x="1729" y="21092"/>
                    <a:pt x="2809" y="21492"/>
                    <a:pt x="4429" y="21359"/>
                  </a:cubicBezTo>
                  <a:cubicBezTo>
                    <a:pt x="6049" y="21225"/>
                    <a:pt x="8209" y="20559"/>
                    <a:pt x="10585" y="18492"/>
                  </a:cubicBezTo>
                  <a:cubicBezTo>
                    <a:pt x="12961" y="16425"/>
                    <a:pt x="15553" y="12959"/>
                    <a:pt x="16201" y="9892"/>
                  </a:cubicBezTo>
                  <a:cubicBezTo>
                    <a:pt x="16849" y="6825"/>
                    <a:pt x="15553" y="4159"/>
                    <a:pt x="13069" y="2492"/>
                  </a:cubicBezTo>
                  <a:cubicBezTo>
                    <a:pt x="10585" y="825"/>
                    <a:pt x="6913" y="159"/>
                    <a:pt x="4645" y="25"/>
                  </a:cubicBezTo>
                  <a:cubicBezTo>
                    <a:pt x="2377" y="-108"/>
                    <a:pt x="1513" y="292"/>
                    <a:pt x="973" y="1159"/>
                  </a:cubicBezTo>
                  <a:cubicBezTo>
                    <a:pt x="433" y="2025"/>
                    <a:pt x="217" y="3359"/>
                    <a:pt x="1621" y="4625"/>
                  </a:cubicBezTo>
                  <a:cubicBezTo>
                    <a:pt x="3025" y="5892"/>
                    <a:pt x="6049" y="7092"/>
                    <a:pt x="9613" y="7692"/>
                  </a:cubicBezTo>
                  <a:cubicBezTo>
                    <a:pt x="13177" y="8292"/>
                    <a:pt x="17281" y="8292"/>
                    <a:pt x="21385" y="829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6559549" y="3824779"/>
              <a:ext cx="142861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3" h="21600" fill="norm" stroke="1" extrusionOk="0">
                  <a:moveTo>
                    <a:pt x="12777" y="0"/>
                  </a:moveTo>
                  <a:cubicBezTo>
                    <a:pt x="14299" y="1609"/>
                    <a:pt x="15820" y="3219"/>
                    <a:pt x="17645" y="5548"/>
                  </a:cubicBezTo>
                  <a:cubicBezTo>
                    <a:pt x="19470" y="7878"/>
                    <a:pt x="21600" y="10927"/>
                    <a:pt x="19927" y="13553"/>
                  </a:cubicBezTo>
                  <a:cubicBezTo>
                    <a:pt x="18254" y="16179"/>
                    <a:pt x="12777" y="18381"/>
                    <a:pt x="8823" y="19652"/>
                  </a:cubicBezTo>
                  <a:cubicBezTo>
                    <a:pt x="4868" y="20922"/>
                    <a:pt x="2434" y="2126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3505200" y="5297928"/>
              <a:ext cx="3429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3467" y="11670"/>
                    <a:pt x="6933" y="3363"/>
                    <a:pt x="10533" y="870"/>
                  </a:cubicBezTo>
                  <a:cubicBezTo>
                    <a:pt x="14133" y="-1622"/>
                    <a:pt x="17867" y="1701"/>
                    <a:pt x="21600" y="50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3549649" y="5475779"/>
              <a:ext cx="247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3969113" y="4498673"/>
              <a:ext cx="1314087" cy="145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483" fill="norm" stroke="1" extrusionOk="0">
                  <a:moveTo>
                    <a:pt x="98" y="822"/>
                  </a:moveTo>
                  <a:cubicBezTo>
                    <a:pt x="28" y="2387"/>
                    <a:pt x="-41" y="3953"/>
                    <a:pt x="28" y="5518"/>
                  </a:cubicBezTo>
                  <a:cubicBezTo>
                    <a:pt x="98" y="7083"/>
                    <a:pt x="306" y="8648"/>
                    <a:pt x="879" y="9587"/>
                  </a:cubicBezTo>
                  <a:cubicBezTo>
                    <a:pt x="1452" y="10526"/>
                    <a:pt x="2390" y="10840"/>
                    <a:pt x="3484" y="10526"/>
                  </a:cubicBezTo>
                  <a:cubicBezTo>
                    <a:pt x="4578" y="10213"/>
                    <a:pt x="5828" y="9274"/>
                    <a:pt x="6939" y="7709"/>
                  </a:cubicBezTo>
                  <a:cubicBezTo>
                    <a:pt x="8050" y="6144"/>
                    <a:pt x="9023" y="3953"/>
                    <a:pt x="9682" y="2544"/>
                  </a:cubicBezTo>
                  <a:cubicBezTo>
                    <a:pt x="10342" y="1135"/>
                    <a:pt x="10690" y="509"/>
                    <a:pt x="10967" y="196"/>
                  </a:cubicBezTo>
                  <a:cubicBezTo>
                    <a:pt x="11245" y="-117"/>
                    <a:pt x="11454" y="-117"/>
                    <a:pt x="11558" y="666"/>
                  </a:cubicBezTo>
                  <a:cubicBezTo>
                    <a:pt x="11662" y="1448"/>
                    <a:pt x="11662" y="3013"/>
                    <a:pt x="11731" y="4266"/>
                  </a:cubicBezTo>
                  <a:cubicBezTo>
                    <a:pt x="11801" y="5518"/>
                    <a:pt x="11940" y="6457"/>
                    <a:pt x="12478" y="7083"/>
                  </a:cubicBezTo>
                  <a:cubicBezTo>
                    <a:pt x="13016" y="7709"/>
                    <a:pt x="13954" y="8022"/>
                    <a:pt x="15030" y="9431"/>
                  </a:cubicBezTo>
                  <a:cubicBezTo>
                    <a:pt x="16107" y="10840"/>
                    <a:pt x="17322" y="13344"/>
                    <a:pt x="18434" y="15535"/>
                  </a:cubicBezTo>
                  <a:cubicBezTo>
                    <a:pt x="19545" y="17726"/>
                    <a:pt x="20552" y="19605"/>
                    <a:pt x="21559" y="214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4529074" y="5229127"/>
              <a:ext cx="147329" cy="382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544" fill="norm" stroke="1" extrusionOk="0">
                  <a:moveTo>
                    <a:pt x="18947" y="1734"/>
                  </a:moveTo>
                  <a:cubicBezTo>
                    <a:pt x="19860" y="899"/>
                    <a:pt x="20773" y="63"/>
                    <a:pt x="21077" y="4"/>
                  </a:cubicBezTo>
                  <a:cubicBezTo>
                    <a:pt x="21381" y="-56"/>
                    <a:pt x="21077" y="660"/>
                    <a:pt x="18795" y="2927"/>
                  </a:cubicBezTo>
                  <a:cubicBezTo>
                    <a:pt x="16513" y="5195"/>
                    <a:pt x="12254" y="9014"/>
                    <a:pt x="8756" y="12176"/>
                  </a:cubicBezTo>
                  <a:cubicBezTo>
                    <a:pt x="5257" y="15338"/>
                    <a:pt x="2519" y="17845"/>
                    <a:pt x="1150" y="19396"/>
                  </a:cubicBezTo>
                  <a:cubicBezTo>
                    <a:pt x="-219" y="20947"/>
                    <a:pt x="-219" y="21544"/>
                    <a:pt x="389" y="21544"/>
                  </a:cubicBezTo>
                  <a:cubicBezTo>
                    <a:pt x="998" y="21544"/>
                    <a:pt x="2215" y="20947"/>
                    <a:pt x="3432" y="203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4730749" y="5215429"/>
              <a:ext cx="825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2787"/>
                    <a:pt x="16062" y="5574"/>
                    <a:pt x="13292" y="8768"/>
                  </a:cubicBezTo>
                  <a:cubicBezTo>
                    <a:pt x="10523" y="11961"/>
                    <a:pt x="7754" y="15561"/>
                    <a:pt x="5538" y="17768"/>
                  </a:cubicBezTo>
                  <a:cubicBezTo>
                    <a:pt x="3323" y="19974"/>
                    <a:pt x="1662" y="2078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4357344" y="5195156"/>
              <a:ext cx="671856" cy="102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14" fill="norm" stroke="1" extrusionOk="0">
                  <a:moveTo>
                    <a:pt x="163" y="21414"/>
                  </a:moveTo>
                  <a:cubicBezTo>
                    <a:pt x="27" y="19210"/>
                    <a:pt x="-108" y="17006"/>
                    <a:pt x="129" y="15463"/>
                  </a:cubicBezTo>
                  <a:cubicBezTo>
                    <a:pt x="366" y="13920"/>
                    <a:pt x="975" y="13038"/>
                    <a:pt x="2668" y="11055"/>
                  </a:cubicBezTo>
                  <a:cubicBezTo>
                    <a:pt x="4361" y="9071"/>
                    <a:pt x="7137" y="5985"/>
                    <a:pt x="9676" y="3781"/>
                  </a:cubicBezTo>
                  <a:cubicBezTo>
                    <a:pt x="12216" y="1577"/>
                    <a:pt x="14518" y="255"/>
                    <a:pt x="16447" y="34"/>
                  </a:cubicBezTo>
                  <a:cubicBezTo>
                    <a:pt x="18377" y="-186"/>
                    <a:pt x="19935" y="696"/>
                    <a:pt x="21492" y="157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4435193" y="5850429"/>
              <a:ext cx="9807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635"/>
                    <a:pt x="-1585" y="11270"/>
                    <a:pt x="575" y="14870"/>
                  </a:cubicBezTo>
                  <a:cubicBezTo>
                    <a:pt x="2735" y="18470"/>
                    <a:pt x="11375" y="20035"/>
                    <a:pt x="2001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4451349" y="5729779"/>
              <a:ext cx="31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4571999" y="5883121"/>
              <a:ext cx="698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1964" y="10932"/>
                    <a:pt x="3927" y="1332"/>
                    <a:pt x="7527" y="132"/>
                  </a:cubicBezTo>
                  <a:cubicBezTo>
                    <a:pt x="11127" y="-1068"/>
                    <a:pt x="16364" y="6132"/>
                    <a:pt x="21600" y="133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4548930" y="5990129"/>
              <a:ext cx="162770" cy="24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0700" fill="norm" stroke="1" extrusionOk="0">
                  <a:moveTo>
                    <a:pt x="1357" y="0"/>
                  </a:moveTo>
                  <a:cubicBezTo>
                    <a:pt x="526" y="7200"/>
                    <a:pt x="-305" y="14400"/>
                    <a:pt x="110" y="18000"/>
                  </a:cubicBezTo>
                  <a:cubicBezTo>
                    <a:pt x="526" y="21600"/>
                    <a:pt x="2187" y="21600"/>
                    <a:pt x="5926" y="18000"/>
                  </a:cubicBezTo>
                  <a:cubicBezTo>
                    <a:pt x="9664" y="14400"/>
                    <a:pt x="15480" y="7200"/>
                    <a:pt x="2129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4813299" y="5901229"/>
              <a:ext cx="444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4515407" y="4867930"/>
              <a:ext cx="132794" cy="171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82" fill="norm" stroke="1" extrusionOk="0">
                  <a:moveTo>
                    <a:pt x="939" y="5314"/>
                  </a:moveTo>
                  <a:cubicBezTo>
                    <a:pt x="939" y="9792"/>
                    <a:pt x="939" y="14270"/>
                    <a:pt x="767" y="17167"/>
                  </a:cubicBezTo>
                  <a:cubicBezTo>
                    <a:pt x="596" y="20065"/>
                    <a:pt x="253" y="21382"/>
                    <a:pt x="81" y="21382"/>
                  </a:cubicBezTo>
                  <a:cubicBezTo>
                    <a:pt x="-90" y="21382"/>
                    <a:pt x="-90" y="20065"/>
                    <a:pt x="1110" y="16641"/>
                  </a:cubicBezTo>
                  <a:cubicBezTo>
                    <a:pt x="2310" y="13216"/>
                    <a:pt x="4710" y="7684"/>
                    <a:pt x="6767" y="4523"/>
                  </a:cubicBezTo>
                  <a:cubicBezTo>
                    <a:pt x="8824" y="1362"/>
                    <a:pt x="10539" y="572"/>
                    <a:pt x="12596" y="177"/>
                  </a:cubicBezTo>
                  <a:cubicBezTo>
                    <a:pt x="14653" y="-218"/>
                    <a:pt x="17053" y="-218"/>
                    <a:pt x="18596" y="3075"/>
                  </a:cubicBezTo>
                  <a:cubicBezTo>
                    <a:pt x="20139" y="6367"/>
                    <a:pt x="20824" y="12953"/>
                    <a:pt x="21510" y="195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5194299" y="5161951"/>
              <a:ext cx="184151" cy="517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21600" y="111"/>
                  </a:moveTo>
                  <a:cubicBezTo>
                    <a:pt x="19862" y="23"/>
                    <a:pt x="18124" y="-65"/>
                    <a:pt x="16759" y="67"/>
                  </a:cubicBezTo>
                  <a:cubicBezTo>
                    <a:pt x="15393" y="199"/>
                    <a:pt x="14400" y="552"/>
                    <a:pt x="12662" y="2095"/>
                  </a:cubicBezTo>
                  <a:cubicBezTo>
                    <a:pt x="10924" y="3638"/>
                    <a:pt x="8441" y="6371"/>
                    <a:pt x="6952" y="9148"/>
                  </a:cubicBezTo>
                  <a:cubicBezTo>
                    <a:pt x="5462" y="11925"/>
                    <a:pt x="4966" y="14746"/>
                    <a:pt x="4593" y="16686"/>
                  </a:cubicBezTo>
                  <a:cubicBezTo>
                    <a:pt x="4221" y="18626"/>
                    <a:pt x="3972" y="19684"/>
                    <a:pt x="3228" y="20345"/>
                  </a:cubicBezTo>
                  <a:cubicBezTo>
                    <a:pt x="2483" y="21006"/>
                    <a:pt x="1241" y="21271"/>
                    <a:pt x="0" y="2153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5099049" y="5520229"/>
              <a:ext cx="2159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18" y="16800"/>
                    <a:pt x="4235" y="12000"/>
                    <a:pt x="7835" y="8400"/>
                  </a:cubicBezTo>
                  <a:cubicBezTo>
                    <a:pt x="11435" y="4800"/>
                    <a:pt x="16518" y="2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5389753" y="5227518"/>
              <a:ext cx="236348" cy="476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437" fill="norm" stroke="1" extrusionOk="0">
                  <a:moveTo>
                    <a:pt x="21157" y="1455"/>
                  </a:moveTo>
                  <a:cubicBezTo>
                    <a:pt x="20778" y="979"/>
                    <a:pt x="20399" y="503"/>
                    <a:pt x="19357" y="218"/>
                  </a:cubicBezTo>
                  <a:cubicBezTo>
                    <a:pt x="18315" y="-68"/>
                    <a:pt x="16610" y="-163"/>
                    <a:pt x="14146" y="503"/>
                  </a:cubicBezTo>
                  <a:cubicBezTo>
                    <a:pt x="11683" y="1169"/>
                    <a:pt x="8462" y="2596"/>
                    <a:pt x="5810" y="5023"/>
                  </a:cubicBezTo>
                  <a:cubicBezTo>
                    <a:pt x="3157" y="7449"/>
                    <a:pt x="1073" y="10875"/>
                    <a:pt x="315" y="13492"/>
                  </a:cubicBezTo>
                  <a:cubicBezTo>
                    <a:pt x="-443" y="16108"/>
                    <a:pt x="125" y="17916"/>
                    <a:pt x="2494" y="19106"/>
                  </a:cubicBezTo>
                  <a:cubicBezTo>
                    <a:pt x="4862" y="20295"/>
                    <a:pt x="9031" y="20866"/>
                    <a:pt x="13199" y="214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5613399" y="5310679"/>
              <a:ext cx="1778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57" y="3983"/>
                    <a:pt x="7714" y="7966"/>
                    <a:pt x="11314" y="11566"/>
                  </a:cubicBezTo>
                  <a:cubicBezTo>
                    <a:pt x="14914" y="15166"/>
                    <a:pt x="18257" y="18383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5645149" y="5302877"/>
              <a:ext cx="184151" cy="401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21600" y="77"/>
                  </a:moveTo>
                  <a:cubicBezTo>
                    <a:pt x="20359" y="-36"/>
                    <a:pt x="19117" y="-149"/>
                    <a:pt x="17007" y="699"/>
                  </a:cubicBezTo>
                  <a:cubicBezTo>
                    <a:pt x="14897" y="1547"/>
                    <a:pt x="11917" y="3357"/>
                    <a:pt x="9062" y="6071"/>
                  </a:cubicBezTo>
                  <a:cubicBezTo>
                    <a:pt x="6207" y="8785"/>
                    <a:pt x="3476" y="12404"/>
                    <a:pt x="1986" y="15118"/>
                  </a:cubicBezTo>
                  <a:cubicBezTo>
                    <a:pt x="497" y="17832"/>
                    <a:pt x="248" y="19642"/>
                    <a:pt x="0" y="214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5861049" y="5615479"/>
              <a:ext cx="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5875073" y="5469429"/>
              <a:ext cx="51558" cy="81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6" h="21241" fill="norm" stroke="1" extrusionOk="0">
                  <a:moveTo>
                    <a:pt x="11943" y="6646"/>
                  </a:moveTo>
                  <a:cubicBezTo>
                    <a:pt x="7789" y="7754"/>
                    <a:pt x="3635" y="8862"/>
                    <a:pt x="1558" y="11354"/>
                  </a:cubicBezTo>
                  <a:cubicBezTo>
                    <a:pt x="-519" y="13846"/>
                    <a:pt x="-519" y="17723"/>
                    <a:pt x="1558" y="19662"/>
                  </a:cubicBezTo>
                  <a:cubicBezTo>
                    <a:pt x="3635" y="21600"/>
                    <a:pt x="7789" y="21600"/>
                    <a:pt x="11112" y="20492"/>
                  </a:cubicBezTo>
                  <a:cubicBezTo>
                    <a:pt x="14435" y="19385"/>
                    <a:pt x="16927" y="17169"/>
                    <a:pt x="18589" y="14677"/>
                  </a:cubicBezTo>
                  <a:cubicBezTo>
                    <a:pt x="20250" y="12185"/>
                    <a:pt x="21081" y="9415"/>
                    <a:pt x="19004" y="6923"/>
                  </a:cubicBezTo>
                  <a:cubicBezTo>
                    <a:pt x="16927" y="4431"/>
                    <a:pt x="11943" y="2215"/>
                    <a:pt x="6958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6003665" y="5063029"/>
              <a:ext cx="130436" cy="83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600" fill="norm" stroke="1" extrusionOk="0">
                  <a:moveTo>
                    <a:pt x="21469" y="0"/>
                  </a:moveTo>
                  <a:cubicBezTo>
                    <a:pt x="19379" y="1319"/>
                    <a:pt x="17288" y="2638"/>
                    <a:pt x="15546" y="4150"/>
                  </a:cubicBezTo>
                  <a:cubicBezTo>
                    <a:pt x="13804" y="5661"/>
                    <a:pt x="12411" y="7365"/>
                    <a:pt x="10843" y="9151"/>
                  </a:cubicBezTo>
                  <a:cubicBezTo>
                    <a:pt x="9275" y="10937"/>
                    <a:pt x="7534" y="12806"/>
                    <a:pt x="5792" y="14620"/>
                  </a:cubicBezTo>
                  <a:cubicBezTo>
                    <a:pt x="4050" y="16434"/>
                    <a:pt x="2308" y="18192"/>
                    <a:pt x="1263" y="19319"/>
                  </a:cubicBezTo>
                  <a:cubicBezTo>
                    <a:pt x="217" y="20446"/>
                    <a:pt x="-131" y="20940"/>
                    <a:pt x="43" y="21215"/>
                  </a:cubicBezTo>
                  <a:cubicBezTo>
                    <a:pt x="217" y="21490"/>
                    <a:pt x="914" y="21545"/>
                    <a:pt x="1611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6190038" y="5313038"/>
              <a:ext cx="223462" cy="352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287" fill="norm" stroke="1" extrusionOk="0">
                  <a:moveTo>
                    <a:pt x="13566" y="5226"/>
                  </a:moveTo>
                  <a:cubicBezTo>
                    <a:pt x="12955" y="4587"/>
                    <a:pt x="12343" y="3948"/>
                    <a:pt x="11528" y="3692"/>
                  </a:cubicBezTo>
                  <a:cubicBezTo>
                    <a:pt x="10713" y="3437"/>
                    <a:pt x="9694" y="3565"/>
                    <a:pt x="7860" y="4779"/>
                  </a:cubicBezTo>
                  <a:cubicBezTo>
                    <a:pt x="6026" y="5993"/>
                    <a:pt x="3377" y="8294"/>
                    <a:pt x="1849" y="10914"/>
                  </a:cubicBezTo>
                  <a:cubicBezTo>
                    <a:pt x="321" y="13534"/>
                    <a:pt x="-87" y="16473"/>
                    <a:pt x="15" y="18327"/>
                  </a:cubicBezTo>
                  <a:cubicBezTo>
                    <a:pt x="117" y="20180"/>
                    <a:pt x="728" y="20947"/>
                    <a:pt x="2460" y="21202"/>
                  </a:cubicBezTo>
                  <a:cubicBezTo>
                    <a:pt x="4192" y="21458"/>
                    <a:pt x="7045" y="21202"/>
                    <a:pt x="9694" y="19541"/>
                  </a:cubicBezTo>
                  <a:cubicBezTo>
                    <a:pt x="12343" y="17879"/>
                    <a:pt x="14788" y="14812"/>
                    <a:pt x="16113" y="11808"/>
                  </a:cubicBezTo>
                  <a:cubicBezTo>
                    <a:pt x="17438" y="8805"/>
                    <a:pt x="17641" y="5865"/>
                    <a:pt x="17132" y="3884"/>
                  </a:cubicBezTo>
                  <a:cubicBezTo>
                    <a:pt x="16622" y="1903"/>
                    <a:pt x="15400" y="880"/>
                    <a:pt x="13668" y="369"/>
                  </a:cubicBezTo>
                  <a:cubicBezTo>
                    <a:pt x="11936" y="-142"/>
                    <a:pt x="9694" y="-142"/>
                    <a:pt x="7962" y="497"/>
                  </a:cubicBezTo>
                  <a:cubicBezTo>
                    <a:pt x="6230" y="1136"/>
                    <a:pt x="5007" y="2414"/>
                    <a:pt x="4600" y="3692"/>
                  </a:cubicBezTo>
                  <a:cubicBezTo>
                    <a:pt x="4192" y="4970"/>
                    <a:pt x="4600" y="6249"/>
                    <a:pt x="7555" y="7399"/>
                  </a:cubicBezTo>
                  <a:cubicBezTo>
                    <a:pt x="10509" y="8549"/>
                    <a:pt x="16011" y="9572"/>
                    <a:pt x="21513" y="105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6464299" y="5164629"/>
              <a:ext cx="91561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3" h="21600" fill="norm" stroke="1" extrusionOk="0">
                  <a:moveTo>
                    <a:pt x="2880" y="0"/>
                  </a:moveTo>
                  <a:cubicBezTo>
                    <a:pt x="9120" y="3200"/>
                    <a:pt x="15360" y="6400"/>
                    <a:pt x="18480" y="9120"/>
                  </a:cubicBezTo>
                  <a:cubicBezTo>
                    <a:pt x="21600" y="11840"/>
                    <a:pt x="21600" y="14080"/>
                    <a:pt x="18000" y="16080"/>
                  </a:cubicBezTo>
                  <a:cubicBezTo>
                    <a:pt x="14400" y="18080"/>
                    <a:pt x="7200" y="1984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6737349" y="5602779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6826249" y="5082079"/>
              <a:ext cx="266119" cy="844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600" fill="norm" stroke="1" extrusionOk="0">
                  <a:moveTo>
                    <a:pt x="7594" y="0"/>
                  </a:moveTo>
                  <a:cubicBezTo>
                    <a:pt x="10462" y="1408"/>
                    <a:pt x="13331" y="2815"/>
                    <a:pt x="15694" y="4493"/>
                  </a:cubicBezTo>
                  <a:cubicBezTo>
                    <a:pt x="18056" y="6171"/>
                    <a:pt x="19912" y="8120"/>
                    <a:pt x="20756" y="9961"/>
                  </a:cubicBezTo>
                  <a:cubicBezTo>
                    <a:pt x="21600" y="11802"/>
                    <a:pt x="21431" y="13534"/>
                    <a:pt x="18984" y="15239"/>
                  </a:cubicBezTo>
                  <a:cubicBezTo>
                    <a:pt x="16538" y="16944"/>
                    <a:pt x="11812" y="18623"/>
                    <a:pt x="8269" y="19678"/>
                  </a:cubicBezTo>
                  <a:cubicBezTo>
                    <a:pt x="4725" y="20734"/>
                    <a:pt x="2362" y="2116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4022708" y="5125470"/>
              <a:ext cx="250843" cy="858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520" fill="norm" stroke="1" extrusionOk="0">
                  <a:moveTo>
                    <a:pt x="14851" y="822"/>
                  </a:moveTo>
                  <a:cubicBezTo>
                    <a:pt x="14671" y="557"/>
                    <a:pt x="14491" y="291"/>
                    <a:pt x="13861" y="132"/>
                  </a:cubicBezTo>
                  <a:cubicBezTo>
                    <a:pt x="13231" y="-27"/>
                    <a:pt x="12151" y="-80"/>
                    <a:pt x="10711" y="185"/>
                  </a:cubicBezTo>
                  <a:cubicBezTo>
                    <a:pt x="9271" y="451"/>
                    <a:pt x="7471" y="1034"/>
                    <a:pt x="5581" y="2255"/>
                  </a:cubicBezTo>
                  <a:cubicBezTo>
                    <a:pt x="3691" y="3476"/>
                    <a:pt x="1711" y="5333"/>
                    <a:pt x="721" y="7191"/>
                  </a:cubicBezTo>
                  <a:cubicBezTo>
                    <a:pt x="-269" y="9048"/>
                    <a:pt x="-269" y="10906"/>
                    <a:pt x="901" y="12710"/>
                  </a:cubicBezTo>
                  <a:cubicBezTo>
                    <a:pt x="2071" y="14515"/>
                    <a:pt x="4411" y="16266"/>
                    <a:pt x="8011" y="17725"/>
                  </a:cubicBezTo>
                  <a:cubicBezTo>
                    <a:pt x="11611" y="19185"/>
                    <a:pt x="16471" y="20352"/>
                    <a:pt x="21331" y="215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7353299" y="5160962"/>
              <a:ext cx="266701" cy="613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21600" y="3246"/>
                  </a:moveTo>
                  <a:cubicBezTo>
                    <a:pt x="21600" y="2652"/>
                    <a:pt x="21600" y="2059"/>
                    <a:pt x="21171" y="1502"/>
                  </a:cubicBezTo>
                  <a:cubicBezTo>
                    <a:pt x="20743" y="945"/>
                    <a:pt x="19886" y="426"/>
                    <a:pt x="19029" y="166"/>
                  </a:cubicBezTo>
                  <a:cubicBezTo>
                    <a:pt x="18171" y="-94"/>
                    <a:pt x="17314" y="-94"/>
                    <a:pt x="15771" y="500"/>
                  </a:cubicBezTo>
                  <a:cubicBezTo>
                    <a:pt x="14229" y="1094"/>
                    <a:pt x="12000" y="2281"/>
                    <a:pt x="10029" y="4174"/>
                  </a:cubicBezTo>
                  <a:cubicBezTo>
                    <a:pt x="8057" y="6067"/>
                    <a:pt x="6343" y="8665"/>
                    <a:pt x="5229" y="11188"/>
                  </a:cubicBezTo>
                  <a:cubicBezTo>
                    <a:pt x="4114" y="13712"/>
                    <a:pt x="3600" y="16162"/>
                    <a:pt x="2829" y="17869"/>
                  </a:cubicBezTo>
                  <a:cubicBezTo>
                    <a:pt x="2057" y="19576"/>
                    <a:pt x="1029" y="20541"/>
                    <a:pt x="0" y="215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7245349" y="5507529"/>
              <a:ext cx="2794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73" y="17486"/>
                    <a:pt x="2945" y="13371"/>
                    <a:pt x="6545" y="9771"/>
                  </a:cubicBezTo>
                  <a:cubicBezTo>
                    <a:pt x="10145" y="6171"/>
                    <a:pt x="15873" y="3086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7654496" y="5247179"/>
              <a:ext cx="232205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600" fill="norm" stroke="1" extrusionOk="0">
                  <a:moveTo>
                    <a:pt x="21348" y="0"/>
                  </a:moveTo>
                  <a:cubicBezTo>
                    <a:pt x="19207" y="404"/>
                    <a:pt x="17067" y="809"/>
                    <a:pt x="14245" y="2265"/>
                  </a:cubicBezTo>
                  <a:cubicBezTo>
                    <a:pt x="11424" y="3721"/>
                    <a:pt x="7921" y="6229"/>
                    <a:pt x="5391" y="8818"/>
                  </a:cubicBezTo>
                  <a:cubicBezTo>
                    <a:pt x="2862" y="11407"/>
                    <a:pt x="1305" y="14076"/>
                    <a:pt x="526" y="16180"/>
                  </a:cubicBezTo>
                  <a:cubicBezTo>
                    <a:pt x="-252" y="18283"/>
                    <a:pt x="-252" y="19820"/>
                    <a:pt x="1110" y="20629"/>
                  </a:cubicBezTo>
                  <a:cubicBezTo>
                    <a:pt x="2472" y="21438"/>
                    <a:pt x="5197" y="21519"/>
                    <a:pt x="7921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7871883" y="5381902"/>
              <a:ext cx="294218" cy="351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9" fill="norm" stroke="1" extrusionOk="0">
                  <a:moveTo>
                    <a:pt x="16938" y="6052"/>
                  </a:moveTo>
                  <a:cubicBezTo>
                    <a:pt x="17094" y="5285"/>
                    <a:pt x="17249" y="4518"/>
                    <a:pt x="16938" y="3815"/>
                  </a:cubicBezTo>
                  <a:cubicBezTo>
                    <a:pt x="16627" y="3112"/>
                    <a:pt x="15850" y="2473"/>
                    <a:pt x="14529" y="2154"/>
                  </a:cubicBezTo>
                  <a:cubicBezTo>
                    <a:pt x="13209" y="1834"/>
                    <a:pt x="11344" y="1834"/>
                    <a:pt x="9091" y="2984"/>
                  </a:cubicBezTo>
                  <a:cubicBezTo>
                    <a:pt x="6837" y="4135"/>
                    <a:pt x="4196" y="6435"/>
                    <a:pt x="2486" y="9119"/>
                  </a:cubicBezTo>
                  <a:cubicBezTo>
                    <a:pt x="777" y="11803"/>
                    <a:pt x="0" y="14871"/>
                    <a:pt x="0" y="17044"/>
                  </a:cubicBezTo>
                  <a:cubicBezTo>
                    <a:pt x="0" y="19216"/>
                    <a:pt x="777" y="20495"/>
                    <a:pt x="2797" y="21006"/>
                  </a:cubicBezTo>
                  <a:cubicBezTo>
                    <a:pt x="4817" y="21517"/>
                    <a:pt x="8081" y="21261"/>
                    <a:pt x="10722" y="19855"/>
                  </a:cubicBezTo>
                  <a:cubicBezTo>
                    <a:pt x="13364" y="18450"/>
                    <a:pt x="15384" y="15893"/>
                    <a:pt x="16006" y="12826"/>
                  </a:cubicBezTo>
                  <a:cubicBezTo>
                    <a:pt x="16627" y="9758"/>
                    <a:pt x="15850" y="6180"/>
                    <a:pt x="14141" y="3943"/>
                  </a:cubicBezTo>
                  <a:cubicBezTo>
                    <a:pt x="12432" y="1706"/>
                    <a:pt x="9790" y="812"/>
                    <a:pt x="7847" y="364"/>
                  </a:cubicBezTo>
                  <a:cubicBezTo>
                    <a:pt x="5905" y="-83"/>
                    <a:pt x="4662" y="-83"/>
                    <a:pt x="3807" y="173"/>
                  </a:cubicBezTo>
                  <a:cubicBezTo>
                    <a:pt x="2953" y="428"/>
                    <a:pt x="2486" y="939"/>
                    <a:pt x="2642" y="2090"/>
                  </a:cubicBezTo>
                  <a:cubicBezTo>
                    <a:pt x="2797" y="3240"/>
                    <a:pt x="3574" y="5029"/>
                    <a:pt x="5827" y="6435"/>
                  </a:cubicBezTo>
                  <a:cubicBezTo>
                    <a:pt x="8081" y="7841"/>
                    <a:pt x="11810" y="8864"/>
                    <a:pt x="14685" y="9375"/>
                  </a:cubicBezTo>
                  <a:cubicBezTo>
                    <a:pt x="17560" y="9886"/>
                    <a:pt x="19580" y="9886"/>
                    <a:pt x="21600" y="98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8172449" y="5266229"/>
              <a:ext cx="242345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600" fill="norm" stroke="1" extrusionOk="0">
                  <a:moveTo>
                    <a:pt x="10983" y="0"/>
                  </a:moveTo>
                  <a:cubicBezTo>
                    <a:pt x="14278" y="2739"/>
                    <a:pt x="17573" y="5478"/>
                    <a:pt x="19403" y="7865"/>
                  </a:cubicBezTo>
                  <a:cubicBezTo>
                    <a:pt x="21234" y="10252"/>
                    <a:pt x="21600" y="12287"/>
                    <a:pt x="19678" y="14283"/>
                  </a:cubicBezTo>
                  <a:cubicBezTo>
                    <a:pt x="17756" y="16278"/>
                    <a:pt x="13546" y="18235"/>
                    <a:pt x="9885" y="19448"/>
                  </a:cubicBezTo>
                  <a:cubicBezTo>
                    <a:pt x="6224" y="20661"/>
                    <a:pt x="3112" y="2113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4965699" y="1094920"/>
              <a:ext cx="763717" cy="139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501" fill="norm" stroke="1" extrusionOk="0">
                  <a:moveTo>
                    <a:pt x="0" y="21501"/>
                  </a:moveTo>
                  <a:cubicBezTo>
                    <a:pt x="2148" y="16919"/>
                    <a:pt x="4296" y="12337"/>
                    <a:pt x="6444" y="9065"/>
                  </a:cubicBezTo>
                  <a:cubicBezTo>
                    <a:pt x="8592" y="5792"/>
                    <a:pt x="10740" y="3828"/>
                    <a:pt x="12829" y="2519"/>
                  </a:cubicBezTo>
                  <a:cubicBezTo>
                    <a:pt x="14917" y="1210"/>
                    <a:pt x="16946" y="556"/>
                    <a:pt x="18318" y="228"/>
                  </a:cubicBezTo>
                  <a:cubicBezTo>
                    <a:pt x="19691" y="-99"/>
                    <a:pt x="20407" y="-99"/>
                    <a:pt x="20884" y="392"/>
                  </a:cubicBezTo>
                  <a:cubicBezTo>
                    <a:pt x="21361" y="883"/>
                    <a:pt x="21600" y="1865"/>
                    <a:pt x="21510" y="2683"/>
                  </a:cubicBezTo>
                  <a:cubicBezTo>
                    <a:pt x="21421" y="3501"/>
                    <a:pt x="21003" y="4156"/>
                    <a:pt x="19870" y="4810"/>
                  </a:cubicBezTo>
                  <a:cubicBezTo>
                    <a:pt x="18736" y="5465"/>
                    <a:pt x="16886" y="6119"/>
                    <a:pt x="14947" y="7101"/>
                  </a:cubicBezTo>
                  <a:cubicBezTo>
                    <a:pt x="13008" y="8083"/>
                    <a:pt x="10979" y="9392"/>
                    <a:pt x="9487" y="10701"/>
                  </a:cubicBezTo>
                  <a:cubicBezTo>
                    <a:pt x="7996" y="12010"/>
                    <a:pt x="7041" y="13319"/>
                    <a:pt x="7787" y="12992"/>
                  </a:cubicBezTo>
                  <a:cubicBezTo>
                    <a:pt x="8533" y="12665"/>
                    <a:pt x="10979" y="10701"/>
                    <a:pt x="12859" y="9065"/>
                  </a:cubicBezTo>
                  <a:cubicBezTo>
                    <a:pt x="14738" y="7428"/>
                    <a:pt x="16051" y="6119"/>
                    <a:pt x="16946" y="5301"/>
                  </a:cubicBezTo>
                  <a:cubicBezTo>
                    <a:pt x="17841" y="4483"/>
                    <a:pt x="18318" y="4156"/>
                    <a:pt x="18408" y="4319"/>
                  </a:cubicBezTo>
                  <a:cubicBezTo>
                    <a:pt x="18497" y="4483"/>
                    <a:pt x="18199" y="5137"/>
                    <a:pt x="17035" y="6774"/>
                  </a:cubicBezTo>
                  <a:cubicBezTo>
                    <a:pt x="15872" y="8410"/>
                    <a:pt x="13843" y="11028"/>
                    <a:pt x="11665" y="12828"/>
                  </a:cubicBezTo>
                  <a:cubicBezTo>
                    <a:pt x="9487" y="14628"/>
                    <a:pt x="7160" y="15610"/>
                    <a:pt x="5728" y="16101"/>
                  </a:cubicBezTo>
                  <a:cubicBezTo>
                    <a:pt x="4296" y="16592"/>
                    <a:pt x="3759" y="16592"/>
                    <a:pt x="3282" y="16265"/>
                  </a:cubicBezTo>
                  <a:cubicBezTo>
                    <a:pt x="2804" y="15937"/>
                    <a:pt x="2387" y="15283"/>
                    <a:pt x="2476" y="14465"/>
                  </a:cubicBezTo>
                  <a:cubicBezTo>
                    <a:pt x="2566" y="13646"/>
                    <a:pt x="3162" y="12665"/>
                    <a:pt x="4773" y="12010"/>
                  </a:cubicBezTo>
                  <a:cubicBezTo>
                    <a:pt x="6385" y="11356"/>
                    <a:pt x="9010" y="11028"/>
                    <a:pt x="11397" y="11192"/>
                  </a:cubicBezTo>
                  <a:cubicBezTo>
                    <a:pt x="13783" y="11356"/>
                    <a:pt x="15931" y="12010"/>
                    <a:pt x="17393" y="12665"/>
                  </a:cubicBezTo>
                  <a:cubicBezTo>
                    <a:pt x="18855" y="13319"/>
                    <a:pt x="19631" y="13974"/>
                    <a:pt x="20407" y="1462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3663949" y="6877012"/>
              <a:ext cx="2730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28" y="10800"/>
                    <a:pt x="12056" y="0"/>
                    <a:pt x="15656" y="0"/>
                  </a:cubicBezTo>
                  <a:cubicBezTo>
                    <a:pt x="19256" y="0"/>
                    <a:pt x="20428" y="10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3727935" y="7018829"/>
              <a:ext cx="190015" cy="2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0373" fill="norm" stroke="1" extrusionOk="0">
                  <a:moveTo>
                    <a:pt x="2082" y="4629"/>
                  </a:moveTo>
                  <a:cubicBezTo>
                    <a:pt x="895" y="10800"/>
                    <a:pt x="-292" y="16971"/>
                    <a:pt x="64" y="19286"/>
                  </a:cubicBezTo>
                  <a:cubicBezTo>
                    <a:pt x="420" y="21600"/>
                    <a:pt x="2319" y="20057"/>
                    <a:pt x="6117" y="16200"/>
                  </a:cubicBezTo>
                  <a:cubicBezTo>
                    <a:pt x="9915" y="12343"/>
                    <a:pt x="15611" y="6171"/>
                    <a:pt x="21308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4533899" y="6742514"/>
              <a:ext cx="74925" cy="263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521" fill="norm" stroke="1" extrusionOk="0">
                  <a:moveTo>
                    <a:pt x="16200" y="1303"/>
                  </a:moveTo>
                  <a:cubicBezTo>
                    <a:pt x="18000" y="612"/>
                    <a:pt x="19800" y="-79"/>
                    <a:pt x="20700" y="7"/>
                  </a:cubicBezTo>
                  <a:cubicBezTo>
                    <a:pt x="21600" y="94"/>
                    <a:pt x="21600" y="958"/>
                    <a:pt x="18900" y="3377"/>
                  </a:cubicBezTo>
                  <a:cubicBezTo>
                    <a:pt x="16200" y="5796"/>
                    <a:pt x="10800" y="9771"/>
                    <a:pt x="7200" y="13054"/>
                  </a:cubicBezTo>
                  <a:cubicBezTo>
                    <a:pt x="3600" y="16337"/>
                    <a:pt x="1800" y="18929"/>
                    <a:pt x="0" y="215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4635499" y="6726729"/>
              <a:ext cx="508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800"/>
                    <a:pt x="14400" y="9600"/>
                    <a:pt x="10800" y="13200"/>
                  </a:cubicBezTo>
                  <a:cubicBezTo>
                    <a:pt x="7200" y="16800"/>
                    <a:pt x="3600" y="192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4406899" y="6699066"/>
              <a:ext cx="406401" cy="97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2" fill="norm" stroke="1" extrusionOk="0">
                  <a:moveTo>
                    <a:pt x="0" y="21172"/>
                  </a:moveTo>
                  <a:cubicBezTo>
                    <a:pt x="113" y="18874"/>
                    <a:pt x="225" y="16576"/>
                    <a:pt x="1181" y="14278"/>
                  </a:cubicBezTo>
                  <a:cubicBezTo>
                    <a:pt x="2138" y="11981"/>
                    <a:pt x="3938" y="9683"/>
                    <a:pt x="6863" y="7155"/>
                  </a:cubicBezTo>
                  <a:cubicBezTo>
                    <a:pt x="9788" y="4627"/>
                    <a:pt x="13838" y="1870"/>
                    <a:pt x="16481" y="721"/>
                  </a:cubicBezTo>
                  <a:cubicBezTo>
                    <a:pt x="19125" y="-428"/>
                    <a:pt x="20362" y="32"/>
                    <a:pt x="21600" y="4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4413249" y="7202979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4419599" y="7095029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4457699" y="7202979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4495799" y="7279179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50" y="21600"/>
                    <a:pt x="9900" y="21600"/>
                    <a:pt x="13500" y="18000"/>
                  </a:cubicBezTo>
                  <a:cubicBezTo>
                    <a:pt x="17100" y="14400"/>
                    <a:pt x="1935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4698999" y="7183929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4559299" y="6452812"/>
              <a:ext cx="139701" cy="165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0" y="920"/>
                  </a:moveTo>
                  <a:cubicBezTo>
                    <a:pt x="327" y="5510"/>
                    <a:pt x="655" y="10100"/>
                    <a:pt x="1636" y="10370"/>
                  </a:cubicBezTo>
                  <a:cubicBezTo>
                    <a:pt x="2618" y="10640"/>
                    <a:pt x="4255" y="6590"/>
                    <a:pt x="5727" y="4160"/>
                  </a:cubicBezTo>
                  <a:cubicBezTo>
                    <a:pt x="7200" y="1730"/>
                    <a:pt x="8509" y="920"/>
                    <a:pt x="9982" y="380"/>
                  </a:cubicBezTo>
                  <a:cubicBezTo>
                    <a:pt x="11455" y="-160"/>
                    <a:pt x="13091" y="-430"/>
                    <a:pt x="14564" y="1730"/>
                  </a:cubicBezTo>
                  <a:cubicBezTo>
                    <a:pt x="16036" y="3890"/>
                    <a:pt x="17345" y="8480"/>
                    <a:pt x="18491" y="12125"/>
                  </a:cubicBezTo>
                  <a:cubicBezTo>
                    <a:pt x="19636" y="15770"/>
                    <a:pt x="20618" y="18470"/>
                    <a:pt x="21600" y="211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5308599" y="6523529"/>
              <a:ext cx="317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673"/>
                    <a:pt x="7200" y="7347"/>
                    <a:pt x="3600" y="10947"/>
                  </a:cubicBezTo>
                  <a:cubicBezTo>
                    <a:pt x="0" y="14547"/>
                    <a:pt x="0" y="18073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5054599" y="6920122"/>
              <a:ext cx="2667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314" y="11375"/>
                    <a:pt x="10629" y="2735"/>
                    <a:pt x="14229" y="575"/>
                  </a:cubicBezTo>
                  <a:cubicBezTo>
                    <a:pt x="17829" y="-1585"/>
                    <a:pt x="19714" y="2735"/>
                    <a:pt x="21600" y="70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5122128" y="7047979"/>
              <a:ext cx="338873" cy="246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0989" fill="norm" stroke="1" extrusionOk="0">
                  <a:moveTo>
                    <a:pt x="10084" y="6161"/>
                  </a:moveTo>
                  <a:cubicBezTo>
                    <a:pt x="9421" y="4001"/>
                    <a:pt x="8759" y="1841"/>
                    <a:pt x="8030" y="761"/>
                  </a:cubicBezTo>
                  <a:cubicBezTo>
                    <a:pt x="7301" y="-319"/>
                    <a:pt x="6506" y="-319"/>
                    <a:pt x="5313" y="1211"/>
                  </a:cubicBezTo>
                  <a:cubicBezTo>
                    <a:pt x="4121" y="2741"/>
                    <a:pt x="2530" y="5801"/>
                    <a:pt x="1536" y="9041"/>
                  </a:cubicBezTo>
                  <a:cubicBezTo>
                    <a:pt x="543" y="12281"/>
                    <a:pt x="145" y="15701"/>
                    <a:pt x="543" y="17951"/>
                  </a:cubicBezTo>
                  <a:cubicBezTo>
                    <a:pt x="940" y="20201"/>
                    <a:pt x="2133" y="21281"/>
                    <a:pt x="3855" y="20921"/>
                  </a:cubicBezTo>
                  <a:cubicBezTo>
                    <a:pt x="5578" y="20561"/>
                    <a:pt x="7831" y="18761"/>
                    <a:pt x="9156" y="15971"/>
                  </a:cubicBezTo>
                  <a:cubicBezTo>
                    <a:pt x="10481" y="13181"/>
                    <a:pt x="10879" y="9401"/>
                    <a:pt x="10415" y="6701"/>
                  </a:cubicBezTo>
                  <a:cubicBezTo>
                    <a:pt x="9951" y="4001"/>
                    <a:pt x="8626" y="2381"/>
                    <a:pt x="7168" y="1571"/>
                  </a:cubicBezTo>
                  <a:cubicBezTo>
                    <a:pt x="5711" y="761"/>
                    <a:pt x="4121" y="761"/>
                    <a:pt x="2928" y="941"/>
                  </a:cubicBezTo>
                  <a:cubicBezTo>
                    <a:pt x="1735" y="1121"/>
                    <a:pt x="940" y="1481"/>
                    <a:pt x="410" y="2201"/>
                  </a:cubicBezTo>
                  <a:cubicBezTo>
                    <a:pt x="-120" y="2921"/>
                    <a:pt x="-385" y="4001"/>
                    <a:pt x="1205" y="4721"/>
                  </a:cubicBezTo>
                  <a:cubicBezTo>
                    <a:pt x="2795" y="5441"/>
                    <a:pt x="6241" y="5801"/>
                    <a:pt x="9885" y="5351"/>
                  </a:cubicBezTo>
                  <a:cubicBezTo>
                    <a:pt x="13529" y="4901"/>
                    <a:pt x="17372" y="3641"/>
                    <a:pt x="21215" y="23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5384799" y="6517179"/>
              <a:ext cx="352179" cy="857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8871" y="0"/>
                  </a:moveTo>
                  <a:cubicBezTo>
                    <a:pt x="10800" y="747"/>
                    <a:pt x="12729" y="1493"/>
                    <a:pt x="14593" y="2720"/>
                  </a:cubicBezTo>
                  <a:cubicBezTo>
                    <a:pt x="16457" y="3947"/>
                    <a:pt x="18257" y="5653"/>
                    <a:pt x="19543" y="7387"/>
                  </a:cubicBezTo>
                  <a:cubicBezTo>
                    <a:pt x="20829" y="9120"/>
                    <a:pt x="21600" y="10880"/>
                    <a:pt x="21343" y="12480"/>
                  </a:cubicBezTo>
                  <a:cubicBezTo>
                    <a:pt x="21086" y="14080"/>
                    <a:pt x="19800" y="15520"/>
                    <a:pt x="16843" y="16880"/>
                  </a:cubicBezTo>
                  <a:cubicBezTo>
                    <a:pt x="13886" y="18240"/>
                    <a:pt x="9257" y="19520"/>
                    <a:pt x="6171" y="20293"/>
                  </a:cubicBezTo>
                  <a:cubicBezTo>
                    <a:pt x="3086" y="21067"/>
                    <a:pt x="1543" y="21333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4069336" y="6593379"/>
              <a:ext cx="413765" cy="838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600" fill="norm" stroke="1" extrusionOk="0">
                  <a:moveTo>
                    <a:pt x="9591" y="0"/>
                  </a:moveTo>
                  <a:cubicBezTo>
                    <a:pt x="8276" y="764"/>
                    <a:pt x="6960" y="1527"/>
                    <a:pt x="5699" y="2564"/>
                  </a:cubicBezTo>
                  <a:cubicBezTo>
                    <a:pt x="4438" y="3600"/>
                    <a:pt x="3232" y="4909"/>
                    <a:pt x="2190" y="6491"/>
                  </a:cubicBezTo>
                  <a:cubicBezTo>
                    <a:pt x="1149" y="8073"/>
                    <a:pt x="272" y="9927"/>
                    <a:pt x="52" y="11673"/>
                  </a:cubicBezTo>
                  <a:cubicBezTo>
                    <a:pt x="-167" y="13418"/>
                    <a:pt x="272" y="15055"/>
                    <a:pt x="1916" y="16500"/>
                  </a:cubicBezTo>
                  <a:cubicBezTo>
                    <a:pt x="3561" y="17945"/>
                    <a:pt x="6412" y="19200"/>
                    <a:pt x="9865" y="20018"/>
                  </a:cubicBezTo>
                  <a:cubicBezTo>
                    <a:pt x="13319" y="20836"/>
                    <a:pt x="17376" y="21218"/>
                    <a:pt x="2143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6038849" y="7102655"/>
              <a:ext cx="57151" cy="55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21118"/>
                  </a:moveTo>
                  <a:cubicBezTo>
                    <a:pt x="0" y="13918"/>
                    <a:pt x="0" y="6718"/>
                    <a:pt x="2000" y="3118"/>
                  </a:cubicBezTo>
                  <a:cubicBezTo>
                    <a:pt x="4000" y="-482"/>
                    <a:pt x="8000" y="-482"/>
                    <a:pt x="11600" y="718"/>
                  </a:cubicBezTo>
                  <a:cubicBezTo>
                    <a:pt x="15200" y="1918"/>
                    <a:pt x="18400" y="4318"/>
                    <a:pt x="21600" y="67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7308849" y="6066245"/>
              <a:ext cx="717551" cy="44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57" fill="norm" stroke="1" extrusionOk="0">
                  <a:moveTo>
                    <a:pt x="0" y="2984"/>
                  </a:moveTo>
                  <a:cubicBezTo>
                    <a:pt x="2039" y="2984"/>
                    <a:pt x="4078" y="2984"/>
                    <a:pt x="6276" y="2002"/>
                  </a:cubicBezTo>
                  <a:cubicBezTo>
                    <a:pt x="8474" y="1021"/>
                    <a:pt x="10832" y="-943"/>
                    <a:pt x="13253" y="530"/>
                  </a:cubicBezTo>
                  <a:cubicBezTo>
                    <a:pt x="15674" y="2002"/>
                    <a:pt x="18159" y="6912"/>
                    <a:pt x="19561" y="10839"/>
                  </a:cubicBezTo>
                  <a:cubicBezTo>
                    <a:pt x="20963" y="14766"/>
                    <a:pt x="21281" y="17712"/>
                    <a:pt x="21600" y="206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7531099" y="6129829"/>
              <a:ext cx="609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0" y="15429"/>
                    <a:pt x="4500" y="9257"/>
                    <a:pt x="7088" y="5657"/>
                  </a:cubicBezTo>
                  <a:cubicBezTo>
                    <a:pt x="9675" y="2057"/>
                    <a:pt x="12600" y="1029"/>
                    <a:pt x="15075" y="514"/>
                  </a:cubicBezTo>
                  <a:cubicBezTo>
                    <a:pt x="17550" y="0"/>
                    <a:pt x="19575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6478214" y="6193329"/>
              <a:ext cx="1205287" cy="615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600" fill="norm" stroke="1" extrusionOk="0">
                  <a:moveTo>
                    <a:pt x="21540" y="0"/>
                  </a:moveTo>
                  <a:cubicBezTo>
                    <a:pt x="21389" y="2004"/>
                    <a:pt x="21237" y="4008"/>
                    <a:pt x="20783" y="5641"/>
                  </a:cubicBezTo>
                  <a:cubicBezTo>
                    <a:pt x="20329" y="7274"/>
                    <a:pt x="19573" y="8536"/>
                    <a:pt x="18476" y="9353"/>
                  </a:cubicBezTo>
                  <a:cubicBezTo>
                    <a:pt x="17379" y="10169"/>
                    <a:pt x="15941" y="10540"/>
                    <a:pt x="14542" y="10689"/>
                  </a:cubicBezTo>
                  <a:cubicBezTo>
                    <a:pt x="13142" y="10837"/>
                    <a:pt x="11780" y="10763"/>
                    <a:pt x="10437" y="10614"/>
                  </a:cubicBezTo>
                  <a:cubicBezTo>
                    <a:pt x="9094" y="10466"/>
                    <a:pt x="7770" y="10243"/>
                    <a:pt x="6541" y="10058"/>
                  </a:cubicBezTo>
                  <a:cubicBezTo>
                    <a:pt x="5312" y="9872"/>
                    <a:pt x="4177" y="9724"/>
                    <a:pt x="3231" y="9501"/>
                  </a:cubicBezTo>
                  <a:cubicBezTo>
                    <a:pt x="2285" y="9278"/>
                    <a:pt x="1529" y="8981"/>
                    <a:pt x="999" y="8833"/>
                  </a:cubicBezTo>
                  <a:cubicBezTo>
                    <a:pt x="470" y="8685"/>
                    <a:pt x="167" y="8685"/>
                    <a:pt x="53" y="8870"/>
                  </a:cubicBezTo>
                  <a:cubicBezTo>
                    <a:pt x="-60" y="9056"/>
                    <a:pt x="16" y="9427"/>
                    <a:pt x="186" y="10577"/>
                  </a:cubicBezTo>
                  <a:cubicBezTo>
                    <a:pt x="356" y="11728"/>
                    <a:pt x="621" y="13658"/>
                    <a:pt x="734" y="15365"/>
                  </a:cubicBezTo>
                  <a:cubicBezTo>
                    <a:pt x="848" y="17072"/>
                    <a:pt x="810" y="18557"/>
                    <a:pt x="772" y="19522"/>
                  </a:cubicBezTo>
                  <a:cubicBezTo>
                    <a:pt x="734" y="20487"/>
                    <a:pt x="697" y="20932"/>
                    <a:pt x="659" y="21192"/>
                  </a:cubicBezTo>
                  <a:cubicBezTo>
                    <a:pt x="621" y="21452"/>
                    <a:pt x="583" y="21526"/>
                    <a:pt x="54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6413499" y="6745779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6483349" y="6720379"/>
              <a:ext cx="1841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138" y="5322"/>
                    <a:pt x="10676" y="10643"/>
                    <a:pt x="7076" y="14243"/>
                  </a:cubicBezTo>
                  <a:cubicBezTo>
                    <a:pt x="3476" y="17843"/>
                    <a:pt x="1738" y="1972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6756399" y="6827197"/>
              <a:ext cx="25401" cy="26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21600" y="1661"/>
                  </a:moveTo>
                  <a:cubicBezTo>
                    <a:pt x="21600" y="790"/>
                    <a:pt x="21600" y="-81"/>
                    <a:pt x="20700" y="6"/>
                  </a:cubicBezTo>
                  <a:cubicBezTo>
                    <a:pt x="19800" y="93"/>
                    <a:pt x="18000" y="1138"/>
                    <a:pt x="16200" y="4448"/>
                  </a:cubicBezTo>
                  <a:cubicBezTo>
                    <a:pt x="14400" y="7758"/>
                    <a:pt x="12600" y="13332"/>
                    <a:pt x="9900" y="16554"/>
                  </a:cubicBezTo>
                  <a:cubicBezTo>
                    <a:pt x="7200" y="19777"/>
                    <a:pt x="3600" y="20648"/>
                    <a:pt x="0" y="2151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6534149" y="7124333"/>
              <a:ext cx="292101" cy="27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287" y="11040"/>
                    <a:pt x="6574" y="1783"/>
                    <a:pt x="10174" y="240"/>
                  </a:cubicBezTo>
                  <a:cubicBezTo>
                    <a:pt x="13774" y="-1303"/>
                    <a:pt x="17687" y="4868"/>
                    <a:pt x="21600" y="110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6527535" y="7259335"/>
              <a:ext cx="368566" cy="324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204" fill="norm" stroke="1" extrusionOk="0">
                  <a:moveTo>
                    <a:pt x="11429" y="2544"/>
                  </a:moveTo>
                  <a:cubicBezTo>
                    <a:pt x="11184" y="1713"/>
                    <a:pt x="10938" y="883"/>
                    <a:pt x="10509" y="398"/>
                  </a:cubicBezTo>
                  <a:cubicBezTo>
                    <a:pt x="10079" y="-87"/>
                    <a:pt x="9465" y="-225"/>
                    <a:pt x="8300" y="537"/>
                  </a:cubicBezTo>
                  <a:cubicBezTo>
                    <a:pt x="7134" y="1298"/>
                    <a:pt x="5415" y="2960"/>
                    <a:pt x="3881" y="5313"/>
                  </a:cubicBezTo>
                  <a:cubicBezTo>
                    <a:pt x="2347" y="7667"/>
                    <a:pt x="997" y="10713"/>
                    <a:pt x="384" y="13275"/>
                  </a:cubicBezTo>
                  <a:cubicBezTo>
                    <a:pt x="-230" y="15837"/>
                    <a:pt x="-107" y="17913"/>
                    <a:pt x="752" y="19298"/>
                  </a:cubicBezTo>
                  <a:cubicBezTo>
                    <a:pt x="1611" y="20683"/>
                    <a:pt x="3206" y="21375"/>
                    <a:pt x="5109" y="21167"/>
                  </a:cubicBezTo>
                  <a:cubicBezTo>
                    <a:pt x="7011" y="20960"/>
                    <a:pt x="9220" y="19852"/>
                    <a:pt x="10693" y="17844"/>
                  </a:cubicBezTo>
                  <a:cubicBezTo>
                    <a:pt x="12165" y="15837"/>
                    <a:pt x="12902" y="12929"/>
                    <a:pt x="12963" y="10229"/>
                  </a:cubicBezTo>
                  <a:cubicBezTo>
                    <a:pt x="13025" y="7529"/>
                    <a:pt x="12411" y="5037"/>
                    <a:pt x="11000" y="3444"/>
                  </a:cubicBezTo>
                  <a:cubicBezTo>
                    <a:pt x="9588" y="1852"/>
                    <a:pt x="7379" y="1160"/>
                    <a:pt x="5968" y="883"/>
                  </a:cubicBezTo>
                  <a:cubicBezTo>
                    <a:pt x="4556" y="606"/>
                    <a:pt x="3943" y="744"/>
                    <a:pt x="3390" y="1090"/>
                  </a:cubicBezTo>
                  <a:cubicBezTo>
                    <a:pt x="2838" y="1437"/>
                    <a:pt x="2347" y="1990"/>
                    <a:pt x="2102" y="2613"/>
                  </a:cubicBezTo>
                  <a:cubicBezTo>
                    <a:pt x="1856" y="3237"/>
                    <a:pt x="1856" y="3929"/>
                    <a:pt x="2163" y="4413"/>
                  </a:cubicBezTo>
                  <a:cubicBezTo>
                    <a:pt x="2470" y="4898"/>
                    <a:pt x="3084" y="5175"/>
                    <a:pt x="5845" y="5452"/>
                  </a:cubicBezTo>
                  <a:cubicBezTo>
                    <a:pt x="8606" y="5729"/>
                    <a:pt x="13515" y="6006"/>
                    <a:pt x="16461" y="6006"/>
                  </a:cubicBezTo>
                  <a:cubicBezTo>
                    <a:pt x="19406" y="6006"/>
                    <a:pt x="20388" y="5729"/>
                    <a:pt x="21370" y="54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7575549" y="7107729"/>
              <a:ext cx="285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2400"/>
                    <a:pt x="11520" y="4800"/>
                    <a:pt x="15120" y="8400"/>
                  </a:cubicBezTo>
                  <a:cubicBezTo>
                    <a:pt x="18720" y="12000"/>
                    <a:pt x="20160" y="16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7613649" y="7291879"/>
              <a:ext cx="190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7200"/>
                    <a:pt x="11520" y="14400"/>
                    <a:pt x="15120" y="18000"/>
                  </a:cubicBezTo>
                  <a:cubicBezTo>
                    <a:pt x="18720" y="21600"/>
                    <a:pt x="20160" y="216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8959849" y="6523529"/>
              <a:ext cx="254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3067"/>
                    <a:pt x="10800" y="6133"/>
                    <a:pt x="14400" y="9733"/>
                  </a:cubicBezTo>
                  <a:cubicBezTo>
                    <a:pt x="18000" y="13333"/>
                    <a:pt x="19800" y="17467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8654796" y="6987079"/>
              <a:ext cx="622554" cy="32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028" fill="norm" stroke="1" extrusionOk="0">
                  <a:moveTo>
                    <a:pt x="1108" y="0"/>
                  </a:moveTo>
                  <a:cubicBezTo>
                    <a:pt x="595" y="5400"/>
                    <a:pt x="82" y="10800"/>
                    <a:pt x="9" y="14850"/>
                  </a:cubicBezTo>
                  <a:cubicBezTo>
                    <a:pt x="-64" y="18900"/>
                    <a:pt x="302" y="21600"/>
                    <a:pt x="1840" y="20925"/>
                  </a:cubicBezTo>
                  <a:cubicBezTo>
                    <a:pt x="3377" y="20250"/>
                    <a:pt x="6087" y="16200"/>
                    <a:pt x="8905" y="12825"/>
                  </a:cubicBezTo>
                  <a:cubicBezTo>
                    <a:pt x="11724" y="9450"/>
                    <a:pt x="14653" y="6750"/>
                    <a:pt x="16777" y="8100"/>
                  </a:cubicBezTo>
                  <a:cubicBezTo>
                    <a:pt x="18900" y="9450"/>
                    <a:pt x="20218" y="14850"/>
                    <a:pt x="21536" y="2025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8668971" y="7287252"/>
              <a:ext cx="271830" cy="348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324" fill="norm" stroke="1" extrusionOk="0">
                  <a:moveTo>
                    <a:pt x="20498" y="3775"/>
                  </a:moveTo>
                  <a:cubicBezTo>
                    <a:pt x="20498" y="3129"/>
                    <a:pt x="20498" y="2482"/>
                    <a:pt x="20331" y="1835"/>
                  </a:cubicBezTo>
                  <a:cubicBezTo>
                    <a:pt x="20163" y="1188"/>
                    <a:pt x="19829" y="542"/>
                    <a:pt x="18824" y="218"/>
                  </a:cubicBezTo>
                  <a:cubicBezTo>
                    <a:pt x="17819" y="-105"/>
                    <a:pt x="16145" y="-105"/>
                    <a:pt x="13968" y="865"/>
                  </a:cubicBezTo>
                  <a:cubicBezTo>
                    <a:pt x="11791" y="1835"/>
                    <a:pt x="9112" y="3775"/>
                    <a:pt x="7103" y="6297"/>
                  </a:cubicBezTo>
                  <a:cubicBezTo>
                    <a:pt x="5094" y="8820"/>
                    <a:pt x="3754" y="11924"/>
                    <a:pt x="3084" y="14187"/>
                  </a:cubicBezTo>
                  <a:cubicBezTo>
                    <a:pt x="2415" y="16451"/>
                    <a:pt x="2415" y="17873"/>
                    <a:pt x="3252" y="18973"/>
                  </a:cubicBezTo>
                  <a:cubicBezTo>
                    <a:pt x="4089" y="20072"/>
                    <a:pt x="5763" y="20848"/>
                    <a:pt x="7438" y="21172"/>
                  </a:cubicBezTo>
                  <a:cubicBezTo>
                    <a:pt x="9112" y="21495"/>
                    <a:pt x="10787" y="21366"/>
                    <a:pt x="12712" y="20202"/>
                  </a:cubicBezTo>
                  <a:cubicBezTo>
                    <a:pt x="14638" y="19038"/>
                    <a:pt x="16815" y="16839"/>
                    <a:pt x="17987" y="14252"/>
                  </a:cubicBezTo>
                  <a:cubicBezTo>
                    <a:pt x="19159" y="11665"/>
                    <a:pt x="19326" y="8690"/>
                    <a:pt x="18740" y="6362"/>
                  </a:cubicBezTo>
                  <a:cubicBezTo>
                    <a:pt x="18154" y="4034"/>
                    <a:pt x="16815" y="2352"/>
                    <a:pt x="15224" y="1318"/>
                  </a:cubicBezTo>
                  <a:cubicBezTo>
                    <a:pt x="13633" y="283"/>
                    <a:pt x="11791" y="-105"/>
                    <a:pt x="9866" y="24"/>
                  </a:cubicBezTo>
                  <a:cubicBezTo>
                    <a:pt x="7940" y="154"/>
                    <a:pt x="5931" y="800"/>
                    <a:pt x="4256" y="1900"/>
                  </a:cubicBezTo>
                  <a:cubicBezTo>
                    <a:pt x="2582" y="2999"/>
                    <a:pt x="1243" y="4551"/>
                    <a:pt x="573" y="5715"/>
                  </a:cubicBezTo>
                  <a:cubicBezTo>
                    <a:pt x="-97" y="6879"/>
                    <a:pt x="-97" y="7655"/>
                    <a:pt x="154" y="8302"/>
                  </a:cubicBezTo>
                  <a:cubicBezTo>
                    <a:pt x="405" y="8949"/>
                    <a:pt x="908" y="9466"/>
                    <a:pt x="2163" y="9854"/>
                  </a:cubicBezTo>
                  <a:cubicBezTo>
                    <a:pt x="3419" y="10242"/>
                    <a:pt x="5429" y="10501"/>
                    <a:pt x="8777" y="9919"/>
                  </a:cubicBezTo>
                  <a:cubicBezTo>
                    <a:pt x="12126" y="9337"/>
                    <a:pt x="16815" y="7914"/>
                    <a:pt x="21503" y="64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8916041" y="7186396"/>
              <a:ext cx="84354" cy="137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0594" fill="norm" stroke="1" extrusionOk="0">
                  <a:moveTo>
                    <a:pt x="3001" y="3441"/>
                  </a:moveTo>
                  <a:cubicBezTo>
                    <a:pt x="3528" y="6936"/>
                    <a:pt x="4055" y="10430"/>
                    <a:pt x="3528" y="13606"/>
                  </a:cubicBezTo>
                  <a:cubicBezTo>
                    <a:pt x="3001" y="16783"/>
                    <a:pt x="1420" y="19641"/>
                    <a:pt x="630" y="20277"/>
                  </a:cubicBezTo>
                  <a:cubicBezTo>
                    <a:pt x="-160" y="20912"/>
                    <a:pt x="-160" y="19324"/>
                    <a:pt x="367" y="16465"/>
                  </a:cubicBezTo>
                  <a:cubicBezTo>
                    <a:pt x="894" y="13606"/>
                    <a:pt x="1947" y="9477"/>
                    <a:pt x="3001" y="6618"/>
                  </a:cubicBezTo>
                  <a:cubicBezTo>
                    <a:pt x="4055" y="3759"/>
                    <a:pt x="5108" y="2171"/>
                    <a:pt x="6952" y="1059"/>
                  </a:cubicBezTo>
                  <a:cubicBezTo>
                    <a:pt x="8796" y="-53"/>
                    <a:pt x="11430" y="-688"/>
                    <a:pt x="14064" y="1218"/>
                  </a:cubicBezTo>
                  <a:cubicBezTo>
                    <a:pt x="16699" y="3124"/>
                    <a:pt x="19333" y="7571"/>
                    <a:pt x="20386" y="11224"/>
                  </a:cubicBezTo>
                  <a:cubicBezTo>
                    <a:pt x="21440" y="14877"/>
                    <a:pt x="20913" y="17736"/>
                    <a:pt x="20386" y="205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9042399" y="7260129"/>
              <a:ext cx="12065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9082616" y="7177579"/>
              <a:ext cx="29635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86" y="0"/>
                  </a:moveTo>
                  <a:cubicBezTo>
                    <a:pt x="1543" y="4966"/>
                    <a:pt x="0" y="9931"/>
                    <a:pt x="0" y="13034"/>
                  </a:cubicBezTo>
                  <a:cubicBezTo>
                    <a:pt x="0" y="16138"/>
                    <a:pt x="1543" y="17379"/>
                    <a:pt x="4629" y="18497"/>
                  </a:cubicBezTo>
                  <a:cubicBezTo>
                    <a:pt x="7714" y="19614"/>
                    <a:pt x="12343" y="20607"/>
                    <a:pt x="15429" y="21103"/>
                  </a:cubicBezTo>
                  <a:cubicBezTo>
                    <a:pt x="18514" y="21600"/>
                    <a:pt x="20057" y="216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9201149" y="7177579"/>
              <a:ext cx="127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173" name="Line Shape" descr="Line Shap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6663266" y="1112107"/>
              <a:ext cx="382138" cy="133413"/>
            </a:xfrm>
            <a:prstGeom prst="rect">
              <a:avLst/>
            </a:prstGeom>
            <a:effectLst/>
          </p:spPr>
        </p:pic>
        <p:pic>
          <p:nvPicPr>
            <p:cNvPr id="1175" name="Line Shape" descr="Line Shap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6796323" y="1377595"/>
              <a:ext cx="233128" cy="343760"/>
            </a:xfrm>
            <a:prstGeom prst="rect">
              <a:avLst/>
            </a:prstGeom>
            <a:effectLst/>
          </p:spPr>
        </p:pic>
        <p:pic>
          <p:nvPicPr>
            <p:cNvPr id="1177" name="Line Shape" descr="Line Shap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7080249" y="1405429"/>
              <a:ext cx="200112" cy="247651"/>
            </a:xfrm>
            <a:prstGeom prst="rect">
              <a:avLst/>
            </a:prstGeom>
            <a:effectLst/>
          </p:spPr>
        </p:pic>
        <p:pic>
          <p:nvPicPr>
            <p:cNvPr id="1179" name="Line Shape" descr="Line Shape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7364785" y="1380029"/>
              <a:ext cx="154346" cy="270942"/>
            </a:xfrm>
            <a:prstGeom prst="rect">
              <a:avLst/>
            </a:prstGeom>
            <a:effectLst/>
          </p:spPr>
        </p:pic>
        <p:pic>
          <p:nvPicPr>
            <p:cNvPr id="1181" name="Line Shape" descr="Line Shape"/>
            <p:cNvPicPr>
              <a:picLocks noChangeAspect="0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6242569" y="1024429"/>
              <a:ext cx="247131" cy="69851"/>
            </a:xfrm>
            <a:prstGeom prst="rect">
              <a:avLst/>
            </a:prstGeom>
            <a:effectLst/>
          </p:spPr>
        </p:pic>
        <p:pic>
          <p:nvPicPr>
            <p:cNvPr id="1183" name="Line Shape" descr="Line Shape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6825232" y="1762024"/>
              <a:ext cx="477268" cy="87906"/>
            </a:xfrm>
            <a:prstGeom prst="rect">
              <a:avLst/>
            </a:prstGeom>
            <a:effectLst/>
          </p:spPr>
        </p:pic>
        <p:pic>
          <p:nvPicPr>
            <p:cNvPr id="1185" name="Line Shape" descr="Line Shape"/>
            <p:cNvPicPr>
              <a:picLocks noChangeAspect="0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6928848" y="1849929"/>
              <a:ext cx="418103" cy="116106"/>
            </a:xfrm>
            <a:prstGeom prst="rect">
              <a:avLst/>
            </a:prstGeom>
            <a:effectLst/>
          </p:spPr>
        </p:pic>
        <p:pic>
          <p:nvPicPr>
            <p:cNvPr id="1187" name="Line Shape" descr="Line Shape"/>
            <p:cNvPicPr>
              <a:picLocks noChangeAspect="0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2555343" y="2256692"/>
              <a:ext cx="6060662" cy="1040612"/>
            </a:xfrm>
            <a:prstGeom prst="rect">
              <a:avLst/>
            </a:prstGeom>
            <a:effectLst/>
          </p:spPr>
        </p:pic>
        <p:pic>
          <p:nvPicPr>
            <p:cNvPr id="1189" name="Line Shape" descr="Line Shape"/>
            <p:cNvPicPr>
              <a:picLocks noChangeAspect="0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8559799" y="1659783"/>
              <a:ext cx="259335" cy="1328019"/>
            </a:xfrm>
            <a:prstGeom prst="rect">
              <a:avLst/>
            </a:prstGeom>
            <a:effectLst/>
          </p:spPr>
        </p:pic>
        <p:pic>
          <p:nvPicPr>
            <p:cNvPr id="1191" name="Line Shape" descr="Line Shape"/>
            <p:cNvPicPr>
              <a:picLocks noChangeAspect="0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9031072" y="2364774"/>
              <a:ext cx="309778" cy="374156"/>
            </a:xfrm>
            <a:prstGeom prst="rect">
              <a:avLst/>
            </a:prstGeom>
            <a:effectLst/>
          </p:spPr>
        </p:pic>
        <p:pic>
          <p:nvPicPr>
            <p:cNvPr id="1193" name="Line Shape" descr="Line Shape"/>
            <p:cNvPicPr>
              <a:picLocks noChangeAspect="0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9429749" y="2367364"/>
              <a:ext cx="216408" cy="282666"/>
            </a:xfrm>
            <a:prstGeom prst="rect">
              <a:avLst/>
            </a:prstGeom>
            <a:effectLst/>
          </p:spPr>
        </p:pic>
        <p:pic>
          <p:nvPicPr>
            <p:cNvPr id="1195" name="Line Shape" descr="Line Shape"/>
            <p:cNvPicPr>
              <a:picLocks noChangeAspect="0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9512299" y="2580179"/>
              <a:ext cx="234951" cy="177801"/>
            </a:xfrm>
            <a:prstGeom prst="rect">
              <a:avLst/>
            </a:prstGeom>
            <a:effectLst/>
          </p:spPr>
        </p:pic>
        <p:pic>
          <p:nvPicPr>
            <p:cNvPr id="1197" name="Line Shape" descr="Line Shape"/>
            <p:cNvPicPr>
              <a:picLocks noChangeAspect="0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9805340" y="2395756"/>
              <a:ext cx="271102" cy="400324"/>
            </a:xfrm>
            <a:prstGeom prst="rect">
              <a:avLst/>
            </a:prstGeom>
            <a:effectLst/>
          </p:spPr>
        </p:pic>
        <p:pic>
          <p:nvPicPr>
            <p:cNvPr id="1199" name="Line Shape" descr="Line Shape"/>
            <p:cNvPicPr>
              <a:picLocks noChangeAspect="0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2321816" y="339570"/>
              <a:ext cx="256284" cy="221310"/>
            </a:xfrm>
            <a:prstGeom prst="rect">
              <a:avLst/>
            </a:prstGeom>
            <a:effectLst/>
          </p:spPr>
        </p:pic>
        <p:pic>
          <p:nvPicPr>
            <p:cNvPr id="1201" name="Line Shape" descr="Line Shape"/>
            <p:cNvPicPr>
              <a:picLocks noChangeAspect="0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2393950" y="440229"/>
              <a:ext cx="1517651" cy="50801"/>
            </a:xfrm>
            <a:prstGeom prst="rect">
              <a:avLst/>
            </a:prstGeom>
            <a:effectLst/>
          </p:spPr>
        </p:pic>
        <p:pic>
          <p:nvPicPr>
            <p:cNvPr id="1203" name="Line Shape" descr="Line Shape"/>
            <p:cNvPicPr>
              <a:picLocks noChangeAspect="0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3721099" y="351329"/>
              <a:ext cx="207816" cy="266701"/>
            </a:xfrm>
            <a:prstGeom prst="rect">
              <a:avLst/>
            </a:prstGeom>
            <a:effectLst/>
          </p:spPr>
        </p:pic>
        <p:pic>
          <p:nvPicPr>
            <p:cNvPr id="1205" name="Line Shape" descr="Line Shape"/>
            <p:cNvPicPr>
              <a:picLocks noChangeAspect="0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6705599" y="441022"/>
              <a:ext cx="207435" cy="56358"/>
            </a:xfrm>
            <a:prstGeom prst="rect">
              <a:avLst/>
            </a:prstGeom>
            <a:effectLst/>
          </p:spPr>
        </p:pic>
        <p:pic>
          <p:nvPicPr>
            <p:cNvPr id="1207" name="Line Shape" descr="Line Shape"/>
            <p:cNvPicPr>
              <a:picLocks noChangeAspect="0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6705599" y="452878"/>
              <a:ext cx="317501" cy="50852"/>
            </a:xfrm>
            <a:prstGeom prst="rect">
              <a:avLst/>
            </a:prstGeom>
            <a:effectLst/>
          </p:spPr>
        </p:pic>
        <p:pic>
          <p:nvPicPr>
            <p:cNvPr id="1209" name="Line Shape" descr="Line Shape"/>
            <p:cNvPicPr>
              <a:picLocks noChangeAspect="0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3530599" y="3265979"/>
              <a:ext cx="3547535" cy="133351"/>
            </a:xfrm>
            <a:prstGeom prst="rect">
              <a:avLst/>
            </a:prstGeom>
            <a:effectLst/>
          </p:spPr>
        </p:pic>
        <p:pic>
          <p:nvPicPr>
            <p:cNvPr id="1211" name="Line Shape" descr="Line Shape"/>
            <p:cNvPicPr>
              <a:picLocks noChangeAspect="0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3484604" y="3373929"/>
              <a:ext cx="4000345" cy="141953"/>
            </a:xfrm>
            <a:prstGeom prst="rect">
              <a:avLst/>
            </a:prstGeom>
            <a:effectLst/>
          </p:spPr>
        </p:pic>
        <p:pic>
          <p:nvPicPr>
            <p:cNvPr id="1213" name="Line Shape" descr="Line Shape"/>
            <p:cNvPicPr>
              <a:picLocks noChangeAspect="0"/>
            </p:cNvPicPr>
            <p:nvPr/>
          </p:nvPicPr>
          <p:blipFill>
            <a:blip r:embed="rId23">
              <a:extLst/>
            </a:blip>
            <a:stretch>
              <a:fillRect/>
            </a:stretch>
          </p:blipFill>
          <p:spPr>
            <a:xfrm>
              <a:off x="8991599" y="2922528"/>
              <a:ext cx="952501" cy="95802"/>
            </a:xfrm>
            <a:prstGeom prst="rect">
              <a:avLst/>
            </a:prstGeom>
            <a:effectLst/>
          </p:spPr>
        </p:pic>
        <p:pic>
          <p:nvPicPr>
            <p:cNvPr id="1215" name="Line Shape" descr="Line Shape"/>
            <p:cNvPicPr>
              <a:picLocks noChangeAspect="0"/>
            </p:cNvPicPr>
            <p:nvPr/>
          </p:nvPicPr>
          <p:blipFill>
            <a:blip r:embed="rId24">
              <a:extLst/>
            </a:blip>
            <a:stretch>
              <a:fillRect/>
            </a:stretch>
          </p:blipFill>
          <p:spPr>
            <a:xfrm>
              <a:off x="9266766" y="3012919"/>
              <a:ext cx="550335" cy="43511"/>
            </a:xfrm>
            <a:prstGeom prst="rect">
              <a:avLst/>
            </a:prstGeom>
            <a:effectLst/>
          </p:spPr>
        </p:pic>
        <p:pic>
          <p:nvPicPr>
            <p:cNvPr id="1217" name="Line Shape" descr="Line Shape"/>
            <p:cNvPicPr>
              <a:picLocks noChangeAspect="0"/>
            </p:cNvPicPr>
            <p:nvPr/>
          </p:nvPicPr>
          <p:blipFill>
            <a:blip r:embed="rId25">
              <a:extLst/>
            </a:blip>
            <a:stretch>
              <a:fillRect/>
            </a:stretch>
          </p:blipFill>
          <p:spPr>
            <a:xfrm>
              <a:off x="2668554" y="2199179"/>
              <a:ext cx="5850775" cy="1174486"/>
            </a:xfrm>
            <a:prstGeom prst="rect">
              <a:avLst/>
            </a:prstGeom>
            <a:effectLst/>
          </p:spPr>
        </p:pic>
        <p:pic>
          <p:nvPicPr>
            <p:cNvPr id="1219" name="Line Shape" descr="Line Shape"/>
            <p:cNvPicPr>
              <a:picLocks noChangeAspect="0"/>
            </p:cNvPicPr>
            <p:nvPr/>
          </p:nvPicPr>
          <p:blipFill>
            <a:blip r:embed="rId26">
              <a:extLst/>
            </a:blip>
            <a:stretch>
              <a:fillRect/>
            </a:stretch>
          </p:blipFill>
          <p:spPr>
            <a:xfrm>
              <a:off x="6558332" y="369248"/>
              <a:ext cx="628924" cy="774181"/>
            </a:xfrm>
            <a:prstGeom prst="rect">
              <a:avLst/>
            </a:prstGeom>
            <a:effectLst/>
          </p:spPr>
        </p:pic>
        <p:pic>
          <p:nvPicPr>
            <p:cNvPr id="1221" name="Line Shape" descr="Line Shape"/>
            <p:cNvPicPr>
              <a:picLocks noChangeAspect="0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2077399" y="1116228"/>
              <a:ext cx="2312637" cy="355289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7" name="Drawing"/>
          <p:cNvGrpSpPr/>
          <p:nvPr/>
        </p:nvGrpSpPr>
        <p:grpSpPr>
          <a:xfrm>
            <a:off x="1348921" y="2019199"/>
            <a:ext cx="11506744" cy="7740752"/>
            <a:chOff x="0" y="0"/>
            <a:chExt cx="11506742" cy="7740750"/>
          </a:xfrm>
        </p:grpSpPr>
        <p:sp>
          <p:nvSpPr>
            <p:cNvPr id="1225" name="Line"/>
            <p:cNvSpPr/>
            <p:nvPr/>
          </p:nvSpPr>
          <p:spPr>
            <a:xfrm>
              <a:off x="887222" y="60023"/>
              <a:ext cx="170507" cy="638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07" fill="norm" stroke="1" extrusionOk="0">
                  <a:moveTo>
                    <a:pt x="21481" y="2046"/>
                  </a:moveTo>
                  <a:cubicBezTo>
                    <a:pt x="18548" y="1333"/>
                    <a:pt x="15614" y="620"/>
                    <a:pt x="13348" y="263"/>
                  </a:cubicBezTo>
                  <a:cubicBezTo>
                    <a:pt x="11081" y="-93"/>
                    <a:pt x="9481" y="-93"/>
                    <a:pt x="7614" y="299"/>
                  </a:cubicBezTo>
                  <a:cubicBezTo>
                    <a:pt x="5748" y="691"/>
                    <a:pt x="3614" y="1475"/>
                    <a:pt x="2148" y="2794"/>
                  </a:cubicBezTo>
                  <a:cubicBezTo>
                    <a:pt x="681" y="4113"/>
                    <a:pt x="-119" y="5966"/>
                    <a:pt x="14" y="7856"/>
                  </a:cubicBezTo>
                  <a:cubicBezTo>
                    <a:pt x="148" y="9745"/>
                    <a:pt x="1214" y="11669"/>
                    <a:pt x="2148" y="13630"/>
                  </a:cubicBezTo>
                  <a:cubicBezTo>
                    <a:pt x="3081" y="15590"/>
                    <a:pt x="3881" y="17586"/>
                    <a:pt x="4414" y="18798"/>
                  </a:cubicBezTo>
                  <a:cubicBezTo>
                    <a:pt x="4948" y="20010"/>
                    <a:pt x="5214" y="20438"/>
                    <a:pt x="4814" y="20758"/>
                  </a:cubicBezTo>
                  <a:cubicBezTo>
                    <a:pt x="4414" y="21079"/>
                    <a:pt x="3348" y="21293"/>
                    <a:pt x="2281" y="2150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765628" y="425550"/>
              <a:ext cx="2476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46" y="18212"/>
                    <a:pt x="3692" y="14824"/>
                    <a:pt x="7015" y="11647"/>
                  </a:cubicBezTo>
                  <a:cubicBezTo>
                    <a:pt x="10338" y="8471"/>
                    <a:pt x="15138" y="5506"/>
                    <a:pt x="17815" y="3600"/>
                  </a:cubicBezTo>
                  <a:cubicBezTo>
                    <a:pt x="20492" y="1694"/>
                    <a:pt x="21046" y="847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1233076" y="106831"/>
              <a:ext cx="167553" cy="561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472" fill="norm" stroke="1" extrusionOk="0">
                  <a:moveTo>
                    <a:pt x="18709" y="1503"/>
                  </a:moveTo>
                  <a:cubicBezTo>
                    <a:pt x="18176" y="1099"/>
                    <a:pt x="17642" y="694"/>
                    <a:pt x="16709" y="411"/>
                  </a:cubicBezTo>
                  <a:cubicBezTo>
                    <a:pt x="15776" y="128"/>
                    <a:pt x="14442" y="-34"/>
                    <a:pt x="13242" y="6"/>
                  </a:cubicBezTo>
                  <a:cubicBezTo>
                    <a:pt x="12042" y="47"/>
                    <a:pt x="10976" y="290"/>
                    <a:pt x="8976" y="1705"/>
                  </a:cubicBezTo>
                  <a:cubicBezTo>
                    <a:pt x="6976" y="3121"/>
                    <a:pt x="4042" y="5710"/>
                    <a:pt x="2176" y="8379"/>
                  </a:cubicBezTo>
                  <a:cubicBezTo>
                    <a:pt x="309" y="11049"/>
                    <a:pt x="-491" y="13800"/>
                    <a:pt x="309" y="15984"/>
                  </a:cubicBezTo>
                  <a:cubicBezTo>
                    <a:pt x="1109" y="18168"/>
                    <a:pt x="3509" y="19786"/>
                    <a:pt x="6709" y="20636"/>
                  </a:cubicBezTo>
                  <a:cubicBezTo>
                    <a:pt x="9909" y="21485"/>
                    <a:pt x="13909" y="21566"/>
                    <a:pt x="16442" y="21404"/>
                  </a:cubicBezTo>
                  <a:cubicBezTo>
                    <a:pt x="18976" y="21242"/>
                    <a:pt x="20042" y="20838"/>
                    <a:pt x="21109" y="204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1449225" y="225770"/>
              <a:ext cx="249854" cy="400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293" fill="norm" stroke="1" extrusionOk="0">
                  <a:moveTo>
                    <a:pt x="12169" y="3531"/>
                  </a:moveTo>
                  <a:cubicBezTo>
                    <a:pt x="11443" y="2856"/>
                    <a:pt x="10717" y="2181"/>
                    <a:pt x="9900" y="1843"/>
                  </a:cubicBezTo>
                  <a:cubicBezTo>
                    <a:pt x="9083" y="1506"/>
                    <a:pt x="8176" y="1506"/>
                    <a:pt x="7087" y="2124"/>
                  </a:cubicBezTo>
                  <a:cubicBezTo>
                    <a:pt x="5997" y="2743"/>
                    <a:pt x="4727" y="3980"/>
                    <a:pt x="3638" y="6062"/>
                  </a:cubicBezTo>
                  <a:cubicBezTo>
                    <a:pt x="2549" y="8143"/>
                    <a:pt x="1641" y="11068"/>
                    <a:pt x="1097" y="13318"/>
                  </a:cubicBezTo>
                  <a:cubicBezTo>
                    <a:pt x="552" y="15568"/>
                    <a:pt x="371" y="17143"/>
                    <a:pt x="461" y="18268"/>
                  </a:cubicBezTo>
                  <a:cubicBezTo>
                    <a:pt x="552" y="19393"/>
                    <a:pt x="915" y="20068"/>
                    <a:pt x="1550" y="20574"/>
                  </a:cubicBezTo>
                  <a:cubicBezTo>
                    <a:pt x="2186" y="21081"/>
                    <a:pt x="3093" y="21418"/>
                    <a:pt x="4545" y="21249"/>
                  </a:cubicBezTo>
                  <a:cubicBezTo>
                    <a:pt x="5997" y="21081"/>
                    <a:pt x="7994" y="20406"/>
                    <a:pt x="9991" y="18493"/>
                  </a:cubicBezTo>
                  <a:cubicBezTo>
                    <a:pt x="11987" y="16581"/>
                    <a:pt x="13984" y="13430"/>
                    <a:pt x="14710" y="10505"/>
                  </a:cubicBezTo>
                  <a:cubicBezTo>
                    <a:pt x="15436" y="7581"/>
                    <a:pt x="14892" y="4881"/>
                    <a:pt x="13712" y="3081"/>
                  </a:cubicBezTo>
                  <a:cubicBezTo>
                    <a:pt x="12532" y="1281"/>
                    <a:pt x="10717" y="380"/>
                    <a:pt x="8720" y="99"/>
                  </a:cubicBezTo>
                  <a:cubicBezTo>
                    <a:pt x="6723" y="-182"/>
                    <a:pt x="4545" y="155"/>
                    <a:pt x="3002" y="830"/>
                  </a:cubicBezTo>
                  <a:cubicBezTo>
                    <a:pt x="1460" y="1506"/>
                    <a:pt x="552" y="2518"/>
                    <a:pt x="189" y="3305"/>
                  </a:cubicBezTo>
                  <a:cubicBezTo>
                    <a:pt x="-174" y="4093"/>
                    <a:pt x="8" y="4655"/>
                    <a:pt x="552" y="4993"/>
                  </a:cubicBezTo>
                  <a:cubicBezTo>
                    <a:pt x="1097" y="5330"/>
                    <a:pt x="2004" y="5443"/>
                    <a:pt x="5544" y="5106"/>
                  </a:cubicBezTo>
                  <a:cubicBezTo>
                    <a:pt x="9083" y="4768"/>
                    <a:pt x="15255" y="3980"/>
                    <a:pt x="21426" y="319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1768928" y="21034"/>
              <a:ext cx="50801" cy="836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10800" y="606"/>
                  </a:moveTo>
                  <a:cubicBezTo>
                    <a:pt x="7200" y="278"/>
                    <a:pt x="3600" y="-49"/>
                    <a:pt x="1800" y="6"/>
                  </a:cubicBezTo>
                  <a:cubicBezTo>
                    <a:pt x="0" y="60"/>
                    <a:pt x="0" y="496"/>
                    <a:pt x="0" y="1833"/>
                  </a:cubicBezTo>
                  <a:cubicBezTo>
                    <a:pt x="0" y="3169"/>
                    <a:pt x="0" y="5406"/>
                    <a:pt x="450" y="7642"/>
                  </a:cubicBezTo>
                  <a:cubicBezTo>
                    <a:pt x="900" y="9878"/>
                    <a:pt x="1800" y="12115"/>
                    <a:pt x="2700" y="13806"/>
                  </a:cubicBezTo>
                  <a:cubicBezTo>
                    <a:pt x="3600" y="15496"/>
                    <a:pt x="4500" y="16642"/>
                    <a:pt x="7650" y="17842"/>
                  </a:cubicBezTo>
                  <a:cubicBezTo>
                    <a:pt x="10800" y="19042"/>
                    <a:pt x="16200" y="20296"/>
                    <a:pt x="21600" y="215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2011286" y="161119"/>
              <a:ext cx="188767" cy="453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336" fill="norm" stroke="1" extrusionOk="0">
                  <a:moveTo>
                    <a:pt x="2729" y="5865"/>
                  </a:moveTo>
                  <a:cubicBezTo>
                    <a:pt x="3204" y="7956"/>
                    <a:pt x="3679" y="10046"/>
                    <a:pt x="4154" y="12485"/>
                  </a:cubicBezTo>
                  <a:cubicBezTo>
                    <a:pt x="4628" y="14923"/>
                    <a:pt x="5103" y="17711"/>
                    <a:pt x="5222" y="19353"/>
                  </a:cubicBezTo>
                  <a:cubicBezTo>
                    <a:pt x="5340" y="20995"/>
                    <a:pt x="5103" y="21493"/>
                    <a:pt x="4628" y="21294"/>
                  </a:cubicBezTo>
                  <a:cubicBezTo>
                    <a:pt x="4154" y="21095"/>
                    <a:pt x="3441" y="20199"/>
                    <a:pt x="2611" y="18109"/>
                  </a:cubicBezTo>
                  <a:cubicBezTo>
                    <a:pt x="1780" y="16018"/>
                    <a:pt x="830" y="12734"/>
                    <a:pt x="356" y="9747"/>
                  </a:cubicBezTo>
                  <a:cubicBezTo>
                    <a:pt x="-119" y="6761"/>
                    <a:pt x="-119" y="4074"/>
                    <a:pt x="356" y="2481"/>
                  </a:cubicBezTo>
                  <a:cubicBezTo>
                    <a:pt x="830" y="888"/>
                    <a:pt x="1780" y="391"/>
                    <a:pt x="2967" y="142"/>
                  </a:cubicBezTo>
                  <a:cubicBezTo>
                    <a:pt x="4154" y="-107"/>
                    <a:pt x="5578" y="-107"/>
                    <a:pt x="8070" y="789"/>
                  </a:cubicBezTo>
                  <a:cubicBezTo>
                    <a:pt x="10562" y="1685"/>
                    <a:pt x="14123" y="3476"/>
                    <a:pt x="16852" y="5766"/>
                  </a:cubicBezTo>
                  <a:cubicBezTo>
                    <a:pt x="19582" y="8055"/>
                    <a:pt x="21481" y="10842"/>
                    <a:pt x="21125" y="13331"/>
                  </a:cubicBezTo>
                  <a:cubicBezTo>
                    <a:pt x="20769" y="15819"/>
                    <a:pt x="18158" y="18009"/>
                    <a:pt x="15310" y="19253"/>
                  </a:cubicBezTo>
                  <a:cubicBezTo>
                    <a:pt x="12461" y="20498"/>
                    <a:pt x="9376" y="20796"/>
                    <a:pt x="7121" y="19652"/>
                  </a:cubicBezTo>
                  <a:cubicBezTo>
                    <a:pt x="4866" y="18507"/>
                    <a:pt x="3441" y="15919"/>
                    <a:pt x="2017" y="133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2251528" y="63600"/>
              <a:ext cx="160391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600" fill="norm" stroke="1" extrusionOk="0">
                  <a:moveTo>
                    <a:pt x="5815" y="0"/>
                  </a:moveTo>
                  <a:cubicBezTo>
                    <a:pt x="8308" y="485"/>
                    <a:pt x="10800" y="971"/>
                    <a:pt x="13708" y="2508"/>
                  </a:cubicBezTo>
                  <a:cubicBezTo>
                    <a:pt x="16615" y="4045"/>
                    <a:pt x="19938" y="6634"/>
                    <a:pt x="20769" y="9222"/>
                  </a:cubicBezTo>
                  <a:cubicBezTo>
                    <a:pt x="21600" y="11811"/>
                    <a:pt x="19938" y="14400"/>
                    <a:pt x="17169" y="16422"/>
                  </a:cubicBezTo>
                  <a:cubicBezTo>
                    <a:pt x="14400" y="18445"/>
                    <a:pt x="10523" y="19901"/>
                    <a:pt x="7477" y="20670"/>
                  </a:cubicBezTo>
                  <a:cubicBezTo>
                    <a:pt x="4431" y="21438"/>
                    <a:pt x="2215" y="2151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2844888" y="177900"/>
              <a:ext cx="46709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600" fill="norm" stroke="1" extrusionOk="0">
                  <a:moveTo>
                    <a:pt x="20012" y="1851"/>
                  </a:moveTo>
                  <a:cubicBezTo>
                    <a:pt x="20401" y="926"/>
                    <a:pt x="20790" y="0"/>
                    <a:pt x="20985" y="0"/>
                  </a:cubicBezTo>
                  <a:cubicBezTo>
                    <a:pt x="21179" y="0"/>
                    <a:pt x="21179" y="926"/>
                    <a:pt x="20790" y="2829"/>
                  </a:cubicBezTo>
                  <a:cubicBezTo>
                    <a:pt x="20401" y="4731"/>
                    <a:pt x="19622" y="7611"/>
                    <a:pt x="18260" y="10440"/>
                  </a:cubicBezTo>
                  <a:cubicBezTo>
                    <a:pt x="16898" y="13269"/>
                    <a:pt x="14952" y="16046"/>
                    <a:pt x="12666" y="17691"/>
                  </a:cubicBezTo>
                  <a:cubicBezTo>
                    <a:pt x="10379" y="19337"/>
                    <a:pt x="7752" y="19851"/>
                    <a:pt x="5563" y="19286"/>
                  </a:cubicBezTo>
                  <a:cubicBezTo>
                    <a:pt x="3374" y="18720"/>
                    <a:pt x="1622" y="17074"/>
                    <a:pt x="747" y="15891"/>
                  </a:cubicBezTo>
                  <a:cubicBezTo>
                    <a:pt x="-129" y="14709"/>
                    <a:pt x="-129" y="13989"/>
                    <a:pt x="212" y="13474"/>
                  </a:cubicBezTo>
                  <a:cubicBezTo>
                    <a:pt x="552" y="12960"/>
                    <a:pt x="1233" y="12651"/>
                    <a:pt x="2741" y="12600"/>
                  </a:cubicBezTo>
                  <a:cubicBezTo>
                    <a:pt x="4249" y="12549"/>
                    <a:pt x="6585" y="12754"/>
                    <a:pt x="9260" y="13886"/>
                  </a:cubicBezTo>
                  <a:cubicBezTo>
                    <a:pt x="11936" y="15017"/>
                    <a:pt x="14952" y="17074"/>
                    <a:pt x="17044" y="18514"/>
                  </a:cubicBezTo>
                  <a:cubicBezTo>
                    <a:pt x="19136" y="19954"/>
                    <a:pt x="20303" y="20777"/>
                    <a:pt x="21471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4194628" y="0"/>
              <a:ext cx="52917" cy="381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717"/>
                  </a:moveTo>
                  <a:cubicBezTo>
                    <a:pt x="2592" y="243"/>
                    <a:pt x="5184" y="-232"/>
                    <a:pt x="8208" y="124"/>
                  </a:cubicBezTo>
                  <a:cubicBezTo>
                    <a:pt x="11232" y="480"/>
                    <a:pt x="14688" y="1667"/>
                    <a:pt x="17280" y="4397"/>
                  </a:cubicBezTo>
                  <a:cubicBezTo>
                    <a:pt x="19872" y="7126"/>
                    <a:pt x="21600" y="11399"/>
                    <a:pt x="21600" y="14484"/>
                  </a:cubicBezTo>
                  <a:cubicBezTo>
                    <a:pt x="21600" y="17570"/>
                    <a:pt x="19872" y="19469"/>
                    <a:pt x="18144" y="2136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3957260" y="444600"/>
              <a:ext cx="778615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600" fill="norm" stroke="1" extrusionOk="0">
                  <a:moveTo>
                    <a:pt x="767" y="0"/>
                  </a:moveTo>
                  <a:cubicBezTo>
                    <a:pt x="417" y="3600"/>
                    <a:pt x="67" y="7200"/>
                    <a:pt x="8" y="10350"/>
                  </a:cubicBezTo>
                  <a:cubicBezTo>
                    <a:pt x="-50" y="13500"/>
                    <a:pt x="184" y="16200"/>
                    <a:pt x="1234" y="17100"/>
                  </a:cubicBezTo>
                  <a:cubicBezTo>
                    <a:pt x="2285" y="18000"/>
                    <a:pt x="4153" y="17100"/>
                    <a:pt x="6196" y="14850"/>
                  </a:cubicBezTo>
                  <a:cubicBezTo>
                    <a:pt x="8240" y="12600"/>
                    <a:pt x="10458" y="9000"/>
                    <a:pt x="12618" y="6750"/>
                  </a:cubicBezTo>
                  <a:cubicBezTo>
                    <a:pt x="14778" y="4500"/>
                    <a:pt x="16880" y="3600"/>
                    <a:pt x="18368" y="4050"/>
                  </a:cubicBezTo>
                  <a:cubicBezTo>
                    <a:pt x="19857" y="4500"/>
                    <a:pt x="20733" y="6300"/>
                    <a:pt x="21141" y="9450"/>
                  </a:cubicBezTo>
                  <a:cubicBezTo>
                    <a:pt x="21550" y="12600"/>
                    <a:pt x="21492" y="17100"/>
                    <a:pt x="2143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4051274" y="724152"/>
              <a:ext cx="295755" cy="462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074" fill="norm" stroke="1" extrusionOk="0">
                  <a:moveTo>
                    <a:pt x="15778" y="2018"/>
                  </a:moveTo>
                  <a:cubicBezTo>
                    <a:pt x="15017" y="1536"/>
                    <a:pt x="14257" y="1054"/>
                    <a:pt x="13420" y="861"/>
                  </a:cubicBezTo>
                  <a:cubicBezTo>
                    <a:pt x="12584" y="668"/>
                    <a:pt x="11671" y="764"/>
                    <a:pt x="9998" y="1632"/>
                  </a:cubicBezTo>
                  <a:cubicBezTo>
                    <a:pt x="8324" y="2500"/>
                    <a:pt x="5891" y="4139"/>
                    <a:pt x="3989" y="6502"/>
                  </a:cubicBezTo>
                  <a:cubicBezTo>
                    <a:pt x="2088" y="8864"/>
                    <a:pt x="719" y="11950"/>
                    <a:pt x="339" y="14457"/>
                  </a:cubicBezTo>
                  <a:cubicBezTo>
                    <a:pt x="-42" y="16964"/>
                    <a:pt x="567" y="18893"/>
                    <a:pt x="1784" y="20002"/>
                  </a:cubicBezTo>
                  <a:cubicBezTo>
                    <a:pt x="3000" y="21111"/>
                    <a:pt x="4826" y="21400"/>
                    <a:pt x="7488" y="20677"/>
                  </a:cubicBezTo>
                  <a:cubicBezTo>
                    <a:pt x="10150" y="19954"/>
                    <a:pt x="13648" y="18218"/>
                    <a:pt x="15854" y="15952"/>
                  </a:cubicBezTo>
                  <a:cubicBezTo>
                    <a:pt x="18060" y="13686"/>
                    <a:pt x="18972" y="10889"/>
                    <a:pt x="18592" y="8237"/>
                  </a:cubicBezTo>
                  <a:cubicBezTo>
                    <a:pt x="18212" y="5586"/>
                    <a:pt x="16539" y="3079"/>
                    <a:pt x="14333" y="1632"/>
                  </a:cubicBezTo>
                  <a:cubicBezTo>
                    <a:pt x="12127" y="186"/>
                    <a:pt x="9389" y="-200"/>
                    <a:pt x="6955" y="89"/>
                  </a:cubicBezTo>
                  <a:cubicBezTo>
                    <a:pt x="4522" y="379"/>
                    <a:pt x="2392" y="1343"/>
                    <a:pt x="1175" y="2355"/>
                  </a:cubicBezTo>
                  <a:cubicBezTo>
                    <a:pt x="-42" y="3368"/>
                    <a:pt x="-346" y="4429"/>
                    <a:pt x="415" y="5296"/>
                  </a:cubicBezTo>
                  <a:cubicBezTo>
                    <a:pt x="1175" y="6164"/>
                    <a:pt x="3000" y="6839"/>
                    <a:pt x="6119" y="6887"/>
                  </a:cubicBezTo>
                  <a:cubicBezTo>
                    <a:pt x="9237" y="6936"/>
                    <a:pt x="13648" y="6357"/>
                    <a:pt x="16386" y="5875"/>
                  </a:cubicBezTo>
                  <a:cubicBezTo>
                    <a:pt x="19124" y="5393"/>
                    <a:pt x="20189" y="5007"/>
                    <a:pt x="21254" y="46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4410527" y="670147"/>
              <a:ext cx="82551" cy="161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1" fill="norm" stroke="1" extrusionOk="0">
                  <a:moveTo>
                    <a:pt x="0" y="2855"/>
                  </a:moveTo>
                  <a:cubicBezTo>
                    <a:pt x="0" y="5863"/>
                    <a:pt x="0" y="8871"/>
                    <a:pt x="0" y="12015"/>
                  </a:cubicBezTo>
                  <a:cubicBezTo>
                    <a:pt x="0" y="15159"/>
                    <a:pt x="0" y="18440"/>
                    <a:pt x="0" y="18440"/>
                  </a:cubicBezTo>
                  <a:cubicBezTo>
                    <a:pt x="0" y="18440"/>
                    <a:pt x="0" y="15159"/>
                    <a:pt x="277" y="12152"/>
                  </a:cubicBezTo>
                  <a:cubicBezTo>
                    <a:pt x="554" y="9144"/>
                    <a:pt x="1108" y="6410"/>
                    <a:pt x="2215" y="4496"/>
                  </a:cubicBezTo>
                  <a:cubicBezTo>
                    <a:pt x="3323" y="2582"/>
                    <a:pt x="4985" y="1488"/>
                    <a:pt x="7477" y="668"/>
                  </a:cubicBezTo>
                  <a:cubicBezTo>
                    <a:pt x="9969" y="-152"/>
                    <a:pt x="13292" y="-699"/>
                    <a:pt x="15785" y="2035"/>
                  </a:cubicBezTo>
                  <a:cubicBezTo>
                    <a:pt x="18277" y="4769"/>
                    <a:pt x="19938" y="10785"/>
                    <a:pt x="20769" y="14476"/>
                  </a:cubicBezTo>
                  <a:cubicBezTo>
                    <a:pt x="21600" y="18167"/>
                    <a:pt x="21600" y="19534"/>
                    <a:pt x="21600" y="209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4575627" y="711300"/>
              <a:ext cx="120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11" y="14400"/>
                    <a:pt x="6821" y="7200"/>
                    <a:pt x="10421" y="3600"/>
                  </a:cubicBezTo>
                  <a:cubicBezTo>
                    <a:pt x="14021" y="0"/>
                    <a:pt x="17811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4613727" y="647800"/>
              <a:ext cx="254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6000"/>
                    <a:pt x="10800" y="12000"/>
                    <a:pt x="14400" y="15600"/>
                  </a:cubicBezTo>
                  <a:cubicBezTo>
                    <a:pt x="18000" y="19200"/>
                    <a:pt x="19800" y="20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4759777" y="635100"/>
              <a:ext cx="254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3083378" y="1955850"/>
              <a:ext cx="2222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5966" y="11670"/>
                    <a:pt x="11931" y="3363"/>
                    <a:pt x="15531" y="870"/>
                  </a:cubicBezTo>
                  <a:cubicBezTo>
                    <a:pt x="19131" y="-1622"/>
                    <a:pt x="20366" y="1701"/>
                    <a:pt x="21600" y="50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3077028" y="2108300"/>
              <a:ext cx="2413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7200"/>
                  </a:moveTo>
                  <a:cubicBezTo>
                    <a:pt x="3221" y="14400"/>
                    <a:pt x="6442" y="21600"/>
                    <a:pt x="10042" y="20400"/>
                  </a:cubicBezTo>
                  <a:cubicBezTo>
                    <a:pt x="13642" y="19200"/>
                    <a:pt x="17621" y="9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3837236" y="1796737"/>
              <a:ext cx="281193" cy="372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215" fill="norm" stroke="1" extrusionOk="0">
                  <a:moveTo>
                    <a:pt x="18996" y="4367"/>
                  </a:moveTo>
                  <a:cubicBezTo>
                    <a:pt x="18996" y="3764"/>
                    <a:pt x="18996" y="3161"/>
                    <a:pt x="18513" y="2316"/>
                  </a:cubicBezTo>
                  <a:cubicBezTo>
                    <a:pt x="18029" y="1471"/>
                    <a:pt x="17062" y="385"/>
                    <a:pt x="15450" y="84"/>
                  </a:cubicBezTo>
                  <a:cubicBezTo>
                    <a:pt x="13838" y="-218"/>
                    <a:pt x="11581" y="265"/>
                    <a:pt x="8921" y="2014"/>
                  </a:cubicBezTo>
                  <a:cubicBezTo>
                    <a:pt x="6262" y="3764"/>
                    <a:pt x="3199" y="6781"/>
                    <a:pt x="1587" y="9556"/>
                  </a:cubicBezTo>
                  <a:cubicBezTo>
                    <a:pt x="-25" y="12332"/>
                    <a:pt x="-186" y="14866"/>
                    <a:pt x="136" y="16676"/>
                  </a:cubicBezTo>
                  <a:cubicBezTo>
                    <a:pt x="459" y="18486"/>
                    <a:pt x="1265" y="19572"/>
                    <a:pt x="3280" y="20296"/>
                  </a:cubicBezTo>
                  <a:cubicBezTo>
                    <a:pt x="5295" y="21020"/>
                    <a:pt x="8518" y="21382"/>
                    <a:pt x="11742" y="21141"/>
                  </a:cubicBezTo>
                  <a:cubicBezTo>
                    <a:pt x="14966" y="20899"/>
                    <a:pt x="18190" y="20055"/>
                    <a:pt x="21414" y="192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3756205" y="2393487"/>
              <a:ext cx="660674" cy="64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089" fill="norm" stroke="1" extrusionOk="0">
                  <a:moveTo>
                    <a:pt x="630" y="21089"/>
                  </a:moveTo>
                  <a:cubicBezTo>
                    <a:pt x="285" y="19695"/>
                    <a:pt x="-60" y="18302"/>
                    <a:pt x="9" y="17605"/>
                  </a:cubicBezTo>
                  <a:cubicBezTo>
                    <a:pt x="78" y="16908"/>
                    <a:pt x="561" y="16908"/>
                    <a:pt x="2148" y="15166"/>
                  </a:cubicBezTo>
                  <a:cubicBezTo>
                    <a:pt x="3736" y="13424"/>
                    <a:pt x="6427" y="9941"/>
                    <a:pt x="9153" y="6805"/>
                  </a:cubicBezTo>
                  <a:cubicBezTo>
                    <a:pt x="11879" y="3670"/>
                    <a:pt x="14639" y="883"/>
                    <a:pt x="16709" y="186"/>
                  </a:cubicBezTo>
                  <a:cubicBezTo>
                    <a:pt x="18780" y="-511"/>
                    <a:pt x="20160" y="883"/>
                    <a:pt x="21540" y="22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3828545" y="2648178"/>
              <a:ext cx="277183" cy="450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270" fill="norm" stroke="1" extrusionOk="0">
                  <a:moveTo>
                    <a:pt x="17856" y="2394"/>
                  </a:moveTo>
                  <a:cubicBezTo>
                    <a:pt x="17532" y="1694"/>
                    <a:pt x="17207" y="994"/>
                    <a:pt x="16557" y="644"/>
                  </a:cubicBezTo>
                  <a:cubicBezTo>
                    <a:pt x="15908" y="294"/>
                    <a:pt x="14933" y="294"/>
                    <a:pt x="12903" y="1294"/>
                  </a:cubicBezTo>
                  <a:cubicBezTo>
                    <a:pt x="10873" y="2294"/>
                    <a:pt x="7787" y="4294"/>
                    <a:pt x="5351" y="6694"/>
                  </a:cubicBezTo>
                  <a:cubicBezTo>
                    <a:pt x="2915" y="9094"/>
                    <a:pt x="1129" y="11894"/>
                    <a:pt x="398" y="14244"/>
                  </a:cubicBezTo>
                  <a:cubicBezTo>
                    <a:pt x="-333" y="16594"/>
                    <a:pt x="-8" y="18494"/>
                    <a:pt x="966" y="19694"/>
                  </a:cubicBezTo>
                  <a:cubicBezTo>
                    <a:pt x="1941" y="20894"/>
                    <a:pt x="3565" y="21394"/>
                    <a:pt x="5514" y="21244"/>
                  </a:cubicBezTo>
                  <a:cubicBezTo>
                    <a:pt x="7462" y="21094"/>
                    <a:pt x="9736" y="20294"/>
                    <a:pt x="12091" y="18694"/>
                  </a:cubicBezTo>
                  <a:cubicBezTo>
                    <a:pt x="14446" y="17094"/>
                    <a:pt x="16882" y="14694"/>
                    <a:pt x="18425" y="12194"/>
                  </a:cubicBezTo>
                  <a:cubicBezTo>
                    <a:pt x="19968" y="9694"/>
                    <a:pt x="20617" y="7094"/>
                    <a:pt x="19724" y="4994"/>
                  </a:cubicBezTo>
                  <a:cubicBezTo>
                    <a:pt x="18831" y="2894"/>
                    <a:pt x="16395" y="1294"/>
                    <a:pt x="13796" y="544"/>
                  </a:cubicBezTo>
                  <a:cubicBezTo>
                    <a:pt x="11198" y="-206"/>
                    <a:pt x="8437" y="-106"/>
                    <a:pt x="6488" y="394"/>
                  </a:cubicBezTo>
                  <a:cubicBezTo>
                    <a:pt x="4539" y="894"/>
                    <a:pt x="3402" y="1794"/>
                    <a:pt x="2753" y="2744"/>
                  </a:cubicBezTo>
                  <a:cubicBezTo>
                    <a:pt x="2103" y="3694"/>
                    <a:pt x="1941" y="4694"/>
                    <a:pt x="2184" y="5444"/>
                  </a:cubicBezTo>
                  <a:cubicBezTo>
                    <a:pt x="2428" y="6194"/>
                    <a:pt x="3078" y="6694"/>
                    <a:pt x="6326" y="6594"/>
                  </a:cubicBezTo>
                  <a:cubicBezTo>
                    <a:pt x="9574" y="6494"/>
                    <a:pt x="15420" y="5794"/>
                    <a:pt x="21267" y="50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4169228" y="2592640"/>
              <a:ext cx="82551" cy="150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3353"/>
                  </a:moveTo>
                  <a:cubicBezTo>
                    <a:pt x="554" y="7253"/>
                    <a:pt x="1108" y="11153"/>
                    <a:pt x="1385" y="14153"/>
                  </a:cubicBezTo>
                  <a:cubicBezTo>
                    <a:pt x="1662" y="17153"/>
                    <a:pt x="1662" y="19253"/>
                    <a:pt x="1662" y="19253"/>
                  </a:cubicBezTo>
                  <a:cubicBezTo>
                    <a:pt x="1662" y="19253"/>
                    <a:pt x="1662" y="17153"/>
                    <a:pt x="1938" y="14153"/>
                  </a:cubicBezTo>
                  <a:cubicBezTo>
                    <a:pt x="2215" y="11153"/>
                    <a:pt x="2769" y="7253"/>
                    <a:pt x="3877" y="4553"/>
                  </a:cubicBezTo>
                  <a:cubicBezTo>
                    <a:pt x="4985" y="1853"/>
                    <a:pt x="6646" y="353"/>
                    <a:pt x="8585" y="53"/>
                  </a:cubicBezTo>
                  <a:cubicBezTo>
                    <a:pt x="10523" y="-247"/>
                    <a:pt x="12738" y="653"/>
                    <a:pt x="14954" y="4403"/>
                  </a:cubicBezTo>
                  <a:cubicBezTo>
                    <a:pt x="17169" y="8153"/>
                    <a:pt x="19385" y="14753"/>
                    <a:pt x="21600" y="213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4327977" y="2629000"/>
              <a:ext cx="101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4383905" y="2552800"/>
              <a:ext cx="13923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214"/>
                    <a:pt x="-1303" y="10428"/>
                    <a:pt x="240" y="14028"/>
                  </a:cubicBezTo>
                  <a:cubicBezTo>
                    <a:pt x="1783" y="17628"/>
                    <a:pt x="11040" y="19614"/>
                    <a:pt x="2029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4537527" y="2540100"/>
              <a:ext cx="190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966"/>
                    <a:pt x="4800" y="11931"/>
                    <a:pt x="8400" y="15531"/>
                  </a:cubicBezTo>
                  <a:cubicBezTo>
                    <a:pt x="12000" y="19131"/>
                    <a:pt x="16800" y="20366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3248482" y="1639725"/>
              <a:ext cx="1641222" cy="1884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585" fill="norm" stroke="1" extrusionOk="0">
                  <a:moveTo>
                    <a:pt x="4747" y="19258"/>
                  </a:moveTo>
                  <a:cubicBezTo>
                    <a:pt x="5497" y="19209"/>
                    <a:pt x="6247" y="19161"/>
                    <a:pt x="7107" y="19100"/>
                  </a:cubicBezTo>
                  <a:cubicBezTo>
                    <a:pt x="7968" y="19040"/>
                    <a:pt x="8940" y="18967"/>
                    <a:pt x="9759" y="18870"/>
                  </a:cubicBezTo>
                  <a:cubicBezTo>
                    <a:pt x="10578" y="18773"/>
                    <a:pt x="11244" y="18652"/>
                    <a:pt x="11980" y="18337"/>
                  </a:cubicBezTo>
                  <a:cubicBezTo>
                    <a:pt x="12715" y="18021"/>
                    <a:pt x="13521" y="17512"/>
                    <a:pt x="14256" y="16955"/>
                  </a:cubicBezTo>
                  <a:cubicBezTo>
                    <a:pt x="14992" y="16397"/>
                    <a:pt x="15658" y="15791"/>
                    <a:pt x="16311" y="15161"/>
                  </a:cubicBezTo>
                  <a:cubicBezTo>
                    <a:pt x="16963" y="14530"/>
                    <a:pt x="17602" y="13876"/>
                    <a:pt x="18143" y="13246"/>
                  </a:cubicBezTo>
                  <a:cubicBezTo>
                    <a:pt x="18685" y="12615"/>
                    <a:pt x="19129" y="12009"/>
                    <a:pt x="19573" y="11318"/>
                  </a:cubicBezTo>
                  <a:cubicBezTo>
                    <a:pt x="20017" y="10627"/>
                    <a:pt x="20461" y="9852"/>
                    <a:pt x="20822" y="9088"/>
                  </a:cubicBezTo>
                  <a:cubicBezTo>
                    <a:pt x="21183" y="8324"/>
                    <a:pt x="21461" y="7573"/>
                    <a:pt x="21516" y="6785"/>
                  </a:cubicBezTo>
                  <a:cubicBezTo>
                    <a:pt x="21572" y="5997"/>
                    <a:pt x="21405" y="5173"/>
                    <a:pt x="21114" y="4373"/>
                  </a:cubicBezTo>
                  <a:cubicBezTo>
                    <a:pt x="20822" y="3573"/>
                    <a:pt x="20406" y="2797"/>
                    <a:pt x="19837" y="2191"/>
                  </a:cubicBezTo>
                  <a:cubicBezTo>
                    <a:pt x="19268" y="1585"/>
                    <a:pt x="18546" y="1149"/>
                    <a:pt x="17699" y="809"/>
                  </a:cubicBezTo>
                  <a:cubicBezTo>
                    <a:pt x="16852" y="470"/>
                    <a:pt x="15880" y="227"/>
                    <a:pt x="14881" y="106"/>
                  </a:cubicBezTo>
                  <a:cubicBezTo>
                    <a:pt x="13882" y="-15"/>
                    <a:pt x="12854" y="-15"/>
                    <a:pt x="11883" y="21"/>
                  </a:cubicBezTo>
                  <a:cubicBezTo>
                    <a:pt x="10911" y="58"/>
                    <a:pt x="9995" y="130"/>
                    <a:pt x="9148" y="240"/>
                  </a:cubicBezTo>
                  <a:cubicBezTo>
                    <a:pt x="8301" y="349"/>
                    <a:pt x="7524" y="494"/>
                    <a:pt x="6857" y="749"/>
                  </a:cubicBezTo>
                  <a:cubicBezTo>
                    <a:pt x="6191" y="1003"/>
                    <a:pt x="5636" y="1367"/>
                    <a:pt x="5094" y="1924"/>
                  </a:cubicBezTo>
                  <a:cubicBezTo>
                    <a:pt x="4553" y="2482"/>
                    <a:pt x="4025" y="3233"/>
                    <a:pt x="3498" y="4009"/>
                  </a:cubicBezTo>
                  <a:cubicBezTo>
                    <a:pt x="2970" y="4785"/>
                    <a:pt x="2443" y="5585"/>
                    <a:pt x="1957" y="6409"/>
                  </a:cubicBezTo>
                  <a:cubicBezTo>
                    <a:pt x="1471" y="7233"/>
                    <a:pt x="1027" y="8082"/>
                    <a:pt x="722" y="8882"/>
                  </a:cubicBezTo>
                  <a:cubicBezTo>
                    <a:pt x="416" y="9682"/>
                    <a:pt x="250" y="10433"/>
                    <a:pt x="139" y="11270"/>
                  </a:cubicBezTo>
                  <a:cubicBezTo>
                    <a:pt x="28" y="12106"/>
                    <a:pt x="-28" y="13027"/>
                    <a:pt x="14" y="13827"/>
                  </a:cubicBezTo>
                  <a:cubicBezTo>
                    <a:pt x="55" y="14627"/>
                    <a:pt x="194" y="15306"/>
                    <a:pt x="597" y="15924"/>
                  </a:cubicBezTo>
                  <a:cubicBezTo>
                    <a:pt x="999" y="16543"/>
                    <a:pt x="1666" y="17100"/>
                    <a:pt x="2471" y="17524"/>
                  </a:cubicBezTo>
                  <a:cubicBezTo>
                    <a:pt x="3276" y="17949"/>
                    <a:pt x="4220" y="18240"/>
                    <a:pt x="5025" y="18518"/>
                  </a:cubicBezTo>
                  <a:cubicBezTo>
                    <a:pt x="5830" y="18797"/>
                    <a:pt x="6496" y="19064"/>
                    <a:pt x="7135" y="19306"/>
                  </a:cubicBezTo>
                  <a:cubicBezTo>
                    <a:pt x="7774" y="19549"/>
                    <a:pt x="8384" y="19767"/>
                    <a:pt x="8856" y="20143"/>
                  </a:cubicBezTo>
                  <a:cubicBezTo>
                    <a:pt x="9328" y="20518"/>
                    <a:pt x="9661" y="21052"/>
                    <a:pt x="9995" y="215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1743528" y="3744457"/>
              <a:ext cx="234951" cy="994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21600" y="1687"/>
                  </a:moveTo>
                  <a:cubicBezTo>
                    <a:pt x="20627" y="1231"/>
                    <a:pt x="19654" y="775"/>
                    <a:pt x="18292" y="434"/>
                  </a:cubicBezTo>
                  <a:cubicBezTo>
                    <a:pt x="16930" y="92"/>
                    <a:pt x="15178" y="-136"/>
                    <a:pt x="12746" y="92"/>
                  </a:cubicBezTo>
                  <a:cubicBezTo>
                    <a:pt x="10314" y="320"/>
                    <a:pt x="7200" y="1003"/>
                    <a:pt x="4962" y="1915"/>
                  </a:cubicBezTo>
                  <a:cubicBezTo>
                    <a:pt x="2724" y="2826"/>
                    <a:pt x="1362" y="3965"/>
                    <a:pt x="1557" y="5287"/>
                  </a:cubicBezTo>
                  <a:cubicBezTo>
                    <a:pt x="1751" y="6608"/>
                    <a:pt x="3503" y="8112"/>
                    <a:pt x="5254" y="9570"/>
                  </a:cubicBezTo>
                  <a:cubicBezTo>
                    <a:pt x="7005" y="11029"/>
                    <a:pt x="8757" y="12441"/>
                    <a:pt x="10119" y="13899"/>
                  </a:cubicBezTo>
                  <a:cubicBezTo>
                    <a:pt x="11481" y="15358"/>
                    <a:pt x="12454" y="16861"/>
                    <a:pt x="12454" y="17978"/>
                  </a:cubicBezTo>
                  <a:cubicBezTo>
                    <a:pt x="12454" y="19094"/>
                    <a:pt x="11481" y="19823"/>
                    <a:pt x="9827" y="20348"/>
                  </a:cubicBezTo>
                  <a:cubicBezTo>
                    <a:pt x="8173" y="20872"/>
                    <a:pt x="5838" y="21191"/>
                    <a:pt x="4086" y="21327"/>
                  </a:cubicBezTo>
                  <a:cubicBezTo>
                    <a:pt x="2335" y="21464"/>
                    <a:pt x="1168" y="21418"/>
                    <a:pt x="584" y="21236"/>
                  </a:cubicBezTo>
                  <a:cubicBezTo>
                    <a:pt x="0" y="21054"/>
                    <a:pt x="0" y="20735"/>
                    <a:pt x="0" y="204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2270107" y="3808273"/>
              <a:ext cx="292572" cy="332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445" fill="norm" stroke="1" extrusionOk="0">
                  <a:moveTo>
                    <a:pt x="18417" y="2989"/>
                  </a:moveTo>
                  <a:cubicBezTo>
                    <a:pt x="18876" y="2032"/>
                    <a:pt x="19336" y="1075"/>
                    <a:pt x="19106" y="529"/>
                  </a:cubicBezTo>
                  <a:cubicBezTo>
                    <a:pt x="18876" y="-18"/>
                    <a:pt x="17957" y="-155"/>
                    <a:pt x="16042" y="187"/>
                  </a:cubicBezTo>
                  <a:cubicBezTo>
                    <a:pt x="14127" y="529"/>
                    <a:pt x="11217" y="1349"/>
                    <a:pt x="8459" y="2442"/>
                  </a:cubicBezTo>
                  <a:cubicBezTo>
                    <a:pt x="5702" y="3536"/>
                    <a:pt x="3097" y="4903"/>
                    <a:pt x="1565" y="6475"/>
                  </a:cubicBezTo>
                  <a:cubicBezTo>
                    <a:pt x="34" y="8048"/>
                    <a:pt x="-426" y="9825"/>
                    <a:pt x="417" y="11602"/>
                  </a:cubicBezTo>
                  <a:cubicBezTo>
                    <a:pt x="1259" y="13379"/>
                    <a:pt x="3404" y="15156"/>
                    <a:pt x="7080" y="16797"/>
                  </a:cubicBezTo>
                  <a:cubicBezTo>
                    <a:pt x="10757" y="18437"/>
                    <a:pt x="15965" y="19941"/>
                    <a:pt x="21174" y="214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2213428" y="4224966"/>
              <a:ext cx="622301" cy="2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1" y="18514"/>
                    <a:pt x="5143" y="15429"/>
                    <a:pt x="7678" y="10800"/>
                  </a:cubicBezTo>
                  <a:cubicBezTo>
                    <a:pt x="10212" y="6171"/>
                    <a:pt x="12710" y="0"/>
                    <a:pt x="15024" y="0"/>
                  </a:cubicBezTo>
                  <a:cubicBezTo>
                    <a:pt x="17339" y="0"/>
                    <a:pt x="19469" y="6171"/>
                    <a:pt x="21600" y="123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2174402" y="4481991"/>
              <a:ext cx="267627" cy="322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343" fill="norm" stroke="1" extrusionOk="0">
                  <a:moveTo>
                    <a:pt x="11717" y="922"/>
                  </a:moveTo>
                  <a:cubicBezTo>
                    <a:pt x="10874" y="501"/>
                    <a:pt x="10030" y="80"/>
                    <a:pt x="9270" y="80"/>
                  </a:cubicBezTo>
                  <a:cubicBezTo>
                    <a:pt x="8511" y="80"/>
                    <a:pt x="7836" y="501"/>
                    <a:pt x="6317" y="2324"/>
                  </a:cubicBezTo>
                  <a:cubicBezTo>
                    <a:pt x="4799" y="4148"/>
                    <a:pt x="2436" y="7374"/>
                    <a:pt x="1170" y="10389"/>
                  </a:cubicBezTo>
                  <a:cubicBezTo>
                    <a:pt x="-95" y="13405"/>
                    <a:pt x="-264" y="16210"/>
                    <a:pt x="327" y="18104"/>
                  </a:cubicBezTo>
                  <a:cubicBezTo>
                    <a:pt x="917" y="19997"/>
                    <a:pt x="2267" y="20979"/>
                    <a:pt x="4208" y="21259"/>
                  </a:cubicBezTo>
                  <a:cubicBezTo>
                    <a:pt x="6148" y="21540"/>
                    <a:pt x="8680" y="21119"/>
                    <a:pt x="11127" y="19927"/>
                  </a:cubicBezTo>
                  <a:cubicBezTo>
                    <a:pt x="13574" y="18735"/>
                    <a:pt x="15936" y="16771"/>
                    <a:pt x="17117" y="14527"/>
                  </a:cubicBezTo>
                  <a:cubicBezTo>
                    <a:pt x="18299" y="12283"/>
                    <a:pt x="18299" y="9758"/>
                    <a:pt x="16780" y="7374"/>
                  </a:cubicBezTo>
                  <a:cubicBezTo>
                    <a:pt x="15261" y="4989"/>
                    <a:pt x="12224" y="2745"/>
                    <a:pt x="9439" y="1483"/>
                  </a:cubicBezTo>
                  <a:cubicBezTo>
                    <a:pt x="6655" y="221"/>
                    <a:pt x="4123" y="-60"/>
                    <a:pt x="2520" y="10"/>
                  </a:cubicBezTo>
                  <a:cubicBezTo>
                    <a:pt x="917" y="80"/>
                    <a:pt x="242" y="501"/>
                    <a:pt x="242" y="922"/>
                  </a:cubicBezTo>
                  <a:cubicBezTo>
                    <a:pt x="242" y="1343"/>
                    <a:pt x="917" y="1763"/>
                    <a:pt x="3533" y="2044"/>
                  </a:cubicBezTo>
                  <a:cubicBezTo>
                    <a:pt x="6148" y="2324"/>
                    <a:pt x="10705" y="2465"/>
                    <a:pt x="13995" y="2535"/>
                  </a:cubicBezTo>
                  <a:cubicBezTo>
                    <a:pt x="17286" y="2605"/>
                    <a:pt x="19311" y="2605"/>
                    <a:pt x="21336" y="26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2412394" y="4413350"/>
              <a:ext cx="99485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677" y="0"/>
                  </a:moveTo>
                  <a:cubicBezTo>
                    <a:pt x="2757" y="4235"/>
                    <a:pt x="1838" y="8471"/>
                    <a:pt x="1149" y="12071"/>
                  </a:cubicBezTo>
                  <a:cubicBezTo>
                    <a:pt x="460" y="15671"/>
                    <a:pt x="0" y="18635"/>
                    <a:pt x="0" y="19059"/>
                  </a:cubicBezTo>
                  <a:cubicBezTo>
                    <a:pt x="0" y="19482"/>
                    <a:pt x="460" y="17365"/>
                    <a:pt x="1838" y="14612"/>
                  </a:cubicBezTo>
                  <a:cubicBezTo>
                    <a:pt x="3217" y="11859"/>
                    <a:pt x="5515" y="8471"/>
                    <a:pt x="7583" y="5929"/>
                  </a:cubicBezTo>
                  <a:cubicBezTo>
                    <a:pt x="9651" y="3388"/>
                    <a:pt x="11489" y="1694"/>
                    <a:pt x="13328" y="1482"/>
                  </a:cubicBezTo>
                  <a:cubicBezTo>
                    <a:pt x="15166" y="1271"/>
                    <a:pt x="17004" y="2541"/>
                    <a:pt x="18383" y="6141"/>
                  </a:cubicBezTo>
                  <a:cubicBezTo>
                    <a:pt x="19762" y="9741"/>
                    <a:pt x="20681" y="15671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2556328" y="4445100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2626541" y="4375250"/>
              <a:ext cx="3138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708"/>
                    <a:pt x="-1582" y="9415"/>
                    <a:pt x="1118" y="13015"/>
                  </a:cubicBezTo>
                  <a:cubicBezTo>
                    <a:pt x="3818" y="16615"/>
                    <a:pt x="11918" y="19108"/>
                    <a:pt x="2001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2727778" y="4400650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3000828" y="426095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3269705" y="3828647"/>
              <a:ext cx="352629" cy="579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507" fill="norm" stroke="1" extrusionOk="0">
                  <a:moveTo>
                    <a:pt x="12982" y="14864"/>
                  </a:moveTo>
                  <a:cubicBezTo>
                    <a:pt x="13497" y="14628"/>
                    <a:pt x="14011" y="14392"/>
                    <a:pt x="14332" y="14078"/>
                  </a:cubicBezTo>
                  <a:cubicBezTo>
                    <a:pt x="14654" y="13764"/>
                    <a:pt x="14782" y="13371"/>
                    <a:pt x="14525" y="13096"/>
                  </a:cubicBezTo>
                  <a:cubicBezTo>
                    <a:pt x="14268" y="12821"/>
                    <a:pt x="13625" y="12664"/>
                    <a:pt x="12147" y="12900"/>
                  </a:cubicBezTo>
                  <a:cubicBezTo>
                    <a:pt x="10668" y="13136"/>
                    <a:pt x="8354" y="13764"/>
                    <a:pt x="6168" y="14824"/>
                  </a:cubicBezTo>
                  <a:cubicBezTo>
                    <a:pt x="3982" y="15885"/>
                    <a:pt x="1925" y="17377"/>
                    <a:pt x="897" y="18516"/>
                  </a:cubicBezTo>
                  <a:cubicBezTo>
                    <a:pt x="-132" y="19655"/>
                    <a:pt x="-132" y="20440"/>
                    <a:pt x="189" y="20912"/>
                  </a:cubicBezTo>
                  <a:cubicBezTo>
                    <a:pt x="511" y="21383"/>
                    <a:pt x="1154" y="21540"/>
                    <a:pt x="2632" y="21501"/>
                  </a:cubicBezTo>
                  <a:cubicBezTo>
                    <a:pt x="4111" y="21461"/>
                    <a:pt x="6425" y="21226"/>
                    <a:pt x="8868" y="20283"/>
                  </a:cubicBezTo>
                  <a:cubicBezTo>
                    <a:pt x="11311" y="19341"/>
                    <a:pt x="13882" y="17691"/>
                    <a:pt x="15875" y="15531"/>
                  </a:cubicBezTo>
                  <a:cubicBezTo>
                    <a:pt x="17868" y="13371"/>
                    <a:pt x="19282" y="10701"/>
                    <a:pt x="20118" y="8384"/>
                  </a:cubicBezTo>
                  <a:cubicBezTo>
                    <a:pt x="20954" y="6067"/>
                    <a:pt x="21211" y="4103"/>
                    <a:pt x="21339" y="2885"/>
                  </a:cubicBezTo>
                  <a:cubicBezTo>
                    <a:pt x="21468" y="1668"/>
                    <a:pt x="21468" y="1197"/>
                    <a:pt x="21147" y="804"/>
                  </a:cubicBezTo>
                  <a:cubicBezTo>
                    <a:pt x="20825" y="411"/>
                    <a:pt x="20182" y="97"/>
                    <a:pt x="19475" y="19"/>
                  </a:cubicBezTo>
                  <a:cubicBezTo>
                    <a:pt x="18768" y="-60"/>
                    <a:pt x="17997" y="97"/>
                    <a:pt x="17032" y="725"/>
                  </a:cubicBezTo>
                  <a:cubicBezTo>
                    <a:pt x="16068" y="1354"/>
                    <a:pt x="14911" y="2453"/>
                    <a:pt x="14075" y="4496"/>
                  </a:cubicBezTo>
                  <a:cubicBezTo>
                    <a:pt x="13239" y="6538"/>
                    <a:pt x="12725" y="9523"/>
                    <a:pt x="12661" y="11840"/>
                  </a:cubicBezTo>
                  <a:cubicBezTo>
                    <a:pt x="12597" y="14157"/>
                    <a:pt x="12982" y="15806"/>
                    <a:pt x="13882" y="17063"/>
                  </a:cubicBezTo>
                  <a:cubicBezTo>
                    <a:pt x="14782" y="18320"/>
                    <a:pt x="16197" y="19184"/>
                    <a:pt x="17611" y="200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3661228" y="4014676"/>
              <a:ext cx="323851" cy="377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7" fill="norm" stroke="1" extrusionOk="0">
                  <a:moveTo>
                    <a:pt x="13976" y="4576"/>
                  </a:moveTo>
                  <a:cubicBezTo>
                    <a:pt x="12565" y="4338"/>
                    <a:pt x="11153" y="4099"/>
                    <a:pt x="9529" y="4636"/>
                  </a:cubicBezTo>
                  <a:cubicBezTo>
                    <a:pt x="7906" y="5173"/>
                    <a:pt x="6071" y="6486"/>
                    <a:pt x="4447" y="8634"/>
                  </a:cubicBezTo>
                  <a:cubicBezTo>
                    <a:pt x="2824" y="10782"/>
                    <a:pt x="1412" y="13765"/>
                    <a:pt x="706" y="15555"/>
                  </a:cubicBezTo>
                  <a:cubicBezTo>
                    <a:pt x="0" y="17346"/>
                    <a:pt x="0" y="17942"/>
                    <a:pt x="0" y="18599"/>
                  </a:cubicBezTo>
                  <a:cubicBezTo>
                    <a:pt x="0" y="19255"/>
                    <a:pt x="0" y="19971"/>
                    <a:pt x="353" y="20508"/>
                  </a:cubicBezTo>
                  <a:cubicBezTo>
                    <a:pt x="706" y="21045"/>
                    <a:pt x="1412" y="21403"/>
                    <a:pt x="3106" y="21284"/>
                  </a:cubicBezTo>
                  <a:cubicBezTo>
                    <a:pt x="4800" y="21164"/>
                    <a:pt x="7482" y="20568"/>
                    <a:pt x="10094" y="18778"/>
                  </a:cubicBezTo>
                  <a:cubicBezTo>
                    <a:pt x="12706" y="16988"/>
                    <a:pt x="15247" y="14004"/>
                    <a:pt x="16871" y="11080"/>
                  </a:cubicBezTo>
                  <a:cubicBezTo>
                    <a:pt x="18494" y="8157"/>
                    <a:pt x="19200" y="5293"/>
                    <a:pt x="18635" y="3383"/>
                  </a:cubicBezTo>
                  <a:cubicBezTo>
                    <a:pt x="18071" y="1474"/>
                    <a:pt x="16235" y="519"/>
                    <a:pt x="13976" y="161"/>
                  </a:cubicBezTo>
                  <a:cubicBezTo>
                    <a:pt x="11718" y="-197"/>
                    <a:pt x="9035" y="42"/>
                    <a:pt x="6988" y="877"/>
                  </a:cubicBezTo>
                  <a:cubicBezTo>
                    <a:pt x="4941" y="1712"/>
                    <a:pt x="3529" y="3144"/>
                    <a:pt x="3106" y="4576"/>
                  </a:cubicBezTo>
                  <a:cubicBezTo>
                    <a:pt x="2682" y="6009"/>
                    <a:pt x="3247" y="7441"/>
                    <a:pt x="5788" y="8515"/>
                  </a:cubicBezTo>
                  <a:cubicBezTo>
                    <a:pt x="8329" y="9589"/>
                    <a:pt x="12847" y="10305"/>
                    <a:pt x="15812" y="10722"/>
                  </a:cubicBezTo>
                  <a:cubicBezTo>
                    <a:pt x="18776" y="11140"/>
                    <a:pt x="20188" y="11259"/>
                    <a:pt x="21600" y="113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4442277" y="4168594"/>
              <a:ext cx="2286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400" y="11375"/>
                    <a:pt x="10800" y="2735"/>
                    <a:pt x="14400" y="575"/>
                  </a:cubicBezTo>
                  <a:cubicBezTo>
                    <a:pt x="18000" y="-1585"/>
                    <a:pt x="19800" y="2735"/>
                    <a:pt x="21600" y="70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4399529" y="4299050"/>
              <a:ext cx="315799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600" fill="norm" stroke="1" extrusionOk="0">
                  <a:moveTo>
                    <a:pt x="748" y="0"/>
                  </a:moveTo>
                  <a:cubicBezTo>
                    <a:pt x="316" y="5684"/>
                    <a:pt x="-116" y="11368"/>
                    <a:pt x="28" y="15347"/>
                  </a:cubicBezTo>
                  <a:cubicBezTo>
                    <a:pt x="172" y="19326"/>
                    <a:pt x="892" y="21600"/>
                    <a:pt x="3268" y="21600"/>
                  </a:cubicBezTo>
                  <a:cubicBezTo>
                    <a:pt x="5644" y="21600"/>
                    <a:pt x="9676" y="19326"/>
                    <a:pt x="12988" y="16484"/>
                  </a:cubicBezTo>
                  <a:cubicBezTo>
                    <a:pt x="16300" y="13642"/>
                    <a:pt x="18892" y="10232"/>
                    <a:pt x="21484" y="68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4956627" y="4095850"/>
              <a:ext cx="1392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9257" y="0"/>
                  </a:moveTo>
                  <a:cubicBezTo>
                    <a:pt x="15429" y="4480"/>
                    <a:pt x="21600" y="8960"/>
                    <a:pt x="20057" y="12560"/>
                  </a:cubicBezTo>
                  <a:cubicBezTo>
                    <a:pt x="18514" y="16160"/>
                    <a:pt x="9257" y="1888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1497693" y="4878620"/>
              <a:ext cx="334736" cy="315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83" fill="norm" stroke="1" extrusionOk="0">
                  <a:moveTo>
                    <a:pt x="3958" y="5067"/>
                  </a:moveTo>
                  <a:cubicBezTo>
                    <a:pt x="3415" y="5499"/>
                    <a:pt x="2872" y="5931"/>
                    <a:pt x="2532" y="7875"/>
                  </a:cubicBezTo>
                  <a:cubicBezTo>
                    <a:pt x="2192" y="9819"/>
                    <a:pt x="2057" y="13275"/>
                    <a:pt x="1989" y="15435"/>
                  </a:cubicBezTo>
                  <a:cubicBezTo>
                    <a:pt x="1921" y="17595"/>
                    <a:pt x="1921" y="18459"/>
                    <a:pt x="1581" y="18747"/>
                  </a:cubicBezTo>
                  <a:cubicBezTo>
                    <a:pt x="1241" y="19035"/>
                    <a:pt x="562" y="18747"/>
                    <a:pt x="223" y="17595"/>
                  </a:cubicBezTo>
                  <a:cubicBezTo>
                    <a:pt x="-117" y="16443"/>
                    <a:pt x="-117" y="14427"/>
                    <a:pt x="562" y="11619"/>
                  </a:cubicBezTo>
                  <a:cubicBezTo>
                    <a:pt x="1241" y="8811"/>
                    <a:pt x="2600" y="5211"/>
                    <a:pt x="3483" y="3051"/>
                  </a:cubicBezTo>
                  <a:cubicBezTo>
                    <a:pt x="4366" y="891"/>
                    <a:pt x="4774" y="171"/>
                    <a:pt x="5317" y="27"/>
                  </a:cubicBezTo>
                  <a:cubicBezTo>
                    <a:pt x="5860" y="-117"/>
                    <a:pt x="6540" y="315"/>
                    <a:pt x="7083" y="1323"/>
                  </a:cubicBezTo>
                  <a:cubicBezTo>
                    <a:pt x="7626" y="2331"/>
                    <a:pt x="8034" y="3915"/>
                    <a:pt x="8306" y="5211"/>
                  </a:cubicBezTo>
                  <a:cubicBezTo>
                    <a:pt x="8577" y="6507"/>
                    <a:pt x="8713" y="7515"/>
                    <a:pt x="9053" y="8235"/>
                  </a:cubicBezTo>
                  <a:cubicBezTo>
                    <a:pt x="9392" y="8955"/>
                    <a:pt x="9936" y="9387"/>
                    <a:pt x="10479" y="9387"/>
                  </a:cubicBezTo>
                  <a:cubicBezTo>
                    <a:pt x="11023" y="9387"/>
                    <a:pt x="11566" y="8955"/>
                    <a:pt x="12653" y="7875"/>
                  </a:cubicBezTo>
                  <a:cubicBezTo>
                    <a:pt x="13740" y="6795"/>
                    <a:pt x="15370" y="5067"/>
                    <a:pt x="16457" y="3987"/>
                  </a:cubicBezTo>
                  <a:cubicBezTo>
                    <a:pt x="17543" y="2907"/>
                    <a:pt x="18087" y="2475"/>
                    <a:pt x="18494" y="2619"/>
                  </a:cubicBezTo>
                  <a:cubicBezTo>
                    <a:pt x="18902" y="2763"/>
                    <a:pt x="19174" y="3483"/>
                    <a:pt x="19581" y="5931"/>
                  </a:cubicBezTo>
                  <a:cubicBezTo>
                    <a:pt x="19989" y="8379"/>
                    <a:pt x="20532" y="12555"/>
                    <a:pt x="20872" y="15435"/>
                  </a:cubicBezTo>
                  <a:cubicBezTo>
                    <a:pt x="21211" y="18315"/>
                    <a:pt x="21347" y="19899"/>
                    <a:pt x="21483" y="214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1463791" y="3412936"/>
              <a:ext cx="435106" cy="154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079" fill="norm" stroke="1" extrusionOk="0">
                  <a:moveTo>
                    <a:pt x="8428" y="18615"/>
                  </a:moveTo>
                  <a:cubicBezTo>
                    <a:pt x="6663" y="19767"/>
                    <a:pt x="4897" y="20919"/>
                    <a:pt x="3496" y="21063"/>
                  </a:cubicBezTo>
                  <a:cubicBezTo>
                    <a:pt x="2094" y="21207"/>
                    <a:pt x="1055" y="20343"/>
                    <a:pt x="484" y="19191"/>
                  </a:cubicBezTo>
                  <a:cubicBezTo>
                    <a:pt x="-87" y="18039"/>
                    <a:pt x="-191" y="16599"/>
                    <a:pt x="380" y="14151"/>
                  </a:cubicBezTo>
                  <a:cubicBezTo>
                    <a:pt x="951" y="11703"/>
                    <a:pt x="2197" y="8247"/>
                    <a:pt x="3807" y="5799"/>
                  </a:cubicBezTo>
                  <a:cubicBezTo>
                    <a:pt x="5417" y="3351"/>
                    <a:pt x="7390" y="1911"/>
                    <a:pt x="8792" y="2199"/>
                  </a:cubicBezTo>
                  <a:cubicBezTo>
                    <a:pt x="10194" y="2487"/>
                    <a:pt x="11024" y="4503"/>
                    <a:pt x="11959" y="7239"/>
                  </a:cubicBezTo>
                  <a:cubicBezTo>
                    <a:pt x="12894" y="9975"/>
                    <a:pt x="13932" y="13431"/>
                    <a:pt x="15126" y="15591"/>
                  </a:cubicBezTo>
                  <a:cubicBezTo>
                    <a:pt x="16321" y="17751"/>
                    <a:pt x="17671" y="18615"/>
                    <a:pt x="18605" y="18471"/>
                  </a:cubicBezTo>
                  <a:cubicBezTo>
                    <a:pt x="19540" y="18327"/>
                    <a:pt x="20059" y="17175"/>
                    <a:pt x="20422" y="15591"/>
                  </a:cubicBezTo>
                  <a:cubicBezTo>
                    <a:pt x="20786" y="14007"/>
                    <a:pt x="20994" y="11991"/>
                    <a:pt x="21149" y="10263"/>
                  </a:cubicBezTo>
                  <a:cubicBezTo>
                    <a:pt x="21305" y="8535"/>
                    <a:pt x="21409" y="7095"/>
                    <a:pt x="21305" y="5655"/>
                  </a:cubicBezTo>
                  <a:cubicBezTo>
                    <a:pt x="21201" y="4215"/>
                    <a:pt x="20890" y="2775"/>
                    <a:pt x="19955" y="1623"/>
                  </a:cubicBezTo>
                  <a:cubicBezTo>
                    <a:pt x="19021" y="471"/>
                    <a:pt x="17463" y="-393"/>
                    <a:pt x="15697" y="183"/>
                  </a:cubicBezTo>
                  <a:cubicBezTo>
                    <a:pt x="13932" y="759"/>
                    <a:pt x="11959" y="2775"/>
                    <a:pt x="9674" y="5799"/>
                  </a:cubicBezTo>
                  <a:cubicBezTo>
                    <a:pt x="7390" y="8823"/>
                    <a:pt x="4794" y="12855"/>
                    <a:pt x="3340" y="15447"/>
                  </a:cubicBezTo>
                  <a:cubicBezTo>
                    <a:pt x="1886" y="18039"/>
                    <a:pt x="1574" y="19191"/>
                    <a:pt x="1263" y="203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5604813" y="4182633"/>
              <a:ext cx="564665" cy="28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0468" fill="norm" stroke="1" extrusionOk="0">
                  <a:moveTo>
                    <a:pt x="707" y="6171"/>
                  </a:moveTo>
                  <a:cubicBezTo>
                    <a:pt x="304" y="9257"/>
                    <a:pt x="-99" y="12343"/>
                    <a:pt x="22" y="15429"/>
                  </a:cubicBezTo>
                  <a:cubicBezTo>
                    <a:pt x="143" y="18514"/>
                    <a:pt x="788" y="21600"/>
                    <a:pt x="2480" y="20057"/>
                  </a:cubicBezTo>
                  <a:cubicBezTo>
                    <a:pt x="4173" y="18514"/>
                    <a:pt x="6913" y="12343"/>
                    <a:pt x="9694" y="7714"/>
                  </a:cubicBezTo>
                  <a:cubicBezTo>
                    <a:pt x="12474" y="3086"/>
                    <a:pt x="15295" y="0"/>
                    <a:pt x="17270" y="0"/>
                  </a:cubicBezTo>
                  <a:cubicBezTo>
                    <a:pt x="19244" y="0"/>
                    <a:pt x="20373" y="3086"/>
                    <a:pt x="21501" y="617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5521777" y="4280000"/>
              <a:ext cx="641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96" y="18157"/>
                    <a:pt x="3992" y="14713"/>
                    <a:pt x="6345" y="11896"/>
                  </a:cubicBezTo>
                  <a:cubicBezTo>
                    <a:pt x="8697" y="9078"/>
                    <a:pt x="11406" y="6887"/>
                    <a:pt x="14008" y="5009"/>
                  </a:cubicBezTo>
                  <a:cubicBezTo>
                    <a:pt x="16610" y="3130"/>
                    <a:pt x="19105" y="1565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6042071" y="4045050"/>
              <a:ext cx="259087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1600" fill="norm" stroke="1" extrusionOk="0">
                  <a:moveTo>
                    <a:pt x="3604" y="697"/>
                  </a:moveTo>
                  <a:cubicBezTo>
                    <a:pt x="2073" y="348"/>
                    <a:pt x="542" y="0"/>
                    <a:pt x="117" y="0"/>
                  </a:cubicBezTo>
                  <a:cubicBezTo>
                    <a:pt x="-308" y="0"/>
                    <a:pt x="372" y="348"/>
                    <a:pt x="2923" y="1161"/>
                  </a:cubicBezTo>
                  <a:cubicBezTo>
                    <a:pt x="5475" y="1974"/>
                    <a:pt x="9897" y="3252"/>
                    <a:pt x="13553" y="4935"/>
                  </a:cubicBezTo>
                  <a:cubicBezTo>
                    <a:pt x="17210" y="6619"/>
                    <a:pt x="20101" y="8710"/>
                    <a:pt x="20697" y="10916"/>
                  </a:cubicBezTo>
                  <a:cubicBezTo>
                    <a:pt x="21292" y="13123"/>
                    <a:pt x="19591" y="15445"/>
                    <a:pt x="17720" y="17245"/>
                  </a:cubicBezTo>
                  <a:cubicBezTo>
                    <a:pt x="15849" y="19045"/>
                    <a:pt x="13809" y="20323"/>
                    <a:pt x="1176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6753228" y="3894362"/>
              <a:ext cx="351441" cy="417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512" fill="norm" stroke="1" extrusionOk="0">
                  <a:moveTo>
                    <a:pt x="20230" y="1876"/>
                  </a:moveTo>
                  <a:cubicBezTo>
                    <a:pt x="20738" y="1221"/>
                    <a:pt x="21246" y="567"/>
                    <a:pt x="21055" y="239"/>
                  </a:cubicBezTo>
                  <a:cubicBezTo>
                    <a:pt x="20865" y="-88"/>
                    <a:pt x="19975" y="-88"/>
                    <a:pt x="18006" y="294"/>
                  </a:cubicBezTo>
                  <a:cubicBezTo>
                    <a:pt x="16037" y="676"/>
                    <a:pt x="12987" y="1439"/>
                    <a:pt x="10001" y="3294"/>
                  </a:cubicBezTo>
                  <a:cubicBezTo>
                    <a:pt x="7015" y="5148"/>
                    <a:pt x="4093" y="8094"/>
                    <a:pt x="2251" y="10767"/>
                  </a:cubicBezTo>
                  <a:cubicBezTo>
                    <a:pt x="408" y="13439"/>
                    <a:pt x="-354" y="15839"/>
                    <a:pt x="154" y="17585"/>
                  </a:cubicBezTo>
                  <a:cubicBezTo>
                    <a:pt x="662" y="19330"/>
                    <a:pt x="2441" y="20421"/>
                    <a:pt x="5618" y="20912"/>
                  </a:cubicBezTo>
                  <a:cubicBezTo>
                    <a:pt x="8794" y="21403"/>
                    <a:pt x="13368" y="21294"/>
                    <a:pt x="15973" y="21294"/>
                  </a:cubicBezTo>
                  <a:cubicBezTo>
                    <a:pt x="18578" y="21294"/>
                    <a:pt x="19213" y="21403"/>
                    <a:pt x="19848" y="215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7528377" y="3717894"/>
              <a:ext cx="266701" cy="841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2" fill="norm" stroke="1" extrusionOk="0">
                  <a:moveTo>
                    <a:pt x="21600" y="896"/>
                  </a:moveTo>
                  <a:cubicBezTo>
                    <a:pt x="20057" y="517"/>
                    <a:pt x="18514" y="139"/>
                    <a:pt x="16629" y="30"/>
                  </a:cubicBezTo>
                  <a:cubicBezTo>
                    <a:pt x="14743" y="-78"/>
                    <a:pt x="12514" y="84"/>
                    <a:pt x="10714" y="815"/>
                  </a:cubicBezTo>
                  <a:cubicBezTo>
                    <a:pt x="8914" y="1546"/>
                    <a:pt x="7543" y="2845"/>
                    <a:pt x="7371" y="4415"/>
                  </a:cubicBezTo>
                  <a:cubicBezTo>
                    <a:pt x="7200" y="5985"/>
                    <a:pt x="8229" y="7826"/>
                    <a:pt x="9429" y="9856"/>
                  </a:cubicBezTo>
                  <a:cubicBezTo>
                    <a:pt x="10629" y="11886"/>
                    <a:pt x="12000" y="14105"/>
                    <a:pt x="12429" y="15730"/>
                  </a:cubicBezTo>
                  <a:cubicBezTo>
                    <a:pt x="12857" y="17354"/>
                    <a:pt x="12343" y="18382"/>
                    <a:pt x="10714" y="19248"/>
                  </a:cubicBezTo>
                  <a:cubicBezTo>
                    <a:pt x="9086" y="20114"/>
                    <a:pt x="6343" y="20818"/>
                    <a:pt x="4371" y="21170"/>
                  </a:cubicBezTo>
                  <a:cubicBezTo>
                    <a:pt x="2400" y="21522"/>
                    <a:pt x="1200" y="21522"/>
                    <a:pt x="0" y="2152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7522027" y="4712798"/>
              <a:ext cx="285751" cy="341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0" y="21537"/>
                  </a:moveTo>
                  <a:cubicBezTo>
                    <a:pt x="320" y="17804"/>
                    <a:pt x="640" y="14070"/>
                    <a:pt x="1200" y="10737"/>
                  </a:cubicBezTo>
                  <a:cubicBezTo>
                    <a:pt x="1760" y="7404"/>
                    <a:pt x="2560" y="4470"/>
                    <a:pt x="3200" y="2604"/>
                  </a:cubicBezTo>
                  <a:cubicBezTo>
                    <a:pt x="3840" y="737"/>
                    <a:pt x="4320" y="-63"/>
                    <a:pt x="4800" y="4"/>
                  </a:cubicBezTo>
                  <a:cubicBezTo>
                    <a:pt x="5280" y="70"/>
                    <a:pt x="5760" y="1004"/>
                    <a:pt x="6240" y="2137"/>
                  </a:cubicBezTo>
                  <a:cubicBezTo>
                    <a:pt x="6720" y="3270"/>
                    <a:pt x="7200" y="4604"/>
                    <a:pt x="7680" y="5537"/>
                  </a:cubicBezTo>
                  <a:cubicBezTo>
                    <a:pt x="8160" y="6470"/>
                    <a:pt x="8640" y="7004"/>
                    <a:pt x="9280" y="7270"/>
                  </a:cubicBezTo>
                  <a:cubicBezTo>
                    <a:pt x="9920" y="7537"/>
                    <a:pt x="10720" y="7537"/>
                    <a:pt x="11440" y="7270"/>
                  </a:cubicBezTo>
                  <a:cubicBezTo>
                    <a:pt x="12160" y="7004"/>
                    <a:pt x="12800" y="6470"/>
                    <a:pt x="13520" y="5737"/>
                  </a:cubicBezTo>
                  <a:cubicBezTo>
                    <a:pt x="14240" y="5004"/>
                    <a:pt x="15040" y="4070"/>
                    <a:pt x="15840" y="3404"/>
                  </a:cubicBezTo>
                  <a:cubicBezTo>
                    <a:pt x="16640" y="2737"/>
                    <a:pt x="17440" y="2337"/>
                    <a:pt x="18000" y="2537"/>
                  </a:cubicBezTo>
                  <a:cubicBezTo>
                    <a:pt x="18560" y="2737"/>
                    <a:pt x="18880" y="3537"/>
                    <a:pt x="19200" y="5604"/>
                  </a:cubicBezTo>
                  <a:cubicBezTo>
                    <a:pt x="19520" y="7670"/>
                    <a:pt x="19840" y="11004"/>
                    <a:pt x="20240" y="13070"/>
                  </a:cubicBezTo>
                  <a:cubicBezTo>
                    <a:pt x="20640" y="15137"/>
                    <a:pt x="21120" y="15937"/>
                    <a:pt x="21600" y="167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7545784" y="3448585"/>
              <a:ext cx="238606" cy="115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0740" fill="norm" stroke="1" extrusionOk="0">
                  <a:moveTo>
                    <a:pt x="14233" y="6743"/>
                  </a:moveTo>
                  <a:cubicBezTo>
                    <a:pt x="13293" y="7122"/>
                    <a:pt x="12354" y="7501"/>
                    <a:pt x="10570" y="9775"/>
                  </a:cubicBezTo>
                  <a:cubicBezTo>
                    <a:pt x="8786" y="12048"/>
                    <a:pt x="6156" y="16217"/>
                    <a:pt x="4278" y="18490"/>
                  </a:cubicBezTo>
                  <a:cubicBezTo>
                    <a:pt x="2400" y="20764"/>
                    <a:pt x="1273" y="21143"/>
                    <a:pt x="615" y="20385"/>
                  </a:cubicBezTo>
                  <a:cubicBezTo>
                    <a:pt x="-42" y="19627"/>
                    <a:pt x="-230" y="17732"/>
                    <a:pt x="333" y="15269"/>
                  </a:cubicBezTo>
                  <a:cubicBezTo>
                    <a:pt x="897" y="12806"/>
                    <a:pt x="2212" y="9775"/>
                    <a:pt x="3902" y="8069"/>
                  </a:cubicBezTo>
                  <a:cubicBezTo>
                    <a:pt x="5593" y="6364"/>
                    <a:pt x="7659" y="5985"/>
                    <a:pt x="9349" y="7501"/>
                  </a:cubicBezTo>
                  <a:cubicBezTo>
                    <a:pt x="11040" y="9017"/>
                    <a:pt x="12354" y="12427"/>
                    <a:pt x="13387" y="14890"/>
                  </a:cubicBezTo>
                  <a:cubicBezTo>
                    <a:pt x="14420" y="17354"/>
                    <a:pt x="15172" y="18869"/>
                    <a:pt x="16017" y="19248"/>
                  </a:cubicBezTo>
                  <a:cubicBezTo>
                    <a:pt x="16862" y="19627"/>
                    <a:pt x="17801" y="18869"/>
                    <a:pt x="18740" y="16596"/>
                  </a:cubicBezTo>
                  <a:cubicBezTo>
                    <a:pt x="19680" y="14322"/>
                    <a:pt x="20619" y="10532"/>
                    <a:pt x="20994" y="7690"/>
                  </a:cubicBezTo>
                  <a:cubicBezTo>
                    <a:pt x="21370" y="4848"/>
                    <a:pt x="21182" y="2954"/>
                    <a:pt x="20149" y="1627"/>
                  </a:cubicBezTo>
                  <a:cubicBezTo>
                    <a:pt x="19116" y="301"/>
                    <a:pt x="17238" y="-457"/>
                    <a:pt x="15453" y="301"/>
                  </a:cubicBezTo>
                  <a:cubicBezTo>
                    <a:pt x="13669" y="1059"/>
                    <a:pt x="11979" y="3332"/>
                    <a:pt x="11133" y="5417"/>
                  </a:cubicBezTo>
                  <a:cubicBezTo>
                    <a:pt x="10288" y="7501"/>
                    <a:pt x="10288" y="9396"/>
                    <a:pt x="10288" y="112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8398327" y="3606900"/>
              <a:ext cx="190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388"/>
                    <a:pt x="7200" y="6776"/>
                    <a:pt x="3600" y="10376"/>
                  </a:cubicBezTo>
                  <a:cubicBezTo>
                    <a:pt x="0" y="13976"/>
                    <a:pt x="0" y="1778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8093527" y="4026000"/>
              <a:ext cx="615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33" y="3086"/>
                    <a:pt x="3266" y="6171"/>
                    <a:pt x="5604" y="7714"/>
                  </a:cubicBezTo>
                  <a:cubicBezTo>
                    <a:pt x="7942" y="9257"/>
                    <a:pt x="10986" y="9257"/>
                    <a:pt x="13769" y="11314"/>
                  </a:cubicBezTo>
                  <a:cubicBezTo>
                    <a:pt x="16553" y="13371"/>
                    <a:pt x="19076" y="17486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8135663" y="4337120"/>
              <a:ext cx="266188" cy="374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115" fill="norm" stroke="1" extrusionOk="0">
                  <a:moveTo>
                    <a:pt x="20435" y="1076"/>
                  </a:moveTo>
                  <a:cubicBezTo>
                    <a:pt x="17735" y="1195"/>
                    <a:pt x="15035" y="1314"/>
                    <a:pt x="12503" y="2508"/>
                  </a:cubicBezTo>
                  <a:cubicBezTo>
                    <a:pt x="9972" y="3701"/>
                    <a:pt x="7610" y="5969"/>
                    <a:pt x="6428" y="8773"/>
                  </a:cubicBezTo>
                  <a:cubicBezTo>
                    <a:pt x="5247" y="11577"/>
                    <a:pt x="5247" y="14919"/>
                    <a:pt x="5838" y="17186"/>
                  </a:cubicBezTo>
                  <a:cubicBezTo>
                    <a:pt x="6428" y="19454"/>
                    <a:pt x="7610" y="20647"/>
                    <a:pt x="9044" y="21005"/>
                  </a:cubicBezTo>
                  <a:cubicBezTo>
                    <a:pt x="10478" y="21363"/>
                    <a:pt x="12166" y="20886"/>
                    <a:pt x="14275" y="18976"/>
                  </a:cubicBezTo>
                  <a:cubicBezTo>
                    <a:pt x="16385" y="17067"/>
                    <a:pt x="18916" y="13725"/>
                    <a:pt x="20181" y="10981"/>
                  </a:cubicBezTo>
                  <a:cubicBezTo>
                    <a:pt x="21447" y="8236"/>
                    <a:pt x="21447" y="6088"/>
                    <a:pt x="20772" y="4477"/>
                  </a:cubicBezTo>
                  <a:cubicBezTo>
                    <a:pt x="20097" y="2866"/>
                    <a:pt x="18747" y="1792"/>
                    <a:pt x="16385" y="1016"/>
                  </a:cubicBezTo>
                  <a:cubicBezTo>
                    <a:pt x="14022" y="240"/>
                    <a:pt x="10647" y="-237"/>
                    <a:pt x="7778" y="121"/>
                  </a:cubicBezTo>
                  <a:cubicBezTo>
                    <a:pt x="4910" y="479"/>
                    <a:pt x="2547" y="1672"/>
                    <a:pt x="1281" y="2687"/>
                  </a:cubicBezTo>
                  <a:cubicBezTo>
                    <a:pt x="16" y="3701"/>
                    <a:pt x="-153" y="4536"/>
                    <a:pt x="100" y="5193"/>
                  </a:cubicBezTo>
                  <a:cubicBezTo>
                    <a:pt x="353" y="5849"/>
                    <a:pt x="1028" y="6327"/>
                    <a:pt x="3475" y="6685"/>
                  </a:cubicBezTo>
                  <a:cubicBezTo>
                    <a:pt x="5922" y="7043"/>
                    <a:pt x="10141" y="7281"/>
                    <a:pt x="13263" y="7162"/>
                  </a:cubicBezTo>
                  <a:cubicBezTo>
                    <a:pt x="16385" y="7043"/>
                    <a:pt x="18410" y="6565"/>
                    <a:pt x="20435" y="60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8411027" y="4247912"/>
              <a:ext cx="95251" cy="152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3" fill="norm" stroke="1" extrusionOk="0">
                  <a:moveTo>
                    <a:pt x="0" y="922"/>
                  </a:moveTo>
                  <a:cubicBezTo>
                    <a:pt x="960" y="5593"/>
                    <a:pt x="1920" y="10263"/>
                    <a:pt x="2400" y="13474"/>
                  </a:cubicBezTo>
                  <a:cubicBezTo>
                    <a:pt x="2880" y="16685"/>
                    <a:pt x="2880" y="18436"/>
                    <a:pt x="2400" y="18582"/>
                  </a:cubicBezTo>
                  <a:cubicBezTo>
                    <a:pt x="1920" y="18728"/>
                    <a:pt x="960" y="17268"/>
                    <a:pt x="960" y="14787"/>
                  </a:cubicBezTo>
                  <a:cubicBezTo>
                    <a:pt x="960" y="12306"/>
                    <a:pt x="1920" y="8804"/>
                    <a:pt x="3120" y="6177"/>
                  </a:cubicBezTo>
                  <a:cubicBezTo>
                    <a:pt x="4320" y="3549"/>
                    <a:pt x="5760" y="1798"/>
                    <a:pt x="7680" y="777"/>
                  </a:cubicBezTo>
                  <a:cubicBezTo>
                    <a:pt x="9600" y="-245"/>
                    <a:pt x="12000" y="-537"/>
                    <a:pt x="14160" y="1652"/>
                  </a:cubicBezTo>
                  <a:cubicBezTo>
                    <a:pt x="16320" y="3841"/>
                    <a:pt x="18240" y="8512"/>
                    <a:pt x="19440" y="12160"/>
                  </a:cubicBezTo>
                  <a:cubicBezTo>
                    <a:pt x="20640" y="15809"/>
                    <a:pt x="21120" y="18436"/>
                    <a:pt x="21600" y="210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8550727" y="4330800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8626927" y="4248250"/>
              <a:ext cx="190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8741227" y="4203800"/>
              <a:ext cx="254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8798377" y="4216500"/>
              <a:ext cx="99285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7" h="21600" fill="norm" stroke="1" extrusionOk="0">
                  <a:moveTo>
                    <a:pt x="10580" y="0"/>
                  </a:moveTo>
                  <a:cubicBezTo>
                    <a:pt x="12784" y="212"/>
                    <a:pt x="14988" y="424"/>
                    <a:pt x="17192" y="2541"/>
                  </a:cubicBezTo>
                  <a:cubicBezTo>
                    <a:pt x="19396" y="4659"/>
                    <a:pt x="21600" y="8682"/>
                    <a:pt x="20278" y="11965"/>
                  </a:cubicBezTo>
                  <a:cubicBezTo>
                    <a:pt x="18955" y="15247"/>
                    <a:pt x="14106" y="17788"/>
                    <a:pt x="10139" y="19271"/>
                  </a:cubicBezTo>
                  <a:cubicBezTo>
                    <a:pt x="6171" y="20753"/>
                    <a:pt x="3086" y="21176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8291104" y="4191100"/>
              <a:ext cx="62774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993"/>
                    <a:pt x="-1582" y="1986"/>
                    <a:pt x="1118" y="5586"/>
                  </a:cubicBezTo>
                  <a:cubicBezTo>
                    <a:pt x="3818" y="9186"/>
                    <a:pt x="11918" y="15393"/>
                    <a:pt x="2001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9096832" y="3669615"/>
              <a:ext cx="234947" cy="470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261" fill="norm" stroke="1" extrusionOk="0">
                  <a:moveTo>
                    <a:pt x="9836" y="17525"/>
                  </a:moveTo>
                  <a:cubicBezTo>
                    <a:pt x="10607" y="17239"/>
                    <a:pt x="11378" y="16952"/>
                    <a:pt x="11957" y="16474"/>
                  </a:cubicBezTo>
                  <a:cubicBezTo>
                    <a:pt x="12536" y="15996"/>
                    <a:pt x="12921" y="15327"/>
                    <a:pt x="12632" y="14945"/>
                  </a:cubicBezTo>
                  <a:cubicBezTo>
                    <a:pt x="12343" y="14563"/>
                    <a:pt x="11378" y="14467"/>
                    <a:pt x="9836" y="14610"/>
                  </a:cubicBezTo>
                  <a:cubicBezTo>
                    <a:pt x="8293" y="14754"/>
                    <a:pt x="6171" y="15136"/>
                    <a:pt x="4532" y="15805"/>
                  </a:cubicBezTo>
                  <a:cubicBezTo>
                    <a:pt x="2893" y="16474"/>
                    <a:pt x="1736" y="17430"/>
                    <a:pt x="964" y="18386"/>
                  </a:cubicBezTo>
                  <a:cubicBezTo>
                    <a:pt x="193" y="19341"/>
                    <a:pt x="-193" y="20297"/>
                    <a:pt x="96" y="20823"/>
                  </a:cubicBezTo>
                  <a:cubicBezTo>
                    <a:pt x="386" y="21348"/>
                    <a:pt x="1350" y="21444"/>
                    <a:pt x="3182" y="20871"/>
                  </a:cubicBezTo>
                  <a:cubicBezTo>
                    <a:pt x="5014" y="20297"/>
                    <a:pt x="7714" y="19055"/>
                    <a:pt x="10221" y="16856"/>
                  </a:cubicBezTo>
                  <a:cubicBezTo>
                    <a:pt x="12728" y="14658"/>
                    <a:pt x="15043" y="11504"/>
                    <a:pt x="16586" y="8828"/>
                  </a:cubicBezTo>
                  <a:cubicBezTo>
                    <a:pt x="18128" y="6152"/>
                    <a:pt x="18900" y="3954"/>
                    <a:pt x="19189" y="2520"/>
                  </a:cubicBezTo>
                  <a:cubicBezTo>
                    <a:pt x="19478" y="1086"/>
                    <a:pt x="19286" y="417"/>
                    <a:pt x="18707" y="131"/>
                  </a:cubicBezTo>
                  <a:cubicBezTo>
                    <a:pt x="18128" y="-156"/>
                    <a:pt x="17164" y="-60"/>
                    <a:pt x="15621" y="1325"/>
                  </a:cubicBezTo>
                  <a:cubicBezTo>
                    <a:pt x="14078" y="2711"/>
                    <a:pt x="11957" y="5387"/>
                    <a:pt x="10896" y="7872"/>
                  </a:cubicBezTo>
                  <a:cubicBezTo>
                    <a:pt x="9836" y="10357"/>
                    <a:pt x="9836" y="12651"/>
                    <a:pt x="11764" y="14563"/>
                  </a:cubicBezTo>
                  <a:cubicBezTo>
                    <a:pt x="13693" y="16474"/>
                    <a:pt x="17550" y="18003"/>
                    <a:pt x="21407" y="195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9371633" y="3817447"/>
              <a:ext cx="328445" cy="273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325" fill="norm" stroke="1" extrusionOk="0">
                  <a:moveTo>
                    <a:pt x="12268" y="6847"/>
                  </a:moveTo>
                  <a:cubicBezTo>
                    <a:pt x="12405" y="6023"/>
                    <a:pt x="12543" y="5198"/>
                    <a:pt x="12337" y="4456"/>
                  </a:cubicBezTo>
                  <a:cubicBezTo>
                    <a:pt x="12130" y="3714"/>
                    <a:pt x="11580" y="3055"/>
                    <a:pt x="10410" y="2972"/>
                  </a:cubicBezTo>
                  <a:cubicBezTo>
                    <a:pt x="9241" y="2890"/>
                    <a:pt x="7452" y="3385"/>
                    <a:pt x="5664" y="5033"/>
                  </a:cubicBezTo>
                  <a:cubicBezTo>
                    <a:pt x="3875" y="6682"/>
                    <a:pt x="2087" y="9485"/>
                    <a:pt x="1055" y="11959"/>
                  </a:cubicBezTo>
                  <a:cubicBezTo>
                    <a:pt x="23" y="14432"/>
                    <a:pt x="-252" y="16575"/>
                    <a:pt x="230" y="18224"/>
                  </a:cubicBezTo>
                  <a:cubicBezTo>
                    <a:pt x="711" y="19873"/>
                    <a:pt x="1949" y="21027"/>
                    <a:pt x="3875" y="21275"/>
                  </a:cubicBezTo>
                  <a:cubicBezTo>
                    <a:pt x="5802" y="21522"/>
                    <a:pt x="8416" y="20862"/>
                    <a:pt x="10342" y="18884"/>
                  </a:cubicBezTo>
                  <a:cubicBezTo>
                    <a:pt x="12268" y="16905"/>
                    <a:pt x="13506" y="13607"/>
                    <a:pt x="13919" y="10557"/>
                  </a:cubicBezTo>
                  <a:cubicBezTo>
                    <a:pt x="14331" y="7507"/>
                    <a:pt x="13919" y="4704"/>
                    <a:pt x="12543" y="2807"/>
                  </a:cubicBezTo>
                  <a:cubicBezTo>
                    <a:pt x="11167" y="911"/>
                    <a:pt x="8828" y="-78"/>
                    <a:pt x="7109" y="4"/>
                  </a:cubicBezTo>
                  <a:cubicBezTo>
                    <a:pt x="5389" y="87"/>
                    <a:pt x="4288" y="1241"/>
                    <a:pt x="3738" y="2395"/>
                  </a:cubicBezTo>
                  <a:cubicBezTo>
                    <a:pt x="3187" y="3549"/>
                    <a:pt x="3187" y="4704"/>
                    <a:pt x="4770" y="6188"/>
                  </a:cubicBezTo>
                  <a:cubicBezTo>
                    <a:pt x="6352" y="7672"/>
                    <a:pt x="9516" y="9485"/>
                    <a:pt x="12543" y="10804"/>
                  </a:cubicBezTo>
                  <a:cubicBezTo>
                    <a:pt x="15570" y="12124"/>
                    <a:pt x="18459" y="12948"/>
                    <a:pt x="21348" y="137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1489528" y="5886913"/>
              <a:ext cx="520701" cy="69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6" fill="norm" stroke="1" extrusionOk="0">
                  <a:moveTo>
                    <a:pt x="0" y="20856"/>
                  </a:moveTo>
                  <a:cubicBezTo>
                    <a:pt x="2898" y="17044"/>
                    <a:pt x="5795" y="13232"/>
                    <a:pt x="8605" y="9421"/>
                  </a:cubicBezTo>
                  <a:cubicBezTo>
                    <a:pt x="11415" y="5609"/>
                    <a:pt x="14137" y="1797"/>
                    <a:pt x="16288" y="527"/>
                  </a:cubicBezTo>
                  <a:cubicBezTo>
                    <a:pt x="18439" y="-744"/>
                    <a:pt x="20020" y="527"/>
                    <a:pt x="21600" y="17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1375228" y="5924650"/>
              <a:ext cx="6921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12" y="19754"/>
                    <a:pt x="4624" y="17908"/>
                    <a:pt x="6969" y="15969"/>
                  </a:cubicBezTo>
                  <a:cubicBezTo>
                    <a:pt x="9314" y="14031"/>
                    <a:pt x="11692" y="12000"/>
                    <a:pt x="13905" y="9969"/>
                  </a:cubicBezTo>
                  <a:cubicBezTo>
                    <a:pt x="16117" y="7938"/>
                    <a:pt x="18165" y="5908"/>
                    <a:pt x="19420" y="4246"/>
                  </a:cubicBezTo>
                  <a:cubicBezTo>
                    <a:pt x="20675" y="2585"/>
                    <a:pt x="21138" y="1292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1861971" y="5769257"/>
              <a:ext cx="246252" cy="396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533" fill="norm" stroke="1" extrusionOk="0">
                  <a:moveTo>
                    <a:pt x="4508" y="163"/>
                  </a:moveTo>
                  <a:cubicBezTo>
                    <a:pt x="2528" y="48"/>
                    <a:pt x="548" y="-67"/>
                    <a:pt x="98" y="48"/>
                  </a:cubicBezTo>
                  <a:cubicBezTo>
                    <a:pt x="-352" y="163"/>
                    <a:pt x="728" y="507"/>
                    <a:pt x="3878" y="1542"/>
                  </a:cubicBezTo>
                  <a:cubicBezTo>
                    <a:pt x="7028" y="2576"/>
                    <a:pt x="12248" y="4299"/>
                    <a:pt x="15578" y="5907"/>
                  </a:cubicBezTo>
                  <a:cubicBezTo>
                    <a:pt x="18908" y="7516"/>
                    <a:pt x="20348" y="9010"/>
                    <a:pt x="20798" y="10446"/>
                  </a:cubicBezTo>
                  <a:cubicBezTo>
                    <a:pt x="21248" y="11882"/>
                    <a:pt x="20708" y="13261"/>
                    <a:pt x="18188" y="15099"/>
                  </a:cubicBezTo>
                  <a:cubicBezTo>
                    <a:pt x="15668" y="16937"/>
                    <a:pt x="11168" y="19235"/>
                    <a:pt x="6668" y="215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2666812" y="5655040"/>
              <a:ext cx="321317" cy="390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527" fill="norm" stroke="1" extrusionOk="0">
                  <a:moveTo>
                    <a:pt x="21292" y="1912"/>
                  </a:moveTo>
                  <a:cubicBezTo>
                    <a:pt x="21292" y="1328"/>
                    <a:pt x="21292" y="744"/>
                    <a:pt x="20941" y="394"/>
                  </a:cubicBezTo>
                  <a:cubicBezTo>
                    <a:pt x="20591" y="44"/>
                    <a:pt x="19889" y="-73"/>
                    <a:pt x="18347" y="44"/>
                  </a:cubicBezTo>
                  <a:cubicBezTo>
                    <a:pt x="16804" y="161"/>
                    <a:pt x="14419" y="511"/>
                    <a:pt x="11824" y="1678"/>
                  </a:cubicBezTo>
                  <a:cubicBezTo>
                    <a:pt x="9230" y="2846"/>
                    <a:pt x="6424" y="4831"/>
                    <a:pt x="4250" y="7224"/>
                  </a:cubicBezTo>
                  <a:cubicBezTo>
                    <a:pt x="2076" y="9618"/>
                    <a:pt x="534" y="12420"/>
                    <a:pt x="113" y="14522"/>
                  </a:cubicBezTo>
                  <a:cubicBezTo>
                    <a:pt x="-308" y="16623"/>
                    <a:pt x="393" y="18024"/>
                    <a:pt x="3198" y="19075"/>
                  </a:cubicBezTo>
                  <a:cubicBezTo>
                    <a:pt x="6004" y="20126"/>
                    <a:pt x="10913" y="20826"/>
                    <a:pt x="15822" y="215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3134178" y="6019900"/>
              <a:ext cx="1905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289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8953862" y="18120"/>
              <a:ext cx="113333" cy="588493"/>
            </a:xfrm>
            <a:prstGeom prst="rect">
              <a:avLst/>
            </a:prstGeom>
            <a:effectLst/>
          </p:spPr>
        </p:pic>
        <p:pic>
          <p:nvPicPr>
            <p:cNvPr id="1291" name="Line Shape" descr="Line Shap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208682" y="44550"/>
              <a:ext cx="53246" cy="342901"/>
            </a:xfrm>
            <a:prstGeom prst="rect">
              <a:avLst/>
            </a:prstGeom>
            <a:effectLst/>
          </p:spPr>
        </p:pic>
        <p:pic>
          <p:nvPicPr>
            <p:cNvPr id="1293" name="Line Line" descr="Line Lin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9160327" y="355700"/>
              <a:ext cx="209551" cy="31751"/>
            </a:xfrm>
            <a:prstGeom prst="rect">
              <a:avLst/>
            </a:prstGeom>
            <a:effectLst/>
          </p:spPr>
        </p:pic>
        <p:pic>
          <p:nvPicPr>
            <p:cNvPr id="1295" name="Line Shape" descr="Line Shap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9204777" y="436939"/>
              <a:ext cx="285751" cy="187979"/>
            </a:xfrm>
            <a:prstGeom prst="rect">
              <a:avLst/>
            </a:prstGeom>
            <a:effectLst/>
          </p:spPr>
        </p:pic>
        <p:pic>
          <p:nvPicPr>
            <p:cNvPr id="1297" name="Line Shape" descr="Line Shape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9431175" y="389567"/>
              <a:ext cx="199054" cy="128694"/>
            </a:xfrm>
            <a:prstGeom prst="rect">
              <a:avLst/>
            </a:prstGeom>
            <a:effectLst/>
          </p:spPr>
        </p:pic>
        <p:pic>
          <p:nvPicPr>
            <p:cNvPr id="1299" name="Line Shape" descr="Line Shape"/>
            <p:cNvPicPr>
              <a:picLocks noChangeAspect="0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0049365" y="123774"/>
              <a:ext cx="139664" cy="460797"/>
            </a:xfrm>
            <a:prstGeom prst="rect">
              <a:avLst/>
            </a:prstGeom>
            <a:effectLst/>
          </p:spPr>
        </p:pic>
        <p:pic>
          <p:nvPicPr>
            <p:cNvPr id="1301" name="Line Shape" descr="Line Shape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0214427" y="325603"/>
              <a:ext cx="234951" cy="157119"/>
            </a:xfrm>
            <a:prstGeom prst="rect">
              <a:avLst/>
            </a:prstGeom>
            <a:effectLst/>
          </p:spPr>
        </p:pic>
        <p:pic>
          <p:nvPicPr>
            <p:cNvPr id="1303" name="Line Line" descr="Line Line"/>
            <p:cNvPicPr>
              <a:picLocks noChangeAspect="0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0360477" y="216000"/>
              <a:ext cx="146051" cy="57151"/>
            </a:xfrm>
            <a:prstGeom prst="rect">
              <a:avLst/>
            </a:prstGeom>
            <a:effectLst/>
          </p:spPr>
        </p:pic>
        <p:pic>
          <p:nvPicPr>
            <p:cNvPr id="1305" name="Line Shape" descr="Line Shape"/>
            <p:cNvPicPr>
              <a:picLocks noChangeAspect="0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10512877" y="116101"/>
              <a:ext cx="152401" cy="169750"/>
            </a:xfrm>
            <a:prstGeom prst="rect">
              <a:avLst/>
            </a:prstGeom>
            <a:effectLst/>
          </p:spPr>
        </p:pic>
        <p:pic>
          <p:nvPicPr>
            <p:cNvPr id="1307" name="Line Shape" descr="Line Shape"/>
            <p:cNvPicPr>
              <a:picLocks noChangeAspect="0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10087427" y="1034718"/>
              <a:ext cx="260351" cy="249475"/>
            </a:xfrm>
            <a:prstGeom prst="rect">
              <a:avLst/>
            </a:prstGeom>
            <a:effectLst/>
          </p:spPr>
        </p:pic>
        <p:pic>
          <p:nvPicPr>
            <p:cNvPr id="1309" name="Line Shape" descr="Line Shape"/>
            <p:cNvPicPr>
              <a:picLocks noChangeAspect="0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10290627" y="857350"/>
              <a:ext cx="146051" cy="57151"/>
            </a:xfrm>
            <a:prstGeom prst="rect">
              <a:avLst/>
            </a:prstGeom>
            <a:effectLst/>
          </p:spPr>
        </p:pic>
        <p:pic>
          <p:nvPicPr>
            <p:cNvPr id="1311" name="Line Shape" descr="Line Shape"/>
            <p:cNvPicPr>
              <a:picLocks noChangeAspect="0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10459633" y="787500"/>
              <a:ext cx="53245" cy="254001"/>
            </a:xfrm>
            <a:prstGeom prst="rect">
              <a:avLst/>
            </a:prstGeom>
            <a:effectLst/>
          </p:spPr>
        </p:pic>
        <p:pic>
          <p:nvPicPr>
            <p:cNvPr id="1313" name="Line Shape" descr="Line Shape"/>
            <p:cNvPicPr>
              <a:picLocks noChangeAspect="0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10055677" y="1466950"/>
              <a:ext cx="323851" cy="88901"/>
            </a:xfrm>
            <a:prstGeom prst="rect">
              <a:avLst/>
            </a:prstGeom>
            <a:effectLst/>
          </p:spPr>
        </p:pic>
        <p:pic>
          <p:nvPicPr>
            <p:cNvPr id="1315" name="Line Line" descr="Line Line"/>
            <p:cNvPicPr>
              <a:picLocks noChangeAspect="0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10131877" y="1657450"/>
              <a:ext cx="196851" cy="69851"/>
            </a:xfrm>
            <a:prstGeom prst="rect">
              <a:avLst/>
            </a:prstGeom>
            <a:effectLst/>
          </p:spPr>
        </p:pic>
        <p:pic>
          <p:nvPicPr>
            <p:cNvPr id="1317" name="Line Line" descr="Line Line"/>
            <p:cNvPicPr>
              <a:picLocks noChangeAspect="0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10379527" y="1625700"/>
              <a:ext cx="44451" cy="177801"/>
            </a:xfrm>
            <a:prstGeom prst="rect">
              <a:avLst/>
            </a:prstGeom>
            <a:effectLst/>
          </p:spPr>
        </p:pic>
        <p:sp>
          <p:nvSpPr>
            <p:cNvPr id="1319" name="Line"/>
            <p:cNvSpPr/>
            <p:nvPr/>
          </p:nvSpPr>
          <p:spPr>
            <a:xfrm>
              <a:off x="3583114" y="5491553"/>
              <a:ext cx="125919" cy="750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6" h="21516" fill="norm" stroke="1" extrusionOk="0">
                  <a:moveTo>
                    <a:pt x="18824" y="3132"/>
                  </a:moveTo>
                  <a:cubicBezTo>
                    <a:pt x="18481" y="2404"/>
                    <a:pt x="18138" y="1676"/>
                    <a:pt x="17967" y="1129"/>
                  </a:cubicBezTo>
                  <a:cubicBezTo>
                    <a:pt x="17795" y="583"/>
                    <a:pt x="17795" y="219"/>
                    <a:pt x="16252" y="68"/>
                  </a:cubicBezTo>
                  <a:cubicBezTo>
                    <a:pt x="14710" y="-84"/>
                    <a:pt x="11624" y="-23"/>
                    <a:pt x="8367" y="705"/>
                  </a:cubicBezTo>
                  <a:cubicBezTo>
                    <a:pt x="5110" y="1433"/>
                    <a:pt x="1681" y="2828"/>
                    <a:pt x="481" y="4285"/>
                  </a:cubicBezTo>
                  <a:cubicBezTo>
                    <a:pt x="-719" y="5741"/>
                    <a:pt x="310" y="7258"/>
                    <a:pt x="3738" y="9047"/>
                  </a:cubicBezTo>
                  <a:cubicBezTo>
                    <a:pt x="7167" y="10837"/>
                    <a:pt x="12995" y="12900"/>
                    <a:pt x="16424" y="14660"/>
                  </a:cubicBezTo>
                  <a:cubicBezTo>
                    <a:pt x="19852" y="16419"/>
                    <a:pt x="20881" y="17876"/>
                    <a:pt x="20195" y="18877"/>
                  </a:cubicBezTo>
                  <a:cubicBezTo>
                    <a:pt x="19510" y="19878"/>
                    <a:pt x="17110" y="20424"/>
                    <a:pt x="14024" y="20788"/>
                  </a:cubicBezTo>
                  <a:cubicBezTo>
                    <a:pt x="10938" y="21152"/>
                    <a:pt x="7167" y="21334"/>
                    <a:pt x="3395" y="215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3610428" y="6372235"/>
              <a:ext cx="228601" cy="263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0" y="21521"/>
                  </a:moveTo>
                  <a:cubicBezTo>
                    <a:pt x="600" y="17547"/>
                    <a:pt x="1200" y="13572"/>
                    <a:pt x="1800" y="10289"/>
                  </a:cubicBezTo>
                  <a:cubicBezTo>
                    <a:pt x="2400" y="7006"/>
                    <a:pt x="3000" y="4414"/>
                    <a:pt x="3500" y="2686"/>
                  </a:cubicBezTo>
                  <a:cubicBezTo>
                    <a:pt x="4000" y="958"/>
                    <a:pt x="4400" y="94"/>
                    <a:pt x="4900" y="7"/>
                  </a:cubicBezTo>
                  <a:cubicBezTo>
                    <a:pt x="5400" y="-79"/>
                    <a:pt x="6000" y="612"/>
                    <a:pt x="6400" y="1476"/>
                  </a:cubicBezTo>
                  <a:cubicBezTo>
                    <a:pt x="6800" y="2340"/>
                    <a:pt x="7000" y="3377"/>
                    <a:pt x="7400" y="4241"/>
                  </a:cubicBezTo>
                  <a:cubicBezTo>
                    <a:pt x="7800" y="5105"/>
                    <a:pt x="8400" y="5796"/>
                    <a:pt x="9200" y="6055"/>
                  </a:cubicBezTo>
                  <a:cubicBezTo>
                    <a:pt x="10000" y="6315"/>
                    <a:pt x="11000" y="6142"/>
                    <a:pt x="12300" y="5364"/>
                  </a:cubicBezTo>
                  <a:cubicBezTo>
                    <a:pt x="13600" y="4587"/>
                    <a:pt x="15200" y="3204"/>
                    <a:pt x="16500" y="2340"/>
                  </a:cubicBezTo>
                  <a:cubicBezTo>
                    <a:pt x="17800" y="1476"/>
                    <a:pt x="18800" y="1131"/>
                    <a:pt x="19600" y="1649"/>
                  </a:cubicBezTo>
                  <a:cubicBezTo>
                    <a:pt x="20400" y="2167"/>
                    <a:pt x="21000" y="3550"/>
                    <a:pt x="21300" y="6228"/>
                  </a:cubicBezTo>
                  <a:cubicBezTo>
                    <a:pt x="21600" y="8907"/>
                    <a:pt x="21600" y="12881"/>
                    <a:pt x="21600" y="168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3472010" y="5219800"/>
              <a:ext cx="192187" cy="151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233" fill="norm" stroke="1" extrusionOk="0">
                  <a:moveTo>
                    <a:pt x="16058" y="0"/>
                  </a:moveTo>
                  <a:cubicBezTo>
                    <a:pt x="13945" y="4438"/>
                    <a:pt x="11832" y="8877"/>
                    <a:pt x="9601" y="11688"/>
                  </a:cubicBezTo>
                  <a:cubicBezTo>
                    <a:pt x="7371" y="14499"/>
                    <a:pt x="5023" y="15682"/>
                    <a:pt x="3380" y="15830"/>
                  </a:cubicBezTo>
                  <a:cubicBezTo>
                    <a:pt x="1736" y="15978"/>
                    <a:pt x="797" y="15090"/>
                    <a:pt x="328" y="13907"/>
                  </a:cubicBezTo>
                  <a:cubicBezTo>
                    <a:pt x="-142" y="12723"/>
                    <a:pt x="-142" y="11244"/>
                    <a:pt x="562" y="9173"/>
                  </a:cubicBezTo>
                  <a:cubicBezTo>
                    <a:pt x="1267" y="7101"/>
                    <a:pt x="2675" y="4438"/>
                    <a:pt x="4084" y="3107"/>
                  </a:cubicBezTo>
                  <a:cubicBezTo>
                    <a:pt x="5493" y="1775"/>
                    <a:pt x="6901" y="1775"/>
                    <a:pt x="8897" y="4142"/>
                  </a:cubicBezTo>
                  <a:cubicBezTo>
                    <a:pt x="10893" y="6510"/>
                    <a:pt x="13475" y="11244"/>
                    <a:pt x="15354" y="14795"/>
                  </a:cubicBezTo>
                  <a:cubicBezTo>
                    <a:pt x="17232" y="18345"/>
                    <a:pt x="18406" y="20712"/>
                    <a:pt x="19228" y="21156"/>
                  </a:cubicBezTo>
                  <a:cubicBezTo>
                    <a:pt x="20049" y="21600"/>
                    <a:pt x="20519" y="20121"/>
                    <a:pt x="20871" y="17014"/>
                  </a:cubicBezTo>
                  <a:cubicBezTo>
                    <a:pt x="21223" y="13907"/>
                    <a:pt x="21458" y="9173"/>
                    <a:pt x="21223" y="6214"/>
                  </a:cubicBezTo>
                  <a:cubicBezTo>
                    <a:pt x="20988" y="3255"/>
                    <a:pt x="20284" y="2071"/>
                    <a:pt x="17467" y="1775"/>
                  </a:cubicBezTo>
                  <a:cubicBezTo>
                    <a:pt x="14649" y="1479"/>
                    <a:pt x="9719" y="2071"/>
                    <a:pt x="6901" y="3107"/>
                  </a:cubicBezTo>
                  <a:cubicBezTo>
                    <a:pt x="4084" y="4142"/>
                    <a:pt x="3380" y="5622"/>
                    <a:pt x="2675" y="71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4051440" y="5660449"/>
              <a:ext cx="270189" cy="398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283" fill="norm" stroke="1" extrusionOk="0">
                  <a:moveTo>
                    <a:pt x="14341" y="1902"/>
                  </a:moveTo>
                  <a:cubicBezTo>
                    <a:pt x="13672" y="1223"/>
                    <a:pt x="13002" y="545"/>
                    <a:pt x="12165" y="205"/>
                  </a:cubicBezTo>
                  <a:cubicBezTo>
                    <a:pt x="11327" y="-134"/>
                    <a:pt x="10323" y="-134"/>
                    <a:pt x="8732" y="827"/>
                  </a:cubicBezTo>
                  <a:cubicBezTo>
                    <a:pt x="7141" y="1789"/>
                    <a:pt x="4965" y="3711"/>
                    <a:pt x="3290" y="6312"/>
                  </a:cubicBezTo>
                  <a:cubicBezTo>
                    <a:pt x="1616" y="8913"/>
                    <a:pt x="444" y="12193"/>
                    <a:pt x="109" y="14568"/>
                  </a:cubicBezTo>
                  <a:cubicBezTo>
                    <a:pt x="-226" y="16942"/>
                    <a:pt x="276" y="18413"/>
                    <a:pt x="779" y="19374"/>
                  </a:cubicBezTo>
                  <a:cubicBezTo>
                    <a:pt x="1281" y="20335"/>
                    <a:pt x="1783" y="20787"/>
                    <a:pt x="3123" y="21070"/>
                  </a:cubicBezTo>
                  <a:cubicBezTo>
                    <a:pt x="4462" y="21353"/>
                    <a:pt x="6639" y="21466"/>
                    <a:pt x="9151" y="20674"/>
                  </a:cubicBezTo>
                  <a:cubicBezTo>
                    <a:pt x="11662" y="19883"/>
                    <a:pt x="14509" y="18186"/>
                    <a:pt x="16434" y="15698"/>
                  </a:cubicBezTo>
                  <a:cubicBezTo>
                    <a:pt x="18360" y="13211"/>
                    <a:pt x="19365" y="9931"/>
                    <a:pt x="19532" y="7500"/>
                  </a:cubicBezTo>
                  <a:cubicBezTo>
                    <a:pt x="19700" y="5068"/>
                    <a:pt x="19030" y="3485"/>
                    <a:pt x="17355" y="2354"/>
                  </a:cubicBezTo>
                  <a:cubicBezTo>
                    <a:pt x="15681" y="1223"/>
                    <a:pt x="13002" y="545"/>
                    <a:pt x="10323" y="431"/>
                  </a:cubicBezTo>
                  <a:cubicBezTo>
                    <a:pt x="7644" y="318"/>
                    <a:pt x="4965" y="771"/>
                    <a:pt x="3207" y="1280"/>
                  </a:cubicBezTo>
                  <a:cubicBezTo>
                    <a:pt x="1448" y="1789"/>
                    <a:pt x="611" y="2354"/>
                    <a:pt x="276" y="2919"/>
                  </a:cubicBezTo>
                  <a:cubicBezTo>
                    <a:pt x="-59" y="3485"/>
                    <a:pt x="109" y="4050"/>
                    <a:pt x="695" y="4446"/>
                  </a:cubicBezTo>
                  <a:cubicBezTo>
                    <a:pt x="1281" y="4842"/>
                    <a:pt x="2286" y="5068"/>
                    <a:pt x="5383" y="5238"/>
                  </a:cubicBezTo>
                  <a:cubicBezTo>
                    <a:pt x="8481" y="5407"/>
                    <a:pt x="13672" y="5520"/>
                    <a:pt x="16686" y="5520"/>
                  </a:cubicBezTo>
                  <a:cubicBezTo>
                    <a:pt x="19700" y="5520"/>
                    <a:pt x="20537" y="5407"/>
                    <a:pt x="21374" y="52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4181928" y="5454750"/>
              <a:ext cx="222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26" y="10800"/>
                    <a:pt x="9051" y="0"/>
                    <a:pt x="12651" y="0"/>
                  </a:cubicBezTo>
                  <a:cubicBezTo>
                    <a:pt x="16251" y="0"/>
                    <a:pt x="18926" y="10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4497062" y="5341398"/>
              <a:ext cx="129366" cy="227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510" fill="norm" stroke="1" extrusionOk="0">
                  <a:moveTo>
                    <a:pt x="20955" y="1710"/>
                  </a:moveTo>
                  <a:cubicBezTo>
                    <a:pt x="19926" y="910"/>
                    <a:pt x="18898" y="110"/>
                    <a:pt x="16669" y="10"/>
                  </a:cubicBezTo>
                  <a:cubicBezTo>
                    <a:pt x="14441" y="-90"/>
                    <a:pt x="11012" y="510"/>
                    <a:pt x="7755" y="2710"/>
                  </a:cubicBezTo>
                  <a:cubicBezTo>
                    <a:pt x="4498" y="4910"/>
                    <a:pt x="1412" y="8710"/>
                    <a:pt x="384" y="11610"/>
                  </a:cubicBezTo>
                  <a:cubicBezTo>
                    <a:pt x="-645" y="14510"/>
                    <a:pt x="384" y="16510"/>
                    <a:pt x="3641" y="18010"/>
                  </a:cubicBezTo>
                  <a:cubicBezTo>
                    <a:pt x="6898" y="19510"/>
                    <a:pt x="12384" y="20510"/>
                    <a:pt x="17869" y="215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4633203" y="5429398"/>
              <a:ext cx="94826" cy="107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175" fill="norm" stroke="1" extrusionOk="0">
                  <a:moveTo>
                    <a:pt x="4224" y="1237"/>
                  </a:moveTo>
                  <a:cubicBezTo>
                    <a:pt x="2784" y="5390"/>
                    <a:pt x="1344" y="9544"/>
                    <a:pt x="624" y="13075"/>
                  </a:cubicBezTo>
                  <a:cubicBezTo>
                    <a:pt x="-96" y="16606"/>
                    <a:pt x="-96" y="19513"/>
                    <a:pt x="144" y="19513"/>
                  </a:cubicBezTo>
                  <a:cubicBezTo>
                    <a:pt x="384" y="19513"/>
                    <a:pt x="864" y="16606"/>
                    <a:pt x="2304" y="13075"/>
                  </a:cubicBezTo>
                  <a:cubicBezTo>
                    <a:pt x="3744" y="9544"/>
                    <a:pt x="6144" y="5390"/>
                    <a:pt x="8784" y="2898"/>
                  </a:cubicBezTo>
                  <a:cubicBezTo>
                    <a:pt x="11424" y="406"/>
                    <a:pt x="14304" y="-425"/>
                    <a:pt x="16224" y="198"/>
                  </a:cubicBezTo>
                  <a:cubicBezTo>
                    <a:pt x="18144" y="821"/>
                    <a:pt x="19104" y="2898"/>
                    <a:pt x="19824" y="6637"/>
                  </a:cubicBezTo>
                  <a:cubicBezTo>
                    <a:pt x="20544" y="10375"/>
                    <a:pt x="21024" y="15775"/>
                    <a:pt x="21504" y="211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4785177" y="5480150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4835977" y="5416650"/>
              <a:ext cx="317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4962977" y="5403950"/>
              <a:ext cx="254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5064577" y="5321400"/>
              <a:ext cx="54845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8" h="21600" fill="norm" stroke="1" extrusionOk="0">
                  <a:moveTo>
                    <a:pt x="0" y="0"/>
                  </a:moveTo>
                  <a:cubicBezTo>
                    <a:pt x="8486" y="3680"/>
                    <a:pt x="16971" y="7360"/>
                    <a:pt x="19286" y="10640"/>
                  </a:cubicBezTo>
                  <a:cubicBezTo>
                    <a:pt x="21600" y="13920"/>
                    <a:pt x="17743" y="16800"/>
                    <a:pt x="14271" y="18560"/>
                  </a:cubicBezTo>
                  <a:cubicBezTo>
                    <a:pt x="10800" y="20320"/>
                    <a:pt x="7714" y="20960"/>
                    <a:pt x="462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5084911" y="5639851"/>
              <a:ext cx="246368" cy="565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29" fill="norm" stroke="1" extrusionOk="0">
                  <a:moveTo>
                    <a:pt x="14288" y="13988"/>
                  </a:moveTo>
                  <a:cubicBezTo>
                    <a:pt x="14473" y="13504"/>
                    <a:pt x="14657" y="13021"/>
                    <a:pt x="14103" y="12779"/>
                  </a:cubicBezTo>
                  <a:cubicBezTo>
                    <a:pt x="13550" y="12537"/>
                    <a:pt x="12257" y="12537"/>
                    <a:pt x="10319" y="12900"/>
                  </a:cubicBezTo>
                  <a:cubicBezTo>
                    <a:pt x="8380" y="13263"/>
                    <a:pt x="5796" y="13988"/>
                    <a:pt x="3950" y="15157"/>
                  </a:cubicBezTo>
                  <a:cubicBezTo>
                    <a:pt x="2103" y="16325"/>
                    <a:pt x="996" y="17937"/>
                    <a:pt x="442" y="18985"/>
                  </a:cubicBezTo>
                  <a:cubicBezTo>
                    <a:pt x="-112" y="20033"/>
                    <a:pt x="-112" y="20516"/>
                    <a:pt x="257" y="20879"/>
                  </a:cubicBezTo>
                  <a:cubicBezTo>
                    <a:pt x="626" y="21242"/>
                    <a:pt x="1365" y="21483"/>
                    <a:pt x="2750" y="21524"/>
                  </a:cubicBezTo>
                  <a:cubicBezTo>
                    <a:pt x="4134" y="21564"/>
                    <a:pt x="6165" y="21403"/>
                    <a:pt x="8288" y="20476"/>
                  </a:cubicBezTo>
                  <a:cubicBezTo>
                    <a:pt x="10411" y="19549"/>
                    <a:pt x="12626" y="17857"/>
                    <a:pt x="14196" y="15560"/>
                  </a:cubicBezTo>
                  <a:cubicBezTo>
                    <a:pt x="15765" y="13263"/>
                    <a:pt x="16688" y="10361"/>
                    <a:pt x="17150" y="7782"/>
                  </a:cubicBezTo>
                  <a:cubicBezTo>
                    <a:pt x="17611" y="5203"/>
                    <a:pt x="17611" y="2946"/>
                    <a:pt x="17334" y="1657"/>
                  </a:cubicBezTo>
                  <a:cubicBezTo>
                    <a:pt x="17057" y="367"/>
                    <a:pt x="16503" y="45"/>
                    <a:pt x="15857" y="4"/>
                  </a:cubicBezTo>
                  <a:cubicBezTo>
                    <a:pt x="15211" y="-36"/>
                    <a:pt x="14473" y="206"/>
                    <a:pt x="13734" y="1415"/>
                  </a:cubicBezTo>
                  <a:cubicBezTo>
                    <a:pt x="12996" y="2624"/>
                    <a:pt x="12257" y="4800"/>
                    <a:pt x="12350" y="7218"/>
                  </a:cubicBezTo>
                  <a:cubicBezTo>
                    <a:pt x="12442" y="9636"/>
                    <a:pt x="13365" y="12295"/>
                    <a:pt x="14565" y="14230"/>
                  </a:cubicBezTo>
                  <a:cubicBezTo>
                    <a:pt x="15765" y="16164"/>
                    <a:pt x="17242" y="17373"/>
                    <a:pt x="18442" y="18058"/>
                  </a:cubicBezTo>
                  <a:cubicBezTo>
                    <a:pt x="19642" y="18743"/>
                    <a:pt x="20565" y="18904"/>
                    <a:pt x="21488" y="1906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5427505" y="5786966"/>
              <a:ext cx="259374" cy="378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86" fill="norm" stroke="1" extrusionOk="0">
                  <a:moveTo>
                    <a:pt x="8348" y="3486"/>
                  </a:moveTo>
                  <a:cubicBezTo>
                    <a:pt x="7821" y="3006"/>
                    <a:pt x="7295" y="2526"/>
                    <a:pt x="6680" y="2466"/>
                  </a:cubicBezTo>
                  <a:cubicBezTo>
                    <a:pt x="6065" y="2406"/>
                    <a:pt x="5363" y="2766"/>
                    <a:pt x="4221" y="4206"/>
                  </a:cubicBezTo>
                  <a:cubicBezTo>
                    <a:pt x="3080" y="5646"/>
                    <a:pt x="1499" y="8166"/>
                    <a:pt x="709" y="10806"/>
                  </a:cubicBezTo>
                  <a:cubicBezTo>
                    <a:pt x="-81" y="13446"/>
                    <a:pt x="-81" y="16206"/>
                    <a:pt x="95" y="17886"/>
                  </a:cubicBezTo>
                  <a:cubicBezTo>
                    <a:pt x="270" y="19566"/>
                    <a:pt x="621" y="20166"/>
                    <a:pt x="1148" y="20646"/>
                  </a:cubicBezTo>
                  <a:cubicBezTo>
                    <a:pt x="1675" y="21126"/>
                    <a:pt x="2378" y="21486"/>
                    <a:pt x="3080" y="21486"/>
                  </a:cubicBezTo>
                  <a:cubicBezTo>
                    <a:pt x="3782" y="21486"/>
                    <a:pt x="4485" y="21126"/>
                    <a:pt x="5626" y="20046"/>
                  </a:cubicBezTo>
                  <a:cubicBezTo>
                    <a:pt x="6768" y="18966"/>
                    <a:pt x="8348" y="17166"/>
                    <a:pt x="9314" y="14286"/>
                  </a:cubicBezTo>
                  <a:cubicBezTo>
                    <a:pt x="10280" y="11406"/>
                    <a:pt x="10631" y="7446"/>
                    <a:pt x="10104" y="4866"/>
                  </a:cubicBezTo>
                  <a:cubicBezTo>
                    <a:pt x="9578" y="2286"/>
                    <a:pt x="8173" y="1086"/>
                    <a:pt x="6943" y="486"/>
                  </a:cubicBezTo>
                  <a:cubicBezTo>
                    <a:pt x="5714" y="-114"/>
                    <a:pt x="4660" y="-114"/>
                    <a:pt x="3782" y="246"/>
                  </a:cubicBezTo>
                  <a:cubicBezTo>
                    <a:pt x="2904" y="606"/>
                    <a:pt x="2202" y="1326"/>
                    <a:pt x="1675" y="1986"/>
                  </a:cubicBezTo>
                  <a:cubicBezTo>
                    <a:pt x="1148" y="2646"/>
                    <a:pt x="797" y="3246"/>
                    <a:pt x="621" y="3906"/>
                  </a:cubicBezTo>
                  <a:cubicBezTo>
                    <a:pt x="446" y="4566"/>
                    <a:pt x="446" y="5286"/>
                    <a:pt x="885" y="5826"/>
                  </a:cubicBezTo>
                  <a:cubicBezTo>
                    <a:pt x="1324" y="6366"/>
                    <a:pt x="2202" y="6726"/>
                    <a:pt x="5714" y="6906"/>
                  </a:cubicBezTo>
                  <a:cubicBezTo>
                    <a:pt x="9226" y="7086"/>
                    <a:pt x="15373" y="7086"/>
                    <a:pt x="21519" y="70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6213927" y="5994500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6220277" y="6159600"/>
              <a:ext cx="247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08" y="15600"/>
                    <a:pt x="11815" y="9600"/>
                    <a:pt x="15415" y="6000"/>
                  </a:cubicBezTo>
                  <a:cubicBezTo>
                    <a:pt x="19015" y="2400"/>
                    <a:pt x="20308" y="1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7012308" y="5875439"/>
              <a:ext cx="249370" cy="343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362" fill="norm" stroke="1" extrusionOk="0">
                  <a:moveTo>
                    <a:pt x="21384" y="1481"/>
                  </a:moveTo>
                  <a:cubicBezTo>
                    <a:pt x="20839" y="955"/>
                    <a:pt x="20295" y="428"/>
                    <a:pt x="19478" y="164"/>
                  </a:cubicBezTo>
                  <a:cubicBezTo>
                    <a:pt x="18661" y="-99"/>
                    <a:pt x="17572" y="-99"/>
                    <a:pt x="15485" y="560"/>
                  </a:cubicBezTo>
                  <a:cubicBezTo>
                    <a:pt x="13397" y="1218"/>
                    <a:pt x="10312" y="2535"/>
                    <a:pt x="7771" y="4247"/>
                  </a:cubicBezTo>
                  <a:cubicBezTo>
                    <a:pt x="5229" y="5960"/>
                    <a:pt x="3233" y="8067"/>
                    <a:pt x="1871" y="10503"/>
                  </a:cubicBezTo>
                  <a:cubicBezTo>
                    <a:pt x="510" y="12940"/>
                    <a:pt x="-216" y="15706"/>
                    <a:pt x="56" y="17616"/>
                  </a:cubicBezTo>
                  <a:cubicBezTo>
                    <a:pt x="329" y="19525"/>
                    <a:pt x="1599" y="20579"/>
                    <a:pt x="5048" y="21040"/>
                  </a:cubicBezTo>
                  <a:cubicBezTo>
                    <a:pt x="8497" y="21501"/>
                    <a:pt x="14123" y="21369"/>
                    <a:pt x="19750" y="212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7363277" y="6210400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7959293" y="5832305"/>
              <a:ext cx="272938" cy="398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314" fill="norm" stroke="1" extrusionOk="0">
                  <a:moveTo>
                    <a:pt x="15403" y="2559"/>
                  </a:moveTo>
                  <a:cubicBezTo>
                    <a:pt x="15403" y="1654"/>
                    <a:pt x="15403" y="750"/>
                    <a:pt x="14908" y="297"/>
                  </a:cubicBezTo>
                  <a:cubicBezTo>
                    <a:pt x="14414" y="-155"/>
                    <a:pt x="13424" y="-155"/>
                    <a:pt x="11776" y="750"/>
                  </a:cubicBezTo>
                  <a:cubicBezTo>
                    <a:pt x="10127" y="1654"/>
                    <a:pt x="7818" y="3464"/>
                    <a:pt x="6170" y="5952"/>
                  </a:cubicBezTo>
                  <a:cubicBezTo>
                    <a:pt x="4521" y="8440"/>
                    <a:pt x="3531" y="11606"/>
                    <a:pt x="3119" y="14038"/>
                  </a:cubicBezTo>
                  <a:cubicBezTo>
                    <a:pt x="2707" y="16469"/>
                    <a:pt x="2872" y="18165"/>
                    <a:pt x="3284" y="19296"/>
                  </a:cubicBezTo>
                  <a:cubicBezTo>
                    <a:pt x="3696" y="20427"/>
                    <a:pt x="4356" y="20993"/>
                    <a:pt x="5098" y="21219"/>
                  </a:cubicBezTo>
                  <a:cubicBezTo>
                    <a:pt x="5840" y="21445"/>
                    <a:pt x="6664" y="21332"/>
                    <a:pt x="8973" y="20201"/>
                  </a:cubicBezTo>
                  <a:cubicBezTo>
                    <a:pt x="11281" y="19070"/>
                    <a:pt x="15073" y="16921"/>
                    <a:pt x="17547" y="14603"/>
                  </a:cubicBezTo>
                  <a:cubicBezTo>
                    <a:pt x="20020" y="12285"/>
                    <a:pt x="21174" y="9797"/>
                    <a:pt x="21257" y="7592"/>
                  </a:cubicBezTo>
                  <a:cubicBezTo>
                    <a:pt x="21339" y="5386"/>
                    <a:pt x="20350" y="3464"/>
                    <a:pt x="18371" y="2220"/>
                  </a:cubicBezTo>
                  <a:cubicBezTo>
                    <a:pt x="16392" y="976"/>
                    <a:pt x="13424" y="410"/>
                    <a:pt x="10539" y="410"/>
                  </a:cubicBezTo>
                  <a:cubicBezTo>
                    <a:pt x="7654" y="410"/>
                    <a:pt x="4850" y="976"/>
                    <a:pt x="3119" y="1428"/>
                  </a:cubicBezTo>
                  <a:cubicBezTo>
                    <a:pt x="1388" y="1881"/>
                    <a:pt x="728" y="2220"/>
                    <a:pt x="316" y="2672"/>
                  </a:cubicBezTo>
                  <a:cubicBezTo>
                    <a:pt x="-96" y="3125"/>
                    <a:pt x="-261" y="3690"/>
                    <a:pt x="811" y="4142"/>
                  </a:cubicBezTo>
                  <a:cubicBezTo>
                    <a:pt x="1883" y="4595"/>
                    <a:pt x="4191" y="4934"/>
                    <a:pt x="7654" y="5104"/>
                  </a:cubicBezTo>
                  <a:cubicBezTo>
                    <a:pt x="11116" y="5273"/>
                    <a:pt x="15733" y="5273"/>
                    <a:pt x="20350" y="52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8118927" y="5575400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15" y="3600"/>
                    <a:pt x="11631" y="7200"/>
                    <a:pt x="15231" y="10800"/>
                  </a:cubicBezTo>
                  <a:cubicBezTo>
                    <a:pt x="18831" y="14400"/>
                    <a:pt x="20215" y="180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8373461" y="5499646"/>
              <a:ext cx="138173" cy="151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0955" fill="norm" stroke="1" extrusionOk="0">
                  <a:moveTo>
                    <a:pt x="886" y="1690"/>
                  </a:moveTo>
                  <a:cubicBezTo>
                    <a:pt x="886" y="4609"/>
                    <a:pt x="886" y="7528"/>
                    <a:pt x="725" y="9717"/>
                  </a:cubicBezTo>
                  <a:cubicBezTo>
                    <a:pt x="564" y="11906"/>
                    <a:pt x="241" y="13366"/>
                    <a:pt x="80" y="13366"/>
                  </a:cubicBezTo>
                  <a:cubicBezTo>
                    <a:pt x="-81" y="13366"/>
                    <a:pt x="-81" y="11906"/>
                    <a:pt x="886" y="9717"/>
                  </a:cubicBezTo>
                  <a:cubicBezTo>
                    <a:pt x="1853" y="7528"/>
                    <a:pt x="3788" y="4609"/>
                    <a:pt x="6206" y="2566"/>
                  </a:cubicBezTo>
                  <a:cubicBezTo>
                    <a:pt x="8623" y="523"/>
                    <a:pt x="11525" y="-645"/>
                    <a:pt x="14265" y="377"/>
                  </a:cubicBezTo>
                  <a:cubicBezTo>
                    <a:pt x="17006" y="1398"/>
                    <a:pt x="19585" y="4609"/>
                    <a:pt x="20552" y="8404"/>
                  </a:cubicBezTo>
                  <a:cubicBezTo>
                    <a:pt x="21519" y="12198"/>
                    <a:pt x="20874" y="16577"/>
                    <a:pt x="20229" y="209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7725227" y="6419950"/>
              <a:ext cx="742951" cy="10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960"/>
                  </a:moveTo>
                  <a:cubicBezTo>
                    <a:pt x="2092" y="17280"/>
                    <a:pt x="4185" y="21600"/>
                    <a:pt x="6400" y="21600"/>
                  </a:cubicBezTo>
                  <a:cubicBezTo>
                    <a:pt x="8615" y="21600"/>
                    <a:pt x="10954" y="17280"/>
                    <a:pt x="13292" y="12960"/>
                  </a:cubicBezTo>
                  <a:cubicBezTo>
                    <a:pt x="15631" y="8640"/>
                    <a:pt x="17969" y="4320"/>
                    <a:pt x="19354" y="2160"/>
                  </a:cubicBezTo>
                  <a:cubicBezTo>
                    <a:pt x="20738" y="0"/>
                    <a:pt x="21169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7693477" y="6756500"/>
              <a:ext cx="266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14400"/>
                    <a:pt x="9257" y="7200"/>
                    <a:pt x="12857" y="3600"/>
                  </a:cubicBezTo>
                  <a:cubicBezTo>
                    <a:pt x="16457" y="0"/>
                    <a:pt x="19029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8052799" y="6645680"/>
              <a:ext cx="242935" cy="233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283" fill="norm" stroke="1" extrusionOk="0">
                  <a:moveTo>
                    <a:pt x="229" y="2576"/>
                  </a:moveTo>
                  <a:cubicBezTo>
                    <a:pt x="598" y="7204"/>
                    <a:pt x="968" y="11833"/>
                    <a:pt x="1152" y="14629"/>
                  </a:cubicBezTo>
                  <a:cubicBezTo>
                    <a:pt x="1337" y="17426"/>
                    <a:pt x="1337" y="18390"/>
                    <a:pt x="1152" y="19354"/>
                  </a:cubicBezTo>
                  <a:cubicBezTo>
                    <a:pt x="968" y="20319"/>
                    <a:pt x="598" y="21283"/>
                    <a:pt x="322" y="21283"/>
                  </a:cubicBezTo>
                  <a:cubicBezTo>
                    <a:pt x="45" y="21283"/>
                    <a:pt x="-140" y="20319"/>
                    <a:pt x="137" y="18101"/>
                  </a:cubicBezTo>
                  <a:cubicBezTo>
                    <a:pt x="414" y="15883"/>
                    <a:pt x="1152" y="12412"/>
                    <a:pt x="2814" y="9133"/>
                  </a:cubicBezTo>
                  <a:cubicBezTo>
                    <a:pt x="4475" y="5854"/>
                    <a:pt x="7060" y="2769"/>
                    <a:pt x="9645" y="1226"/>
                  </a:cubicBezTo>
                  <a:cubicBezTo>
                    <a:pt x="12229" y="-317"/>
                    <a:pt x="14814" y="-317"/>
                    <a:pt x="16845" y="744"/>
                  </a:cubicBezTo>
                  <a:cubicBezTo>
                    <a:pt x="18875" y="1804"/>
                    <a:pt x="20352" y="3926"/>
                    <a:pt x="20906" y="6819"/>
                  </a:cubicBezTo>
                  <a:cubicBezTo>
                    <a:pt x="21460" y="9712"/>
                    <a:pt x="21091" y="13376"/>
                    <a:pt x="20722" y="170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8760277" y="5543650"/>
              <a:ext cx="147272" cy="132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600" fill="norm" stroke="1" extrusionOk="0">
                  <a:moveTo>
                    <a:pt x="19440" y="0"/>
                  </a:moveTo>
                  <a:cubicBezTo>
                    <a:pt x="20366" y="796"/>
                    <a:pt x="21291" y="1592"/>
                    <a:pt x="21446" y="2631"/>
                  </a:cubicBezTo>
                  <a:cubicBezTo>
                    <a:pt x="21600" y="3669"/>
                    <a:pt x="20983" y="4950"/>
                    <a:pt x="20057" y="6196"/>
                  </a:cubicBezTo>
                  <a:cubicBezTo>
                    <a:pt x="19131" y="7442"/>
                    <a:pt x="17897" y="8654"/>
                    <a:pt x="16817" y="9865"/>
                  </a:cubicBezTo>
                  <a:cubicBezTo>
                    <a:pt x="15737" y="11077"/>
                    <a:pt x="14811" y="12288"/>
                    <a:pt x="13577" y="13431"/>
                  </a:cubicBezTo>
                  <a:cubicBezTo>
                    <a:pt x="12343" y="14573"/>
                    <a:pt x="10800" y="15646"/>
                    <a:pt x="8486" y="16806"/>
                  </a:cubicBezTo>
                  <a:cubicBezTo>
                    <a:pt x="6171" y="17965"/>
                    <a:pt x="3086" y="19212"/>
                    <a:pt x="1543" y="20025"/>
                  </a:cubicBezTo>
                  <a:cubicBezTo>
                    <a:pt x="0" y="20838"/>
                    <a:pt x="0" y="2121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8842827" y="6663367"/>
              <a:ext cx="292101" cy="309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96" y="17458"/>
                    <a:pt x="2191" y="13315"/>
                    <a:pt x="3287" y="9912"/>
                  </a:cubicBezTo>
                  <a:cubicBezTo>
                    <a:pt x="4383" y="6510"/>
                    <a:pt x="5478" y="3847"/>
                    <a:pt x="6261" y="2219"/>
                  </a:cubicBezTo>
                  <a:cubicBezTo>
                    <a:pt x="7043" y="592"/>
                    <a:pt x="7513" y="0"/>
                    <a:pt x="7983" y="0"/>
                  </a:cubicBezTo>
                  <a:cubicBezTo>
                    <a:pt x="8452" y="0"/>
                    <a:pt x="8922" y="592"/>
                    <a:pt x="9235" y="1701"/>
                  </a:cubicBezTo>
                  <a:cubicBezTo>
                    <a:pt x="9548" y="2811"/>
                    <a:pt x="9704" y="4438"/>
                    <a:pt x="9861" y="5622"/>
                  </a:cubicBezTo>
                  <a:cubicBezTo>
                    <a:pt x="10017" y="6805"/>
                    <a:pt x="10174" y="7545"/>
                    <a:pt x="10643" y="7915"/>
                  </a:cubicBezTo>
                  <a:cubicBezTo>
                    <a:pt x="11113" y="8285"/>
                    <a:pt x="11896" y="8285"/>
                    <a:pt x="12913" y="7693"/>
                  </a:cubicBezTo>
                  <a:cubicBezTo>
                    <a:pt x="13930" y="7101"/>
                    <a:pt x="15183" y="5918"/>
                    <a:pt x="16043" y="5030"/>
                  </a:cubicBezTo>
                  <a:cubicBezTo>
                    <a:pt x="16904" y="4142"/>
                    <a:pt x="17374" y="3551"/>
                    <a:pt x="18000" y="3255"/>
                  </a:cubicBezTo>
                  <a:cubicBezTo>
                    <a:pt x="18626" y="2959"/>
                    <a:pt x="19409" y="2959"/>
                    <a:pt x="19878" y="4068"/>
                  </a:cubicBezTo>
                  <a:cubicBezTo>
                    <a:pt x="20348" y="5178"/>
                    <a:pt x="20504" y="7397"/>
                    <a:pt x="20739" y="10060"/>
                  </a:cubicBezTo>
                  <a:cubicBezTo>
                    <a:pt x="20974" y="12723"/>
                    <a:pt x="21287" y="15830"/>
                    <a:pt x="21600" y="189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9015653" y="5447669"/>
              <a:ext cx="273792" cy="131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0365" fill="norm" stroke="1" extrusionOk="0">
                  <a:moveTo>
                    <a:pt x="14238" y="1095"/>
                  </a:moveTo>
                  <a:cubicBezTo>
                    <a:pt x="11435" y="6658"/>
                    <a:pt x="8632" y="12222"/>
                    <a:pt x="6818" y="15004"/>
                  </a:cubicBezTo>
                  <a:cubicBezTo>
                    <a:pt x="5004" y="17786"/>
                    <a:pt x="4180" y="17786"/>
                    <a:pt x="3108" y="16804"/>
                  </a:cubicBezTo>
                  <a:cubicBezTo>
                    <a:pt x="2036" y="15822"/>
                    <a:pt x="717" y="13858"/>
                    <a:pt x="223" y="11076"/>
                  </a:cubicBezTo>
                  <a:cubicBezTo>
                    <a:pt x="-272" y="8295"/>
                    <a:pt x="58" y="4695"/>
                    <a:pt x="1212" y="2404"/>
                  </a:cubicBezTo>
                  <a:cubicBezTo>
                    <a:pt x="2366" y="113"/>
                    <a:pt x="4345" y="-869"/>
                    <a:pt x="6736" y="931"/>
                  </a:cubicBezTo>
                  <a:cubicBezTo>
                    <a:pt x="9126" y="2731"/>
                    <a:pt x="11930" y="7313"/>
                    <a:pt x="13578" y="10258"/>
                  </a:cubicBezTo>
                  <a:cubicBezTo>
                    <a:pt x="15227" y="13204"/>
                    <a:pt x="15722" y="14513"/>
                    <a:pt x="16381" y="16149"/>
                  </a:cubicBezTo>
                  <a:cubicBezTo>
                    <a:pt x="17041" y="17786"/>
                    <a:pt x="17865" y="19749"/>
                    <a:pt x="18607" y="20240"/>
                  </a:cubicBezTo>
                  <a:cubicBezTo>
                    <a:pt x="19349" y="20731"/>
                    <a:pt x="20009" y="19749"/>
                    <a:pt x="20504" y="17622"/>
                  </a:cubicBezTo>
                  <a:cubicBezTo>
                    <a:pt x="20998" y="15495"/>
                    <a:pt x="21328" y="12222"/>
                    <a:pt x="21328" y="9767"/>
                  </a:cubicBezTo>
                  <a:cubicBezTo>
                    <a:pt x="21328" y="7313"/>
                    <a:pt x="20998" y="5676"/>
                    <a:pt x="18855" y="5513"/>
                  </a:cubicBezTo>
                  <a:cubicBezTo>
                    <a:pt x="16711" y="5349"/>
                    <a:pt x="12754" y="6658"/>
                    <a:pt x="8797" y="79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9268277" y="6266327"/>
              <a:ext cx="2095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455" y="4868"/>
                    <a:pt x="10909" y="-1303"/>
                    <a:pt x="14509" y="240"/>
                  </a:cubicBezTo>
                  <a:cubicBezTo>
                    <a:pt x="18109" y="1783"/>
                    <a:pt x="19855" y="11040"/>
                    <a:pt x="21600" y="202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9230177" y="6375500"/>
              <a:ext cx="292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5" y="17280"/>
                    <a:pt x="10330" y="12960"/>
                    <a:pt x="13930" y="9360"/>
                  </a:cubicBezTo>
                  <a:cubicBezTo>
                    <a:pt x="17530" y="5760"/>
                    <a:pt x="19565" y="288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9681623" y="6106170"/>
              <a:ext cx="266105" cy="244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144" fill="norm" stroke="1" extrusionOk="0">
                  <a:moveTo>
                    <a:pt x="21552" y="776"/>
                  </a:moveTo>
                  <a:cubicBezTo>
                    <a:pt x="19323" y="227"/>
                    <a:pt x="17095" y="-322"/>
                    <a:pt x="14266" y="227"/>
                  </a:cubicBezTo>
                  <a:cubicBezTo>
                    <a:pt x="11438" y="776"/>
                    <a:pt x="8009" y="2424"/>
                    <a:pt x="5523" y="4437"/>
                  </a:cubicBezTo>
                  <a:cubicBezTo>
                    <a:pt x="3038" y="6451"/>
                    <a:pt x="1495" y="8831"/>
                    <a:pt x="723" y="10936"/>
                  </a:cubicBezTo>
                  <a:cubicBezTo>
                    <a:pt x="-48" y="13041"/>
                    <a:pt x="-48" y="14871"/>
                    <a:pt x="38" y="16244"/>
                  </a:cubicBezTo>
                  <a:cubicBezTo>
                    <a:pt x="123" y="17617"/>
                    <a:pt x="295" y="18532"/>
                    <a:pt x="1152" y="19356"/>
                  </a:cubicBezTo>
                  <a:cubicBezTo>
                    <a:pt x="2009" y="20180"/>
                    <a:pt x="3552" y="20912"/>
                    <a:pt x="5781" y="21095"/>
                  </a:cubicBezTo>
                  <a:cubicBezTo>
                    <a:pt x="8009" y="21278"/>
                    <a:pt x="10923" y="20912"/>
                    <a:pt x="13838" y="205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10008121" y="5923104"/>
              <a:ext cx="365057" cy="668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513" fill="norm" stroke="1" extrusionOk="0">
                  <a:moveTo>
                    <a:pt x="21287" y="49"/>
                  </a:moveTo>
                  <a:cubicBezTo>
                    <a:pt x="20053" y="-19"/>
                    <a:pt x="18818" y="-87"/>
                    <a:pt x="17029" y="356"/>
                  </a:cubicBezTo>
                  <a:cubicBezTo>
                    <a:pt x="15239" y="799"/>
                    <a:pt x="12894" y="1753"/>
                    <a:pt x="10549" y="3558"/>
                  </a:cubicBezTo>
                  <a:cubicBezTo>
                    <a:pt x="8204" y="5364"/>
                    <a:pt x="5858" y="8022"/>
                    <a:pt x="4007" y="10406"/>
                  </a:cubicBezTo>
                  <a:cubicBezTo>
                    <a:pt x="2156" y="12791"/>
                    <a:pt x="798" y="14904"/>
                    <a:pt x="242" y="16300"/>
                  </a:cubicBezTo>
                  <a:cubicBezTo>
                    <a:pt x="-313" y="17697"/>
                    <a:pt x="-66" y="18379"/>
                    <a:pt x="2588" y="19128"/>
                  </a:cubicBezTo>
                  <a:cubicBezTo>
                    <a:pt x="5241" y="19878"/>
                    <a:pt x="10302" y="20695"/>
                    <a:pt x="15362" y="215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349" name="Line Shape" descr="Line Shape"/>
            <p:cNvPicPr>
              <a:picLocks noChangeAspect="0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7420432" y="5164670"/>
              <a:ext cx="1348277" cy="1990161"/>
            </a:xfrm>
            <a:prstGeom prst="rect">
              <a:avLst/>
            </a:prstGeom>
            <a:effectLst/>
          </p:spPr>
        </p:pic>
        <p:sp>
          <p:nvSpPr>
            <p:cNvPr id="1351" name="Line"/>
            <p:cNvSpPr/>
            <p:nvPr/>
          </p:nvSpPr>
          <p:spPr>
            <a:xfrm>
              <a:off x="10352996" y="6202328"/>
              <a:ext cx="174121" cy="266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0930" fill="norm" stroke="1" extrusionOk="0">
                  <a:moveTo>
                    <a:pt x="15566" y="6117"/>
                  </a:moveTo>
                  <a:cubicBezTo>
                    <a:pt x="15566" y="4455"/>
                    <a:pt x="15566" y="2794"/>
                    <a:pt x="15180" y="1631"/>
                  </a:cubicBezTo>
                  <a:cubicBezTo>
                    <a:pt x="14794" y="468"/>
                    <a:pt x="14023" y="-197"/>
                    <a:pt x="11966" y="52"/>
                  </a:cubicBezTo>
                  <a:cubicBezTo>
                    <a:pt x="9909" y="301"/>
                    <a:pt x="6566" y="1465"/>
                    <a:pt x="4123" y="3625"/>
                  </a:cubicBezTo>
                  <a:cubicBezTo>
                    <a:pt x="1680" y="5785"/>
                    <a:pt x="137" y="8941"/>
                    <a:pt x="9" y="11849"/>
                  </a:cubicBezTo>
                  <a:cubicBezTo>
                    <a:pt x="-120" y="14757"/>
                    <a:pt x="1166" y="17415"/>
                    <a:pt x="3094" y="19077"/>
                  </a:cubicBezTo>
                  <a:cubicBezTo>
                    <a:pt x="5023" y="20738"/>
                    <a:pt x="7594" y="21403"/>
                    <a:pt x="10680" y="20572"/>
                  </a:cubicBezTo>
                  <a:cubicBezTo>
                    <a:pt x="13766" y="19741"/>
                    <a:pt x="17366" y="17415"/>
                    <a:pt x="19294" y="14840"/>
                  </a:cubicBezTo>
                  <a:cubicBezTo>
                    <a:pt x="21223" y="12265"/>
                    <a:pt x="21480" y="9440"/>
                    <a:pt x="20837" y="7363"/>
                  </a:cubicBezTo>
                  <a:cubicBezTo>
                    <a:pt x="20194" y="5286"/>
                    <a:pt x="18651" y="3957"/>
                    <a:pt x="17109" y="3375"/>
                  </a:cubicBezTo>
                  <a:cubicBezTo>
                    <a:pt x="15566" y="2794"/>
                    <a:pt x="14023" y="2960"/>
                    <a:pt x="12994" y="3458"/>
                  </a:cubicBezTo>
                  <a:cubicBezTo>
                    <a:pt x="11966" y="3957"/>
                    <a:pt x="11451" y="4788"/>
                    <a:pt x="10937" y="56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10633527" y="6375500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11027227" y="6080958"/>
              <a:ext cx="158751" cy="182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2592" y="6245"/>
                  </a:moveTo>
                  <a:cubicBezTo>
                    <a:pt x="2304" y="9969"/>
                    <a:pt x="2016" y="13693"/>
                    <a:pt x="1584" y="16424"/>
                  </a:cubicBezTo>
                  <a:cubicBezTo>
                    <a:pt x="1152" y="19156"/>
                    <a:pt x="576" y="20893"/>
                    <a:pt x="288" y="21142"/>
                  </a:cubicBezTo>
                  <a:cubicBezTo>
                    <a:pt x="0" y="21390"/>
                    <a:pt x="0" y="20149"/>
                    <a:pt x="0" y="17045"/>
                  </a:cubicBezTo>
                  <a:cubicBezTo>
                    <a:pt x="0" y="13942"/>
                    <a:pt x="0" y="8976"/>
                    <a:pt x="0" y="5873"/>
                  </a:cubicBezTo>
                  <a:cubicBezTo>
                    <a:pt x="0" y="2769"/>
                    <a:pt x="0" y="1528"/>
                    <a:pt x="720" y="1031"/>
                  </a:cubicBezTo>
                  <a:cubicBezTo>
                    <a:pt x="1440" y="535"/>
                    <a:pt x="2880" y="783"/>
                    <a:pt x="3744" y="1528"/>
                  </a:cubicBezTo>
                  <a:cubicBezTo>
                    <a:pt x="4608" y="2273"/>
                    <a:pt x="4896" y="3514"/>
                    <a:pt x="5472" y="4631"/>
                  </a:cubicBezTo>
                  <a:cubicBezTo>
                    <a:pt x="6048" y="5749"/>
                    <a:pt x="6912" y="6742"/>
                    <a:pt x="8064" y="7114"/>
                  </a:cubicBezTo>
                  <a:cubicBezTo>
                    <a:pt x="9216" y="7487"/>
                    <a:pt x="10656" y="7238"/>
                    <a:pt x="12384" y="6245"/>
                  </a:cubicBezTo>
                  <a:cubicBezTo>
                    <a:pt x="14112" y="5252"/>
                    <a:pt x="16128" y="3514"/>
                    <a:pt x="17568" y="2149"/>
                  </a:cubicBezTo>
                  <a:cubicBezTo>
                    <a:pt x="19008" y="783"/>
                    <a:pt x="19872" y="-210"/>
                    <a:pt x="20304" y="38"/>
                  </a:cubicBezTo>
                  <a:cubicBezTo>
                    <a:pt x="20736" y="287"/>
                    <a:pt x="20736" y="1776"/>
                    <a:pt x="20880" y="5128"/>
                  </a:cubicBezTo>
                  <a:cubicBezTo>
                    <a:pt x="21024" y="8480"/>
                    <a:pt x="21312" y="13693"/>
                    <a:pt x="21456" y="16921"/>
                  </a:cubicBezTo>
                  <a:cubicBezTo>
                    <a:pt x="21600" y="20149"/>
                    <a:pt x="21600" y="21390"/>
                    <a:pt x="21600" y="21390"/>
                  </a:cubicBezTo>
                  <a:cubicBezTo>
                    <a:pt x="21600" y="21390"/>
                    <a:pt x="21600" y="20149"/>
                    <a:pt x="21600" y="1890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11122477" y="5905600"/>
              <a:ext cx="10795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11268527" y="5810350"/>
              <a:ext cx="825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945"/>
                  </a:moveTo>
                  <a:cubicBezTo>
                    <a:pt x="1662" y="4255"/>
                    <a:pt x="3323" y="5564"/>
                    <a:pt x="4154" y="7036"/>
                  </a:cubicBezTo>
                  <a:cubicBezTo>
                    <a:pt x="4985" y="8509"/>
                    <a:pt x="4985" y="10145"/>
                    <a:pt x="4431" y="12109"/>
                  </a:cubicBezTo>
                  <a:cubicBezTo>
                    <a:pt x="3877" y="14073"/>
                    <a:pt x="2769" y="16364"/>
                    <a:pt x="1938" y="16691"/>
                  </a:cubicBezTo>
                  <a:cubicBezTo>
                    <a:pt x="1108" y="17018"/>
                    <a:pt x="554" y="15382"/>
                    <a:pt x="1385" y="12600"/>
                  </a:cubicBezTo>
                  <a:cubicBezTo>
                    <a:pt x="2215" y="9818"/>
                    <a:pt x="4431" y="5891"/>
                    <a:pt x="6646" y="3436"/>
                  </a:cubicBezTo>
                  <a:cubicBezTo>
                    <a:pt x="8862" y="982"/>
                    <a:pt x="11077" y="0"/>
                    <a:pt x="13569" y="0"/>
                  </a:cubicBezTo>
                  <a:cubicBezTo>
                    <a:pt x="16062" y="0"/>
                    <a:pt x="18831" y="982"/>
                    <a:pt x="20215" y="4745"/>
                  </a:cubicBezTo>
                  <a:cubicBezTo>
                    <a:pt x="21600" y="8509"/>
                    <a:pt x="21600" y="15055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10944677" y="6413600"/>
              <a:ext cx="266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86" y="19200"/>
                    <a:pt x="8571" y="16800"/>
                    <a:pt x="12171" y="13200"/>
                  </a:cubicBezTo>
                  <a:cubicBezTo>
                    <a:pt x="15771" y="9600"/>
                    <a:pt x="18686" y="4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10900227" y="6667600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11065327" y="6585050"/>
              <a:ext cx="139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57"/>
                  </a:moveTo>
                  <a:cubicBezTo>
                    <a:pt x="655" y="6171"/>
                    <a:pt x="1309" y="10286"/>
                    <a:pt x="2127" y="10629"/>
                  </a:cubicBezTo>
                  <a:cubicBezTo>
                    <a:pt x="2945" y="10971"/>
                    <a:pt x="3927" y="7543"/>
                    <a:pt x="6218" y="4800"/>
                  </a:cubicBezTo>
                  <a:cubicBezTo>
                    <a:pt x="8509" y="2057"/>
                    <a:pt x="12109" y="0"/>
                    <a:pt x="14727" y="0"/>
                  </a:cubicBezTo>
                  <a:cubicBezTo>
                    <a:pt x="17345" y="0"/>
                    <a:pt x="18982" y="2057"/>
                    <a:pt x="19964" y="6000"/>
                  </a:cubicBezTo>
                  <a:cubicBezTo>
                    <a:pt x="20945" y="9943"/>
                    <a:pt x="21273" y="15771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11274877" y="6127850"/>
              <a:ext cx="180833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4" h="21600" fill="norm" stroke="1" extrusionOk="0">
                  <a:moveTo>
                    <a:pt x="9465" y="0"/>
                  </a:moveTo>
                  <a:cubicBezTo>
                    <a:pt x="12863" y="1738"/>
                    <a:pt x="16261" y="3476"/>
                    <a:pt x="18445" y="5462"/>
                  </a:cubicBezTo>
                  <a:cubicBezTo>
                    <a:pt x="20629" y="7448"/>
                    <a:pt x="21600" y="9683"/>
                    <a:pt x="19780" y="12083"/>
                  </a:cubicBezTo>
                  <a:cubicBezTo>
                    <a:pt x="17960" y="14483"/>
                    <a:pt x="13348" y="17048"/>
                    <a:pt x="9587" y="18662"/>
                  </a:cubicBezTo>
                  <a:cubicBezTo>
                    <a:pt x="5825" y="20276"/>
                    <a:pt x="2912" y="2093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9496877" y="7156550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9496877" y="7258150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9906169" y="6971184"/>
              <a:ext cx="193959" cy="226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188" fill="norm" stroke="1" extrusionOk="0">
                  <a:moveTo>
                    <a:pt x="16230" y="3681"/>
                  </a:moveTo>
                  <a:cubicBezTo>
                    <a:pt x="16230" y="2294"/>
                    <a:pt x="16230" y="907"/>
                    <a:pt x="15541" y="312"/>
                  </a:cubicBezTo>
                  <a:cubicBezTo>
                    <a:pt x="14852" y="-282"/>
                    <a:pt x="13473" y="-84"/>
                    <a:pt x="11290" y="1402"/>
                  </a:cubicBezTo>
                  <a:cubicBezTo>
                    <a:pt x="9107" y="2889"/>
                    <a:pt x="6120" y="5663"/>
                    <a:pt x="4167" y="8239"/>
                  </a:cubicBezTo>
                  <a:cubicBezTo>
                    <a:pt x="2213" y="10815"/>
                    <a:pt x="1294" y="13193"/>
                    <a:pt x="605" y="15274"/>
                  </a:cubicBezTo>
                  <a:cubicBezTo>
                    <a:pt x="-84" y="17355"/>
                    <a:pt x="-544" y="19138"/>
                    <a:pt x="1294" y="20129"/>
                  </a:cubicBezTo>
                  <a:cubicBezTo>
                    <a:pt x="3133" y="21120"/>
                    <a:pt x="7269" y="21318"/>
                    <a:pt x="10945" y="21120"/>
                  </a:cubicBezTo>
                  <a:cubicBezTo>
                    <a:pt x="14622" y="20922"/>
                    <a:pt x="17839" y="20327"/>
                    <a:pt x="21056" y="197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10075670" y="6953350"/>
              <a:ext cx="278459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600" fill="norm" stroke="1" extrusionOk="0">
                  <a:moveTo>
                    <a:pt x="21527" y="0"/>
                  </a:moveTo>
                  <a:cubicBezTo>
                    <a:pt x="17927" y="3071"/>
                    <a:pt x="14327" y="6141"/>
                    <a:pt x="10972" y="9106"/>
                  </a:cubicBezTo>
                  <a:cubicBezTo>
                    <a:pt x="7618" y="12071"/>
                    <a:pt x="4509" y="14929"/>
                    <a:pt x="2627" y="16782"/>
                  </a:cubicBezTo>
                  <a:cubicBezTo>
                    <a:pt x="745" y="18635"/>
                    <a:pt x="91" y="19482"/>
                    <a:pt x="9" y="20118"/>
                  </a:cubicBezTo>
                  <a:cubicBezTo>
                    <a:pt x="-73" y="20753"/>
                    <a:pt x="418" y="21176"/>
                    <a:pt x="90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10259435" y="7187089"/>
              <a:ext cx="141660" cy="179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0584" fill="norm" stroke="1" extrusionOk="0">
                  <a:moveTo>
                    <a:pt x="2775" y="5235"/>
                  </a:moveTo>
                  <a:cubicBezTo>
                    <a:pt x="2775" y="7662"/>
                    <a:pt x="2775" y="10089"/>
                    <a:pt x="2457" y="13001"/>
                  </a:cubicBezTo>
                  <a:cubicBezTo>
                    <a:pt x="2140" y="15914"/>
                    <a:pt x="1504" y="19311"/>
                    <a:pt x="1028" y="20282"/>
                  </a:cubicBezTo>
                  <a:cubicBezTo>
                    <a:pt x="551" y="21253"/>
                    <a:pt x="234" y="19797"/>
                    <a:pt x="75" y="17127"/>
                  </a:cubicBezTo>
                  <a:cubicBezTo>
                    <a:pt x="-84" y="14457"/>
                    <a:pt x="-84" y="10574"/>
                    <a:pt x="1028" y="7541"/>
                  </a:cubicBezTo>
                  <a:cubicBezTo>
                    <a:pt x="2140" y="4507"/>
                    <a:pt x="4363" y="2323"/>
                    <a:pt x="7063" y="1109"/>
                  </a:cubicBezTo>
                  <a:cubicBezTo>
                    <a:pt x="9763" y="-104"/>
                    <a:pt x="12940" y="-347"/>
                    <a:pt x="15322" y="502"/>
                  </a:cubicBezTo>
                  <a:cubicBezTo>
                    <a:pt x="17704" y="1352"/>
                    <a:pt x="19292" y="3293"/>
                    <a:pt x="20245" y="5963"/>
                  </a:cubicBezTo>
                  <a:cubicBezTo>
                    <a:pt x="21198" y="8633"/>
                    <a:pt x="21516" y="12031"/>
                    <a:pt x="21040" y="14215"/>
                  </a:cubicBezTo>
                  <a:cubicBezTo>
                    <a:pt x="20563" y="16399"/>
                    <a:pt x="19292" y="17370"/>
                    <a:pt x="18022" y="183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10506527" y="7283550"/>
              <a:ext cx="1905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10633792" y="7101517"/>
              <a:ext cx="247387" cy="278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079" fill="norm" stroke="1" extrusionOk="0">
                  <a:moveTo>
                    <a:pt x="1639" y="6560"/>
                  </a:moveTo>
                  <a:cubicBezTo>
                    <a:pt x="1269" y="10240"/>
                    <a:pt x="900" y="13920"/>
                    <a:pt x="623" y="16160"/>
                  </a:cubicBezTo>
                  <a:cubicBezTo>
                    <a:pt x="346" y="18400"/>
                    <a:pt x="162" y="19200"/>
                    <a:pt x="69" y="20000"/>
                  </a:cubicBezTo>
                  <a:cubicBezTo>
                    <a:pt x="-23" y="20800"/>
                    <a:pt x="-23" y="21600"/>
                    <a:pt x="69" y="20640"/>
                  </a:cubicBezTo>
                  <a:cubicBezTo>
                    <a:pt x="162" y="19680"/>
                    <a:pt x="346" y="16960"/>
                    <a:pt x="531" y="13840"/>
                  </a:cubicBezTo>
                  <a:cubicBezTo>
                    <a:pt x="715" y="10720"/>
                    <a:pt x="900" y="7200"/>
                    <a:pt x="992" y="5040"/>
                  </a:cubicBezTo>
                  <a:cubicBezTo>
                    <a:pt x="1085" y="2880"/>
                    <a:pt x="1085" y="2080"/>
                    <a:pt x="1362" y="1360"/>
                  </a:cubicBezTo>
                  <a:cubicBezTo>
                    <a:pt x="1639" y="640"/>
                    <a:pt x="2192" y="0"/>
                    <a:pt x="2746" y="0"/>
                  </a:cubicBezTo>
                  <a:cubicBezTo>
                    <a:pt x="3300" y="0"/>
                    <a:pt x="3854" y="640"/>
                    <a:pt x="4500" y="2080"/>
                  </a:cubicBezTo>
                  <a:cubicBezTo>
                    <a:pt x="5146" y="3520"/>
                    <a:pt x="5885" y="5760"/>
                    <a:pt x="6439" y="7280"/>
                  </a:cubicBezTo>
                  <a:cubicBezTo>
                    <a:pt x="6992" y="8800"/>
                    <a:pt x="7362" y="9600"/>
                    <a:pt x="8008" y="9920"/>
                  </a:cubicBezTo>
                  <a:cubicBezTo>
                    <a:pt x="8654" y="10240"/>
                    <a:pt x="9577" y="10080"/>
                    <a:pt x="10962" y="9040"/>
                  </a:cubicBezTo>
                  <a:cubicBezTo>
                    <a:pt x="12346" y="8000"/>
                    <a:pt x="14192" y="6080"/>
                    <a:pt x="15392" y="4720"/>
                  </a:cubicBezTo>
                  <a:cubicBezTo>
                    <a:pt x="16592" y="3360"/>
                    <a:pt x="17146" y="2560"/>
                    <a:pt x="17700" y="1840"/>
                  </a:cubicBezTo>
                  <a:cubicBezTo>
                    <a:pt x="18254" y="1120"/>
                    <a:pt x="18808" y="480"/>
                    <a:pt x="19269" y="560"/>
                  </a:cubicBezTo>
                  <a:cubicBezTo>
                    <a:pt x="19731" y="640"/>
                    <a:pt x="20100" y="1440"/>
                    <a:pt x="20285" y="4080"/>
                  </a:cubicBezTo>
                  <a:cubicBezTo>
                    <a:pt x="20469" y="6720"/>
                    <a:pt x="20469" y="11200"/>
                    <a:pt x="20654" y="14320"/>
                  </a:cubicBezTo>
                  <a:cubicBezTo>
                    <a:pt x="20839" y="17440"/>
                    <a:pt x="21208" y="19200"/>
                    <a:pt x="21577" y="209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10918051" y="6989006"/>
              <a:ext cx="95202" cy="116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274" fill="norm" stroke="1" extrusionOk="0">
                  <a:moveTo>
                    <a:pt x="273" y="3917"/>
                  </a:moveTo>
                  <a:cubicBezTo>
                    <a:pt x="742" y="5845"/>
                    <a:pt x="1212" y="7774"/>
                    <a:pt x="977" y="9703"/>
                  </a:cubicBezTo>
                  <a:cubicBezTo>
                    <a:pt x="742" y="11631"/>
                    <a:pt x="-197" y="13560"/>
                    <a:pt x="38" y="13367"/>
                  </a:cubicBezTo>
                  <a:cubicBezTo>
                    <a:pt x="273" y="13174"/>
                    <a:pt x="1681" y="10860"/>
                    <a:pt x="2620" y="8738"/>
                  </a:cubicBezTo>
                  <a:cubicBezTo>
                    <a:pt x="3560" y="6617"/>
                    <a:pt x="4029" y="4688"/>
                    <a:pt x="4968" y="2953"/>
                  </a:cubicBezTo>
                  <a:cubicBezTo>
                    <a:pt x="5907" y="1217"/>
                    <a:pt x="7316" y="-326"/>
                    <a:pt x="10133" y="60"/>
                  </a:cubicBezTo>
                  <a:cubicBezTo>
                    <a:pt x="12951" y="445"/>
                    <a:pt x="17177" y="2760"/>
                    <a:pt x="19290" y="5845"/>
                  </a:cubicBezTo>
                  <a:cubicBezTo>
                    <a:pt x="21403" y="8931"/>
                    <a:pt x="21403" y="12788"/>
                    <a:pt x="20699" y="15488"/>
                  </a:cubicBezTo>
                  <a:cubicBezTo>
                    <a:pt x="19994" y="18188"/>
                    <a:pt x="18586" y="19731"/>
                    <a:pt x="17177" y="2127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16328" y="7087696"/>
              <a:ext cx="425451" cy="56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3" fill="norm" stroke="1" extrusionOk="0">
                  <a:moveTo>
                    <a:pt x="0" y="11623"/>
                  </a:moveTo>
                  <a:cubicBezTo>
                    <a:pt x="4513" y="6023"/>
                    <a:pt x="9027" y="423"/>
                    <a:pt x="12519" y="23"/>
                  </a:cubicBezTo>
                  <a:cubicBezTo>
                    <a:pt x="16012" y="-377"/>
                    <a:pt x="18484" y="4423"/>
                    <a:pt x="19827" y="8823"/>
                  </a:cubicBezTo>
                  <a:cubicBezTo>
                    <a:pt x="21170" y="13223"/>
                    <a:pt x="21385" y="17223"/>
                    <a:pt x="21600" y="212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-1" y="7232750"/>
              <a:ext cx="429080" cy="84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110" fill="norm" stroke="1" extrusionOk="0">
                  <a:moveTo>
                    <a:pt x="489" y="20546"/>
                  </a:moveTo>
                  <a:cubicBezTo>
                    <a:pt x="-30" y="21073"/>
                    <a:pt x="-549" y="21600"/>
                    <a:pt x="1268" y="20283"/>
                  </a:cubicBezTo>
                  <a:cubicBezTo>
                    <a:pt x="3086" y="18966"/>
                    <a:pt x="7239" y="15805"/>
                    <a:pt x="10926" y="12117"/>
                  </a:cubicBezTo>
                  <a:cubicBezTo>
                    <a:pt x="14613" y="8429"/>
                    <a:pt x="17832" y="4215"/>
                    <a:pt x="2105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429078" y="6959700"/>
              <a:ext cx="201084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84" y="1178"/>
                    <a:pt x="11368" y="2356"/>
                    <a:pt x="15347" y="3927"/>
                  </a:cubicBezTo>
                  <a:cubicBezTo>
                    <a:pt x="19326" y="5498"/>
                    <a:pt x="21600" y="7462"/>
                    <a:pt x="21600" y="9818"/>
                  </a:cubicBezTo>
                  <a:cubicBezTo>
                    <a:pt x="21600" y="12175"/>
                    <a:pt x="19326" y="14924"/>
                    <a:pt x="16598" y="16953"/>
                  </a:cubicBezTo>
                  <a:cubicBezTo>
                    <a:pt x="13869" y="18982"/>
                    <a:pt x="10686" y="20291"/>
                    <a:pt x="750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829128" y="6796062"/>
              <a:ext cx="139701" cy="525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21600" y="200"/>
                  </a:moveTo>
                  <a:cubicBezTo>
                    <a:pt x="17673" y="27"/>
                    <a:pt x="13745" y="-146"/>
                    <a:pt x="10473" y="200"/>
                  </a:cubicBezTo>
                  <a:cubicBezTo>
                    <a:pt x="7200" y="545"/>
                    <a:pt x="4582" y="1409"/>
                    <a:pt x="3436" y="3094"/>
                  </a:cubicBezTo>
                  <a:cubicBezTo>
                    <a:pt x="2291" y="4779"/>
                    <a:pt x="2618" y="7284"/>
                    <a:pt x="3436" y="9963"/>
                  </a:cubicBezTo>
                  <a:cubicBezTo>
                    <a:pt x="4255" y="12641"/>
                    <a:pt x="5564" y="15492"/>
                    <a:pt x="6055" y="17350"/>
                  </a:cubicBezTo>
                  <a:cubicBezTo>
                    <a:pt x="6545" y="19208"/>
                    <a:pt x="6218" y="20072"/>
                    <a:pt x="5073" y="20590"/>
                  </a:cubicBezTo>
                  <a:cubicBezTo>
                    <a:pt x="3927" y="21108"/>
                    <a:pt x="1964" y="21281"/>
                    <a:pt x="0" y="214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746578" y="7143850"/>
              <a:ext cx="2095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200"/>
                    <a:pt x="0" y="16800"/>
                    <a:pt x="873" y="13920"/>
                  </a:cubicBezTo>
                  <a:cubicBezTo>
                    <a:pt x="1745" y="11040"/>
                    <a:pt x="3491" y="7680"/>
                    <a:pt x="7091" y="5280"/>
                  </a:cubicBezTo>
                  <a:cubicBezTo>
                    <a:pt x="10691" y="2880"/>
                    <a:pt x="16145" y="144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1045573" y="6846398"/>
              <a:ext cx="139156" cy="491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436" fill="norm" stroke="1" extrusionOk="0">
                  <a:moveTo>
                    <a:pt x="14425" y="1341"/>
                  </a:moveTo>
                  <a:cubicBezTo>
                    <a:pt x="15070" y="694"/>
                    <a:pt x="15714" y="48"/>
                    <a:pt x="15553" y="2"/>
                  </a:cubicBezTo>
                  <a:cubicBezTo>
                    <a:pt x="15392" y="-44"/>
                    <a:pt x="14425" y="510"/>
                    <a:pt x="12491" y="2033"/>
                  </a:cubicBezTo>
                  <a:cubicBezTo>
                    <a:pt x="10556" y="3556"/>
                    <a:pt x="7655" y="6048"/>
                    <a:pt x="5237" y="9002"/>
                  </a:cubicBezTo>
                  <a:cubicBezTo>
                    <a:pt x="2819" y="11956"/>
                    <a:pt x="885" y="15371"/>
                    <a:pt x="240" y="17541"/>
                  </a:cubicBezTo>
                  <a:cubicBezTo>
                    <a:pt x="-405" y="19710"/>
                    <a:pt x="240" y="20633"/>
                    <a:pt x="2335" y="21094"/>
                  </a:cubicBezTo>
                  <a:cubicBezTo>
                    <a:pt x="4431" y="21556"/>
                    <a:pt x="7977" y="21556"/>
                    <a:pt x="11362" y="21048"/>
                  </a:cubicBezTo>
                  <a:cubicBezTo>
                    <a:pt x="14747" y="20541"/>
                    <a:pt x="17971" y="19525"/>
                    <a:pt x="21195" y="185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1166456" y="6969187"/>
              <a:ext cx="170673" cy="270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037" fill="norm" stroke="1" extrusionOk="0">
                  <a:moveTo>
                    <a:pt x="11757" y="12617"/>
                  </a:moveTo>
                  <a:cubicBezTo>
                    <a:pt x="12020" y="10144"/>
                    <a:pt x="12284" y="7671"/>
                    <a:pt x="12284" y="6022"/>
                  </a:cubicBezTo>
                  <a:cubicBezTo>
                    <a:pt x="12284" y="4373"/>
                    <a:pt x="12020" y="3548"/>
                    <a:pt x="10703" y="3219"/>
                  </a:cubicBezTo>
                  <a:cubicBezTo>
                    <a:pt x="9386" y="2889"/>
                    <a:pt x="7016" y="3054"/>
                    <a:pt x="4908" y="5032"/>
                  </a:cubicBezTo>
                  <a:cubicBezTo>
                    <a:pt x="2801" y="7011"/>
                    <a:pt x="957" y="10803"/>
                    <a:pt x="299" y="13689"/>
                  </a:cubicBezTo>
                  <a:cubicBezTo>
                    <a:pt x="-360" y="16574"/>
                    <a:pt x="167" y="18553"/>
                    <a:pt x="957" y="19790"/>
                  </a:cubicBezTo>
                  <a:cubicBezTo>
                    <a:pt x="1747" y="21026"/>
                    <a:pt x="2801" y="21521"/>
                    <a:pt x="5435" y="20449"/>
                  </a:cubicBezTo>
                  <a:cubicBezTo>
                    <a:pt x="8069" y="19377"/>
                    <a:pt x="12284" y="16739"/>
                    <a:pt x="14655" y="13606"/>
                  </a:cubicBezTo>
                  <a:cubicBezTo>
                    <a:pt x="17025" y="10474"/>
                    <a:pt x="17552" y="6846"/>
                    <a:pt x="15445" y="4208"/>
                  </a:cubicBezTo>
                  <a:cubicBezTo>
                    <a:pt x="13338" y="1570"/>
                    <a:pt x="8596" y="-79"/>
                    <a:pt x="5567" y="3"/>
                  </a:cubicBezTo>
                  <a:cubicBezTo>
                    <a:pt x="2538" y="86"/>
                    <a:pt x="1220" y="1900"/>
                    <a:pt x="1352" y="3548"/>
                  </a:cubicBezTo>
                  <a:cubicBezTo>
                    <a:pt x="1484" y="5197"/>
                    <a:pt x="3064" y="6681"/>
                    <a:pt x="6620" y="7423"/>
                  </a:cubicBezTo>
                  <a:cubicBezTo>
                    <a:pt x="10177" y="8165"/>
                    <a:pt x="15708" y="8165"/>
                    <a:pt x="21240" y="816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1407403" y="6800950"/>
              <a:ext cx="18626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13918" y="0"/>
                  </a:moveTo>
                  <a:cubicBezTo>
                    <a:pt x="11518" y="2425"/>
                    <a:pt x="9118" y="4851"/>
                    <a:pt x="6718" y="7579"/>
                  </a:cubicBezTo>
                  <a:cubicBezTo>
                    <a:pt x="4318" y="10307"/>
                    <a:pt x="1918" y="13339"/>
                    <a:pt x="718" y="15575"/>
                  </a:cubicBezTo>
                  <a:cubicBezTo>
                    <a:pt x="-482" y="17811"/>
                    <a:pt x="-482" y="19251"/>
                    <a:pt x="3118" y="20122"/>
                  </a:cubicBezTo>
                  <a:cubicBezTo>
                    <a:pt x="6718" y="20994"/>
                    <a:pt x="13918" y="21297"/>
                    <a:pt x="2111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1457778" y="6906488"/>
              <a:ext cx="194734" cy="370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8452" y="7095"/>
                  </a:moveTo>
                  <a:cubicBezTo>
                    <a:pt x="7513" y="10634"/>
                    <a:pt x="6574" y="14173"/>
                    <a:pt x="6104" y="16309"/>
                  </a:cubicBezTo>
                  <a:cubicBezTo>
                    <a:pt x="5635" y="18444"/>
                    <a:pt x="5635" y="19176"/>
                    <a:pt x="5635" y="19848"/>
                  </a:cubicBezTo>
                  <a:cubicBezTo>
                    <a:pt x="5635" y="20519"/>
                    <a:pt x="5635" y="21129"/>
                    <a:pt x="5752" y="20946"/>
                  </a:cubicBezTo>
                  <a:cubicBezTo>
                    <a:pt x="5870" y="20763"/>
                    <a:pt x="6104" y="19787"/>
                    <a:pt x="6339" y="17407"/>
                  </a:cubicBezTo>
                  <a:cubicBezTo>
                    <a:pt x="6574" y="15027"/>
                    <a:pt x="6809" y="11244"/>
                    <a:pt x="7396" y="8315"/>
                  </a:cubicBezTo>
                  <a:cubicBezTo>
                    <a:pt x="7983" y="5387"/>
                    <a:pt x="8922" y="3312"/>
                    <a:pt x="9743" y="2031"/>
                  </a:cubicBezTo>
                  <a:cubicBezTo>
                    <a:pt x="10565" y="749"/>
                    <a:pt x="11270" y="261"/>
                    <a:pt x="12209" y="78"/>
                  </a:cubicBezTo>
                  <a:cubicBezTo>
                    <a:pt x="13148" y="-105"/>
                    <a:pt x="14322" y="17"/>
                    <a:pt x="15613" y="627"/>
                  </a:cubicBezTo>
                  <a:cubicBezTo>
                    <a:pt x="16904" y="1237"/>
                    <a:pt x="18313" y="2336"/>
                    <a:pt x="19487" y="4044"/>
                  </a:cubicBezTo>
                  <a:cubicBezTo>
                    <a:pt x="20661" y="5753"/>
                    <a:pt x="21600" y="8071"/>
                    <a:pt x="21600" y="10756"/>
                  </a:cubicBezTo>
                  <a:cubicBezTo>
                    <a:pt x="21600" y="13441"/>
                    <a:pt x="20661" y="16492"/>
                    <a:pt x="18900" y="18505"/>
                  </a:cubicBezTo>
                  <a:cubicBezTo>
                    <a:pt x="17139" y="20519"/>
                    <a:pt x="14557" y="21495"/>
                    <a:pt x="11270" y="21373"/>
                  </a:cubicBezTo>
                  <a:cubicBezTo>
                    <a:pt x="7983" y="21251"/>
                    <a:pt x="3991" y="20031"/>
                    <a:pt x="0" y="188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1648278" y="6794600"/>
              <a:ext cx="164611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600" fill="norm" stroke="1" extrusionOk="0">
                  <a:moveTo>
                    <a:pt x="9023" y="0"/>
                  </a:moveTo>
                  <a:cubicBezTo>
                    <a:pt x="10390" y="182"/>
                    <a:pt x="11757" y="365"/>
                    <a:pt x="13397" y="1458"/>
                  </a:cubicBezTo>
                  <a:cubicBezTo>
                    <a:pt x="15038" y="2552"/>
                    <a:pt x="16952" y="4557"/>
                    <a:pt x="18592" y="6972"/>
                  </a:cubicBezTo>
                  <a:cubicBezTo>
                    <a:pt x="20233" y="9387"/>
                    <a:pt x="21600" y="12213"/>
                    <a:pt x="21190" y="14582"/>
                  </a:cubicBezTo>
                  <a:cubicBezTo>
                    <a:pt x="20780" y="16952"/>
                    <a:pt x="18592" y="18866"/>
                    <a:pt x="14765" y="19959"/>
                  </a:cubicBezTo>
                  <a:cubicBezTo>
                    <a:pt x="10937" y="21053"/>
                    <a:pt x="5468" y="2132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1883228" y="6989333"/>
              <a:ext cx="1778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0800"/>
                    <a:pt x="11314" y="0"/>
                    <a:pt x="14914" y="0"/>
                  </a:cubicBezTo>
                  <a:cubicBezTo>
                    <a:pt x="18514" y="0"/>
                    <a:pt x="20057" y="10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1894798" y="7150200"/>
              <a:ext cx="172581" cy="3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0798" fill="norm" stroke="1" extrusionOk="0">
                  <a:moveTo>
                    <a:pt x="3301" y="4320"/>
                  </a:moveTo>
                  <a:cubicBezTo>
                    <a:pt x="1721" y="10080"/>
                    <a:pt x="140" y="15840"/>
                    <a:pt x="9" y="18720"/>
                  </a:cubicBezTo>
                  <a:cubicBezTo>
                    <a:pt x="-123" y="21600"/>
                    <a:pt x="1194" y="21600"/>
                    <a:pt x="5014" y="18000"/>
                  </a:cubicBezTo>
                  <a:cubicBezTo>
                    <a:pt x="8833" y="14400"/>
                    <a:pt x="15155" y="7200"/>
                    <a:pt x="2147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2251528" y="6917175"/>
              <a:ext cx="180681" cy="304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395" fill="norm" stroke="1" extrusionOk="0">
                  <a:moveTo>
                    <a:pt x="0" y="3887"/>
                  </a:moveTo>
                  <a:cubicBezTo>
                    <a:pt x="753" y="9101"/>
                    <a:pt x="1507" y="14315"/>
                    <a:pt x="1884" y="17368"/>
                  </a:cubicBezTo>
                  <a:cubicBezTo>
                    <a:pt x="2260" y="20422"/>
                    <a:pt x="2260" y="21316"/>
                    <a:pt x="2386" y="21391"/>
                  </a:cubicBezTo>
                  <a:cubicBezTo>
                    <a:pt x="2512" y="21465"/>
                    <a:pt x="2763" y="20720"/>
                    <a:pt x="2763" y="18188"/>
                  </a:cubicBezTo>
                  <a:cubicBezTo>
                    <a:pt x="2763" y="15655"/>
                    <a:pt x="2512" y="11335"/>
                    <a:pt x="2637" y="8431"/>
                  </a:cubicBezTo>
                  <a:cubicBezTo>
                    <a:pt x="2763" y="5526"/>
                    <a:pt x="3265" y="4036"/>
                    <a:pt x="4521" y="2844"/>
                  </a:cubicBezTo>
                  <a:cubicBezTo>
                    <a:pt x="5777" y="1653"/>
                    <a:pt x="7786" y="759"/>
                    <a:pt x="9795" y="312"/>
                  </a:cubicBezTo>
                  <a:cubicBezTo>
                    <a:pt x="11805" y="-135"/>
                    <a:pt x="13814" y="-135"/>
                    <a:pt x="15698" y="535"/>
                  </a:cubicBezTo>
                  <a:cubicBezTo>
                    <a:pt x="17581" y="1206"/>
                    <a:pt x="19340" y="2546"/>
                    <a:pt x="20344" y="4930"/>
                  </a:cubicBezTo>
                  <a:cubicBezTo>
                    <a:pt x="21349" y="7313"/>
                    <a:pt x="21600" y="10739"/>
                    <a:pt x="21349" y="13197"/>
                  </a:cubicBezTo>
                  <a:cubicBezTo>
                    <a:pt x="21098" y="15655"/>
                    <a:pt x="20344" y="17145"/>
                    <a:pt x="19591" y="1863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2537278" y="7105750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2728042" y="6833198"/>
              <a:ext cx="260087" cy="415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328" fill="norm" stroke="1" extrusionOk="0">
                  <a:moveTo>
                    <a:pt x="2085" y="5510"/>
                  </a:moveTo>
                  <a:cubicBezTo>
                    <a:pt x="1910" y="9526"/>
                    <a:pt x="1734" y="13542"/>
                    <a:pt x="1471" y="15985"/>
                  </a:cubicBezTo>
                  <a:cubicBezTo>
                    <a:pt x="1207" y="18427"/>
                    <a:pt x="856" y="19295"/>
                    <a:pt x="593" y="20055"/>
                  </a:cubicBezTo>
                  <a:cubicBezTo>
                    <a:pt x="329" y="20815"/>
                    <a:pt x="154" y="21466"/>
                    <a:pt x="66" y="21303"/>
                  </a:cubicBezTo>
                  <a:cubicBezTo>
                    <a:pt x="-22" y="21140"/>
                    <a:pt x="-22" y="20163"/>
                    <a:pt x="66" y="18047"/>
                  </a:cubicBezTo>
                  <a:cubicBezTo>
                    <a:pt x="154" y="15930"/>
                    <a:pt x="329" y="12674"/>
                    <a:pt x="680" y="9798"/>
                  </a:cubicBezTo>
                  <a:cubicBezTo>
                    <a:pt x="1032" y="6921"/>
                    <a:pt x="1558" y="4425"/>
                    <a:pt x="2085" y="2742"/>
                  </a:cubicBezTo>
                  <a:cubicBezTo>
                    <a:pt x="2612" y="1060"/>
                    <a:pt x="3139" y="192"/>
                    <a:pt x="3578" y="29"/>
                  </a:cubicBezTo>
                  <a:cubicBezTo>
                    <a:pt x="4017" y="-134"/>
                    <a:pt x="4368" y="409"/>
                    <a:pt x="4807" y="1331"/>
                  </a:cubicBezTo>
                  <a:cubicBezTo>
                    <a:pt x="5246" y="2254"/>
                    <a:pt x="5773" y="3556"/>
                    <a:pt x="6476" y="4642"/>
                  </a:cubicBezTo>
                  <a:cubicBezTo>
                    <a:pt x="7178" y="5727"/>
                    <a:pt x="8056" y="6596"/>
                    <a:pt x="9110" y="7030"/>
                  </a:cubicBezTo>
                  <a:cubicBezTo>
                    <a:pt x="10163" y="7464"/>
                    <a:pt x="11393" y="7464"/>
                    <a:pt x="12798" y="6921"/>
                  </a:cubicBezTo>
                  <a:cubicBezTo>
                    <a:pt x="14202" y="6379"/>
                    <a:pt x="15783" y="5293"/>
                    <a:pt x="16837" y="4533"/>
                  </a:cubicBezTo>
                  <a:cubicBezTo>
                    <a:pt x="17890" y="3774"/>
                    <a:pt x="18417" y="3339"/>
                    <a:pt x="19119" y="3339"/>
                  </a:cubicBezTo>
                  <a:cubicBezTo>
                    <a:pt x="19822" y="3339"/>
                    <a:pt x="20700" y="3774"/>
                    <a:pt x="21139" y="5510"/>
                  </a:cubicBezTo>
                  <a:cubicBezTo>
                    <a:pt x="21578" y="7247"/>
                    <a:pt x="21578" y="10286"/>
                    <a:pt x="21578" y="12511"/>
                  </a:cubicBezTo>
                  <a:cubicBezTo>
                    <a:pt x="21578" y="14736"/>
                    <a:pt x="21578" y="16147"/>
                    <a:pt x="21578" y="175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2994478" y="6668549"/>
              <a:ext cx="111407" cy="170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80" fill="norm" stroke="1" extrusionOk="0">
                  <a:moveTo>
                    <a:pt x="0" y="1480"/>
                  </a:moveTo>
                  <a:cubicBezTo>
                    <a:pt x="0" y="4147"/>
                    <a:pt x="0" y="6813"/>
                    <a:pt x="0" y="9213"/>
                  </a:cubicBezTo>
                  <a:cubicBezTo>
                    <a:pt x="0" y="11613"/>
                    <a:pt x="0" y="13747"/>
                    <a:pt x="0" y="14147"/>
                  </a:cubicBezTo>
                  <a:cubicBezTo>
                    <a:pt x="0" y="14547"/>
                    <a:pt x="0" y="13213"/>
                    <a:pt x="815" y="10947"/>
                  </a:cubicBezTo>
                  <a:cubicBezTo>
                    <a:pt x="1630" y="8680"/>
                    <a:pt x="3260" y="5480"/>
                    <a:pt x="4687" y="3347"/>
                  </a:cubicBezTo>
                  <a:cubicBezTo>
                    <a:pt x="6113" y="1213"/>
                    <a:pt x="7336" y="147"/>
                    <a:pt x="9781" y="13"/>
                  </a:cubicBezTo>
                  <a:cubicBezTo>
                    <a:pt x="12226" y="-120"/>
                    <a:pt x="15894" y="680"/>
                    <a:pt x="18136" y="3880"/>
                  </a:cubicBezTo>
                  <a:cubicBezTo>
                    <a:pt x="20377" y="7080"/>
                    <a:pt x="21192" y="12680"/>
                    <a:pt x="21396" y="16013"/>
                  </a:cubicBezTo>
                  <a:cubicBezTo>
                    <a:pt x="21600" y="19347"/>
                    <a:pt x="21192" y="20413"/>
                    <a:pt x="20785" y="2148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3205729" y="6807300"/>
              <a:ext cx="245950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600" fill="norm" stroke="1" extrusionOk="0">
                  <a:moveTo>
                    <a:pt x="21452" y="0"/>
                  </a:moveTo>
                  <a:cubicBezTo>
                    <a:pt x="18498" y="2340"/>
                    <a:pt x="15544" y="4680"/>
                    <a:pt x="12314" y="7425"/>
                  </a:cubicBezTo>
                  <a:cubicBezTo>
                    <a:pt x="9083" y="10170"/>
                    <a:pt x="5575" y="13320"/>
                    <a:pt x="3360" y="15570"/>
                  </a:cubicBezTo>
                  <a:cubicBezTo>
                    <a:pt x="1144" y="17820"/>
                    <a:pt x="221" y="19170"/>
                    <a:pt x="37" y="20025"/>
                  </a:cubicBezTo>
                  <a:cubicBezTo>
                    <a:pt x="-148" y="20880"/>
                    <a:pt x="406" y="21240"/>
                    <a:pt x="96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3446274" y="7062888"/>
              <a:ext cx="236251" cy="377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509" fill="norm" stroke="1" extrusionOk="0">
                  <a:moveTo>
                    <a:pt x="18673" y="1357"/>
                  </a:moveTo>
                  <a:cubicBezTo>
                    <a:pt x="18104" y="874"/>
                    <a:pt x="17536" y="392"/>
                    <a:pt x="16778" y="150"/>
                  </a:cubicBezTo>
                  <a:cubicBezTo>
                    <a:pt x="16020" y="-91"/>
                    <a:pt x="15073" y="-91"/>
                    <a:pt x="13747" y="512"/>
                  </a:cubicBezTo>
                  <a:cubicBezTo>
                    <a:pt x="12420" y="1116"/>
                    <a:pt x="10715" y="2322"/>
                    <a:pt x="8536" y="4555"/>
                  </a:cubicBezTo>
                  <a:cubicBezTo>
                    <a:pt x="6357" y="6787"/>
                    <a:pt x="3704" y="10045"/>
                    <a:pt x="2094" y="12881"/>
                  </a:cubicBezTo>
                  <a:cubicBezTo>
                    <a:pt x="483" y="15717"/>
                    <a:pt x="-85" y="18130"/>
                    <a:pt x="10" y="19578"/>
                  </a:cubicBezTo>
                  <a:cubicBezTo>
                    <a:pt x="104" y="21026"/>
                    <a:pt x="862" y="21509"/>
                    <a:pt x="2568" y="21509"/>
                  </a:cubicBezTo>
                  <a:cubicBezTo>
                    <a:pt x="4273" y="21509"/>
                    <a:pt x="6926" y="21026"/>
                    <a:pt x="9862" y="19880"/>
                  </a:cubicBezTo>
                  <a:cubicBezTo>
                    <a:pt x="12799" y="18734"/>
                    <a:pt x="16020" y="16924"/>
                    <a:pt x="18199" y="14570"/>
                  </a:cubicBezTo>
                  <a:cubicBezTo>
                    <a:pt x="20378" y="12217"/>
                    <a:pt x="21515" y="9321"/>
                    <a:pt x="21041" y="6908"/>
                  </a:cubicBezTo>
                  <a:cubicBezTo>
                    <a:pt x="20568" y="4494"/>
                    <a:pt x="18483" y="2564"/>
                    <a:pt x="16020" y="1598"/>
                  </a:cubicBezTo>
                  <a:cubicBezTo>
                    <a:pt x="13557" y="633"/>
                    <a:pt x="10715" y="633"/>
                    <a:pt x="8915" y="814"/>
                  </a:cubicBezTo>
                  <a:cubicBezTo>
                    <a:pt x="7115" y="995"/>
                    <a:pt x="6357" y="1357"/>
                    <a:pt x="5789" y="2081"/>
                  </a:cubicBezTo>
                  <a:cubicBezTo>
                    <a:pt x="5220" y="2805"/>
                    <a:pt x="4841" y="3891"/>
                    <a:pt x="5126" y="4555"/>
                  </a:cubicBezTo>
                  <a:cubicBezTo>
                    <a:pt x="5410" y="5218"/>
                    <a:pt x="6357" y="5460"/>
                    <a:pt x="8915" y="5400"/>
                  </a:cubicBezTo>
                  <a:cubicBezTo>
                    <a:pt x="11473" y="5339"/>
                    <a:pt x="15641" y="4977"/>
                    <a:pt x="19810" y="46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3750392" y="6991450"/>
              <a:ext cx="75937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600" fill="norm" stroke="1" extrusionOk="0">
                  <a:moveTo>
                    <a:pt x="3525" y="0"/>
                  </a:moveTo>
                  <a:cubicBezTo>
                    <a:pt x="2925" y="5948"/>
                    <a:pt x="2325" y="11896"/>
                    <a:pt x="1725" y="15652"/>
                  </a:cubicBezTo>
                  <a:cubicBezTo>
                    <a:pt x="1125" y="19409"/>
                    <a:pt x="525" y="20974"/>
                    <a:pt x="225" y="20974"/>
                  </a:cubicBezTo>
                  <a:cubicBezTo>
                    <a:pt x="-75" y="20974"/>
                    <a:pt x="-75" y="19409"/>
                    <a:pt x="225" y="16748"/>
                  </a:cubicBezTo>
                  <a:cubicBezTo>
                    <a:pt x="525" y="14087"/>
                    <a:pt x="1125" y="10330"/>
                    <a:pt x="2025" y="7670"/>
                  </a:cubicBezTo>
                  <a:cubicBezTo>
                    <a:pt x="2925" y="5009"/>
                    <a:pt x="4125" y="3443"/>
                    <a:pt x="6225" y="2191"/>
                  </a:cubicBezTo>
                  <a:cubicBezTo>
                    <a:pt x="8325" y="939"/>
                    <a:pt x="11325" y="0"/>
                    <a:pt x="13725" y="313"/>
                  </a:cubicBezTo>
                  <a:cubicBezTo>
                    <a:pt x="16125" y="626"/>
                    <a:pt x="17925" y="2191"/>
                    <a:pt x="19125" y="5948"/>
                  </a:cubicBezTo>
                  <a:cubicBezTo>
                    <a:pt x="20325" y="9704"/>
                    <a:pt x="20925" y="15652"/>
                    <a:pt x="2152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3870778" y="7035900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3946978" y="6966050"/>
              <a:ext cx="63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4131128" y="6978750"/>
              <a:ext cx="8467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800"/>
                    <a:pt x="21600" y="9600"/>
                    <a:pt x="21600" y="13200"/>
                  </a:cubicBezTo>
                  <a:cubicBezTo>
                    <a:pt x="21600" y="16800"/>
                    <a:pt x="10800" y="192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270328" y="6515200"/>
              <a:ext cx="4356704" cy="1155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595" fill="norm" stroke="1" extrusionOk="0">
                  <a:moveTo>
                    <a:pt x="0" y="3204"/>
                  </a:moveTo>
                  <a:cubicBezTo>
                    <a:pt x="398" y="3244"/>
                    <a:pt x="797" y="3284"/>
                    <a:pt x="1174" y="3264"/>
                  </a:cubicBezTo>
                  <a:cubicBezTo>
                    <a:pt x="1552" y="3244"/>
                    <a:pt x="1908" y="3165"/>
                    <a:pt x="2275" y="3086"/>
                  </a:cubicBezTo>
                  <a:cubicBezTo>
                    <a:pt x="2642" y="3007"/>
                    <a:pt x="3020" y="2927"/>
                    <a:pt x="3382" y="2848"/>
                  </a:cubicBezTo>
                  <a:cubicBezTo>
                    <a:pt x="3743" y="2769"/>
                    <a:pt x="4089" y="2690"/>
                    <a:pt x="4435" y="2631"/>
                  </a:cubicBezTo>
                  <a:cubicBezTo>
                    <a:pt x="4781" y="2571"/>
                    <a:pt x="5127" y="2532"/>
                    <a:pt x="5505" y="2492"/>
                  </a:cubicBezTo>
                  <a:cubicBezTo>
                    <a:pt x="5882" y="2453"/>
                    <a:pt x="6291" y="2413"/>
                    <a:pt x="6711" y="2393"/>
                  </a:cubicBezTo>
                  <a:cubicBezTo>
                    <a:pt x="7130" y="2374"/>
                    <a:pt x="7560" y="2374"/>
                    <a:pt x="7953" y="2413"/>
                  </a:cubicBezTo>
                  <a:cubicBezTo>
                    <a:pt x="8346" y="2453"/>
                    <a:pt x="8703" y="2532"/>
                    <a:pt x="9059" y="2631"/>
                  </a:cubicBezTo>
                  <a:cubicBezTo>
                    <a:pt x="9416" y="2730"/>
                    <a:pt x="9772" y="2848"/>
                    <a:pt x="10134" y="2987"/>
                  </a:cubicBezTo>
                  <a:cubicBezTo>
                    <a:pt x="10496" y="3125"/>
                    <a:pt x="10863" y="3284"/>
                    <a:pt x="11230" y="3382"/>
                  </a:cubicBezTo>
                  <a:cubicBezTo>
                    <a:pt x="11597" y="3481"/>
                    <a:pt x="11964" y="3521"/>
                    <a:pt x="12331" y="3580"/>
                  </a:cubicBezTo>
                  <a:cubicBezTo>
                    <a:pt x="12698" y="3640"/>
                    <a:pt x="13065" y="3719"/>
                    <a:pt x="13463" y="3758"/>
                  </a:cubicBezTo>
                  <a:cubicBezTo>
                    <a:pt x="13862" y="3798"/>
                    <a:pt x="14292" y="3798"/>
                    <a:pt x="14732" y="3798"/>
                  </a:cubicBezTo>
                  <a:cubicBezTo>
                    <a:pt x="15172" y="3798"/>
                    <a:pt x="15623" y="3798"/>
                    <a:pt x="16069" y="3798"/>
                  </a:cubicBezTo>
                  <a:cubicBezTo>
                    <a:pt x="16515" y="3798"/>
                    <a:pt x="16955" y="3798"/>
                    <a:pt x="17390" y="3798"/>
                  </a:cubicBezTo>
                  <a:cubicBezTo>
                    <a:pt x="17825" y="3798"/>
                    <a:pt x="18255" y="3798"/>
                    <a:pt x="18585" y="3818"/>
                  </a:cubicBezTo>
                  <a:cubicBezTo>
                    <a:pt x="18916" y="3837"/>
                    <a:pt x="19146" y="3877"/>
                    <a:pt x="19450" y="4015"/>
                  </a:cubicBezTo>
                  <a:cubicBezTo>
                    <a:pt x="19755" y="4154"/>
                    <a:pt x="20132" y="4391"/>
                    <a:pt x="20457" y="4727"/>
                  </a:cubicBezTo>
                  <a:cubicBezTo>
                    <a:pt x="20782" y="5064"/>
                    <a:pt x="21055" y="5499"/>
                    <a:pt x="21238" y="5974"/>
                  </a:cubicBezTo>
                  <a:cubicBezTo>
                    <a:pt x="21422" y="6448"/>
                    <a:pt x="21516" y="6963"/>
                    <a:pt x="21558" y="7695"/>
                  </a:cubicBezTo>
                  <a:cubicBezTo>
                    <a:pt x="21600" y="8426"/>
                    <a:pt x="21590" y="9376"/>
                    <a:pt x="21506" y="10325"/>
                  </a:cubicBezTo>
                  <a:cubicBezTo>
                    <a:pt x="21422" y="11275"/>
                    <a:pt x="21264" y="12224"/>
                    <a:pt x="21065" y="13075"/>
                  </a:cubicBezTo>
                  <a:cubicBezTo>
                    <a:pt x="20866" y="13925"/>
                    <a:pt x="20625" y="14677"/>
                    <a:pt x="20321" y="15330"/>
                  </a:cubicBezTo>
                  <a:cubicBezTo>
                    <a:pt x="20017" y="15982"/>
                    <a:pt x="19650" y="16536"/>
                    <a:pt x="19293" y="17011"/>
                  </a:cubicBezTo>
                  <a:cubicBezTo>
                    <a:pt x="18937" y="17486"/>
                    <a:pt x="18591" y="17881"/>
                    <a:pt x="18239" y="18198"/>
                  </a:cubicBezTo>
                  <a:cubicBezTo>
                    <a:pt x="17888" y="18514"/>
                    <a:pt x="17532" y="18752"/>
                    <a:pt x="17180" y="18949"/>
                  </a:cubicBezTo>
                  <a:cubicBezTo>
                    <a:pt x="16829" y="19147"/>
                    <a:pt x="16483" y="19305"/>
                    <a:pt x="16142" y="19444"/>
                  </a:cubicBezTo>
                  <a:cubicBezTo>
                    <a:pt x="15802" y="19582"/>
                    <a:pt x="15466" y="19701"/>
                    <a:pt x="15089" y="19859"/>
                  </a:cubicBezTo>
                  <a:cubicBezTo>
                    <a:pt x="14711" y="20018"/>
                    <a:pt x="14292" y="20215"/>
                    <a:pt x="13919" y="20393"/>
                  </a:cubicBezTo>
                  <a:cubicBezTo>
                    <a:pt x="13547" y="20571"/>
                    <a:pt x="13222" y="20730"/>
                    <a:pt x="12876" y="20868"/>
                  </a:cubicBezTo>
                  <a:cubicBezTo>
                    <a:pt x="12530" y="21007"/>
                    <a:pt x="12163" y="21125"/>
                    <a:pt x="11786" y="21224"/>
                  </a:cubicBezTo>
                  <a:cubicBezTo>
                    <a:pt x="11408" y="21323"/>
                    <a:pt x="11020" y="21402"/>
                    <a:pt x="10627" y="21462"/>
                  </a:cubicBezTo>
                  <a:cubicBezTo>
                    <a:pt x="10234" y="21521"/>
                    <a:pt x="9835" y="21560"/>
                    <a:pt x="9405" y="21580"/>
                  </a:cubicBezTo>
                  <a:cubicBezTo>
                    <a:pt x="8976" y="21600"/>
                    <a:pt x="8514" y="21600"/>
                    <a:pt x="8095" y="21580"/>
                  </a:cubicBezTo>
                  <a:cubicBezTo>
                    <a:pt x="7675" y="21560"/>
                    <a:pt x="7298" y="21521"/>
                    <a:pt x="6931" y="21462"/>
                  </a:cubicBezTo>
                  <a:cubicBezTo>
                    <a:pt x="6564" y="21402"/>
                    <a:pt x="6207" y="21323"/>
                    <a:pt x="5835" y="21244"/>
                  </a:cubicBezTo>
                  <a:cubicBezTo>
                    <a:pt x="5463" y="21165"/>
                    <a:pt x="5075" y="21086"/>
                    <a:pt x="4697" y="21007"/>
                  </a:cubicBezTo>
                  <a:cubicBezTo>
                    <a:pt x="4320" y="20927"/>
                    <a:pt x="3953" y="20848"/>
                    <a:pt x="3581" y="20730"/>
                  </a:cubicBezTo>
                  <a:cubicBezTo>
                    <a:pt x="3209" y="20611"/>
                    <a:pt x="2831" y="20453"/>
                    <a:pt x="2501" y="20215"/>
                  </a:cubicBezTo>
                  <a:cubicBezTo>
                    <a:pt x="2170" y="19978"/>
                    <a:pt x="1887" y="19662"/>
                    <a:pt x="1657" y="19246"/>
                  </a:cubicBezTo>
                  <a:cubicBezTo>
                    <a:pt x="1426" y="18831"/>
                    <a:pt x="1248" y="18316"/>
                    <a:pt x="1075" y="17565"/>
                  </a:cubicBezTo>
                  <a:cubicBezTo>
                    <a:pt x="902" y="16813"/>
                    <a:pt x="734" y="15824"/>
                    <a:pt x="608" y="14637"/>
                  </a:cubicBezTo>
                  <a:cubicBezTo>
                    <a:pt x="482" y="13451"/>
                    <a:pt x="398" y="12066"/>
                    <a:pt x="351" y="10622"/>
                  </a:cubicBezTo>
                  <a:cubicBezTo>
                    <a:pt x="304" y="9178"/>
                    <a:pt x="294" y="7675"/>
                    <a:pt x="341" y="6231"/>
                  </a:cubicBezTo>
                  <a:cubicBezTo>
                    <a:pt x="388" y="4787"/>
                    <a:pt x="493" y="3402"/>
                    <a:pt x="603" y="2374"/>
                  </a:cubicBezTo>
                  <a:cubicBezTo>
                    <a:pt x="713" y="1345"/>
                    <a:pt x="828" y="673"/>
                    <a:pt x="944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11116127" y="7270850"/>
              <a:ext cx="222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11128827" y="7372450"/>
              <a:ext cx="254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6200"/>
                    <a:pt x="10800" y="10800"/>
                    <a:pt x="14400" y="7200"/>
                  </a:cubicBezTo>
                  <a:cubicBezTo>
                    <a:pt x="18000" y="3600"/>
                    <a:pt x="19800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11459027" y="7162900"/>
              <a:ext cx="47716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600" fill="norm" stroke="1" extrusionOk="0">
                  <a:moveTo>
                    <a:pt x="0" y="0"/>
                  </a:moveTo>
                  <a:cubicBezTo>
                    <a:pt x="4696" y="313"/>
                    <a:pt x="9391" y="626"/>
                    <a:pt x="13617" y="2348"/>
                  </a:cubicBezTo>
                  <a:cubicBezTo>
                    <a:pt x="17843" y="4070"/>
                    <a:pt x="21600" y="7200"/>
                    <a:pt x="21130" y="10643"/>
                  </a:cubicBezTo>
                  <a:cubicBezTo>
                    <a:pt x="20661" y="14087"/>
                    <a:pt x="15965" y="17843"/>
                    <a:pt x="1127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9915977" y="7610803"/>
              <a:ext cx="1416051" cy="47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9" fill="norm" stroke="1" extrusionOk="0">
                  <a:moveTo>
                    <a:pt x="0" y="21029"/>
                  </a:moveTo>
                  <a:cubicBezTo>
                    <a:pt x="1227" y="20090"/>
                    <a:pt x="2454" y="19151"/>
                    <a:pt x="3584" y="17272"/>
                  </a:cubicBezTo>
                  <a:cubicBezTo>
                    <a:pt x="4714" y="15394"/>
                    <a:pt x="5747" y="12577"/>
                    <a:pt x="6909" y="9759"/>
                  </a:cubicBezTo>
                  <a:cubicBezTo>
                    <a:pt x="8072" y="6942"/>
                    <a:pt x="9363" y="4125"/>
                    <a:pt x="10687" y="2246"/>
                  </a:cubicBezTo>
                  <a:cubicBezTo>
                    <a:pt x="12011" y="368"/>
                    <a:pt x="13367" y="-571"/>
                    <a:pt x="14691" y="368"/>
                  </a:cubicBezTo>
                  <a:cubicBezTo>
                    <a:pt x="16014" y="1307"/>
                    <a:pt x="17306" y="4125"/>
                    <a:pt x="18452" y="7412"/>
                  </a:cubicBezTo>
                  <a:cubicBezTo>
                    <a:pt x="19598" y="10699"/>
                    <a:pt x="20599" y="14455"/>
                    <a:pt x="21600" y="182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10093777" y="7696300"/>
              <a:ext cx="1016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55" y="1029"/>
                    <a:pt x="3510" y="2057"/>
                    <a:pt x="5288" y="3086"/>
                  </a:cubicBezTo>
                  <a:cubicBezTo>
                    <a:pt x="7065" y="4114"/>
                    <a:pt x="8865" y="5143"/>
                    <a:pt x="10800" y="6171"/>
                  </a:cubicBezTo>
                  <a:cubicBezTo>
                    <a:pt x="12735" y="7200"/>
                    <a:pt x="14805" y="8229"/>
                    <a:pt x="16627" y="10800"/>
                  </a:cubicBezTo>
                  <a:cubicBezTo>
                    <a:pt x="18450" y="13371"/>
                    <a:pt x="20025" y="17486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321128" y="6305650"/>
              <a:ext cx="4145929" cy="1325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600" fill="norm" stroke="1" extrusionOk="0">
                  <a:moveTo>
                    <a:pt x="430" y="4969"/>
                  </a:moveTo>
                  <a:cubicBezTo>
                    <a:pt x="639" y="4727"/>
                    <a:pt x="848" y="4486"/>
                    <a:pt x="1124" y="4296"/>
                  </a:cubicBezTo>
                  <a:cubicBezTo>
                    <a:pt x="1399" y="4106"/>
                    <a:pt x="1740" y="3968"/>
                    <a:pt x="2126" y="3847"/>
                  </a:cubicBezTo>
                  <a:cubicBezTo>
                    <a:pt x="2511" y="3727"/>
                    <a:pt x="2941" y="3623"/>
                    <a:pt x="3337" y="3537"/>
                  </a:cubicBezTo>
                  <a:cubicBezTo>
                    <a:pt x="3734" y="3450"/>
                    <a:pt x="4098" y="3381"/>
                    <a:pt x="4466" y="3312"/>
                  </a:cubicBezTo>
                  <a:cubicBezTo>
                    <a:pt x="4835" y="3243"/>
                    <a:pt x="5210" y="3174"/>
                    <a:pt x="5612" y="3123"/>
                  </a:cubicBezTo>
                  <a:cubicBezTo>
                    <a:pt x="6014" y="3071"/>
                    <a:pt x="6444" y="3036"/>
                    <a:pt x="6862" y="3019"/>
                  </a:cubicBezTo>
                  <a:cubicBezTo>
                    <a:pt x="7281" y="3002"/>
                    <a:pt x="7688" y="3002"/>
                    <a:pt x="8074" y="3036"/>
                  </a:cubicBezTo>
                  <a:cubicBezTo>
                    <a:pt x="8459" y="3071"/>
                    <a:pt x="8823" y="3140"/>
                    <a:pt x="9225" y="3174"/>
                  </a:cubicBezTo>
                  <a:cubicBezTo>
                    <a:pt x="9627" y="3209"/>
                    <a:pt x="10068" y="3209"/>
                    <a:pt x="10492" y="3243"/>
                  </a:cubicBezTo>
                  <a:cubicBezTo>
                    <a:pt x="10916" y="3278"/>
                    <a:pt x="11323" y="3347"/>
                    <a:pt x="11725" y="3450"/>
                  </a:cubicBezTo>
                  <a:cubicBezTo>
                    <a:pt x="12127" y="3554"/>
                    <a:pt x="12524" y="3692"/>
                    <a:pt x="12931" y="3882"/>
                  </a:cubicBezTo>
                  <a:cubicBezTo>
                    <a:pt x="13339" y="4072"/>
                    <a:pt x="13757" y="4313"/>
                    <a:pt x="14165" y="4520"/>
                  </a:cubicBezTo>
                  <a:cubicBezTo>
                    <a:pt x="14573" y="4727"/>
                    <a:pt x="14969" y="4900"/>
                    <a:pt x="15360" y="5072"/>
                  </a:cubicBezTo>
                  <a:cubicBezTo>
                    <a:pt x="15751" y="5245"/>
                    <a:pt x="16137" y="5417"/>
                    <a:pt x="16522" y="5573"/>
                  </a:cubicBezTo>
                  <a:cubicBezTo>
                    <a:pt x="16908" y="5728"/>
                    <a:pt x="17293" y="5866"/>
                    <a:pt x="17701" y="6038"/>
                  </a:cubicBezTo>
                  <a:cubicBezTo>
                    <a:pt x="18108" y="6211"/>
                    <a:pt x="18538" y="6418"/>
                    <a:pt x="18956" y="6677"/>
                  </a:cubicBezTo>
                  <a:cubicBezTo>
                    <a:pt x="19375" y="6935"/>
                    <a:pt x="19783" y="7246"/>
                    <a:pt x="20168" y="7695"/>
                  </a:cubicBezTo>
                  <a:cubicBezTo>
                    <a:pt x="20554" y="8143"/>
                    <a:pt x="20917" y="8730"/>
                    <a:pt x="21159" y="9282"/>
                  </a:cubicBezTo>
                  <a:cubicBezTo>
                    <a:pt x="21402" y="9834"/>
                    <a:pt x="21523" y="10351"/>
                    <a:pt x="21561" y="10921"/>
                  </a:cubicBezTo>
                  <a:cubicBezTo>
                    <a:pt x="21600" y="11490"/>
                    <a:pt x="21556" y="12111"/>
                    <a:pt x="21413" y="12801"/>
                  </a:cubicBezTo>
                  <a:cubicBezTo>
                    <a:pt x="21270" y="13491"/>
                    <a:pt x="21027" y="14250"/>
                    <a:pt x="20702" y="14906"/>
                  </a:cubicBezTo>
                  <a:cubicBezTo>
                    <a:pt x="20377" y="15562"/>
                    <a:pt x="19970" y="16114"/>
                    <a:pt x="19562" y="16597"/>
                  </a:cubicBezTo>
                  <a:cubicBezTo>
                    <a:pt x="19155" y="17080"/>
                    <a:pt x="18747" y="17494"/>
                    <a:pt x="18345" y="17839"/>
                  </a:cubicBezTo>
                  <a:cubicBezTo>
                    <a:pt x="17943" y="18184"/>
                    <a:pt x="17547" y="18460"/>
                    <a:pt x="17134" y="18684"/>
                  </a:cubicBezTo>
                  <a:cubicBezTo>
                    <a:pt x="16720" y="18909"/>
                    <a:pt x="16291" y="19081"/>
                    <a:pt x="15889" y="19219"/>
                  </a:cubicBezTo>
                  <a:cubicBezTo>
                    <a:pt x="15487" y="19357"/>
                    <a:pt x="15112" y="19461"/>
                    <a:pt x="14743" y="19564"/>
                  </a:cubicBezTo>
                  <a:cubicBezTo>
                    <a:pt x="14374" y="19668"/>
                    <a:pt x="14011" y="19771"/>
                    <a:pt x="13625" y="19875"/>
                  </a:cubicBezTo>
                  <a:cubicBezTo>
                    <a:pt x="13240" y="19978"/>
                    <a:pt x="12832" y="20082"/>
                    <a:pt x="12414" y="20185"/>
                  </a:cubicBezTo>
                  <a:cubicBezTo>
                    <a:pt x="11995" y="20289"/>
                    <a:pt x="11566" y="20392"/>
                    <a:pt x="11136" y="20496"/>
                  </a:cubicBezTo>
                  <a:cubicBezTo>
                    <a:pt x="10706" y="20599"/>
                    <a:pt x="10277" y="20703"/>
                    <a:pt x="9853" y="20789"/>
                  </a:cubicBezTo>
                  <a:cubicBezTo>
                    <a:pt x="9429" y="20875"/>
                    <a:pt x="9010" y="20944"/>
                    <a:pt x="8586" y="21031"/>
                  </a:cubicBezTo>
                  <a:cubicBezTo>
                    <a:pt x="8162" y="21117"/>
                    <a:pt x="7732" y="21220"/>
                    <a:pt x="7314" y="21307"/>
                  </a:cubicBezTo>
                  <a:cubicBezTo>
                    <a:pt x="6895" y="21393"/>
                    <a:pt x="6488" y="21462"/>
                    <a:pt x="6080" y="21514"/>
                  </a:cubicBezTo>
                  <a:cubicBezTo>
                    <a:pt x="5673" y="21565"/>
                    <a:pt x="5265" y="21600"/>
                    <a:pt x="4880" y="21600"/>
                  </a:cubicBezTo>
                  <a:cubicBezTo>
                    <a:pt x="4494" y="21600"/>
                    <a:pt x="4131" y="21565"/>
                    <a:pt x="3806" y="21445"/>
                  </a:cubicBezTo>
                  <a:cubicBezTo>
                    <a:pt x="3481" y="21324"/>
                    <a:pt x="3194" y="21117"/>
                    <a:pt x="2858" y="20737"/>
                  </a:cubicBezTo>
                  <a:cubicBezTo>
                    <a:pt x="2522" y="20358"/>
                    <a:pt x="2137" y="19806"/>
                    <a:pt x="1784" y="19167"/>
                  </a:cubicBezTo>
                  <a:cubicBezTo>
                    <a:pt x="1432" y="18529"/>
                    <a:pt x="1112" y="17804"/>
                    <a:pt x="843" y="17045"/>
                  </a:cubicBezTo>
                  <a:cubicBezTo>
                    <a:pt x="573" y="16286"/>
                    <a:pt x="352" y="15493"/>
                    <a:pt x="209" y="14509"/>
                  </a:cubicBezTo>
                  <a:cubicBezTo>
                    <a:pt x="66" y="13526"/>
                    <a:pt x="0" y="12353"/>
                    <a:pt x="0" y="11231"/>
                  </a:cubicBezTo>
                  <a:cubicBezTo>
                    <a:pt x="0" y="10110"/>
                    <a:pt x="66" y="9040"/>
                    <a:pt x="160" y="8040"/>
                  </a:cubicBezTo>
                  <a:cubicBezTo>
                    <a:pt x="253" y="7039"/>
                    <a:pt x="375" y="6107"/>
                    <a:pt x="529" y="4917"/>
                  </a:cubicBezTo>
                  <a:cubicBezTo>
                    <a:pt x="683" y="3727"/>
                    <a:pt x="870" y="2277"/>
                    <a:pt x="975" y="1415"/>
                  </a:cubicBezTo>
                  <a:cubicBezTo>
                    <a:pt x="1079" y="552"/>
                    <a:pt x="1101" y="276"/>
                    <a:pt x="1124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6" name="Drawing"/>
          <p:cNvGrpSpPr/>
          <p:nvPr/>
        </p:nvGrpSpPr>
        <p:grpSpPr>
          <a:xfrm>
            <a:off x="1083404" y="1050115"/>
            <a:ext cx="11883296" cy="7706110"/>
            <a:chOff x="0" y="0"/>
            <a:chExt cx="11883295" cy="7706108"/>
          </a:xfrm>
        </p:grpSpPr>
        <p:sp>
          <p:nvSpPr>
            <p:cNvPr id="1399" name="Line"/>
            <p:cNvSpPr/>
            <p:nvPr/>
          </p:nvSpPr>
          <p:spPr>
            <a:xfrm>
              <a:off x="1189342" y="434586"/>
              <a:ext cx="152954" cy="686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505" fill="norm" stroke="1" extrusionOk="0">
                  <a:moveTo>
                    <a:pt x="21093" y="4212"/>
                  </a:moveTo>
                  <a:cubicBezTo>
                    <a:pt x="19925" y="3085"/>
                    <a:pt x="18758" y="1959"/>
                    <a:pt x="17444" y="1263"/>
                  </a:cubicBezTo>
                  <a:cubicBezTo>
                    <a:pt x="16131" y="568"/>
                    <a:pt x="14671" y="303"/>
                    <a:pt x="13066" y="137"/>
                  </a:cubicBezTo>
                  <a:cubicBezTo>
                    <a:pt x="11461" y="-29"/>
                    <a:pt x="9709" y="-95"/>
                    <a:pt x="7812" y="236"/>
                  </a:cubicBezTo>
                  <a:cubicBezTo>
                    <a:pt x="5915" y="568"/>
                    <a:pt x="3871" y="1296"/>
                    <a:pt x="2266" y="2787"/>
                  </a:cubicBezTo>
                  <a:cubicBezTo>
                    <a:pt x="661" y="4278"/>
                    <a:pt x="-507" y="6531"/>
                    <a:pt x="223" y="8916"/>
                  </a:cubicBezTo>
                  <a:cubicBezTo>
                    <a:pt x="952" y="11301"/>
                    <a:pt x="3579" y="13819"/>
                    <a:pt x="5331" y="15608"/>
                  </a:cubicBezTo>
                  <a:cubicBezTo>
                    <a:pt x="7082" y="17397"/>
                    <a:pt x="7958" y="18457"/>
                    <a:pt x="7812" y="19318"/>
                  </a:cubicBezTo>
                  <a:cubicBezTo>
                    <a:pt x="7666" y="20180"/>
                    <a:pt x="6498" y="20842"/>
                    <a:pt x="5331" y="215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1043845" y="892984"/>
              <a:ext cx="2794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6094"/>
                    <a:pt x="9164" y="10588"/>
                    <a:pt x="12764" y="6988"/>
                  </a:cubicBezTo>
                  <a:cubicBezTo>
                    <a:pt x="16364" y="3388"/>
                    <a:pt x="18982" y="1694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1573510" y="517518"/>
              <a:ext cx="175186" cy="616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481" fill="norm" stroke="1" extrusionOk="0">
                  <a:moveTo>
                    <a:pt x="21282" y="1134"/>
                  </a:moveTo>
                  <a:cubicBezTo>
                    <a:pt x="20253" y="766"/>
                    <a:pt x="19225" y="397"/>
                    <a:pt x="18068" y="176"/>
                  </a:cubicBezTo>
                  <a:cubicBezTo>
                    <a:pt x="16911" y="-45"/>
                    <a:pt x="15625" y="-119"/>
                    <a:pt x="13439" y="323"/>
                  </a:cubicBezTo>
                  <a:cubicBezTo>
                    <a:pt x="11253" y="766"/>
                    <a:pt x="8168" y="1724"/>
                    <a:pt x="5725" y="3309"/>
                  </a:cubicBezTo>
                  <a:cubicBezTo>
                    <a:pt x="3282" y="4894"/>
                    <a:pt x="1482" y="7106"/>
                    <a:pt x="582" y="9612"/>
                  </a:cubicBezTo>
                  <a:cubicBezTo>
                    <a:pt x="-318" y="12119"/>
                    <a:pt x="-318" y="14920"/>
                    <a:pt x="1611" y="16947"/>
                  </a:cubicBezTo>
                  <a:cubicBezTo>
                    <a:pt x="3539" y="18975"/>
                    <a:pt x="7396" y="20228"/>
                    <a:pt x="11253" y="214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1705939" y="658177"/>
              <a:ext cx="238410" cy="362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261" fill="norm" stroke="1" extrusionOk="0">
                  <a:moveTo>
                    <a:pt x="17318" y="1481"/>
                  </a:moveTo>
                  <a:cubicBezTo>
                    <a:pt x="16942" y="860"/>
                    <a:pt x="16567" y="239"/>
                    <a:pt x="15815" y="53"/>
                  </a:cubicBezTo>
                  <a:cubicBezTo>
                    <a:pt x="15064" y="-133"/>
                    <a:pt x="13937" y="115"/>
                    <a:pt x="12528" y="1605"/>
                  </a:cubicBezTo>
                  <a:cubicBezTo>
                    <a:pt x="11120" y="3095"/>
                    <a:pt x="9429" y="5826"/>
                    <a:pt x="8396" y="8867"/>
                  </a:cubicBezTo>
                  <a:cubicBezTo>
                    <a:pt x="7363" y="11908"/>
                    <a:pt x="6987" y="15260"/>
                    <a:pt x="7457" y="17433"/>
                  </a:cubicBezTo>
                  <a:cubicBezTo>
                    <a:pt x="7927" y="19605"/>
                    <a:pt x="9241" y="20598"/>
                    <a:pt x="11026" y="21033"/>
                  </a:cubicBezTo>
                  <a:cubicBezTo>
                    <a:pt x="12810" y="21467"/>
                    <a:pt x="15064" y="21343"/>
                    <a:pt x="17036" y="20101"/>
                  </a:cubicBezTo>
                  <a:cubicBezTo>
                    <a:pt x="19008" y="18860"/>
                    <a:pt x="20699" y="16501"/>
                    <a:pt x="21074" y="13584"/>
                  </a:cubicBezTo>
                  <a:cubicBezTo>
                    <a:pt x="21450" y="10667"/>
                    <a:pt x="20511" y="7191"/>
                    <a:pt x="18633" y="4708"/>
                  </a:cubicBezTo>
                  <a:cubicBezTo>
                    <a:pt x="16754" y="2226"/>
                    <a:pt x="13937" y="736"/>
                    <a:pt x="10932" y="364"/>
                  </a:cubicBezTo>
                  <a:cubicBezTo>
                    <a:pt x="7927" y="-9"/>
                    <a:pt x="4733" y="736"/>
                    <a:pt x="2855" y="1419"/>
                  </a:cubicBezTo>
                  <a:cubicBezTo>
                    <a:pt x="977" y="2101"/>
                    <a:pt x="413" y="2722"/>
                    <a:pt x="132" y="3467"/>
                  </a:cubicBezTo>
                  <a:cubicBezTo>
                    <a:pt x="-150" y="4212"/>
                    <a:pt x="-150" y="5081"/>
                    <a:pt x="1916" y="5826"/>
                  </a:cubicBezTo>
                  <a:cubicBezTo>
                    <a:pt x="3982" y="6570"/>
                    <a:pt x="8114" y="7191"/>
                    <a:pt x="11495" y="7377"/>
                  </a:cubicBezTo>
                  <a:cubicBezTo>
                    <a:pt x="14876" y="7564"/>
                    <a:pt x="17506" y="7315"/>
                    <a:pt x="20135" y="70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2122782" y="499284"/>
              <a:ext cx="64064" cy="641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600" fill="norm" stroke="1" extrusionOk="0">
                  <a:moveTo>
                    <a:pt x="2276" y="0"/>
                  </a:moveTo>
                  <a:cubicBezTo>
                    <a:pt x="883" y="1568"/>
                    <a:pt x="-511" y="3137"/>
                    <a:pt x="186" y="5204"/>
                  </a:cubicBezTo>
                  <a:cubicBezTo>
                    <a:pt x="883" y="7271"/>
                    <a:pt x="3670" y="9838"/>
                    <a:pt x="6108" y="12119"/>
                  </a:cubicBezTo>
                  <a:cubicBezTo>
                    <a:pt x="8547" y="14400"/>
                    <a:pt x="10637" y="16396"/>
                    <a:pt x="12728" y="17893"/>
                  </a:cubicBezTo>
                  <a:cubicBezTo>
                    <a:pt x="14818" y="19390"/>
                    <a:pt x="16908" y="20388"/>
                    <a:pt x="18302" y="20923"/>
                  </a:cubicBezTo>
                  <a:cubicBezTo>
                    <a:pt x="19695" y="21457"/>
                    <a:pt x="20392" y="21529"/>
                    <a:pt x="2108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2282095" y="625083"/>
              <a:ext cx="148862" cy="436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416" fill="norm" stroke="1" extrusionOk="0">
                  <a:moveTo>
                    <a:pt x="2700" y="3174"/>
                  </a:moveTo>
                  <a:cubicBezTo>
                    <a:pt x="1800" y="6601"/>
                    <a:pt x="900" y="10028"/>
                    <a:pt x="450" y="12105"/>
                  </a:cubicBezTo>
                  <a:cubicBezTo>
                    <a:pt x="0" y="14182"/>
                    <a:pt x="0" y="14909"/>
                    <a:pt x="0" y="13403"/>
                  </a:cubicBezTo>
                  <a:cubicBezTo>
                    <a:pt x="0" y="11897"/>
                    <a:pt x="0" y="8159"/>
                    <a:pt x="300" y="5667"/>
                  </a:cubicBezTo>
                  <a:cubicBezTo>
                    <a:pt x="600" y="3174"/>
                    <a:pt x="1200" y="1928"/>
                    <a:pt x="2100" y="1149"/>
                  </a:cubicBezTo>
                  <a:cubicBezTo>
                    <a:pt x="3000" y="370"/>
                    <a:pt x="4200" y="59"/>
                    <a:pt x="5700" y="7"/>
                  </a:cubicBezTo>
                  <a:cubicBezTo>
                    <a:pt x="7200" y="-45"/>
                    <a:pt x="9000" y="163"/>
                    <a:pt x="11700" y="1668"/>
                  </a:cubicBezTo>
                  <a:cubicBezTo>
                    <a:pt x="14400" y="3174"/>
                    <a:pt x="18000" y="5978"/>
                    <a:pt x="19800" y="8834"/>
                  </a:cubicBezTo>
                  <a:cubicBezTo>
                    <a:pt x="21600" y="11690"/>
                    <a:pt x="21600" y="14597"/>
                    <a:pt x="19350" y="16726"/>
                  </a:cubicBezTo>
                  <a:cubicBezTo>
                    <a:pt x="17100" y="18855"/>
                    <a:pt x="12600" y="20205"/>
                    <a:pt x="9450" y="20880"/>
                  </a:cubicBezTo>
                  <a:cubicBezTo>
                    <a:pt x="6300" y="21555"/>
                    <a:pt x="4500" y="21555"/>
                    <a:pt x="3900" y="21088"/>
                  </a:cubicBezTo>
                  <a:cubicBezTo>
                    <a:pt x="3300" y="20620"/>
                    <a:pt x="3900" y="19686"/>
                    <a:pt x="4500" y="187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2491645" y="537384"/>
              <a:ext cx="113908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7" h="21600" fill="norm" stroke="1" extrusionOk="0">
                  <a:moveTo>
                    <a:pt x="0" y="0"/>
                  </a:moveTo>
                  <a:cubicBezTo>
                    <a:pt x="3086" y="615"/>
                    <a:pt x="6171" y="1229"/>
                    <a:pt x="9643" y="2854"/>
                  </a:cubicBezTo>
                  <a:cubicBezTo>
                    <a:pt x="13114" y="4478"/>
                    <a:pt x="16971" y="7112"/>
                    <a:pt x="19093" y="9746"/>
                  </a:cubicBezTo>
                  <a:cubicBezTo>
                    <a:pt x="21214" y="12380"/>
                    <a:pt x="21600" y="15015"/>
                    <a:pt x="18514" y="16990"/>
                  </a:cubicBezTo>
                  <a:cubicBezTo>
                    <a:pt x="15429" y="18966"/>
                    <a:pt x="8871" y="20283"/>
                    <a:pt x="5207" y="20941"/>
                  </a:cubicBezTo>
                  <a:cubicBezTo>
                    <a:pt x="1543" y="21600"/>
                    <a:pt x="771" y="216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3209195" y="785034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1800"/>
                    <a:pt x="11520" y="3600"/>
                    <a:pt x="15120" y="7200"/>
                  </a:cubicBezTo>
                  <a:cubicBezTo>
                    <a:pt x="18720" y="10800"/>
                    <a:pt x="20160" y="162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3221895" y="943784"/>
              <a:ext cx="1905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0"/>
                  </a:moveTo>
                  <a:cubicBezTo>
                    <a:pt x="240" y="8308"/>
                    <a:pt x="480" y="16615"/>
                    <a:pt x="2280" y="19108"/>
                  </a:cubicBezTo>
                  <a:cubicBezTo>
                    <a:pt x="4080" y="21600"/>
                    <a:pt x="7440" y="18277"/>
                    <a:pt x="10920" y="14954"/>
                  </a:cubicBezTo>
                  <a:cubicBezTo>
                    <a:pt x="14400" y="11631"/>
                    <a:pt x="18000" y="8308"/>
                    <a:pt x="21600" y="49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3771716" y="633647"/>
              <a:ext cx="144774" cy="282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162" fill="norm" stroke="1" extrusionOk="0">
                  <a:moveTo>
                    <a:pt x="3160" y="3259"/>
                  </a:moveTo>
                  <a:cubicBezTo>
                    <a:pt x="3160" y="7389"/>
                    <a:pt x="3160" y="11518"/>
                    <a:pt x="3160" y="13980"/>
                  </a:cubicBezTo>
                  <a:cubicBezTo>
                    <a:pt x="3160" y="16441"/>
                    <a:pt x="3160" y="17236"/>
                    <a:pt x="3006" y="18347"/>
                  </a:cubicBezTo>
                  <a:cubicBezTo>
                    <a:pt x="2852" y="19459"/>
                    <a:pt x="2543" y="20889"/>
                    <a:pt x="2080" y="21127"/>
                  </a:cubicBezTo>
                  <a:cubicBezTo>
                    <a:pt x="1617" y="21365"/>
                    <a:pt x="1000" y="20412"/>
                    <a:pt x="537" y="17791"/>
                  </a:cubicBezTo>
                  <a:cubicBezTo>
                    <a:pt x="75" y="15171"/>
                    <a:pt x="-234" y="10883"/>
                    <a:pt x="229" y="7706"/>
                  </a:cubicBezTo>
                  <a:cubicBezTo>
                    <a:pt x="692" y="4530"/>
                    <a:pt x="1926" y="2465"/>
                    <a:pt x="3469" y="1274"/>
                  </a:cubicBezTo>
                  <a:cubicBezTo>
                    <a:pt x="5012" y="83"/>
                    <a:pt x="6863" y="-235"/>
                    <a:pt x="9177" y="162"/>
                  </a:cubicBezTo>
                  <a:cubicBezTo>
                    <a:pt x="11492" y="559"/>
                    <a:pt x="14269" y="1671"/>
                    <a:pt x="16429" y="4291"/>
                  </a:cubicBezTo>
                  <a:cubicBezTo>
                    <a:pt x="18589" y="6912"/>
                    <a:pt x="20132" y="11041"/>
                    <a:pt x="20749" y="13503"/>
                  </a:cubicBezTo>
                  <a:cubicBezTo>
                    <a:pt x="21366" y="15965"/>
                    <a:pt x="21057" y="16759"/>
                    <a:pt x="20749" y="175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4053745" y="829484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4323339" y="473977"/>
              <a:ext cx="263807" cy="408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484" fill="norm" stroke="1" extrusionOk="0">
                  <a:moveTo>
                    <a:pt x="2356" y="6342"/>
                  </a:moveTo>
                  <a:cubicBezTo>
                    <a:pt x="2356" y="9793"/>
                    <a:pt x="2356" y="13245"/>
                    <a:pt x="2270" y="15583"/>
                  </a:cubicBezTo>
                  <a:cubicBezTo>
                    <a:pt x="2183" y="17921"/>
                    <a:pt x="2011" y="19146"/>
                    <a:pt x="1751" y="20037"/>
                  </a:cubicBezTo>
                  <a:cubicBezTo>
                    <a:pt x="1492" y="20927"/>
                    <a:pt x="1147" y="21484"/>
                    <a:pt x="887" y="21484"/>
                  </a:cubicBezTo>
                  <a:cubicBezTo>
                    <a:pt x="628" y="21484"/>
                    <a:pt x="455" y="20927"/>
                    <a:pt x="283" y="18756"/>
                  </a:cubicBezTo>
                  <a:cubicBezTo>
                    <a:pt x="110" y="16585"/>
                    <a:pt x="-63" y="12799"/>
                    <a:pt x="23" y="9626"/>
                  </a:cubicBezTo>
                  <a:cubicBezTo>
                    <a:pt x="110" y="6453"/>
                    <a:pt x="455" y="3892"/>
                    <a:pt x="715" y="2333"/>
                  </a:cubicBezTo>
                  <a:cubicBezTo>
                    <a:pt x="974" y="775"/>
                    <a:pt x="1147" y="218"/>
                    <a:pt x="1665" y="51"/>
                  </a:cubicBezTo>
                  <a:cubicBezTo>
                    <a:pt x="2183" y="-116"/>
                    <a:pt x="3047" y="107"/>
                    <a:pt x="3998" y="1053"/>
                  </a:cubicBezTo>
                  <a:cubicBezTo>
                    <a:pt x="4948" y="1999"/>
                    <a:pt x="5985" y="3670"/>
                    <a:pt x="6849" y="4672"/>
                  </a:cubicBezTo>
                  <a:cubicBezTo>
                    <a:pt x="7713" y="5674"/>
                    <a:pt x="8404" y="6008"/>
                    <a:pt x="9355" y="6175"/>
                  </a:cubicBezTo>
                  <a:cubicBezTo>
                    <a:pt x="10305" y="6342"/>
                    <a:pt x="11515" y="6342"/>
                    <a:pt x="12983" y="5674"/>
                  </a:cubicBezTo>
                  <a:cubicBezTo>
                    <a:pt x="14452" y="5006"/>
                    <a:pt x="16180" y="3670"/>
                    <a:pt x="17476" y="2500"/>
                  </a:cubicBezTo>
                  <a:cubicBezTo>
                    <a:pt x="18772" y="1331"/>
                    <a:pt x="19636" y="329"/>
                    <a:pt x="20155" y="162"/>
                  </a:cubicBezTo>
                  <a:cubicBezTo>
                    <a:pt x="20673" y="-5"/>
                    <a:pt x="20846" y="663"/>
                    <a:pt x="21019" y="3002"/>
                  </a:cubicBezTo>
                  <a:cubicBezTo>
                    <a:pt x="21191" y="5340"/>
                    <a:pt x="21364" y="9348"/>
                    <a:pt x="21451" y="11686"/>
                  </a:cubicBezTo>
                  <a:cubicBezTo>
                    <a:pt x="21537" y="14024"/>
                    <a:pt x="21537" y="14692"/>
                    <a:pt x="21451" y="15639"/>
                  </a:cubicBezTo>
                  <a:cubicBezTo>
                    <a:pt x="21364" y="16585"/>
                    <a:pt x="21191" y="17810"/>
                    <a:pt x="21191" y="18088"/>
                  </a:cubicBezTo>
                  <a:cubicBezTo>
                    <a:pt x="21191" y="18366"/>
                    <a:pt x="21364" y="17698"/>
                    <a:pt x="21537" y="170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4669695" y="334048"/>
              <a:ext cx="114301" cy="184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0" fill="norm" stroke="1" extrusionOk="0">
                  <a:moveTo>
                    <a:pt x="0" y="2200"/>
                  </a:moveTo>
                  <a:cubicBezTo>
                    <a:pt x="0" y="4627"/>
                    <a:pt x="0" y="7054"/>
                    <a:pt x="0" y="9481"/>
                  </a:cubicBezTo>
                  <a:cubicBezTo>
                    <a:pt x="0" y="11908"/>
                    <a:pt x="0" y="14334"/>
                    <a:pt x="0" y="14699"/>
                  </a:cubicBezTo>
                  <a:cubicBezTo>
                    <a:pt x="0" y="15063"/>
                    <a:pt x="0" y="13364"/>
                    <a:pt x="400" y="11179"/>
                  </a:cubicBezTo>
                  <a:cubicBezTo>
                    <a:pt x="800" y="8995"/>
                    <a:pt x="1600" y="6326"/>
                    <a:pt x="2400" y="4384"/>
                  </a:cubicBezTo>
                  <a:cubicBezTo>
                    <a:pt x="3200" y="2442"/>
                    <a:pt x="4000" y="1229"/>
                    <a:pt x="5400" y="501"/>
                  </a:cubicBezTo>
                  <a:cubicBezTo>
                    <a:pt x="6800" y="-227"/>
                    <a:pt x="8800" y="-470"/>
                    <a:pt x="11400" y="1957"/>
                  </a:cubicBezTo>
                  <a:cubicBezTo>
                    <a:pt x="14000" y="4384"/>
                    <a:pt x="17200" y="9481"/>
                    <a:pt x="19000" y="13121"/>
                  </a:cubicBezTo>
                  <a:cubicBezTo>
                    <a:pt x="20800" y="16761"/>
                    <a:pt x="21200" y="18946"/>
                    <a:pt x="21600" y="211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3698145" y="1075017"/>
              <a:ext cx="958851" cy="33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51" fill="norm" stroke="1" extrusionOk="0">
                  <a:moveTo>
                    <a:pt x="0" y="5082"/>
                  </a:moveTo>
                  <a:cubicBezTo>
                    <a:pt x="477" y="11435"/>
                    <a:pt x="954" y="17788"/>
                    <a:pt x="2003" y="19694"/>
                  </a:cubicBezTo>
                  <a:cubicBezTo>
                    <a:pt x="3052" y="21600"/>
                    <a:pt x="4673" y="19059"/>
                    <a:pt x="6294" y="15882"/>
                  </a:cubicBezTo>
                  <a:cubicBezTo>
                    <a:pt x="7915" y="12706"/>
                    <a:pt x="9536" y="8894"/>
                    <a:pt x="11253" y="5718"/>
                  </a:cubicBezTo>
                  <a:cubicBezTo>
                    <a:pt x="12970" y="2541"/>
                    <a:pt x="14781" y="0"/>
                    <a:pt x="16522" y="0"/>
                  </a:cubicBezTo>
                  <a:cubicBezTo>
                    <a:pt x="18262" y="0"/>
                    <a:pt x="19931" y="2541"/>
                    <a:pt x="21600" y="50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4033600" y="1380560"/>
              <a:ext cx="253899" cy="500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375" fill="norm" stroke="1" extrusionOk="0">
                  <a:moveTo>
                    <a:pt x="16950" y="59"/>
                  </a:moveTo>
                  <a:cubicBezTo>
                    <a:pt x="15194" y="-32"/>
                    <a:pt x="13438" y="-122"/>
                    <a:pt x="11155" y="646"/>
                  </a:cubicBezTo>
                  <a:cubicBezTo>
                    <a:pt x="8872" y="1414"/>
                    <a:pt x="6062" y="3041"/>
                    <a:pt x="3955" y="5346"/>
                  </a:cubicBezTo>
                  <a:cubicBezTo>
                    <a:pt x="1847" y="7650"/>
                    <a:pt x="442" y="10633"/>
                    <a:pt x="91" y="13209"/>
                  </a:cubicBezTo>
                  <a:cubicBezTo>
                    <a:pt x="-260" y="15784"/>
                    <a:pt x="442" y="17953"/>
                    <a:pt x="1584" y="19309"/>
                  </a:cubicBezTo>
                  <a:cubicBezTo>
                    <a:pt x="2725" y="20665"/>
                    <a:pt x="4306" y="21207"/>
                    <a:pt x="6062" y="21342"/>
                  </a:cubicBezTo>
                  <a:cubicBezTo>
                    <a:pt x="7818" y="21478"/>
                    <a:pt x="9750" y="21207"/>
                    <a:pt x="12033" y="20122"/>
                  </a:cubicBezTo>
                  <a:cubicBezTo>
                    <a:pt x="14316" y="19038"/>
                    <a:pt x="16950" y="17140"/>
                    <a:pt x="18706" y="14926"/>
                  </a:cubicBezTo>
                  <a:cubicBezTo>
                    <a:pt x="20462" y="12711"/>
                    <a:pt x="21340" y="10181"/>
                    <a:pt x="20989" y="7831"/>
                  </a:cubicBezTo>
                  <a:cubicBezTo>
                    <a:pt x="20638" y="5481"/>
                    <a:pt x="19057" y="3312"/>
                    <a:pt x="17389" y="1957"/>
                  </a:cubicBezTo>
                  <a:cubicBezTo>
                    <a:pt x="15720" y="601"/>
                    <a:pt x="13964" y="59"/>
                    <a:pt x="11681" y="104"/>
                  </a:cubicBezTo>
                  <a:cubicBezTo>
                    <a:pt x="9399" y="149"/>
                    <a:pt x="6589" y="782"/>
                    <a:pt x="4569" y="1595"/>
                  </a:cubicBezTo>
                  <a:cubicBezTo>
                    <a:pt x="2550" y="2409"/>
                    <a:pt x="1320" y="3403"/>
                    <a:pt x="706" y="4126"/>
                  </a:cubicBezTo>
                  <a:cubicBezTo>
                    <a:pt x="91" y="4849"/>
                    <a:pt x="91" y="5301"/>
                    <a:pt x="881" y="5888"/>
                  </a:cubicBezTo>
                  <a:cubicBezTo>
                    <a:pt x="1672" y="6475"/>
                    <a:pt x="3252" y="7199"/>
                    <a:pt x="5799" y="7560"/>
                  </a:cubicBezTo>
                  <a:cubicBezTo>
                    <a:pt x="8345" y="7922"/>
                    <a:pt x="11857" y="7922"/>
                    <a:pt x="14491" y="7605"/>
                  </a:cubicBezTo>
                  <a:cubicBezTo>
                    <a:pt x="17125" y="7289"/>
                    <a:pt x="18881" y="6656"/>
                    <a:pt x="20638" y="60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4346316" y="1300177"/>
              <a:ext cx="113830" cy="177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0762" fill="norm" stroke="1" extrusionOk="0">
                  <a:moveTo>
                    <a:pt x="1111" y="3631"/>
                  </a:moveTo>
                  <a:cubicBezTo>
                    <a:pt x="1111" y="8348"/>
                    <a:pt x="1111" y="13065"/>
                    <a:pt x="911" y="16169"/>
                  </a:cubicBezTo>
                  <a:cubicBezTo>
                    <a:pt x="711" y="19272"/>
                    <a:pt x="311" y="20762"/>
                    <a:pt x="111" y="20762"/>
                  </a:cubicBezTo>
                  <a:cubicBezTo>
                    <a:pt x="-89" y="20762"/>
                    <a:pt x="-89" y="19272"/>
                    <a:pt x="711" y="16417"/>
                  </a:cubicBezTo>
                  <a:cubicBezTo>
                    <a:pt x="1511" y="13562"/>
                    <a:pt x="3111" y="9341"/>
                    <a:pt x="4511" y="6486"/>
                  </a:cubicBezTo>
                  <a:cubicBezTo>
                    <a:pt x="5911" y="3631"/>
                    <a:pt x="7111" y="2141"/>
                    <a:pt x="8711" y="1024"/>
                  </a:cubicBezTo>
                  <a:cubicBezTo>
                    <a:pt x="10311" y="-93"/>
                    <a:pt x="12311" y="-838"/>
                    <a:pt x="14511" y="1769"/>
                  </a:cubicBezTo>
                  <a:cubicBezTo>
                    <a:pt x="16711" y="4376"/>
                    <a:pt x="19111" y="10334"/>
                    <a:pt x="20311" y="13934"/>
                  </a:cubicBezTo>
                  <a:cubicBezTo>
                    <a:pt x="21511" y="17534"/>
                    <a:pt x="21511" y="18776"/>
                    <a:pt x="21511" y="200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4504595" y="1369234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57" y="14400"/>
                    <a:pt x="7513" y="7200"/>
                    <a:pt x="11113" y="3600"/>
                  </a:cubicBezTo>
                  <a:cubicBezTo>
                    <a:pt x="14713" y="0"/>
                    <a:pt x="18157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4587145" y="1299384"/>
              <a:ext cx="317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6300"/>
                    <a:pt x="5760" y="12600"/>
                    <a:pt x="9360" y="16200"/>
                  </a:cubicBezTo>
                  <a:cubicBezTo>
                    <a:pt x="12960" y="19800"/>
                    <a:pt x="17280" y="207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4733195" y="1235884"/>
              <a:ext cx="444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4476"/>
                    <a:pt x="12343" y="8951"/>
                    <a:pt x="15943" y="12551"/>
                  </a:cubicBezTo>
                  <a:cubicBezTo>
                    <a:pt x="19543" y="16151"/>
                    <a:pt x="20571" y="18876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1375633" y="2284574"/>
              <a:ext cx="296863" cy="467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73" fill="norm" stroke="1" extrusionOk="0">
                  <a:moveTo>
                    <a:pt x="17808" y="2292"/>
                  </a:moveTo>
                  <a:cubicBezTo>
                    <a:pt x="17962" y="1514"/>
                    <a:pt x="18115" y="735"/>
                    <a:pt x="17655" y="346"/>
                  </a:cubicBezTo>
                  <a:cubicBezTo>
                    <a:pt x="17196" y="-43"/>
                    <a:pt x="16123" y="-43"/>
                    <a:pt x="13519" y="54"/>
                  </a:cubicBezTo>
                  <a:cubicBezTo>
                    <a:pt x="10915" y="152"/>
                    <a:pt x="6779" y="346"/>
                    <a:pt x="4251" y="589"/>
                  </a:cubicBezTo>
                  <a:cubicBezTo>
                    <a:pt x="1723" y="833"/>
                    <a:pt x="804" y="1125"/>
                    <a:pt x="345" y="1514"/>
                  </a:cubicBezTo>
                  <a:cubicBezTo>
                    <a:pt x="-115" y="1903"/>
                    <a:pt x="-115" y="2389"/>
                    <a:pt x="345" y="4043"/>
                  </a:cubicBezTo>
                  <a:cubicBezTo>
                    <a:pt x="804" y="5698"/>
                    <a:pt x="1723" y="8519"/>
                    <a:pt x="2030" y="11243"/>
                  </a:cubicBezTo>
                  <a:cubicBezTo>
                    <a:pt x="2336" y="13968"/>
                    <a:pt x="2030" y="16595"/>
                    <a:pt x="1876" y="18298"/>
                  </a:cubicBezTo>
                  <a:cubicBezTo>
                    <a:pt x="1723" y="20000"/>
                    <a:pt x="1723" y="20779"/>
                    <a:pt x="2259" y="21168"/>
                  </a:cubicBezTo>
                  <a:cubicBezTo>
                    <a:pt x="2796" y="21557"/>
                    <a:pt x="3868" y="21557"/>
                    <a:pt x="6779" y="21265"/>
                  </a:cubicBezTo>
                  <a:cubicBezTo>
                    <a:pt x="9689" y="20973"/>
                    <a:pt x="14438" y="20389"/>
                    <a:pt x="17196" y="20000"/>
                  </a:cubicBezTo>
                  <a:cubicBezTo>
                    <a:pt x="19953" y="19611"/>
                    <a:pt x="20719" y="19416"/>
                    <a:pt x="21485" y="1922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1670488" y="2411894"/>
              <a:ext cx="319508" cy="252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141" fill="norm" stroke="1" extrusionOk="0">
                  <a:moveTo>
                    <a:pt x="12072" y="6269"/>
                  </a:moveTo>
                  <a:cubicBezTo>
                    <a:pt x="11930" y="4498"/>
                    <a:pt x="11788" y="2728"/>
                    <a:pt x="11006" y="1489"/>
                  </a:cubicBezTo>
                  <a:cubicBezTo>
                    <a:pt x="10225" y="249"/>
                    <a:pt x="8804" y="-459"/>
                    <a:pt x="7240" y="338"/>
                  </a:cubicBezTo>
                  <a:cubicBezTo>
                    <a:pt x="5677" y="1134"/>
                    <a:pt x="3972" y="3436"/>
                    <a:pt x="2693" y="6446"/>
                  </a:cubicBezTo>
                  <a:cubicBezTo>
                    <a:pt x="1414" y="9456"/>
                    <a:pt x="562" y="13174"/>
                    <a:pt x="206" y="15564"/>
                  </a:cubicBezTo>
                  <a:cubicBezTo>
                    <a:pt x="-149" y="17954"/>
                    <a:pt x="-7" y="19016"/>
                    <a:pt x="348" y="19813"/>
                  </a:cubicBezTo>
                  <a:cubicBezTo>
                    <a:pt x="704" y="20610"/>
                    <a:pt x="1272" y="21141"/>
                    <a:pt x="2338" y="21141"/>
                  </a:cubicBezTo>
                  <a:cubicBezTo>
                    <a:pt x="3404" y="21141"/>
                    <a:pt x="4967" y="20610"/>
                    <a:pt x="6530" y="19016"/>
                  </a:cubicBezTo>
                  <a:cubicBezTo>
                    <a:pt x="8093" y="17423"/>
                    <a:pt x="9656" y="14767"/>
                    <a:pt x="10722" y="12643"/>
                  </a:cubicBezTo>
                  <a:cubicBezTo>
                    <a:pt x="11788" y="10518"/>
                    <a:pt x="12356" y="8925"/>
                    <a:pt x="12640" y="7685"/>
                  </a:cubicBezTo>
                  <a:cubicBezTo>
                    <a:pt x="12925" y="6446"/>
                    <a:pt x="12925" y="5561"/>
                    <a:pt x="13067" y="5561"/>
                  </a:cubicBezTo>
                  <a:cubicBezTo>
                    <a:pt x="13209" y="5561"/>
                    <a:pt x="13493" y="6446"/>
                    <a:pt x="14914" y="8305"/>
                  </a:cubicBezTo>
                  <a:cubicBezTo>
                    <a:pt x="16335" y="10164"/>
                    <a:pt x="18893" y="12997"/>
                    <a:pt x="21451" y="158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2148745" y="2651934"/>
              <a:ext cx="571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2332895" y="2264584"/>
              <a:ext cx="144962" cy="411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49" fill="norm" stroke="1" extrusionOk="0">
                  <a:moveTo>
                    <a:pt x="1878" y="0"/>
                  </a:moveTo>
                  <a:cubicBezTo>
                    <a:pt x="1252" y="2755"/>
                    <a:pt x="626" y="5510"/>
                    <a:pt x="313" y="8596"/>
                  </a:cubicBezTo>
                  <a:cubicBezTo>
                    <a:pt x="0" y="11682"/>
                    <a:pt x="0" y="15098"/>
                    <a:pt x="0" y="17082"/>
                  </a:cubicBezTo>
                  <a:cubicBezTo>
                    <a:pt x="0" y="19065"/>
                    <a:pt x="0" y="19616"/>
                    <a:pt x="313" y="19616"/>
                  </a:cubicBezTo>
                  <a:cubicBezTo>
                    <a:pt x="626" y="19616"/>
                    <a:pt x="1252" y="19065"/>
                    <a:pt x="2191" y="18184"/>
                  </a:cubicBezTo>
                  <a:cubicBezTo>
                    <a:pt x="3130" y="17302"/>
                    <a:pt x="4383" y="16090"/>
                    <a:pt x="5948" y="15373"/>
                  </a:cubicBezTo>
                  <a:cubicBezTo>
                    <a:pt x="7513" y="14657"/>
                    <a:pt x="9391" y="14437"/>
                    <a:pt x="11113" y="14437"/>
                  </a:cubicBezTo>
                  <a:cubicBezTo>
                    <a:pt x="12835" y="14437"/>
                    <a:pt x="14400" y="14657"/>
                    <a:pt x="16122" y="15263"/>
                  </a:cubicBezTo>
                  <a:cubicBezTo>
                    <a:pt x="17843" y="15869"/>
                    <a:pt x="19722" y="16861"/>
                    <a:pt x="20661" y="17688"/>
                  </a:cubicBezTo>
                  <a:cubicBezTo>
                    <a:pt x="21600" y="18514"/>
                    <a:pt x="21600" y="19176"/>
                    <a:pt x="21130" y="19727"/>
                  </a:cubicBezTo>
                  <a:cubicBezTo>
                    <a:pt x="20661" y="20278"/>
                    <a:pt x="19722" y="20718"/>
                    <a:pt x="17687" y="21049"/>
                  </a:cubicBezTo>
                  <a:cubicBezTo>
                    <a:pt x="15652" y="21380"/>
                    <a:pt x="12522" y="21600"/>
                    <a:pt x="9391" y="21324"/>
                  </a:cubicBezTo>
                  <a:cubicBezTo>
                    <a:pt x="6261" y="21049"/>
                    <a:pt x="3130" y="20278"/>
                    <a:pt x="1565" y="19451"/>
                  </a:cubicBezTo>
                  <a:cubicBezTo>
                    <a:pt x="0" y="18624"/>
                    <a:pt x="0" y="17743"/>
                    <a:pt x="0" y="168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2530687" y="2188362"/>
              <a:ext cx="225586" cy="469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376" fill="norm" stroke="1" extrusionOk="0">
                  <a:moveTo>
                    <a:pt x="1111" y="2605"/>
                  </a:moveTo>
                  <a:cubicBezTo>
                    <a:pt x="511" y="2219"/>
                    <a:pt x="-89" y="1834"/>
                    <a:pt x="11" y="1448"/>
                  </a:cubicBezTo>
                  <a:cubicBezTo>
                    <a:pt x="111" y="1062"/>
                    <a:pt x="911" y="676"/>
                    <a:pt x="3211" y="387"/>
                  </a:cubicBezTo>
                  <a:cubicBezTo>
                    <a:pt x="5511" y="98"/>
                    <a:pt x="9311" y="-95"/>
                    <a:pt x="12111" y="50"/>
                  </a:cubicBezTo>
                  <a:cubicBezTo>
                    <a:pt x="14911" y="194"/>
                    <a:pt x="16711" y="676"/>
                    <a:pt x="17811" y="1737"/>
                  </a:cubicBezTo>
                  <a:cubicBezTo>
                    <a:pt x="18911" y="2798"/>
                    <a:pt x="19311" y="4437"/>
                    <a:pt x="19311" y="6317"/>
                  </a:cubicBezTo>
                  <a:cubicBezTo>
                    <a:pt x="19311" y="8198"/>
                    <a:pt x="18911" y="10319"/>
                    <a:pt x="19211" y="12200"/>
                  </a:cubicBezTo>
                  <a:cubicBezTo>
                    <a:pt x="19511" y="14080"/>
                    <a:pt x="20511" y="15719"/>
                    <a:pt x="21011" y="16925"/>
                  </a:cubicBezTo>
                  <a:cubicBezTo>
                    <a:pt x="21511" y="18130"/>
                    <a:pt x="21511" y="18901"/>
                    <a:pt x="20111" y="19625"/>
                  </a:cubicBezTo>
                  <a:cubicBezTo>
                    <a:pt x="18711" y="20348"/>
                    <a:pt x="15911" y="21023"/>
                    <a:pt x="13311" y="21264"/>
                  </a:cubicBezTo>
                  <a:cubicBezTo>
                    <a:pt x="10711" y="21505"/>
                    <a:pt x="8311" y="21312"/>
                    <a:pt x="5911" y="2111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0" y="2182985"/>
              <a:ext cx="154846" cy="735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72" fill="norm" stroke="1" extrusionOk="0">
                  <a:moveTo>
                    <a:pt x="21353" y="21572"/>
                  </a:moveTo>
                  <a:cubicBezTo>
                    <a:pt x="18726" y="21013"/>
                    <a:pt x="16099" y="20455"/>
                    <a:pt x="13326" y="18965"/>
                  </a:cubicBezTo>
                  <a:cubicBezTo>
                    <a:pt x="10553" y="17475"/>
                    <a:pt x="7634" y="15055"/>
                    <a:pt x="5591" y="12665"/>
                  </a:cubicBezTo>
                  <a:cubicBezTo>
                    <a:pt x="3548" y="10275"/>
                    <a:pt x="2380" y="7917"/>
                    <a:pt x="2380" y="5869"/>
                  </a:cubicBezTo>
                  <a:cubicBezTo>
                    <a:pt x="2380" y="3820"/>
                    <a:pt x="3548" y="2082"/>
                    <a:pt x="4715" y="1120"/>
                  </a:cubicBezTo>
                  <a:cubicBezTo>
                    <a:pt x="5883" y="158"/>
                    <a:pt x="7050" y="-28"/>
                    <a:pt x="8218" y="3"/>
                  </a:cubicBezTo>
                  <a:cubicBezTo>
                    <a:pt x="9385" y="34"/>
                    <a:pt x="10553" y="282"/>
                    <a:pt x="11429" y="903"/>
                  </a:cubicBezTo>
                  <a:cubicBezTo>
                    <a:pt x="12304" y="1524"/>
                    <a:pt x="12888" y="2517"/>
                    <a:pt x="11575" y="3572"/>
                  </a:cubicBezTo>
                  <a:cubicBezTo>
                    <a:pt x="10261" y="4627"/>
                    <a:pt x="7050" y="5744"/>
                    <a:pt x="4569" y="6582"/>
                  </a:cubicBezTo>
                  <a:cubicBezTo>
                    <a:pt x="2088" y="7420"/>
                    <a:pt x="337" y="7979"/>
                    <a:pt x="45" y="8413"/>
                  </a:cubicBezTo>
                  <a:cubicBezTo>
                    <a:pt x="-247" y="8848"/>
                    <a:pt x="921" y="9158"/>
                    <a:pt x="2088" y="94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116745" y="2442384"/>
              <a:ext cx="169435" cy="344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543" fill="norm" stroke="1" extrusionOk="0">
                  <a:moveTo>
                    <a:pt x="0" y="8348"/>
                  </a:moveTo>
                  <a:cubicBezTo>
                    <a:pt x="3733" y="9011"/>
                    <a:pt x="7467" y="9674"/>
                    <a:pt x="11067" y="11330"/>
                  </a:cubicBezTo>
                  <a:cubicBezTo>
                    <a:pt x="14667" y="12987"/>
                    <a:pt x="18133" y="15637"/>
                    <a:pt x="19867" y="17360"/>
                  </a:cubicBezTo>
                  <a:cubicBezTo>
                    <a:pt x="21600" y="19082"/>
                    <a:pt x="21600" y="19877"/>
                    <a:pt x="20933" y="20474"/>
                  </a:cubicBezTo>
                  <a:cubicBezTo>
                    <a:pt x="20267" y="21070"/>
                    <a:pt x="18933" y="21467"/>
                    <a:pt x="17600" y="21534"/>
                  </a:cubicBezTo>
                  <a:cubicBezTo>
                    <a:pt x="16267" y="21600"/>
                    <a:pt x="14933" y="21335"/>
                    <a:pt x="13333" y="19679"/>
                  </a:cubicBezTo>
                  <a:cubicBezTo>
                    <a:pt x="11733" y="18022"/>
                    <a:pt x="9867" y="14974"/>
                    <a:pt x="10667" y="11463"/>
                  </a:cubicBezTo>
                  <a:cubicBezTo>
                    <a:pt x="11467" y="7951"/>
                    <a:pt x="14933" y="3975"/>
                    <a:pt x="184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326135" y="2320188"/>
              <a:ext cx="165261" cy="484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6" h="21481" fill="norm" stroke="1" extrusionOk="0">
                  <a:moveTo>
                    <a:pt x="20566" y="69"/>
                  </a:moveTo>
                  <a:cubicBezTo>
                    <a:pt x="16878" y="-25"/>
                    <a:pt x="13190" y="-119"/>
                    <a:pt x="10029" y="491"/>
                  </a:cubicBezTo>
                  <a:cubicBezTo>
                    <a:pt x="6868" y="1102"/>
                    <a:pt x="4234" y="2417"/>
                    <a:pt x="2259" y="4624"/>
                  </a:cubicBezTo>
                  <a:cubicBezTo>
                    <a:pt x="283" y="6831"/>
                    <a:pt x="-1034" y="9930"/>
                    <a:pt x="1073" y="12888"/>
                  </a:cubicBezTo>
                  <a:cubicBezTo>
                    <a:pt x="3181" y="15846"/>
                    <a:pt x="8712" y="18664"/>
                    <a:pt x="14244" y="214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574250" y="2417642"/>
              <a:ext cx="190196" cy="252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0975" fill="norm" stroke="1" extrusionOk="0">
                  <a:moveTo>
                    <a:pt x="9123" y="4160"/>
                  </a:moveTo>
                  <a:cubicBezTo>
                    <a:pt x="6071" y="5740"/>
                    <a:pt x="3019" y="7321"/>
                    <a:pt x="1375" y="9604"/>
                  </a:cubicBezTo>
                  <a:cubicBezTo>
                    <a:pt x="-268" y="11887"/>
                    <a:pt x="-503" y="14872"/>
                    <a:pt x="1023" y="17067"/>
                  </a:cubicBezTo>
                  <a:cubicBezTo>
                    <a:pt x="2549" y="19262"/>
                    <a:pt x="5836" y="20667"/>
                    <a:pt x="8888" y="20931"/>
                  </a:cubicBezTo>
                  <a:cubicBezTo>
                    <a:pt x="11940" y="21194"/>
                    <a:pt x="14758" y="20316"/>
                    <a:pt x="16519" y="17506"/>
                  </a:cubicBezTo>
                  <a:cubicBezTo>
                    <a:pt x="18280" y="14696"/>
                    <a:pt x="18984" y="9955"/>
                    <a:pt x="17927" y="6443"/>
                  </a:cubicBezTo>
                  <a:cubicBezTo>
                    <a:pt x="16871" y="2931"/>
                    <a:pt x="14054" y="648"/>
                    <a:pt x="10767" y="121"/>
                  </a:cubicBezTo>
                  <a:cubicBezTo>
                    <a:pt x="7480" y="-406"/>
                    <a:pt x="3723" y="823"/>
                    <a:pt x="1962" y="3106"/>
                  </a:cubicBezTo>
                  <a:cubicBezTo>
                    <a:pt x="201" y="5389"/>
                    <a:pt x="436" y="8726"/>
                    <a:pt x="3958" y="10394"/>
                  </a:cubicBezTo>
                  <a:cubicBezTo>
                    <a:pt x="7480" y="12062"/>
                    <a:pt x="14288" y="12062"/>
                    <a:pt x="21097" y="120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870349" y="2385234"/>
              <a:ext cx="160797" cy="307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320" fill="norm" stroke="1" extrusionOk="0">
                  <a:moveTo>
                    <a:pt x="21037" y="0"/>
                  </a:moveTo>
                  <a:cubicBezTo>
                    <a:pt x="16329" y="588"/>
                    <a:pt x="11622" y="1176"/>
                    <a:pt x="7883" y="3233"/>
                  </a:cubicBezTo>
                  <a:cubicBezTo>
                    <a:pt x="4145" y="5290"/>
                    <a:pt x="1375" y="8816"/>
                    <a:pt x="406" y="11976"/>
                  </a:cubicBezTo>
                  <a:cubicBezTo>
                    <a:pt x="-563" y="15135"/>
                    <a:pt x="268" y="17927"/>
                    <a:pt x="2206" y="19543"/>
                  </a:cubicBezTo>
                  <a:cubicBezTo>
                    <a:pt x="4145" y="21159"/>
                    <a:pt x="7191" y="21600"/>
                    <a:pt x="10375" y="21159"/>
                  </a:cubicBezTo>
                  <a:cubicBezTo>
                    <a:pt x="13560" y="20718"/>
                    <a:pt x="16883" y="19396"/>
                    <a:pt x="20206" y="180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872929" y="2563034"/>
              <a:ext cx="240767" cy="27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0196" fill="norm" stroke="1" extrusionOk="0">
                  <a:moveTo>
                    <a:pt x="3334" y="4629"/>
                  </a:moveTo>
                  <a:cubicBezTo>
                    <a:pt x="1831" y="9257"/>
                    <a:pt x="328" y="13886"/>
                    <a:pt x="47" y="16971"/>
                  </a:cubicBezTo>
                  <a:cubicBezTo>
                    <a:pt x="-235" y="20057"/>
                    <a:pt x="704" y="21600"/>
                    <a:pt x="4461" y="18514"/>
                  </a:cubicBezTo>
                  <a:cubicBezTo>
                    <a:pt x="8217" y="15429"/>
                    <a:pt x="14791" y="7714"/>
                    <a:pt x="2136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2853595" y="2086784"/>
              <a:ext cx="178562" cy="615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600" fill="norm" stroke="1" extrusionOk="0">
                  <a:moveTo>
                    <a:pt x="0" y="0"/>
                  </a:moveTo>
                  <a:cubicBezTo>
                    <a:pt x="2234" y="371"/>
                    <a:pt x="4469" y="742"/>
                    <a:pt x="7821" y="2004"/>
                  </a:cubicBezTo>
                  <a:cubicBezTo>
                    <a:pt x="11172" y="3266"/>
                    <a:pt x="15641" y="5419"/>
                    <a:pt x="18248" y="7571"/>
                  </a:cubicBezTo>
                  <a:cubicBezTo>
                    <a:pt x="20855" y="9724"/>
                    <a:pt x="21600" y="11876"/>
                    <a:pt x="20359" y="14029"/>
                  </a:cubicBezTo>
                  <a:cubicBezTo>
                    <a:pt x="19117" y="16181"/>
                    <a:pt x="15890" y="18334"/>
                    <a:pt x="12910" y="19596"/>
                  </a:cubicBezTo>
                  <a:cubicBezTo>
                    <a:pt x="9931" y="20858"/>
                    <a:pt x="7200" y="21229"/>
                    <a:pt x="446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3450495" y="2309034"/>
              <a:ext cx="24276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600" fill="norm" stroke="1" extrusionOk="0">
                  <a:moveTo>
                    <a:pt x="0" y="0"/>
                  </a:moveTo>
                  <a:cubicBezTo>
                    <a:pt x="2234" y="160"/>
                    <a:pt x="4469" y="320"/>
                    <a:pt x="7634" y="1360"/>
                  </a:cubicBezTo>
                  <a:cubicBezTo>
                    <a:pt x="10800" y="2400"/>
                    <a:pt x="14897" y="4320"/>
                    <a:pt x="17317" y="5600"/>
                  </a:cubicBezTo>
                  <a:cubicBezTo>
                    <a:pt x="19738" y="6880"/>
                    <a:pt x="20483" y="7520"/>
                    <a:pt x="20948" y="8320"/>
                  </a:cubicBezTo>
                  <a:cubicBezTo>
                    <a:pt x="21414" y="9120"/>
                    <a:pt x="21600" y="10080"/>
                    <a:pt x="20855" y="11120"/>
                  </a:cubicBezTo>
                  <a:cubicBezTo>
                    <a:pt x="20110" y="12160"/>
                    <a:pt x="18434" y="13280"/>
                    <a:pt x="15828" y="14480"/>
                  </a:cubicBezTo>
                  <a:cubicBezTo>
                    <a:pt x="13221" y="15680"/>
                    <a:pt x="9683" y="16960"/>
                    <a:pt x="7169" y="18160"/>
                  </a:cubicBezTo>
                  <a:cubicBezTo>
                    <a:pt x="4655" y="19360"/>
                    <a:pt x="3166" y="20480"/>
                    <a:pt x="1676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3533045" y="2588434"/>
              <a:ext cx="2286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840"/>
                    <a:pt x="10800" y="7680"/>
                    <a:pt x="7200" y="10680"/>
                  </a:cubicBezTo>
                  <a:cubicBezTo>
                    <a:pt x="3600" y="13680"/>
                    <a:pt x="1800" y="15840"/>
                    <a:pt x="900" y="17520"/>
                  </a:cubicBezTo>
                  <a:cubicBezTo>
                    <a:pt x="0" y="19200"/>
                    <a:pt x="0" y="20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3864253" y="2406595"/>
              <a:ext cx="157743" cy="271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291" fill="norm" stroke="1" extrusionOk="0">
                  <a:moveTo>
                    <a:pt x="21463" y="2311"/>
                  </a:moveTo>
                  <a:cubicBezTo>
                    <a:pt x="21463" y="1481"/>
                    <a:pt x="21463" y="650"/>
                    <a:pt x="20743" y="234"/>
                  </a:cubicBezTo>
                  <a:cubicBezTo>
                    <a:pt x="20023" y="-181"/>
                    <a:pt x="18583" y="-181"/>
                    <a:pt x="15703" y="1397"/>
                  </a:cubicBezTo>
                  <a:cubicBezTo>
                    <a:pt x="12823" y="2976"/>
                    <a:pt x="8503" y="6133"/>
                    <a:pt x="5623" y="8957"/>
                  </a:cubicBezTo>
                  <a:cubicBezTo>
                    <a:pt x="2743" y="11782"/>
                    <a:pt x="1303" y="14274"/>
                    <a:pt x="583" y="16019"/>
                  </a:cubicBezTo>
                  <a:cubicBezTo>
                    <a:pt x="-137" y="17764"/>
                    <a:pt x="-137" y="18761"/>
                    <a:pt x="295" y="19591"/>
                  </a:cubicBezTo>
                  <a:cubicBezTo>
                    <a:pt x="727" y="20422"/>
                    <a:pt x="1591" y="21087"/>
                    <a:pt x="4039" y="21253"/>
                  </a:cubicBezTo>
                  <a:cubicBezTo>
                    <a:pt x="6487" y="21419"/>
                    <a:pt x="10519" y="21087"/>
                    <a:pt x="13831" y="19508"/>
                  </a:cubicBezTo>
                  <a:cubicBezTo>
                    <a:pt x="17143" y="17930"/>
                    <a:pt x="19735" y="15105"/>
                    <a:pt x="20023" y="12114"/>
                  </a:cubicBezTo>
                  <a:cubicBezTo>
                    <a:pt x="20311" y="9124"/>
                    <a:pt x="18295" y="5967"/>
                    <a:pt x="16567" y="4388"/>
                  </a:cubicBezTo>
                  <a:cubicBezTo>
                    <a:pt x="14839" y="2810"/>
                    <a:pt x="13399" y="2810"/>
                    <a:pt x="12679" y="3225"/>
                  </a:cubicBezTo>
                  <a:cubicBezTo>
                    <a:pt x="11959" y="3641"/>
                    <a:pt x="11959" y="4471"/>
                    <a:pt x="11959" y="53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4206145" y="2569384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4279911" y="2398879"/>
              <a:ext cx="154835" cy="322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537" fill="norm" stroke="1" extrusionOk="0">
                  <a:moveTo>
                    <a:pt x="21352" y="6290"/>
                  </a:moveTo>
                  <a:cubicBezTo>
                    <a:pt x="20476" y="4596"/>
                    <a:pt x="19601" y="2902"/>
                    <a:pt x="18725" y="1772"/>
                  </a:cubicBezTo>
                  <a:cubicBezTo>
                    <a:pt x="17849" y="643"/>
                    <a:pt x="16974" y="78"/>
                    <a:pt x="14347" y="8"/>
                  </a:cubicBezTo>
                  <a:cubicBezTo>
                    <a:pt x="11720" y="-63"/>
                    <a:pt x="7341" y="361"/>
                    <a:pt x="4568" y="1278"/>
                  </a:cubicBezTo>
                  <a:cubicBezTo>
                    <a:pt x="1795" y="2196"/>
                    <a:pt x="628" y="3608"/>
                    <a:pt x="190" y="4666"/>
                  </a:cubicBezTo>
                  <a:cubicBezTo>
                    <a:pt x="-248" y="5725"/>
                    <a:pt x="44" y="6431"/>
                    <a:pt x="1357" y="6855"/>
                  </a:cubicBezTo>
                  <a:cubicBezTo>
                    <a:pt x="2671" y="7278"/>
                    <a:pt x="5006" y="7419"/>
                    <a:pt x="7487" y="7137"/>
                  </a:cubicBezTo>
                  <a:cubicBezTo>
                    <a:pt x="9968" y="6855"/>
                    <a:pt x="12595" y="6149"/>
                    <a:pt x="14055" y="6149"/>
                  </a:cubicBezTo>
                  <a:cubicBezTo>
                    <a:pt x="15514" y="6149"/>
                    <a:pt x="15806" y="6855"/>
                    <a:pt x="16098" y="9113"/>
                  </a:cubicBezTo>
                  <a:cubicBezTo>
                    <a:pt x="16390" y="11372"/>
                    <a:pt x="16682" y="15184"/>
                    <a:pt x="17120" y="17513"/>
                  </a:cubicBezTo>
                  <a:cubicBezTo>
                    <a:pt x="17557" y="19843"/>
                    <a:pt x="18141" y="20690"/>
                    <a:pt x="18725" y="215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4485545" y="2427978"/>
              <a:ext cx="177801" cy="287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4" fill="norm" stroke="1" extrusionOk="0">
                  <a:moveTo>
                    <a:pt x="21600" y="2456"/>
                  </a:moveTo>
                  <a:cubicBezTo>
                    <a:pt x="19543" y="1368"/>
                    <a:pt x="17486" y="280"/>
                    <a:pt x="15171" y="47"/>
                  </a:cubicBezTo>
                  <a:cubicBezTo>
                    <a:pt x="12857" y="-186"/>
                    <a:pt x="10286" y="436"/>
                    <a:pt x="8743" y="1990"/>
                  </a:cubicBezTo>
                  <a:cubicBezTo>
                    <a:pt x="7200" y="3543"/>
                    <a:pt x="6686" y="6030"/>
                    <a:pt x="7714" y="8982"/>
                  </a:cubicBezTo>
                  <a:cubicBezTo>
                    <a:pt x="8743" y="11935"/>
                    <a:pt x="11314" y="15354"/>
                    <a:pt x="12600" y="17451"/>
                  </a:cubicBezTo>
                  <a:cubicBezTo>
                    <a:pt x="13886" y="19549"/>
                    <a:pt x="13886" y="20326"/>
                    <a:pt x="13114" y="20792"/>
                  </a:cubicBezTo>
                  <a:cubicBezTo>
                    <a:pt x="12343" y="21259"/>
                    <a:pt x="10800" y="21414"/>
                    <a:pt x="8743" y="20015"/>
                  </a:cubicBezTo>
                  <a:cubicBezTo>
                    <a:pt x="6686" y="18617"/>
                    <a:pt x="4114" y="15664"/>
                    <a:pt x="2571" y="13333"/>
                  </a:cubicBezTo>
                  <a:cubicBezTo>
                    <a:pt x="1029" y="11002"/>
                    <a:pt x="514" y="9293"/>
                    <a:pt x="0" y="75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4485545" y="2397934"/>
              <a:ext cx="260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32" y="14400"/>
                    <a:pt x="3863" y="7200"/>
                    <a:pt x="7463" y="3600"/>
                  </a:cubicBezTo>
                  <a:cubicBezTo>
                    <a:pt x="11063" y="0"/>
                    <a:pt x="16332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2575137" y="3606942"/>
              <a:ext cx="195909" cy="1046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86" fill="norm" stroke="1" extrusionOk="0">
                  <a:moveTo>
                    <a:pt x="21497" y="1121"/>
                  </a:moveTo>
                  <a:cubicBezTo>
                    <a:pt x="18710" y="730"/>
                    <a:pt x="15923" y="339"/>
                    <a:pt x="13832" y="144"/>
                  </a:cubicBezTo>
                  <a:cubicBezTo>
                    <a:pt x="11742" y="-52"/>
                    <a:pt x="10349" y="-52"/>
                    <a:pt x="8955" y="165"/>
                  </a:cubicBezTo>
                  <a:cubicBezTo>
                    <a:pt x="7562" y="383"/>
                    <a:pt x="6168" y="817"/>
                    <a:pt x="5471" y="1752"/>
                  </a:cubicBezTo>
                  <a:cubicBezTo>
                    <a:pt x="4774" y="2686"/>
                    <a:pt x="4774" y="4120"/>
                    <a:pt x="5820" y="5685"/>
                  </a:cubicBezTo>
                  <a:cubicBezTo>
                    <a:pt x="6865" y="7249"/>
                    <a:pt x="8955" y="8944"/>
                    <a:pt x="10929" y="10618"/>
                  </a:cubicBezTo>
                  <a:cubicBezTo>
                    <a:pt x="12903" y="12291"/>
                    <a:pt x="14762" y="13942"/>
                    <a:pt x="15923" y="15529"/>
                  </a:cubicBezTo>
                  <a:cubicBezTo>
                    <a:pt x="17084" y="17115"/>
                    <a:pt x="17549" y="18636"/>
                    <a:pt x="16387" y="19636"/>
                  </a:cubicBezTo>
                  <a:cubicBezTo>
                    <a:pt x="15226" y="20635"/>
                    <a:pt x="12439" y="21113"/>
                    <a:pt x="9768" y="21331"/>
                  </a:cubicBezTo>
                  <a:cubicBezTo>
                    <a:pt x="7097" y="21548"/>
                    <a:pt x="4542" y="21505"/>
                    <a:pt x="2800" y="21396"/>
                  </a:cubicBezTo>
                  <a:cubicBezTo>
                    <a:pt x="1058" y="21287"/>
                    <a:pt x="129" y="21113"/>
                    <a:pt x="13" y="20896"/>
                  </a:cubicBezTo>
                  <a:cubicBezTo>
                    <a:pt x="-103" y="20679"/>
                    <a:pt x="594" y="20418"/>
                    <a:pt x="1291" y="201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2250345" y="4918884"/>
              <a:ext cx="2349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57" y="16800"/>
                    <a:pt x="3114" y="12000"/>
                    <a:pt x="6714" y="8400"/>
                  </a:cubicBezTo>
                  <a:cubicBezTo>
                    <a:pt x="10314" y="4800"/>
                    <a:pt x="15957" y="2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2511506" y="4849034"/>
              <a:ext cx="251074" cy="182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379" fill="norm" stroke="1" extrusionOk="0">
                  <a:moveTo>
                    <a:pt x="12891" y="745"/>
                  </a:moveTo>
                  <a:cubicBezTo>
                    <a:pt x="11811" y="4966"/>
                    <a:pt x="10731" y="9186"/>
                    <a:pt x="9111" y="12662"/>
                  </a:cubicBezTo>
                  <a:cubicBezTo>
                    <a:pt x="7491" y="16138"/>
                    <a:pt x="5331" y="18869"/>
                    <a:pt x="3801" y="20234"/>
                  </a:cubicBezTo>
                  <a:cubicBezTo>
                    <a:pt x="2271" y="21600"/>
                    <a:pt x="1371" y="21600"/>
                    <a:pt x="741" y="20979"/>
                  </a:cubicBezTo>
                  <a:cubicBezTo>
                    <a:pt x="111" y="20359"/>
                    <a:pt x="-249" y="19117"/>
                    <a:pt x="201" y="16262"/>
                  </a:cubicBezTo>
                  <a:cubicBezTo>
                    <a:pt x="651" y="13407"/>
                    <a:pt x="1911" y="8938"/>
                    <a:pt x="3891" y="6579"/>
                  </a:cubicBezTo>
                  <a:cubicBezTo>
                    <a:pt x="5871" y="4221"/>
                    <a:pt x="8571" y="3972"/>
                    <a:pt x="10551" y="5338"/>
                  </a:cubicBezTo>
                  <a:cubicBezTo>
                    <a:pt x="12531" y="6703"/>
                    <a:pt x="13791" y="9683"/>
                    <a:pt x="14781" y="11917"/>
                  </a:cubicBezTo>
                  <a:cubicBezTo>
                    <a:pt x="15771" y="14152"/>
                    <a:pt x="16491" y="15641"/>
                    <a:pt x="17301" y="16386"/>
                  </a:cubicBezTo>
                  <a:cubicBezTo>
                    <a:pt x="18111" y="17131"/>
                    <a:pt x="19011" y="17131"/>
                    <a:pt x="19821" y="15641"/>
                  </a:cubicBezTo>
                  <a:cubicBezTo>
                    <a:pt x="20631" y="14152"/>
                    <a:pt x="21351" y="11172"/>
                    <a:pt x="21351" y="8441"/>
                  </a:cubicBezTo>
                  <a:cubicBezTo>
                    <a:pt x="21351" y="5710"/>
                    <a:pt x="20631" y="3228"/>
                    <a:pt x="18741" y="1862"/>
                  </a:cubicBezTo>
                  <a:cubicBezTo>
                    <a:pt x="16851" y="497"/>
                    <a:pt x="13791" y="248"/>
                    <a:pt x="1073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2527274" y="3269166"/>
              <a:ext cx="313622" cy="151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0561" fill="norm" stroke="1" extrusionOk="0">
                  <a:moveTo>
                    <a:pt x="8376" y="14513"/>
                  </a:moveTo>
                  <a:cubicBezTo>
                    <a:pt x="8376" y="10481"/>
                    <a:pt x="8376" y="6449"/>
                    <a:pt x="7512" y="3569"/>
                  </a:cubicBezTo>
                  <a:cubicBezTo>
                    <a:pt x="6648" y="689"/>
                    <a:pt x="4920" y="-1039"/>
                    <a:pt x="3408" y="689"/>
                  </a:cubicBezTo>
                  <a:cubicBezTo>
                    <a:pt x="1896" y="2417"/>
                    <a:pt x="600" y="7601"/>
                    <a:pt x="168" y="11489"/>
                  </a:cubicBezTo>
                  <a:cubicBezTo>
                    <a:pt x="-264" y="15377"/>
                    <a:pt x="168" y="17969"/>
                    <a:pt x="1104" y="19265"/>
                  </a:cubicBezTo>
                  <a:cubicBezTo>
                    <a:pt x="2040" y="20561"/>
                    <a:pt x="3480" y="20561"/>
                    <a:pt x="4776" y="19553"/>
                  </a:cubicBezTo>
                  <a:cubicBezTo>
                    <a:pt x="6072" y="18545"/>
                    <a:pt x="7224" y="16529"/>
                    <a:pt x="8088" y="14657"/>
                  </a:cubicBezTo>
                  <a:cubicBezTo>
                    <a:pt x="8952" y="12785"/>
                    <a:pt x="9528" y="11057"/>
                    <a:pt x="9888" y="11489"/>
                  </a:cubicBezTo>
                  <a:cubicBezTo>
                    <a:pt x="10248" y="11921"/>
                    <a:pt x="10392" y="14513"/>
                    <a:pt x="11184" y="16385"/>
                  </a:cubicBezTo>
                  <a:cubicBezTo>
                    <a:pt x="11976" y="18257"/>
                    <a:pt x="13416" y="19409"/>
                    <a:pt x="15216" y="19985"/>
                  </a:cubicBezTo>
                  <a:cubicBezTo>
                    <a:pt x="17016" y="20561"/>
                    <a:pt x="19176" y="20561"/>
                    <a:pt x="21336" y="205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2918982" y="3754382"/>
              <a:ext cx="277514" cy="523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54" fill="norm" stroke="1" extrusionOk="0">
                  <a:moveTo>
                    <a:pt x="21454" y="3211"/>
                  </a:moveTo>
                  <a:cubicBezTo>
                    <a:pt x="20145" y="2260"/>
                    <a:pt x="18836" y="1310"/>
                    <a:pt x="17281" y="705"/>
                  </a:cubicBezTo>
                  <a:cubicBezTo>
                    <a:pt x="15727" y="100"/>
                    <a:pt x="13927" y="-159"/>
                    <a:pt x="12536" y="100"/>
                  </a:cubicBezTo>
                  <a:cubicBezTo>
                    <a:pt x="11145" y="359"/>
                    <a:pt x="10163" y="1137"/>
                    <a:pt x="9590" y="3340"/>
                  </a:cubicBezTo>
                  <a:cubicBezTo>
                    <a:pt x="9018" y="5543"/>
                    <a:pt x="8854" y="9172"/>
                    <a:pt x="9099" y="12110"/>
                  </a:cubicBezTo>
                  <a:cubicBezTo>
                    <a:pt x="9345" y="15047"/>
                    <a:pt x="9999" y="17294"/>
                    <a:pt x="10245" y="18676"/>
                  </a:cubicBezTo>
                  <a:cubicBezTo>
                    <a:pt x="10490" y="20059"/>
                    <a:pt x="10327" y="20577"/>
                    <a:pt x="9836" y="20923"/>
                  </a:cubicBezTo>
                  <a:cubicBezTo>
                    <a:pt x="9345" y="21268"/>
                    <a:pt x="8527" y="21441"/>
                    <a:pt x="7136" y="21311"/>
                  </a:cubicBezTo>
                  <a:cubicBezTo>
                    <a:pt x="5745" y="21182"/>
                    <a:pt x="3781" y="20750"/>
                    <a:pt x="2309" y="20102"/>
                  </a:cubicBezTo>
                  <a:cubicBezTo>
                    <a:pt x="836" y="19454"/>
                    <a:pt x="-146" y="18590"/>
                    <a:pt x="18" y="17726"/>
                  </a:cubicBezTo>
                  <a:cubicBezTo>
                    <a:pt x="181" y="16862"/>
                    <a:pt x="1490" y="15998"/>
                    <a:pt x="4681" y="14961"/>
                  </a:cubicBezTo>
                  <a:cubicBezTo>
                    <a:pt x="7872" y="13924"/>
                    <a:pt x="12945" y="12715"/>
                    <a:pt x="15972" y="11980"/>
                  </a:cubicBezTo>
                  <a:cubicBezTo>
                    <a:pt x="18999" y="11246"/>
                    <a:pt x="19981" y="10987"/>
                    <a:pt x="20963" y="107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3261915" y="3826777"/>
              <a:ext cx="131431" cy="406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4" h="21483" fill="norm" stroke="1" extrusionOk="0">
                  <a:moveTo>
                    <a:pt x="20634" y="1338"/>
                  </a:moveTo>
                  <a:cubicBezTo>
                    <a:pt x="19305" y="778"/>
                    <a:pt x="17976" y="219"/>
                    <a:pt x="16314" y="51"/>
                  </a:cubicBezTo>
                  <a:cubicBezTo>
                    <a:pt x="14652" y="-117"/>
                    <a:pt x="12659" y="107"/>
                    <a:pt x="10166" y="1058"/>
                  </a:cubicBezTo>
                  <a:cubicBezTo>
                    <a:pt x="7674" y="2009"/>
                    <a:pt x="4683" y="3688"/>
                    <a:pt x="2523" y="6318"/>
                  </a:cubicBezTo>
                  <a:cubicBezTo>
                    <a:pt x="363" y="8948"/>
                    <a:pt x="-966" y="12530"/>
                    <a:pt x="862" y="15216"/>
                  </a:cubicBezTo>
                  <a:cubicBezTo>
                    <a:pt x="2689" y="17902"/>
                    <a:pt x="7674" y="19692"/>
                    <a:pt x="12659" y="214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3416395" y="3890184"/>
              <a:ext cx="230951" cy="306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261" fill="norm" stroke="1" extrusionOk="0">
                  <a:moveTo>
                    <a:pt x="13767" y="2204"/>
                  </a:moveTo>
                  <a:cubicBezTo>
                    <a:pt x="12981" y="1763"/>
                    <a:pt x="12196" y="1322"/>
                    <a:pt x="11312" y="1029"/>
                  </a:cubicBezTo>
                  <a:cubicBezTo>
                    <a:pt x="10429" y="735"/>
                    <a:pt x="9447" y="588"/>
                    <a:pt x="7974" y="1396"/>
                  </a:cubicBezTo>
                  <a:cubicBezTo>
                    <a:pt x="6501" y="2204"/>
                    <a:pt x="4538" y="3967"/>
                    <a:pt x="3261" y="6759"/>
                  </a:cubicBezTo>
                  <a:cubicBezTo>
                    <a:pt x="1985" y="9551"/>
                    <a:pt x="1396" y="13371"/>
                    <a:pt x="1985" y="16090"/>
                  </a:cubicBezTo>
                  <a:cubicBezTo>
                    <a:pt x="2574" y="18808"/>
                    <a:pt x="4341" y="20424"/>
                    <a:pt x="6305" y="21012"/>
                  </a:cubicBezTo>
                  <a:cubicBezTo>
                    <a:pt x="8269" y="21600"/>
                    <a:pt x="10429" y="21159"/>
                    <a:pt x="12490" y="19543"/>
                  </a:cubicBezTo>
                  <a:cubicBezTo>
                    <a:pt x="14552" y="17927"/>
                    <a:pt x="16516" y="15135"/>
                    <a:pt x="16516" y="11829"/>
                  </a:cubicBezTo>
                  <a:cubicBezTo>
                    <a:pt x="16516" y="8522"/>
                    <a:pt x="14552" y="4702"/>
                    <a:pt x="11803" y="2571"/>
                  </a:cubicBezTo>
                  <a:cubicBezTo>
                    <a:pt x="9054" y="441"/>
                    <a:pt x="5520" y="0"/>
                    <a:pt x="3360" y="0"/>
                  </a:cubicBezTo>
                  <a:cubicBezTo>
                    <a:pt x="1200" y="0"/>
                    <a:pt x="414" y="441"/>
                    <a:pt x="120" y="1102"/>
                  </a:cubicBezTo>
                  <a:cubicBezTo>
                    <a:pt x="-175" y="1763"/>
                    <a:pt x="21" y="2645"/>
                    <a:pt x="1298" y="3380"/>
                  </a:cubicBezTo>
                  <a:cubicBezTo>
                    <a:pt x="2574" y="4114"/>
                    <a:pt x="4930" y="4702"/>
                    <a:pt x="8465" y="4996"/>
                  </a:cubicBezTo>
                  <a:cubicBezTo>
                    <a:pt x="12000" y="5290"/>
                    <a:pt x="16712" y="5290"/>
                    <a:pt x="21425" y="52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3742595" y="3706034"/>
              <a:ext cx="44451" cy="654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210"/>
                    <a:pt x="13371" y="419"/>
                    <a:pt x="10800" y="1118"/>
                  </a:cubicBezTo>
                  <a:cubicBezTo>
                    <a:pt x="8229" y="1817"/>
                    <a:pt x="7200" y="3006"/>
                    <a:pt x="5657" y="4893"/>
                  </a:cubicBezTo>
                  <a:cubicBezTo>
                    <a:pt x="4114" y="6781"/>
                    <a:pt x="2057" y="9367"/>
                    <a:pt x="1029" y="11988"/>
                  </a:cubicBezTo>
                  <a:cubicBezTo>
                    <a:pt x="0" y="14610"/>
                    <a:pt x="0" y="17266"/>
                    <a:pt x="0" y="18769"/>
                  </a:cubicBezTo>
                  <a:cubicBezTo>
                    <a:pt x="0" y="20272"/>
                    <a:pt x="0" y="20621"/>
                    <a:pt x="2571" y="20901"/>
                  </a:cubicBezTo>
                  <a:cubicBezTo>
                    <a:pt x="5143" y="21181"/>
                    <a:pt x="10286" y="21390"/>
                    <a:pt x="1542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3882295" y="3869017"/>
              <a:ext cx="174975" cy="387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167" fill="norm" stroke="1" extrusionOk="0">
                  <a:moveTo>
                    <a:pt x="6171" y="2887"/>
                  </a:moveTo>
                  <a:cubicBezTo>
                    <a:pt x="6686" y="6237"/>
                    <a:pt x="7200" y="9587"/>
                    <a:pt x="7586" y="11955"/>
                  </a:cubicBezTo>
                  <a:cubicBezTo>
                    <a:pt x="7971" y="14323"/>
                    <a:pt x="8229" y="15709"/>
                    <a:pt x="8229" y="16748"/>
                  </a:cubicBezTo>
                  <a:cubicBezTo>
                    <a:pt x="8229" y="17788"/>
                    <a:pt x="7971" y="18481"/>
                    <a:pt x="7457" y="18596"/>
                  </a:cubicBezTo>
                  <a:cubicBezTo>
                    <a:pt x="6943" y="18712"/>
                    <a:pt x="6171" y="18250"/>
                    <a:pt x="5529" y="16344"/>
                  </a:cubicBezTo>
                  <a:cubicBezTo>
                    <a:pt x="4886" y="14438"/>
                    <a:pt x="4371" y="11088"/>
                    <a:pt x="4371" y="8547"/>
                  </a:cubicBezTo>
                  <a:cubicBezTo>
                    <a:pt x="4371" y="6006"/>
                    <a:pt x="4886" y="4273"/>
                    <a:pt x="5657" y="3003"/>
                  </a:cubicBezTo>
                  <a:cubicBezTo>
                    <a:pt x="6429" y="1732"/>
                    <a:pt x="7457" y="924"/>
                    <a:pt x="8614" y="462"/>
                  </a:cubicBezTo>
                  <a:cubicBezTo>
                    <a:pt x="9771" y="0"/>
                    <a:pt x="11057" y="-116"/>
                    <a:pt x="12086" y="115"/>
                  </a:cubicBezTo>
                  <a:cubicBezTo>
                    <a:pt x="13114" y="346"/>
                    <a:pt x="13886" y="924"/>
                    <a:pt x="15814" y="2945"/>
                  </a:cubicBezTo>
                  <a:cubicBezTo>
                    <a:pt x="17743" y="4966"/>
                    <a:pt x="20829" y="8432"/>
                    <a:pt x="21214" y="11608"/>
                  </a:cubicBezTo>
                  <a:cubicBezTo>
                    <a:pt x="21600" y="14785"/>
                    <a:pt x="19286" y="17672"/>
                    <a:pt x="16971" y="19347"/>
                  </a:cubicBezTo>
                  <a:cubicBezTo>
                    <a:pt x="14657" y="21022"/>
                    <a:pt x="12343" y="21484"/>
                    <a:pt x="9514" y="20964"/>
                  </a:cubicBezTo>
                  <a:cubicBezTo>
                    <a:pt x="6686" y="20444"/>
                    <a:pt x="3343" y="18943"/>
                    <a:pt x="0" y="174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4066445" y="3782234"/>
              <a:ext cx="136726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4" h="21600" fill="norm" stroke="1" extrusionOk="0">
                  <a:moveTo>
                    <a:pt x="11606" y="0"/>
                  </a:moveTo>
                  <a:cubicBezTo>
                    <a:pt x="15475" y="2170"/>
                    <a:pt x="19343" y="4340"/>
                    <a:pt x="20472" y="6805"/>
                  </a:cubicBezTo>
                  <a:cubicBezTo>
                    <a:pt x="21600" y="9271"/>
                    <a:pt x="19988" y="12033"/>
                    <a:pt x="16119" y="14548"/>
                  </a:cubicBezTo>
                  <a:cubicBezTo>
                    <a:pt x="12251" y="17063"/>
                    <a:pt x="6125" y="1933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4333558" y="3657768"/>
              <a:ext cx="226905" cy="58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376" fill="norm" stroke="1" extrusionOk="0">
                  <a:moveTo>
                    <a:pt x="17796" y="14719"/>
                  </a:moveTo>
                  <a:cubicBezTo>
                    <a:pt x="15814" y="14179"/>
                    <a:pt x="13833" y="13639"/>
                    <a:pt x="11356" y="13561"/>
                  </a:cubicBezTo>
                  <a:cubicBezTo>
                    <a:pt x="8879" y="13484"/>
                    <a:pt x="5906" y="13870"/>
                    <a:pt x="3825" y="14719"/>
                  </a:cubicBezTo>
                  <a:cubicBezTo>
                    <a:pt x="1745" y="15567"/>
                    <a:pt x="556" y="16879"/>
                    <a:pt x="159" y="17959"/>
                  </a:cubicBezTo>
                  <a:cubicBezTo>
                    <a:pt x="-237" y="19039"/>
                    <a:pt x="159" y="19887"/>
                    <a:pt x="754" y="20427"/>
                  </a:cubicBezTo>
                  <a:cubicBezTo>
                    <a:pt x="1348" y="20967"/>
                    <a:pt x="2141" y="21199"/>
                    <a:pt x="3033" y="21314"/>
                  </a:cubicBezTo>
                  <a:cubicBezTo>
                    <a:pt x="3924" y="21430"/>
                    <a:pt x="4915" y="21430"/>
                    <a:pt x="6402" y="20890"/>
                  </a:cubicBezTo>
                  <a:cubicBezTo>
                    <a:pt x="7888" y="20350"/>
                    <a:pt x="9869" y="19270"/>
                    <a:pt x="11851" y="17419"/>
                  </a:cubicBezTo>
                  <a:cubicBezTo>
                    <a:pt x="13833" y="15567"/>
                    <a:pt x="15814" y="12944"/>
                    <a:pt x="17400" y="10244"/>
                  </a:cubicBezTo>
                  <a:cubicBezTo>
                    <a:pt x="18985" y="7544"/>
                    <a:pt x="20174" y="4767"/>
                    <a:pt x="20769" y="2954"/>
                  </a:cubicBezTo>
                  <a:cubicBezTo>
                    <a:pt x="21363" y="1141"/>
                    <a:pt x="21363" y="293"/>
                    <a:pt x="20967" y="61"/>
                  </a:cubicBezTo>
                  <a:cubicBezTo>
                    <a:pt x="20570" y="-170"/>
                    <a:pt x="19778" y="216"/>
                    <a:pt x="18787" y="1759"/>
                  </a:cubicBezTo>
                  <a:cubicBezTo>
                    <a:pt x="17796" y="3301"/>
                    <a:pt x="16607" y="6001"/>
                    <a:pt x="16409" y="8817"/>
                  </a:cubicBezTo>
                  <a:cubicBezTo>
                    <a:pt x="16211" y="11633"/>
                    <a:pt x="17003" y="14564"/>
                    <a:pt x="17796" y="16416"/>
                  </a:cubicBezTo>
                  <a:cubicBezTo>
                    <a:pt x="18589" y="18267"/>
                    <a:pt x="19381" y="19039"/>
                    <a:pt x="20174" y="198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4601493" y="3825009"/>
              <a:ext cx="296803" cy="389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59" fill="norm" stroke="1" extrusionOk="0">
                  <a:moveTo>
                    <a:pt x="11370" y="3245"/>
                  </a:moveTo>
                  <a:cubicBezTo>
                    <a:pt x="10451" y="3128"/>
                    <a:pt x="9532" y="3011"/>
                    <a:pt x="8460" y="3595"/>
                  </a:cubicBezTo>
                  <a:cubicBezTo>
                    <a:pt x="7387" y="4179"/>
                    <a:pt x="6162" y="5463"/>
                    <a:pt x="4707" y="7682"/>
                  </a:cubicBezTo>
                  <a:cubicBezTo>
                    <a:pt x="3251" y="9900"/>
                    <a:pt x="1566" y="13053"/>
                    <a:pt x="724" y="15388"/>
                  </a:cubicBezTo>
                  <a:cubicBezTo>
                    <a:pt x="-119" y="17723"/>
                    <a:pt x="-119" y="19241"/>
                    <a:pt x="187" y="20175"/>
                  </a:cubicBezTo>
                  <a:cubicBezTo>
                    <a:pt x="494" y="21109"/>
                    <a:pt x="1107" y="21459"/>
                    <a:pt x="2485" y="21459"/>
                  </a:cubicBezTo>
                  <a:cubicBezTo>
                    <a:pt x="3864" y="21459"/>
                    <a:pt x="6009" y="21109"/>
                    <a:pt x="8077" y="19299"/>
                  </a:cubicBezTo>
                  <a:cubicBezTo>
                    <a:pt x="10145" y="17489"/>
                    <a:pt x="12136" y="14220"/>
                    <a:pt x="12826" y="10893"/>
                  </a:cubicBezTo>
                  <a:cubicBezTo>
                    <a:pt x="13515" y="7565"/>
                    <a:pt x="12902" y="4179"/>
                    <a:pt x="11524" y="2253"/>
                  </a:cubicBezTo>
                  <a:cubicBezTo>
                    <a:pt x="10145" y="326"/>
                    <a:pt x="8000" y="-141"/>
                    <a:pt x="6392" y="34"/>
                  </a:cubicBezTo>
                  <a:cubicBezTo>
                    <a:pt x="4783" y="209"/>
                    <a:pt x="3711" y="1027"/>
                    <a:pt x="3251" y="2019"/>
                  </a:cubicBezTo>
                  <a:cubicBezTo>
                    <a:pt x="2792" y="3011"/>
                    <a:pt x="2945" y="4179"/>
                    <a:pt x="4630" y="5113"/>
                  </a:cubicBezTo>
                  <a:cubicBezTo>
                    <a:pt x="6315" y="6047"/>
                    <a:pt x="9532" y="6748"/>
                    <a:pt x="12596" y="6923"/>
                  </a:cubicBezTo>
                  <a:cubicBezTo>
                    <a:pt x="15660" y="7098"/>
                    <a:pt x="18570" y="6748"/>
                    <a:pt x="21481" y="63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5164995" y="3966747"/>
              <a:ext cx="2413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168" y="11918"/>
                    <a:pt x="8337" y="3818"/>
                    <a:pt x="11937" y="1118"/>
                  </a:cubicBezTo>
                  <a:cubicBezTo>
                    <a:pt x="15537" y="-1582"/>
                    <a:pt x="18568" y="1118"/>
                    <a:pt x="21600" y="38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5279295" y="4061634"/>
              <a:ext cx="2413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63" y="21600"/>
                    <a:pt x="4926" y="21600"/>
                    <a:pt x="8526" y="18000"/>
                  </a:cubicBezTo>
                  <a:cubicBezTo>
                    <a:pt x="12126" y="14400"/>
                    <a:pt x="16863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5567317" y="3898358"/>
              <a:ext cx="170913" cy="246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3" h="20952" fill="norm" stroke="1" extrusionOk="0">
                  <a:moveTo>
                    <a:pt x="18238" y="385"/>
                  </a:moveTo>
                  <a:cubicBezTo>
                    <a:pt x="15153" y="25"/>
                    <a:pt x="12067" y="-335"/>
                    <a:pt x="9110" y="565"/>
                  </a:cubicBezTo>
                  <a:cubicBezTo>
                    <a:pt x="6153" y="1465"/>
                    <a:pt x="3324" y="3625"/>
                    <a:pt x="1653" y="6415"/>
                  </a:cubicBezTo>
                  <a:cubicBezTo>
                    <a:pt x="-19" y="9205"/>
                    <a:pt x="-533" y="12625"/>
                    <a:pt x="624" y="15235"/>
                  </a:cubicBezTo>
                  <a:cubicBezTo>
                    <a:pt x="1781" y="17845"/>
                    <a:pt x="4610" y="19645"/>
                    <a:pt x="7567" y="20455"/>
                  </a:cubicBezTo>
                  <a:cubicBezTo>
                    <a:pt x="10524" y="21265"/>
                    <a:pt x="13610" y="21085"/>
                    <a:pt x="16053" y="19915"/>
                  </a:cubicBezTo>
                  <a:cubicBezTo>
                    <a:pt x="18496" y="18745"/>
                    <a:pt x="20296" y="16585"/>
                    <a:pt x="20681" y="13615"/>
                  </a:cubicBezTo>
                  <a:cubicBezTo>
                    <a:pt x="21067" y="10645"/>
                    <a:pt x="20038" y="6865"/>
                    <a:pt x="18753" y="4975"/>
                  </a:cubicBezTo>
                  <a:cubicBezTo>
                    <a:pt x="17467" y="3085"/>
                    <a:pt x="15924" y="3085"/>
                    <a:pt x="14381" y="30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5882545" y="4055284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6032030" y="3940984"/>
              <a:ext cx="119933" cy="167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8" h="20877" fill="norm" stroke="1" extrusionOk="0">
                  <a:moveTo>
                    <a:pt x="15616" y="4741"/>
                  </a:moveTo>
                  <a:cubicBezTo>
                    <a:pt x="14536" y="3688"/>
                    <a:pt x="13456" y="2634"/>
                    <a:pt x="12016" y="2107"/>
                  </a:cubicBezTo>
                  <a:cubicBezTo>
                    <a:pt x="10576" y="1580"/>
                    <a:pt x="8776" y="1580"/>
                    <a:pt x="6436" y="3556"/>
                  </a:cubicBezTo>
                  <a:cubicBezTo>
                    <a:pt x="4096" y="5532"/>
                    <a:pt x="1216" y="9483"/>
                    <a:pt x="316" y="12644"/>
                  </a:cubicBezTo>
                  <a:cubicBezTo>
                    <a:pt x="-584" y="15805"/>
                    <a:pt x="496" y="18176"/>
                    <a:pt x="2836" y="19624"/>
                  </a:cubicBezTo>
                  <a:cubicBezTo>
                    <a:pt x="5176" y="21073"/>
                    <a:pt x="8776" y="21600"/>
                    <a:pt x="12196" y="19361"/>
                  </a:cubicBezTo>
                  <a:cubicBezTo>
                    <a:pt x="15616" y="17122"/>
                    <a:pt x="18856" y="12117"/>
                    <a:pt x="19936" y="8561"/>
                  </a:cubicBezTo>
                  <a:cubicBezTo>
                    <a:pt x="21016" y="5005"/>
                    <a:pt x="19936" y="2898"/>
                    <a:pt x="19396" y="1712"/>
                  </a:cubicBezTo>
                  <a:cubicBezTo>
                    <a:pt x="18856" y="527"/>
                    <a:pt x="18856" y="263"/>
                    <a:pt x="1885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6225445" y="3904725"/>
              <a:ext cx="203201" cy="222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6" fill="norm" stroke="1" extrusionOk="0">
                  <a:moveTo>
                    <a:pt x="0" y="2246"/>
                  </a:moveTo>
                  <a:cubicBezTo>
                    <a:pt x="675" y="1439"/>
                    <a:pt x="1350" y="631"/>
                    <a:pt x="2587" y="228"/>
                  </a:cubicBezTo>
                  <a:cubicBezTo>
                    <a:pt x="3825" y="-176"/>
                    <a:pt x="5625" y="-176"/>
                    <a:pt x="6975" y="1338"/>
                  </a:cubicBezTo>
                  <a:cubicBezTo>
                    <a:pt x="8325" y="2852"/>
                    <a:pt x="9225" y="5880"/>
                    <a:pt x="9225" y="8504"/>
                  </a:cubicBezTo>
                  <a:cubicBezTo>
                    <a:pt x="9225" y="11129"/>
                    <a:pt x="8325" y="13349"/>
                    <a:pt x="7650" y="15368"/>
                  </a:cubicBezTo>
                  <a:cubicBezTo>
                    <a:pt x="6975" y="17387"/>
                    <a:pt x="6525" y="19203"/>
                    <a:pt x="6863" y="20213"/>
                  </a:cubicBezTo>
                  <a:cubicBezTo>
                    <a:pt x="7200" y="21222"/>
                    <a:pt x="8325" y="21424"/>
                    <a:pt x="10912" y="20919"/>
                  </a:cubicBezTo>
                  <a:cubicBezTo>
                    <a:pt x="13500" y="20415"/>
                    <a:pt x="17550" y="19203"/>
                    <a:pt x="21600" y="1799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6545714" y="3857850"/>
              <a:ext cx="111532" cy="321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4" h="21307" fill="norm" stroke="1" extrusionOk="0">
                  <a:moveTo>
                    <a:pt x="20694" y="880"/>
                  </a:moveTo>
                  <a:cubicBezTo>
                    <a:pt x="18338" y="319"/>
                    <a:pt x="15981" y="-242"/>
                    <a:pt x="12250" y="109"/>
                  </a:cubicBezTo>
                  <a:cubicBezTo>
                    <a:pt x="8519" y="459"/>
                    <a:pt x="3414" y="1722"/>
                    <a:pt x="1254" y="3615"/>
                  </a:cubicBezTo>
                  <a:cubicBezTo>
                    <a:pt x="-906" y="5509"/>
                    <a:pt x="-121" y="8033"/>
                    <a:pt x="2432" y="10628"/>
                  </a:cubicBezTo>
                  <a:cubicBezTo>
                    <a:pt x="4985" y="13223"/>
                    <a:pt x="9305" y="15888"/>
                    <a:pt x="11465" y="17571"/>
                  </a:cubicBezTo>
                  <a:cubicBezTo>
                    <a:pt x="13625" y="19254"/>
                    <a:pt x="13625" y="19955"/>
                    <a:pt x="12447" y="20446"/>
                  </a:cubicBezTo>
                  <a:cubicBezTo>
                    <a:pt x="11269" y="20937"/>
                    <a:pt x="8912" y="21218"/>
                    <a:pt x="6752" y="21288"/>
                  </a:cubicBezTo>
                  <a:cubicBezTo>
                    <a:pt x="4592" y="21358"/>
                    <a:pt x="2629" y="21218"/>
                    <a:pt x="665" y="2107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6555645" y="3838820"/>
              <a:ext cx="2857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480" y="11375"/>
                    <a:pt x="8960" y="2735"/>
                    <a:pt x="12560" y="575"/>
                  </a:cubicBezTo>
                  <a:cubicBezTo>
                    <a:pt x="16160" y="-1585"/>
                    <a:pt x="18880" y="2735"/>
                    <a:pt x="21600" y="70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2208980" y="5209761"/>
              <a:ext cx="619216" cy="44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0638" fill="norm" stroke="1" extrusionOk="0">
                  <a:moveTo>
                    <a:pt x="3652" y="9403"/>
                  </a:moveTo>
                  <a:cubicBezTo>
                    <a:pt x="2915" y="6458"/>
                    <a:pt x="2178" y="3512"/>
                    <a:pt x="1662" y="3512"/>
                  </a:cubicBezTo>
                  <a:cubicBezTo>
                    <a:pt x="1146" y="3512"/>
                    <a:pt x="851" y="6458"/>
                    <a:pt x="556" y="9894"/>
                  </a:cubicBezTo>
                  <a:cubicBezTo>
                    <a:pt x="261" y="13330"/>
                    <a:pt x="-34" y="17258"/>
                    <a:pt x="3" y="19221"/>
                  </a:cubicBezTo>
                  <a:cubicBezTo>
                    <a:pt x="40" y="21185"/>
                    <a:pt x="408" y="21185"/>
                    <a:pt x="1993" y="18730"/>
                  </a:cubicBezTo>
                  <a:cubicBezTo>
                    <a:pt x="3578" y="16276"/>
                    <a:pt x="6380" y="11367"/>
                    <a:pt x="9328" y="7440"/>
                  </a:cubicBezTo>
                  <a:cubicBezTo>
                    <a:pt x="12277" y="3512"/>
                    <a:pt x="15374" y="567"/>
                    <a:pt x="17438" y="76"/>
                  </a:cubicBezTo>
                  <a:cubicBezTo>
                    <a:pt x="19502" y="-415"/>
                    <a:pt x="20534" y="1549"/>
                    <a:pt x="21566" y="35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2383695" y="5312584"/>
              <a:ext cx="3492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65" y="15200"/>
                    <a:pt x="7331" y="8800"/>
                    <a:pt x="10931" y="5200"/>
                  </a:cubicBezTo>
                  <a:cubicBezTo>
                    <a:pt x="14531" y="1600"/>
                    <a:pt x="18065" y="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3672745" y="5959152"/>
              <a:ext cx="368301" cy="2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15842"/>
                  </a:moveTo>
                  <a:cubicBezTo>
                    <a:pt x="5090" y="7535"/>
                    <a:pt x="10179" y="-773"/>
                    <a:pt x="13779" y="58"/>
                  </a:cubicBezTo>
                  <a:cubicBezTo>
                    <a:pt x="17379" y="889"/>
                    <a:pt x="19490" y="10858"/>
                    <a:pt x="21600" y="208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3582373" y="6061884"/>
              <a:ext cx="503123" cy="103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178" fill="norm" stroke="1" extrusionOk="0">
                  <a:moveTo>
                    <a:pt x="1961" y="18144"/>
                  </a:moveTo>
                  <a:cubicBezTo>
                    <a:pt x="1057" y="19008"/>
                    <a:pt x="153" y="19872"/>
                    <a:pt x="18" y="20520"/>
                  </a:cubicBezTo>
                  <a:cubicBezTo>
                    <a:pt x="-118" y="21168"/>
                    <a:pt x="515" y="21600"/>
                    <a:pt x="2322" y="20520"/>
                  </a:cubicBezTo>
                  <a:cubicBezTo>
                    <a:pt x="4130" y="19440"/>
                    <a:pt x="7112" y="16848"/>
                    <a:pt x="9914" y="14472"/>
                  </a:cubicBezTo>
                  <a:cubicBezTo>
                    <a:pt x="12715" y="12096"/>
                    <a:pt x="15336" y="9936"/>
                    <a:pt x="17234" y="7560"/>
                  </a:cubicBezTo>
                  <a:cubicBezTo>
                    <a:pt x="19132" y="5184"/>
                    <a:pt x="20307" y="2592"/>
                    <a:pt x="2148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4021995" y="5845984"/>
              <a:ext cx="172514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0" h="21600" fill="norm" stroke="1" extrusionOk="0">
                  <a:moveTo>
                    <a:pt x="0" y="0"/>
                  </a:moveTo>
                  <a:cubicBezTo>
                    <a:pt x="6530" y="2038"/>
                    <a:pt x="13060" y="4075"/>
                    <a:pt x="16828" y="6045"/>
                  </a:cubicBezTo>
                  <a:cubicBezTo>
                    <a:pt x="20595" y="8015"/>
                    <a:pt x="21600" y="9917"/>
                    <a:pt x="19088" y="12498"/>
                  </a:cubicBezTo>
                  <a:cubicBezTo>
                    <a:pt x="16577" y="15079"/>
                    <a:pt x="10549" y="18340"/>
                    <a:pt x="4521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4917345" y="5427951"/>
              <a:ext cx="171451" cy="786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1" fill="norm" stroke="1" extrusionOk="0">
                  <a:moveTo>
                    <a:pt x="21600" y="1190"/>
                  </a:moveTo>
                  <a:cubicBezTo>
                    <a:pt x="21067" y="900"/>
                    <a:pt x="20533" y="610"/>
                    <a:pt x="18933" y="406"/>
                  </a:cubicBezTo>
                  <a:cubicBezTo>
                    <a:pt x="17333" y="203"/>
                    <a:pt x="14667" y="87"/>
                    <a:pt x="12667" y="29"/>
                  </a:cubicBezTo>
                  <a:cubicBezTo>
                    <a:pt x="10667" y="-29"/>
                    <a:pt x="9333" y="-29"/>
                    <a:pt x="7733" y="319"/>
                  </a:cubicBezTo>
                  <a:cubicBezTo>
                    <a:pt x="6133" y="668"/>
                    <a:pt x="4267" y="1365"/>
                    <a:pt x="3200" y="2526"/>
                  </a:cubicBezTo>
                  <a:cubicBezTo>
                    <a:pt x="2133" y="3687"/>
                    <a:pt x="1867" y="5313"/>
                    <a:pt x="3600" y="7142"/>
                  </a:cubicBezTo>
                  <a:cubicBezTo>
                    <a:pt x="5333" y="8971"/>
                    <a:pt x="9067" y="11003"/>
                    <a:pt x="11733" y="12977"/>
                  </a:cubicBezTo>
                  <a:cubicBezTo>
                    <a:pt x="14400" y="14952"/>
                    <a:pt x="16000" y="16868"/>
                    <a:pt x="16667" y="18145"/>
                  </a:cubicBezTo>
                  <a:cubicBezTo>
                    <a:pt x="17333" y="19423"/>
                    <a:pt x="17067" y="20061"/>
                    <a:pt x="14133" y="20526"/>
                  </a:cubicBezTo>
                  <a:cubicBezTo>
                    <a:pt x="11200" y="20990"/>
                    <a:pt x="5600" y="21281"/>
                    <a:pt x="0" y="2157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4822521" y="6428202"/>
              <a:ext cx="291675" cy="276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350" fill="norm" stroke="1" extrusionOk="0">
                  <a:moveTo>
                    <a:pt x="439" y="3590"/>
                  </a:moveTo>
                  <a:cubicBezTo>
                    <a:pt x="752" y="8990"/>
                    <a:pt x="1065" y="14390"/>
                    <a:pt x="1221" y="17499"/>
                  </a:cubicBezTo>
                  <a:cubicBezTo>
                    <a:pt x="1378" y="20608"/>
                    <a:pt x="1378" y="21426"/>
                    <a:pt x="1143" y="21344"/>
                  </a:cubicBezTo>
                  <a:cubicBezTo>
                    <a:pt x="908" y="21262"/>
                    <a:pt x="439" y="20281"/>
                    <a:pt x="204" y="17826"/>
                  </a:cubicBezTo>
                  <a:cubicBezTo>
                    <a:pt x="-31" y="15371"/>
                    <a:pt x="-31" y="11444"/>
                    <a:pt x="47" y="8581"/>
                  </a:cubicBezTo>
                  <a:cubicBezTo>
                    <a:pt x="126" y="5717"/>
                    <a:pt x="282" y="3917"/>
                    <a:pt x="439" y="2608"/>
                  </a:cubicBezTo>
                  <a:cubicBezTo>
                    <a:pt x="595" y="1299"/>
                    <a:pt x="752" y="481"/>
                    <a:pt x="1221" y="153"/>
                  </a:cubicBezTo>
                  <a:cubicBezTo>
                    <a:pt x="1691" y="-174"/>
                    <a:pt x="2473" y="-10"/>
                    <a:pt x="3178" y="971"/>
                  </a:cubicBezTo>
                  <a:cubicBezTo>
                    <a:pt x="3882" y="1953"/>
                    <a:pt x="4508" y="3753"/>
                    <a:pt x="5134" y="5062"/>
                  </a:cubicBezTo>
                  <a:cubicBezTo>
                    <a:pt x="5760" y="6371"/>
                    <a:pt x="6386" y="7190"/>
                    <a:pt x="7091" y="7599"/>
                  </a:cubicBezTo>
                  <a:cubicBezTo>
                    <a:pt x="7795" y="8008"/>
                    <a:pt x="8578" y="8008"/>
                    <a:pt x="9986" y="7108"/>
                  </a:cubicBezTo>
                  <a:cubicBezTo>
                    <a:pt x="11395" y="6208"/>
                    <a:pt x="13430" y="4408"/>
                    <a:pt x="14839" y="2935"/>
                  </a:cubicBezTo>
                  <a:cubicBezTo>
                    <a:pt x="16247" y="1462"/>
                    <a:pt x="17030" y="317"/>
                    <a:pt x="17499" y="317"/>
                  </a:cubicBezTo>
                  <a:cubicBezTo>
                    <a:pt x="17969" y="317"/>
                    <a:pt x="18126" y="1462"/>
                    <a:pt x="18439" y="3999"/>
                  </a:cubicBezTo>
                  <a:cubicBezTo>
                    <a:pt x="18752" y="6535"/>
                    <a:pt x="19221" y="10462"/>
                    <a:pt x="19769" y="13244"/>
                  </a:cubicBezTo>
                  <a:cubicBezTo>
                    <a:pt x="20317" y="16026"/>
                    <a:pt x="20943" y="17662"/>
                    <a:pt x="21569" y="192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4801317" y="5144220"/>
              <a:ext cx="223979" cy="174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481" fill="norm" stroke="1" extrusionOk="0">
                  <a:moveTo>
                    <a:pt x="13488" y="10551"/>
                  </a:moveTo>
                  <a:cubicBezTo>
                    <a:pt x="12882" y="7688"/>
                    <a:pt x="12277" y="4826"/>
                    <a:pt x="11066" y="2874"/>
                  </a:cubicBezTo>
                  <a:cubicBezTo>
                    <a:pt x="9854" y="922"/>
                    <a:pt x="8038" y="-119"/>
                    <a:pt x="6322" y="11"/>
                  </a:cubicBezTo>
                  <a:cubicBezTo>
                    <a:pt x="4606" y="141"/>
                    <a:pt x="2991" y="1442"/>
                    <a:pt x="1780" y="3915"/>
                  </a:cubicBezTo>
                  <a:cubicBezTo>
                    <a:pt x="568" y="6387"/>
                    <a:pt x="-239" y="10030"/>
                    <a:pt x="64" y="13023"/>
                  </a:cubicBezTo>
                  <a:cubicBezTo>
                    <a:pt x="367" y="16016"/>
                    <a:pt x="1780" y="18358"/>
                    <a:pt x="3496" y="19139"/>
                  </a:cubicBezTo>
                  <a:cubicBezTo>
                    <a:pt x="5211" y="19920"/>
                    <a:pt x="7230" y="19139"/>
                    <a:pt x="8744" y="17447"/>
                  </a:cubicBezTo>
                  <a:cubicBezTo>
                    <a:pt x="10258" y="15756"/>
                    <a:pt x="11268" y="13153"/>
                    <a:pt x="11873" y="10811"/>
                  </a:cubicBezTo>
                  <a:cubicBezTo>
                    <a:pt x="12479" y="8469"/>
                    <a:pt x="12681" y="6387"/>
                    <a:pt x="12882" y="6257"/>
                  </a:cubicBezTo>
                  <a:cubicBezTo>
                    <a:pt x="13084" y="6127"/>
                    <a:pt x="13286" y="7948"/>
                    <a:pt x="14699" y="10811"/>
                  </a:cubicBezTo>
                  <a:cubicBezTo>
                    <a:pt x="16112" y="13674"/>
                    <a:pt x="18737" y="17577"/>
                    <a:pt x="21361" y="214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5340118" y="5453739"/>
              <a:ext cx="123328" cy="525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54" fill="norm" stroke="1" extrusionOk="0">
                  <a:moveTo>
                    <a:pt x="21331" y="2532"/>
                  </a:moveTo>
                  <a:cubicBezTo>
                    <a:pt x="21331" y="2100"/>
                    <a:pt x="21331" y="1668"/>
                    <a:pt x="19684" y="1107"/>
                  </a:cubicBezTo>
                  <a:cubicBezTo>
                    <a:pt x="18036" y="545"/>
                    <a:pt x="14741" y="-146"/>
                    <a:pt x="11812" y="27"/>
                  </a:cubicBezTo>
                  <a:cubicBezTo>
                    <a:pt x="8884" y="200"/>
                    <a:pt x="6321" y="1236"/>
                    <a:pt x="4307" y="3353"/>
                  </a:cubicBezTo>
                  <a:cubicBezTo>
                    <a:pt x="2294" y="5470"/>
                    <a:pt x="829" y="8667"/>
                    <a:pt x="280" y="11864"/>
                  </a:cubicBezTo>
                  <a:cubicBezTo>
                    <a:pt x="-269" y="15060"/>
                    <a:pt x="97" y="18257"/>
                    <a:pt x="463" y="214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5253895" y="5744384"/>
              <a:ext cx="2413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615"/>
                    <a:pt x="7200" y="11631"/>
                    <a:pt x="10800" y="8031"/>
                  </a:cubicBezTo>
                  <a:cubicBezTo>
                    <a:pt x="14400" y="4431"/>
                    <a:pt x="18000" y="2215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5558204" y="5509434"/>
              <a:ext cx="184642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600" fill="norm" stroke="1" extrusionOk="0">
                  <a:moveTo>
                    <a:pt x="21171" y="0"/>
                  </a:moveTo>
                  <a:cubicBezTo>
                    <a:pt x="18016" y="465"/>
                    <a:pt x="14861" y="929"/>
                    <a:pt x="11584" y="2323"/>
                  </a:cubicBezTo>
                  <a:cubicBezTo>
                    <a:pt x="8308" y="3716"/>
                    <a:pt x="4910" y="6039"/>
                    <a:pt x="2726" y="8594"/>
                  </a:cubicBezTo>
                  <a:cubicBezTo>
                    <a:pt x="542" y="11148"/>
                    <a:pt x="-429" y="13935"/>
                    <a:pt x="178" y="16142"/>
                  </a:cubicBezTo>
                  <a:cubicBezTo>
                    <a:pt x="784" y="18348"/>
                    <a:pt x="2969" y="19974"/>
                    <a:pt x="4910" y="20787"/>
                  </a:cubicBezTo>
                  <a:cubicBezTo>
                    <a:pt x="6852" y="21600"/>
                    <a:pt x="8551" y="21600"/>
                    <a:pt x="1025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5721426" y="5599513"/>
              <a:ext cx="256370" cy="298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293" fill="norm" stroke="1" extrusionOk="0">
                  <a:moveTo>
                    <a:pt x="15070" y="369"/>
                  </a:moveTo>
                  <a:cubicBezTo>
                    <a:pt x="13123" y="369"/>
                    <a:pt x="11175" y="369"/>
                    <a:pt x="8962" y="1729"/>
                  </a:cubicBezTo>
                  <a:cubicBezTo>
                    <a:pt x="6749" y="3088"/>
                    <a:pt x="4270" y="5807"/>
                    <a:pt x="2677" y="8677"/>
                  </a:cubicBezTo>
                  <a:cubicBezTo>
                    <a:pt x="1083" y="11547"/>
                    <a:pt x="375" y="14568"/>
                    <a:pt x="110" y="16531"/>
                  </a:cubicBezTo>
                  <a:cubicBezTo>
                    <a:pt x="-156" y="18495"/>
                    <a:pt x="21" y="19401"/>
                    <a:pt x="1083" y="20157"/>
                  </a:cubicBezTo>
                  <a:cubicBezTo>
                    <a:pt x="2146" y="20912"/>
                    <a:pt x="4093" y="21516"/>
                    <a:pt x="6395" y="21214"/>
                  </a:cubicBezTo>
                  <a:cubicBezTo>
                    <a:pt x="8696" y="20912"/>
                    <a:pt x="11352" y="19703"/>
                    <a:pt x="13211" y="17060"/>
                  </a:cubicBezTo>
                  <a:cubicBezTo>
                    <a:pt x="15070" y="14417"/>
                    <a:pt x="16133" y="10338"/>
                    <a:pt x="16221" y="7544"/>
                  </a:cubicBezTo>
                  <a:cubicBezTo>
                    <a:pt x="16310" y="4750"/>
                    <a:pt x="15424" y="3239"/>
                    <a:pt x="13831" y="2182"/>
                  </a:cubicBezTo>
                  <a:cubicBezTo>
                    <a:pt x="12237" y="1124"/>
                    <a:pt x="9936" y="520"/>
                    <a:pt x="8254" y="218"/>
                  </a:cubicBezTo>
                  <a:cubicBezTo>
                    <a:pt x="6572" y="-84"/>
                    <a:pt x="5510" y="-84"/>
                    <a:pt x="4447" y="294"/>
                  </a:cubicBezTo>
                  <a:cubicBezTo>
                    <a:pt x="3385" y="671"/>
                    <a:pt x="2323" y="1426"/>
                    <a:pt x="1880" y="2257"/>
                  </a:cubicBezTo>
                  <a:cubicBezTo>
                    <a:pt x="1437" y="3088"/>
                    <a:pt x="1614" y="3994"/>
                    <a:pt x="2588" y="4750"/>
                  </a:cubicBezTo>
                  <a:cubicBezTo>
                    <a:pt x="3562" y="5505"/>
                    <a:pt x="5333" y="6109"/>
                    <a:pt x="8608" y="6411"/>
                  </a:cubicBezTo>
                  <a:cubicBezTo>
                    <a:pt x="11883" y="6713"/>
                    <a:pt x="16664" y="6713"/>
                    <a:pt x="21444" y="67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6035371" y="5426884"/>
              <a:ext cx="31325" cy="599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600" fill="norm" stroke="1" extrusionOk="0">
                  <a:moveTo>
                    <a:pt x="21311" y="0"/>
                  </a:moveTo>
                  <a:cubicBezTo>
                    <a:pt x="19871" y="2290"/>
                    <a:pt x="18431" y="4580"/>
                    <a:pt x="15551" y="7175"/>
                  </a:cubicBezTo>
                  <a:cubicBezTo>
                    <a:pt x="12671" y="9770"/>
                    <a:pt x="8351" y="12670"/>
                    <a:pt x="5471" y="14998"/>
                  </a:cubicBezTo>
                  <a:cubicBezTo>
                    <a:pt x="2591" y="17326"/>
                    <a:pt x="1151" y="19081"/>
                    <a:pt x="431" y="20150"/>
                  </a:cubicBezTo>
                  <a:cubicBezTo>
                    <a:pt x="-289" y="21218"/>
                    <a:pt x="-289" y="21600"/>
                    <a:pt x="1871" y="21600"/>
                  </a:cubicBezTo>
                  <a:cubicBezTo>
                    <a:pt x="4031" y="21600"/>
                    <a:pt x="8351" y="21218"/>
                    <a:pt x="12671" y="208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6142895" y="5541184"/>
              <a:ext cx="15693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600" fill="norm" stroke="1" extrusionOk="0">
                  <a:moveTo>
                    <a:pt x="6821" y="3771"/>
                  </a:moveTo>
                  <a:cubicBezTo>
                    <a:pt x="6253" y="8000"/>
                    <a:pt x="5684" y="12229"/>
                    <a:pt x="5400" y="14686"/>
                  </a:cubicBezTo>
                  <a:cubicBezTo>
                    <a:pt x="5116" y="17143"/>
                    <a:pt x="5116" y="17829"/>
                    <a:pt x="4974" y="17771"/>
                  </a:cubicBezTo>
                  <a:cubicBezTo>
                    <a:pt x="4832" y="17714"/>
                    <a:pt x="4547" y="16914"/>
                    <a:pt x="4547" y="14686"/>
                  </a:cubicBezTo>
                  <a:cubicBezTo>
                    <a:pt x="4547" y="12457"/>
                    <a:pt x="4832" y="8800"/>
                    <a:pt x="5400" y="6229"/>
                  </a:cubicBezTo>
                  <a:cubicBezTo>
                    <a:pt x="5968" y="3657"/>
                    <a:pt x="6821" y="2171"/>
                    <a:pt x="7816" y="1257"/>
                  </a:cubicBezTo>
                  <a:cubicBezTo>
                    <a:pt x="8811" y="343"/>
                    <a:pt x="9947" y="0"/>
                    <a:pt x="11084" y="0"/>
                  </a:cubicBezTo>
                  <a:cubicBezTo>
                    <a:pt x="12221" y="0"/>
                    <a:pt x="13358" y="343"/>
                    <a:pt x="15205" y="2000"/>
                  </a:cubicBezTo>
                  <a:cubicBezTo>
                    <a:pt x="17053" y="3657"/>
                    <a:pt x="19611" y="6629"/>
                    <a:pt x="20605" y="9200"/>
                  </a:cubicBezTo>
                  <a:cubicBezTo>
                    <a:pt x="21600" y="11771"/>
                    <a:pt x="21032" y="13943"/>
                    <a:pt x="18616" y="15829"/>
                  </a:cubicBezTo>
                  <a:cubicBezTo>
                    <a:pt x="16200" y="17714"/>
                    <a:pt x="11937" y="19314"/>
                    <a:pt x="9095" y="20286"/>
                  </a:cubicBezTo>
                  <a:cubicBezTo>
                    <a:pt x="6253" y="21257"/>
                    <a:pt x="4832" y="21600"/>
                    <a:pt x="3553" y="21600"/>
                  </a:cubicBezTo>
                  <a:cubicBezTo>
                    <a:pt x="2274" y="21600"/>
                    <a:pt x="1137" y="21257"/>
                    <a:pt x="0" y="209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6346095" y="5488131"/>
              <a:ext cx="111313" cy="510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516" fill="norm" stroke="1" extrusionOk="0">
                  <a:moveTo>
                    <a:pt x="1200" y="1166"/>
                  </a:moveTo>
                  <a:cubicBezTo>
                    <a:pt x="2400" y="809"/>
                    <a:pt x="3600" y="452"/>
                    <a:pt x="5200" y="228"/>
                  </a:cubicBezTo>
                  <a:cubicBezTo>
                    <a:pt x="6800" y="5"/>
                    <a:pt x="8800" y="-84"/>
                    <a:pt x="10400" y="95"/>
                  </a:cubicBezTo>
                  <a:cubicBezTo>
                    <a:pt x="12000" y="273"/>
                    <a:pt x="13200" y="719"/>
                    <a:pt x="15200" y="2103"/>
                  </a:cubicBezTo>
                  <a:cubicBezTo>
                    <a:pt x="17200" y="3486"/>
                    <a:pt x="20000" y="5807"/>
                    <a:pt x="20800" y="8261"/>
                  </a:cubicBezTo>
                  <a:cubicBezTo>
                    <a:pt x="21600" y="10716"/>
                    <a:pt x="20400" y="13304"/>
                    <a:pt x="16600" y="15536"/>
                  </a:cubicBezTo>
                  <a:cubicBezTo>
                    <a:pt x="12800" y="17767"/>
                    <a:pt x="6400" y="19642"/>
                    <a:pt x="0" y="215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6530245" y="5833284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6642428" y="5377247"/>
              <a:ext cx="190367" cy="527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342" fill="norm" stroke="1" extrusionOk="0">
                  <a:moveTo>
                    <a:pt x="15903" y="15638"/>
                  </a:moveTo>
                  <a:cubicBezTo>
                    <a:pt x="15666" y="15038"/>
                    <a:pt x="15429" y="14438"/>
                    <a:pt x="14716" y="13967"/>
                  </a:cubicBezTo>
                  <a:cubicBezTo>
                    <a:pt x="14004" y="13495"/>
                    <a:pt x="12818" y="13152"/>
                    <a:pt x="10444" y="13795"/>
                  </a:cubicBezTo>
                  <a:cubicBezTo>
                    <a:pt x="8070" y="14438"/>
                    <a:pt x="4510" y="16067"/>
                    <a:pt x="2492" y="17352"/>
                  </a:cubicBezTo>
                  <a:cubicBezTo>
                    <a:pt x="475" y="18638"/>
                    <a:pt x="0" y="19581"/>
                    <a:pt x="0" y="20267"/>
                  </a:cubicBezTo>
                  <a:cubicBezTo>
                    <a:pt x="0" y="20952"/>
                    <a:pt x="475" y="21381"/>
                    <a:pt x="2611" y="21338"/>
                  </a:cubicBezTo>
                  <a:cubicBezTo>
                    <a:pt x="4747" y="21295"/>
                    <a:pt x="8545" y="20781"/>
                    <a:pt x="11987" y="19152"/>
                  </a:cubicBezTo>
                  <a:cubicBezTo>
                    <a:pt x="15429" y="17524"/>
                    <a:pt x="18514" y="14781"/>
                    <a:pt x="20057" y="12038"/>
                  </a:cubicBezTo>
                  <a:cubicBezTo>
                    <a:pt x="21600" y="9295"/>
                    <a:pt x="21600" y="6552"/>
                    <a:pt x="20888" y="4538"/>
                  </a:cubicBezTo>
                  <a:cubicBezTo>
                    <a:pt x="20176" y="2524"/>
                    <a:pt x="18752" y="1238"/>
                    <a:pt x="17446" y="552"/>
                  </a:cubicBezTo>
                  <a:cubicBezTo>
                    <a:pt x="16141" y="-133"/>
                    <a:pt x="14954" y="-219"/>
                    <a:pt x="13530" y="510"/>
                  </a:cubicBezTo>
                  <a:cubicBezTo>
                    <a:pt x="12105" y="1238"/>
                    <a:pt x="10444" y="2781"/>
                    <a:pt x="9495" y="4838"/>
                  </a:cubicBezTo>
                  <a:cubicBezTo>
                    <a:pt x="8545" y="6895"/>
                    <a:pt x="8308" y="9467"/>
                    <a:pt x="9257" y="11781"/>
                  </a:cubicBezTo>
                  <a:cubicBezTo>
                    <a:pt x="10207" y="14095"/>
                    <a:pt x="12343" y="16152"/>
                    <a:pt x="14479" y="17395"/>
                  </a:cubicBezTo>
                  <a:cubicBezTo>
                    <a:pt x="16615" y="18638"/>
                    <a:pt x="18752" y="19067"/>
                    <a:pt x="20888" y="1949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6856661" y="5567600"/>
              <a:ext cx="219685" cy="293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122" fill="norm" stroke="1" extrusionOk="0">
                  <a:moveTo>
                    <a:pt x="9008" y="8141"/>
                  </a:moveTo>
                  <a:cubicBezTo>
                    <a:pt x="8802" y="7381"/>
                    <a:pt x="8597" y="6620"/>
                    <a:pt x="7877" y="6164"/>
                  </a:cubicBezTo>
                  <a:cubicBezTo>
                    <a:pt x="7157" y="5707"/>
                    <a:pt x="5922" y="5555"/>
                    <a:pt x="4482" y="6240"/>
                  </a:cubicBezTo>
                  <a:cubicBezTo>
                    <a:pt x="3042" y="6924"/>
                    <a:pt x="1397" y="8445"/>
                    <a:pt x="574" y="10879"/>
                  </a:cubicBezTo>
                  <a:cubicBezTo>
                    <a:pt x="-249" y="13313"/>
                    <a:pt x="-249" y="16659"/>
                    <a:pt x="985" y="18713"/>
                  </a:cubicBezTo>
                  <a:cubicBezTo>
                    <a:pt x="2220" y="20766"/>
                    <a:pt x="4688" y="21527"/>
                    <a:pt x="7157" y="20919"/>
                  </a:cubicBezTo>
                  <a:cubicBezTo>
                    <a:pt x="9625" y="20310"/>
                    <a:pt x="12094" y="18333"/>
                    <a:pt x="13122" y="15138"/>
                  </a:cubicBezTo>
                  <a:cubicBezTo>
                    <a:pt x="14151" y="11944"/>
                    <a:pt x="13740" y="7533"/>
                    <a:pt x="11888" y="4566"/>
                  </a:cubicBezTo>
                  <a:cubicBezTo>
                    <a:pt x="10037" y="1600"/>
                    <a:pt x="6745" y="79"/>
                    <a:pt x="4482" y="3"/>
                  </a:cubicBezTo>
                  <a:cubicBezTo>
                    <a:pt x="2220" y="-73"/>
                    <a:pt x="985" y="1296"/>
                    <a:pt x="1294" y="3273"/>
                  </a:cubicBezTo>
                  <a:cubicBezTo>
                    <a:pt x="1602" y="5251"/>
                    <a:pt x="3454" y="7837"/>
                    <a:pt x="7054" y="9206"/>
                  </a:cubicBezTo>
                  <a:cubicBezTo>
                    <a:pt x="10654" y="10575"/>
                    <a:pt x="16002" y="10727"/>
                    <a:pt x="21351" y="108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7311295" y="5668184"/>
              <a:ext cx="1587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7333027" y="5776134"/>
              <a:ext cx="168769" cy="24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0700" fill="norm" stroke="1" extrusionOk="0">
                  <a:moveTo>
                    <a:pt x="2862" y="0"/>
                  </a:moveTo>
                  <a:cubicBezTo>
                    <a:pt x="1262" y="7200"/>
                    <a:pt x="-338" y="14400"/>
                    <a:pt x="62" y="18000"/>
                  </a:cubicBezTo>
                  <a:cubicBezTo>
                    <a:pt x="462" y="21600"/>
                    <a:pt x="2862" y="21600"/>
                    <a:pt x="6729" y="18000"/>
                  </a:cubicBezTo>
                  <a:cubicBezTo>
                    <a:pt x="10595" y="14400"/>
                    <a:pt x="15929" y="7200"/>
                    <a:pt x="2126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7556395" y="5615723"/>
              <a:ext cx="187848" cy="211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340" fill="norm" stroke="1" extrusionOk="0">
                  <a:moveTo>
                    <a:pt x="20224" y="168"/>
                  </a:moveTo>
                  <a:cubicBezTo>
                    <a:pt x="17376" y="-46"/>
                    <a:pt x="14527" y="-260"/>
                    <a:pt x="11560" y="916"/>
                  </a:cubicBezTo>
                  <a:cubicBezTo>
                    <a:pt x="8593" y="2092"/>
                    <a:pt x="5508" y="4659"/>
                    <a:pt x="3490" y="7546"/>
                  </a:cubicBezTo>
                  <a:cubicBezTo>
                    <a:pt x="1473" y="10433"/>
                    <a:pt x="523" y="13641"/>
                    <a:pt x="167" y="15780"/>
                  </a:cubicBezTo>
                  <a:cubicBezTo>
                    <a:pt x="-189" y="17918"/>
                    <a:pt x="48" y="18988"/>
                    <a:pt x="642" y="19843"/>
                  </a:cubicBezTo>
                  <a:cubicBezTo>
                    <a:pt x="1235" y="20698"/>
                    <a:pt x="2185" y="21340"/>
                    <a:pt x="4796" y="21340"/>
                  </a:cubicBezTo>
                  <a:cubicBezTo>
                    <a:pt x="7407" y="21340"/>
                    <a:pt x="11679" y="20698"/>
                    <a:pt x="14765" y="18667"/>
                  </a:cubicBezTo>
                  <a:cubicBezTo>
                    <a:pt x="17851" y="16635"/>
                    <a:pt x="19749" y="13213"/>
                    <a:pt x="20580" y="10433"/>
                  </a:cubicBezTo>
                  <a:cubicBezTo>
                    <a:pt x="21411" y="7653"/>
                    <a:pt x="21174" y="5514"/>
                    <a:pt x="19868" y="4017"/>
                  </a:cubicBezTo>
                  <a:cubicBezTo>
                    <a:pt x="18563" y="2520"/>
                    <a:pt x="16189" y="1665"/>
                    <a:pt x="14527" y="1558"/>
                  </a:cubicBezTo>
                  <a:cubicBezTo>
                    <a:pt x="12866" y="1451"/>
                    <a:pt x="11916" y="2092"/>
                    <a:pt x="10967" y="27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7838345" y="5738034"/>
              <a:ext cx="1270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7959965" y="5630084"/>
              <a:ext cx="94281" cy="134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0" h="21456" fill="norm" stroke="1" extrusionOk="0">
                  <a:moveTo>
                    <a:pt x="20470" y="4050"/>
                  </a:moveTo>
                  <a:cubicBezTo>
                    <a:pt x="18632" y="3037"/>
                    <a:pt x="16794" y="2025"/>
                    <a:pt x="14726" y="1856"/>
                  </a:cubicBezTo>
                  <a:cubicBezTo>
                    <a:pt x="12658" y="1687"/>
                    <a:pt x="10360" y="2362"/>
                    <a:pt x="7602" y="4050"/>
                  </a:cubicBezTo>
                  <a:cubicBezTo>
                    <a:pt x="4845" y="5737"/>
                    <a:pt x="1628" y="8437"/>
                    <a:pt x="479" y="11306"/>
                  </a:cubicBezTo>
                  <a:cubicBezTo>
                    <a:pt x="-670" y="14175"/>
                    <a:pt x="249" y="17212"/>
                    <a:pt x="3236" y="19069"/>
                  </a:cubicBezTo>
                  <a:cubicBezTo>
                    <a:pt x="6224" y="20925"/>
                    <a:pt x="11279" y="21600"/>
                    <a:pt x="14956" y="21431"/>
                  </a:cubicBezTo>
                  <a:cubicBezTo>
                    <a:pt x="18632" y="21262"/>
                    <a:pt x="20930" y="20250"/>
                    <a:pt x="19781" y="16538"/>
                  </a:cubicBezTo>
                  <a:cubicBezTo>
                    <a:pt x="18632" y="12825"/>
                    <a:pt x="14036" y="6412"/>
                    <a:pt x="944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8127768" y="5567089"/>
              <a:ext cx="265343" cy="261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85" fill="norm" stroke="1" extrusionOk="0">
                  <a:moveTo>
                    <a:pt x="215" y="5706"/>
                  </a:moveTo>
                  <a:cubicBezTo>
                    <a:pt x="45" y="4487"/>
                    <a:pt x="-125" y="3268"/>
                    <a:pt x="130" y="2397"/>
                  </a:cubicBezTo>
                  <a:cubicBezTo>
                    <a:pt x="385" y="1526"/>
                    <a:pt x="1066" y="1003"/>
                    <a:pt x="2256" y="1264"/>
                  </a:cubicBezTo>
                  <a:cubicBezTo>
                    <a:pt x="3447" y="1526"/>
                    <a:pt x="5147" y="2571"/>
                    <a:pt x="5913" y="4574"/>
                  </a:cubicBezTo>
                  <a:cubicBezTo>
                    <a:pt x="6678" y="6577"/>
                    <a:pt x="6508" y="9539"/>
                    <a:pt x="6083" y="11368"/>
                  </a:cubicBezTo>
                  <a:cubicBezTo>
                    <a:pt x="5658" y="13197"/>
                    <a:pt x="4977" y="13893"/>
                    <a:pt x="4212" y="14764"/>
                  </a:cubicBezTo>
                  <a:cubicBezTo>
                    <a:pt x="3447" y="15635"/>
                    <a:pt x="2596" y="16681"/>
                    <a:pt x="2596" y="17116"/>
                  </a:cubicBezTo>
                  <a:cubicBezTo>
                    <a:pt x="2596" y="17552"/>
                    <a:pt x="3447" y="17377"/>
                    <a:pt x="5488" y="16681"/>
                  </a:cubicBezTo>
                  <a:cubicBezTo>
                    <a:pt x="7529" y="15984"/>
                    <a:pt x="10760" y="14764"/>
                    <a:pt x="13566" y="12848"/>
                  </a:cubicBezTo>
                  <a:cubicBezTo>
                    <a:pt x="16373" y="10932"/>
                    <a:pt x="18754" y="8319"/>
                    <a:pt x="20029" y="6490"/>
                  </a:cubicBezTo>
                  <a:cubicBezTo>
                    <a:pt x="21305" y="4661"/>
                    <a:pt x="21475" y="3616"/>
                    <a:pt x="21220" y="2658"/>
                  </a:cubicBezTo>
                  <a:cubicBezTo>
                    <a:pt x="20965" y="1700"/>
                    <a:pt x="20284" y="829"/>
                    <a:pt x="19519" y="393"/>
                  </a:cubicBezTo>
                  <a:cubicBezTo>
                    <a:pt x="18754" y="-42"/>
                    <a:pt x="17903" y="-42"/>
                    <a:pt x="17053" y="45"/>
                  </a:cubicBezTo>
                  <a:cubicBezTo>
                    <a:pt x="16203" y="132"/>
                    <a:pt x="15352" y="306"/>
                    <a:pt x="14757" y="829"/>
                  </a:cubicBezTo>
                  <a:cubicBezTo>
                    <a:pt x="14162" y="1352"/>
                    <a:pt x="13821" y="2223"/>
                    <a:pt x="13736" y="3703"/>
                  </a:cubicBezTo>
                  <a:cubicBezTo>
                    <a:pt x="13651" y="5184"/>
                    <a:pt x="13821" y="7274"/>
                    <a:pt x="14502" y="9364"/>
                  </a:cubicBezTo>
                  <a:cubicBezTo>
                    <a:pt x="15182" y="11455"/>
                    <a:pt x="16373" y="13545"/>
                    <a:pt x="17053" y="15026"/>
                  </a:cubicBezTo>
                  <a:cubicBezTo>
                    <a:pt x="17733" y="16506"/>
                    <a:pt x="17903" y="17377"/>
                    <a:pt x="17903" y="18248"/>
                  </a:cubicBezTo>
                  <a:cubicBezTo>
                    <a:pt x="17903" y="19119"/>
                    <a:pt x="17733" y="19990"/>
                    <a:pt x="17138" y="20600"/>
                  </a:cubicBezTo>
                  <a:cubicBezTo>
                    <a:pt x="16543" y="21210"/>
                    <a:pt x="15522" y="21558"/>
                    <a:pt x="14672" y="21471"/>
                  </a:cubicBezTo>
                  <a:cubicBezTo>
                    <a:pt x="13821" y="21384"/>
                    <a:pt x="13141" y="20861"/>
                    <a:pt x="12461" y="203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8244745" y="5596071"/>
              <a:ext cx="2603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4390" y="12793"/>
                    <a:pt x="8780" y="5170"/>
                    <a:pt x="12380" y="1993"/>
                  </a:cubicBezTo>
                  <a:cubicBezTo>
                    <a:pt x="15980" y="-1183"/>
                    <a:pt x="18790" y="88"/>
                    <a:pt x="21600" y="13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5994407" y="7014384"/>
              <a:ext cx="313589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5386" y="0"/>
                  </a:moveTo>
                  <a:cubicBezTo>
                    <a:pt x="3936" y="1600"/>
                    <a:pt x="2486" y="3200"/>
                    <a:pt x="1472" y="5600"/>
                  </a:cubicBezTo>
                  <a:cubicBezTo>
                    <a:pt x="457" y="8000"/>
                    <a:pt x="-123" y="11200"/>
                    <a:pt x="22" y="13600"/>
                  </a:cubicBezTo>
                  <a:cubicBezTo>
                    <a:pt x="167" y="16000"/>
                    <a:pt x="1037" y="17600"/>
                    <a:pt x="3646" y="17600"/>
                  </a:cubicBezTo>
                  <a:cubicBezTo>
                    <a:pt x="6256" y="17600"/>
                    <a:pt x="10605" y="16000"/>
                    <a:pt x="13866" y="16400"/>
                  </a:cubicBezTo>
                  <a:cubicBezTo>
                    <a:pt x="17128" y="16800"/>
                    <a:pt x="19303" y="19200"/>
                    <a:pt x="2147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5977795" y="7058834"/>
              <a:ext cx="3619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84" y="18360"/>
                    <a:pt x="6568" y="15120"/>
                    <a:pt x="10168" y="11520"/>
                  </a:cubicBezTo>
                  <a:cubicBezTo>
                    <a:pt x="13768" y="7920"/>
                    <a:pt x="17684" y="396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6295295" y="6917138"/>
              <a:ext cx="92915" cy="255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2" h="21413" fill="norm" stroke="1" extrusionOk="0">
                  <a:moveTo>
                    <a:pt x="0" y="167"/>
                  </a:moveTo>
                  <a:cubicBezTo>
                    <a:pt x="2817" y="-10"/>
                    <a:pt x="5635" y="-187"/>
                    <a:pt x="8922" y="433"/>
                  </a:cubicBezTo>
                  <a:cubicBezTo>
                    <a:pt x="12209" y="1052"/>
                    <a:pt x="15965" y="2469"/>
                    <a:pt x="18313" y="4770"/>
                  </a:cubicBezTo>
                  <a:cubicBezTo>
                    <a:pt x="20661" y="7072"/>
                    <a:pt x="21600" y="10259"/>
                    <a:pt x="19252" y="13180"/>
                  </a:cubicBezTo>
                  <a:cubicBezTo>
                    <a:pt x="16904" y="16102"/>
                    <a:pt x="11270" y="18757"/>
                    <a:pt x="5635" y="214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6962045" y="6626558"/>
              <a:ext cx="174109" cy="222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242" fill="norm" stroke="1" extrusionOk="0">
                  <a:moveTo>
                    <a:pt x="0" y="7313"/>
                  </a:moveTo>
                  <a:cubicBezTo>
                    <a:pt x="0" y="8524"/>
                    <a:pt x="0" y="9735"/>
                    <a:pt x="643" y="8726"/>
                  </a:cubicBezTo>
                  <a:cubicBezTo>
                    <a:pt x="1286" y="7717"/>
                    <a:pt x="2571" y="4487"/>
                    <a:pt x="5143" y="2468"/>
                  </a:cubicBezTo>
                  <a:cubicBezTo>
                    <a:pt x="7714" y="449"/>
                    <a:pt x="11571" y="-358"/>
                    <a:pt x="14657" y="147"/>
                  </a:cubicBezTo>
                  <a:cubicBezTo>
                    <a:pt x="17743" y="651"/>
                    <a:pt x="20057" y="2468"/>
                    <a:pt x="20829" y="5698"/>
                  </a:cubicBezTo>
                  <a:cubicBezTo>
                    <a:pt x="21600" y="8928"/>
                    <a:pt x="20829" y="13571"/>
                    <a:pt x="20186" y="16397"/>
                  </a:cubicBezTo>
                  <a:cubicBezTo>
                    <a:pt x="19543" y="19223"/>
                    <a:pt x="19029" y="20233"/>
                    <a:pt x="18514" y="212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7254145" y="6754034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6933158" y="6703234"/>
              <a:ext cx="35238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600" fill="norm" stroke="1" extrusionOk="0">
                  <a:moveTo>
                    <a:pt x="19977" y="0"/>
                  </a:moveTo>
                  <a:cubicBezTo>
                    <a:pt x="11577" y="3960"/>
                    <a:pt x="3177" y="7920"/>
                    <a:pt x="777" y="11520"/>
                  </a:cubicBezTo>
                  <a:cubicBezTo>
                    <a:pt x="-1623" y="15120"/>
                    <a:pt x="1977" y="18360"/>
                    <a:pt x="557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7465812" y="6478781"/>
              <a:ext cx="242648" cy="376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484" fill="norm" stroke="1" extrusionOk="0">
                  <a:moveTo>
                    <a:pt x="2630" y="6280"/>
                  </a:moveTo>
                  <a:cubicBezTo>
                    <a:pt x="2254" y="9176"/>
                    <a:pt x="1878" y="12072"/>
                    <a:pt x="1597" y="14002"/>
                  </a:cubicBezTo>
                  <a:cubicBezTo>
                    <a:pt x="1315" y="15933"/>
                    <a:pt x="1127" y="16899"/>
                    <a:pt x="939" y="17804"/>
                  </a:cubicBezTo>
                  <a:cubicBezTo>
                    <a:pt x="751" y="18709"/>
                    <a:pt x="563" y="19553"/>
                    <a:pt x="376" y="19674"/>
                  </a:cubicBezTo>
                  <a:cubicBezTo>
                    <a:pt x="188" y="19795"/>
                    <a:pt x="0" y="19191"/>
                    <a:pt x="0" y="17080"/>
                  </a:cubicBezTo>
                  <a:cubicBezTo>
                    <a:pt x="0" y="14968"/>
                    <a:pt x="188" y="11348"/>
                    <a:pt x="845" y="8572"/>
                  </a:cubicBezTo>
                  <a:cubicBezTo>
                    <a:pt x="1503" y="5797"/>
                    <a:pt x="2630" y="3866"/>
                    <a:pt x="3569" y="2599"/>
                  </a:cubicBezTo>
                  <a:cubicBezTo>
                    <a:pt x="4508" y="1332"/>
                    <a:pt x="5259" y="729"/>
                    <a:pt x="6104" y="367"/>
                  </a:cubicBezTo>
                  <a:cubicBezTo>
                    <a:pt x="6950" y="5"/>
                    <a:pt x="7889" y="-116"/>
                    <a:pt x="8546" y="125"/>
                  </a:cubicBezTo>
                  <a:cubicBezTo>
                    <a:pt x="9203" y="367"/>
                    <a:pt x="9579" y="970"/>
                    <a:pt x="9767" y="1996"/>
                  </a:cubicBezTo>
                  <a:cubicBezTo>
                    <a:pt x="9955" y="3021"/>
                    <a:pt x="9955" y="4469"/>
                    <a:pt x="10143" y="5495"/>
                  </a:cubicBezTo>
                  <a:cubicBezTo>
                    <a:pt x="10330" y="6521"/>
                    <a:pt x="10706" y="7124"/>
                    <a:pt x="11270" y="7607"/>
                  </a:cubicBezTo>
                  <a:cubicBezTo>
                    <a:pt x="11833" y="8090"/>
                    <a:pt x="12584" y="8452"/>
                    <a:pt x="13430" y="8452"/>
                  </a:cubicBezTo>
                  <a:cubicBezTo>
                    <a:pt x="14275" y="8452"/>
                    <a:pt x="15214" y="8090"/>
                    <a:pt x="15965" y="7667"/>
                  </a:cubicBezTo>
                  <a:cubicBezTo>
                    <a:pt x="16717" y="7245"/>
                    <a:pt x="17280" y="6762"/>
                    <a:pt x="18125" y="6159"/>
                  </a:cubicBezTo>
                  <a:cubicBezTo>
                    <a:pt x="18970" y="5556"/>
                    <a:pt x="20097" y="4831"/>
                    <a:pt x="20661" y="4771"/>
                  </a:cubicBezTo>
                  <a:cubicBezTo>
                    <a:pt x="21224" y="4711"/>
                    <a:pt x="21224" y="5314"/>
                    <a:pt x="21318" y="7607"/>
                  </a:cubicBezTo>
                  <a:cubicBezTo>
                    <a:pt x="21412" y="9900"/>
                    <a:pt x="21600" y="13882"/>
                    <a:pt x="21506" y="16476"/>
                  </a:cubicBezTo>
                  <a:cubicBezTo>
                    <a:pt x="21412" y="19071"/>
                    <a:pt x="21037" y="20277"/>
                    <a:pt x="20661" y="214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7828539" y="6356938"/>
              <a:ext cx="130457" cy="149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181" fill="norm" stroke="1" extrusionOk="0">
                  <a:moveTo>
                    <a:pt x="1614" y="6781"/>
                  </a:moveTo>
                  <a:cubicBezTo>
                    <a:pt x="1266" y="8281"/>
                    <a:pt x="917" y="9781"/>
                    <a:pt x="569" y="11581"/>
                  </a:cubicBezTo>
                  <a:cubicBezTo>
                    <a:pt x="220" y="13381"/>
                    <a:pt x="-128" y="15481"/>
                    <a:pt x="46" y="15631"/>
                  </a:cubicBezTo>
                  <a:cubicBezTo>
                    <a:pt x="220" y="15781"/>
                    <a:pt x="917" y="13981"/>
                    <a:pt x="2137" y="11281"/>
                  </a:cubicBezTo>
                  <a:cubicBezTo>
                    <a:pt x="3356" y="8581"/>
                    <a:pt x="5098" y="4981"/>
                    <a:pt x="6666" y="2731"/>
                  </a:cubicBezTo>
                  <a:cubicBezTo>
                    <a:pt x="8233" y="481"/>
                    <a:pt x="9627" y="-419"/>
                    <a:pt x="11891" y="181"/>
                  </a:cubicBezTo>
                  <a:cubicBezTo>
                    <a:pt x="14156" y="781"/>
                    <a:pt x="17291" y="2881"/>
                    <a:pt x="19033" y="6631"/>
                  </a:cubicBezTo>
                  <a:cubicBezTo>
                    <a:pt x="20775" y="10381"/>
                    <a:pt x="21124" y="15781"/>
                    <a:pt x="21472" y="211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6936645" y="7033904"/>
              <a:ext cx="927101" cy="37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3" fill="norm" stroke="1" extrusionOk="0">
                  <a:moveTo>
                    <a:pt x="0" y="21333"/>
                  </a:moveTo>
                  <a:cubicBezTo>
                    <a:pt x="2071" y="18933"/>
                    <a:pt x="4142" y="16533"/>
                    <a:pt x="6090" y="12933"/>
                  </a:cubicBezTo>
                  <a:cubicBezTo>
                    <a:pt x="8038" y="9333"/>
                    <a:pt x="9863" y="4533"/>
                    <a:pt x="11762" y="2133"/>
                  </a:cubicBezTo>
                  <a:cubicBezTo>
                    <a:pt x="13660" y="-267"/>
                    <a:pt x="15633" y="-267"/>
                    <a:pt x="17285" y="333"/>
                  </a:cubicBezTo>
                  <a:cubicBezTo>
                    <a:pt x="18937" y="933"/>
                    <a:pt x="20268" y="2133"/>
                    <a:pt x="21600" y="33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7229715" y="7173694"/>
              <a:ext cx="265731" cy="352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257" fill="norm" stroke="1" extrusionOk="0">
                  <a:moveTo>
                    <a:pt x="11147" y="4184"/>
                  </a:moveTo>
                  <a:cubicBezTo>
                    <a:pt x="9446" y="4567"/>
                    <a:pt x="7746" y="4950"/>
                    <a:pt x="5960" y="6420"/>
                  </a:cubicBezTo>
                  <a:cubicBezTo>
                    <a:pt x="4174" y="7890"/>
                    <a:pt x="2303" y="10446"/>
                    <a:pt x="1198" y="12747"/>
                  </a:cubicBezTo>
                  <a:cubicBezTo>
                    <a:pt x="92" y="15047"/>
                    <a:pt x="-248" y="17092"/>
                    <a:pt x="177" y="18562"/>
                  </a:cubicBezTo>
                  <a:cubicBezTo>
                    <a:pt x="602" y="20032"/>
                    <a:pt x="1793" y="20927"/>
                    <a:pt x="3324" y="21182"/>
                  </a:cubicBezTo>
                  <a:cubicBezTo>
                    <a:pt x="4854" y="21438"/>
                    <a:pt x="6725" y="21055"/>
                    <a:pt x="8511" y="19649"/>
                  </a:cubicBezTo>
                  <a:cubicBezTo>
                    <a:pt x="10297" y="18243"/>
                    <a:pt x="11998" y="15814"/>
                    <a:pt x="13018" y="13194"/>
                  </a:cubicBezTo>
                  <a:cubicBezTo>
                    <a:pt x="14039" y="10574"/>
                    <a:pt x="14379" y="7762"/>
                    <a:pt x="13698" y="5589"/>
                  </a:cubicBezTo>
                  <a:cubicBezTo>
                    <a:pt x="13018" y="3417"/>
                    <a:pt x="11317" y="1883"/>
                    <a:pt x="9532" y="988"/>
                  </a:cubicBezTo>
                  <a:cubicBezTo>
                    <a:pt x="7746" y="94"/>
                    <a:pt x="5875" y="-162"/>
                    <a:pt x="4344" y="94"/>
                  </a:cubicBezTo>
                  <a:cubicBezTo>
                    <a:pt x="2813" y="349"/>
                    <a:pt x="1623" y="1116"/>
                    <a:pt x="943" y="2330"/>
                  </a:cubicBezTo>
                  <a:cubicBezTo>
                    <a:pt x="262" y="3545"/>
                    <a:pt x="92" y="5206"/>
                    <a:pt x="772" y="6484"/>
                  </a:cubicBezTo>
                  <a:cubicBezTo>
                    <a:pt x="1453" y="7762"/>
                    <a:pt x="2983" y="8657"/>
                    <a:pt x="5195" y="9040"/>
                  </a:cubicBezTo>
                  <a:cubicBezTo>
                    <a:pt x="7406" y="9424"/>
                    <a:pt x="10297" y="9296"/>
                    <a:pt x="13103" y="8337"/>
                  </a:cubicBezTo>
                  <a:cubicBezTo>
                    <a:pt x="15909" y="7379"/>
                    <a:pt x="18631" y="5589"/>
                    <a:pt x="21352" y="38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7495950" y="7144871"/>
              <a:ext cx="88396" cy="123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007" fill="norm" stroke="1" extrusionOk="0">
                  <a:moveTo>
                    <a:pt x="1420" y="4807"/>
                  </a:moveTo>
                  <a:cubicBezTo>
                    <a:pt x="1420" y="8767"/>
                    <a:pt x="1420" y="12727"/>
                    <a:pt x="1163" y="15787"/>
                  </a:cubicBezTo>
                  <a:cubicBezTo>
                    <a:pt x="906" y="18847"/>
                    <a:pt x="391" y="21007"/>
                    <a:pt x="134" y="21007"/>
                  </a:cubicBezTo>
                  <a:cubicBezTo>
                    <a:pt x="-123" y="21007"/>
                    <a:pt x="-123" y="18847"/>
                    <a:pt x="1163" y="15247"/>
                  </a:cubicBezTo>
                  <a:cubicBezTo>
                    <a:pt x="2448" y="11647"/>
                    <a:pt x="5020" y="6607"/>
                    <a:pt x="7591" y="3547"/>
                  </a:cubicBezTo>
                  <a:cubicBezTo>
                    <a:pt x="10163" y="487"/>
                    <a:pt x="12734" y="-593"/>
                    <a:pt x="14791" y="307"/>
                  </a:cubicBezTo>
                  <a:cubicBezTo>
                    <a:pt x="16848" y="1207"/>
                    <a:pt x="18391" y="4087"/>
                    <a:pt x="19420" y="7507"/>
                  </a:cubicBezTo>
                  <a:cubicBezTo>
                    <a:pt x="20448" y="10927"/>
                    <a:pt x="20963" y="14887"/>
                    <a:pt x="21477" y="1884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7628795" y="7179484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7685945" y="7128684"/>
              <a:ext cx="254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7774845" y="7115984"/>
              <a:ext cx="19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8162195" y="7001684"/>
              <a:ext cx="1" cy="1270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8285773" y="6628032"/>
              <a:ext cx="206623" cy="414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454" fill="norm" stroke="1" extrusionOk="0">
                  <a:moveTo>
                    <a:pt x="14243" y="16724"/>
                  </a:moveTo>
                  <a:cubicBezTo>
                    <a:pt x="13581" y="15956"/>
                    <a:pt x="12920" y="15189"/>
                    <a:pt x="11487" y="14805"/>
                  </a:cubicBezTo>
                  <a:cubicBezTo>
                    <a:pt x="10055" y="14421"/>
                    <a:pt x="7851" y="14421"/>
                    <a:pt x="5867" y="15079"/>
                  </a:cubicBezTo>
                  <a:cubicBezTo>
                    <a:pt x="3883" y="15737"/>
                    <a:pt x="2120" y="17053"/>
                    <a:pt x="1128" y="17985"/>
                  </a:cubicBezTo>
                  <a:cubicBezTo>
                    <a:pt x="136" y="18917"/>
                    <a:pt x="-84" y="19465"/>
                    <a:pt x="26" y="20068"/>
                  </a:cubicBezTo>
                  <a:cubicBezTo>
                    <a:pt x="136" y="20671"/>
                    <a:pt x="577" y="21329"/>
                    <a:pt x="1789" y="21438"/>
                  </a:cubicBezTo>
                  <a:cubicBezTo>
                    <a:pt x="3002" y="21548"/>
                    <a:pt x="4985" y="21109"/>
                    <a:pt x="7630" y="19355"/>
                  </a:cubicBezTo>
                  <a:cubicBezTo>
                    <a:pt x="10275" y="17601"/>
                    <a:pt x="13581" y="14531"/>
                    <a:pt x="16006" y="11351"/>
                  </a:cubicBezTo>
                  <a:cubicBezTo>
                    <a:pt x="18430" y="8171"/>
                    <a:pt x="19973" y="4882"/>
                    <a:pt x="20745" y="2854"/>
                  </a:cubicBezTo>
                  <a:cubicBezTo>
                    <a:pt x="21516" y="825"/>
                    <a:pt x="21516" y="58"/>
                    <a:pt x="21075" y="3"/>
                  </a:cubicBezTo>
                  <a:cubicBezTo>
                    <a:pt x="20634" y="-52"/>
                    <a:pt x="19753" y="606"/>
                    <a:pt x="18540" y="2689"/>
                  </a:cubicBezTo>
                  <a:cubicBezTo>
                    <a:pt x="17328" y="4772"/>
                    <a:pt x="15785" y="8281"/>
                    <a:pt x="15234" y="11351"/>
                  </a:cubicBezTo>
                  <a:cubicBezTo>
                    <a:pt x="14683" y="14421"/>
                    <a:pt x="15124" y="17053"/>
                    <a:pt x="15675" y="18588"/>
                  </a:cubicBezTo>
                  <a:cubicBezTo>
                    <a:pt x="16226" y="20123"/>
                    <a:pt x="16887" y="20561"/>
                    <a:pt x="17879" y="20726"/>
                  </a:cubicBezTo>
                  <a:cubicBezTo>
                    <a:pt x="18871" y="20890"/>
                    <a:pt x="20194" y="20780"/>
                    <a:pt x="21516" y="2067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8585926" y="6725218"/>
              <a:ext cx="243020" cy="268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218" fill="norm" stroke="1" extrusionOk="0">
                  <a:moveTo>
                    <a:pt x="10207" y="5294"/>
                  </a:moveTo>
                  <a:cubicBezTo>
                    <a:pt x="9276" y="4959"/>
                    <a:pt x="8345" y="4624"/>
                    <a:pt x="6855" y="5377"/>
                  </a:cubicBezTo>
                  <a:cubicBezTo>
                    <a:pt x="5365" y="6131"/>
                    <a:pt x="3317" y="7973"/>
                    <a:pt x="1920" y="10317"/>
                  </a:cubicBezTo>
                  <a:cubicBezTo>
                    <a:pt x="524" y="12661"/>
                    <a:pt x="-221" y="15508"/>
                    <a:pt x="58" y="17601"/>
                  </a:cubicBezTo>
                  <a:cubicBezTo>
                    <a:pt x="338" y="19694"/>
                    <a:pt x="1641" y="21033"/>
                    <a:pt x="3876" y="21201"/>
                  </a:cubicBezTo>
                  <a:cubicBezTo>
                    <a:pt x="6110" y="21368"/>
                    <a:pt x="9276" y="20363"/>
                    <a:pt x="11231" y="17768"/>
                  </a:cubicBezTo>
                  <a:cubicBezTo>
                    <a:pt x="13186" y="15173"/>
                    <a:pt x="13931" y="10987"/>
                    <a:pt x="13000" y="7721"/>
                  </a:cubicBezTo>
                  <a:cubicBezTo>
                    <a:pt x="12069" y="4456"/>
                    <a:pt x="9462" y="2112"/>
                    <a:pt x="7693" y="940"/>
                  </a:cubicBezTo>
                  <a:cubicBezTo>
                    <a:pt x="5924" y="-232"/>
                    <a:pt x="4993" y="-232"/>
                    <a:pt x="4248" y="521"/>
                  </a:cubicBezTo>
                  <a:cubicBezTo>
                    <a:pt x="3503" y="1275"/>
                    <a:pt x="2945" y="2782"/>
                    <a:pt x="4713" y="4373"/>
                  </a:cubicBezTo>
                  <a:cubicBezTo>
                    <a:pt x="6482" y="5963"/>
                    <a:pt x="10579" y="7638"/>
                    <a:pt x="13745" y="8559"/>
                  </a:cubicBezTo>
                  <a:cubicBezTo>
                    <a:pt x="16910" y="9480"/>
                    <a:pt x="19145" y="9647"/>
                    <a:pt x="21379" y="98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6555645" y="6499601"/>
              <a:ext cx="190501" cy="908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21600" y="762"/>
                  </a:moveTo>
                  <a:cubicBezTo>
                    <a:pt x="21360" y="511"/>
                    <a:pt x="21120" y="261"/>
                    <a:pt x="20160" y="110"/>
                  </a:cubicBezTo>
                  <a:cubicBezTo>
                    <a:pt x="19200" y="-40"/>
                    <a:pt x="17520" y="-90"/>
                    <a:pt x="15120" y="311"/>
                  </a:cubicBezTo>
                  <a:cubicBezTo>
                    <a:pt x="12720" y="712"/>
                    <a:pt x="9600" y="1564"/>
                    <a:pt x="7560" y="2641"/>
                  </a:cubicBezTo>
                  <a:cubicBezTo>
                    <a:pt x="5520" y="3719"/>
                    <a:pt x="4560" y="5022"/>
                    <a:pt x="4920" y="6525"/>
                  </a:cubicBezTo>
                  <a:cubicBezTo>
                    <a:pt x="5280" y="8029"/>
                    <a:pt x="6960" y="9733"/>
                    <a:pt x="8760" y="11412"/>
                  </a:cubicBezTo>
                  <a:cubicBezTo>
                    <a:pt x="10560" y="13091"/>
                    <a:pt x="12480" y="14744"/>
                    <a:pt x="12600" y="16248"/>
                  </a:cubicBezTo>
                  <a:cubicBezTo>
                    <a:pt x="12720" y="17751"/>
                    <a:pt x="11040" y="19104"/>
                    <a:pt x="8640" y="19956"/>
                  </a:cubicBezTo>
                  <a:cubicBezTo>
                    <a:pt x="6240" y="20808"/>
                    <a:pt x="3120" y="21159"/>
                    <a:pt x="0" y="215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6460395" y="7460592"/>
              <a:ext cx="234951" cy="226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0" y="21439"/>
                  </a:moveTo>
                  <a:cubicBezTo>
                    <a:pt x="1362" y="15839"/>
                    <a:pt x="2724" y="10239"/>
                    <a:pt x="3697" y="6839"/>
                  </a:cubicBezTo>
                  <a:cubicBezTo>
                    <a:pt x="4670" y="3439"/>
                    <a:pt x="5254" y="2239"/>
                    <a:pt x="5935" y="1339"/>
                  </a:cubicBezTo>
                  <a:cubicBezTo>
                    <a:pt x="6616" y="439"/>
                    <a:pt x="7395" y="-161"/>
                    <a:pt x="7881" y="39"/>
                  </a:cubicBezTo>
                  <a:cubicBezTo>
                    <a:pt x="8368" y="239"/>
                    <a:pt x="8562" y="1239"/>
                    <a:pt x="8757" y="2239"/>
                  </a:cubicBezTo>
                  <a:cubicBezTo>
                    <a:pt x="8951" y="3239"/>
                    <a:pt x="9146" y="4239"/>
                    <a:pt x="9438" y="5239"/>
                  </a:cubicBezTo>
                  <a:cubicBezTo>
                    <a:pt x="9730" y="6239"/>
                    <a:pt x="10119" y="7239"/>
                    <a:pt x="10800" y="7839"/>
                  </a:cubicBezTo>
                  <a:cubicBezTo>
                    <a:pt x="11481" y="8439"/>
                    <a:pt x="12454" y="8639"/>
                    <a:pt x="13330" y="8339"/>
                  </a:cubicBezTo>
                  <a:cubicBezTo>
                    <a:pt x="14205" y="8039"/>
                    <a:pt x="14984" y="7239"/>
                    <a:pt x="15665" y="6339"/>
                  </a:cubicBezTo>
                  <a:cubicBezTo>
                    <a:pt x="16346" y="5439"/>
                    <a:pt x="16930" y="4439"/>
                    <a:pt x="17611" y="3639"/>
                  </a:cubicBezTo>
                  <a:cubicBezTo>
                    <a:pt x="18292" y="2839"/>
                    <a:pt x="19070" y="2239"/>
                    <a:pt x="19654" y="2539"/>
                  </a:cubicBezTo>
                  <a:cubicBezTo>
                    <a:pt x="20238" y="2839"/>
                    <a:pt x="20627" y="4039"/>
                    <a:pt x="20919" y="6939"/>
                  </a:cubicBezTo>
                  <a:cubicBezTo>
                    <a:pt x="21211" y="9839"/>
                    <a:pt x="21405" y="14439"/>
                    <a:pt x="21600" y="190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6497283" y="6208430"/>
              <a:ext cx="255213" cy="151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235" fill="norm" stroke="1" extrusionOk="0">
                  <a:moveTo>
                    <a:pt x="9742" y="12358"/>
                  </a:moveTo>
                  <a:cubicBezTo>
                    <a:pt x="9564" y="9103"/>
                    <a:pt x="9385" y="5849"/>
                    <a:pt x="8939" y="3482"/>
                  </a:cubicBezTo>
                  <a:cubicBezTo>
                    <a:pt x="8493" y="1114"/>
                    <a:pt x="7779" y="-365"/>
                    <a:pt x="6350" y="79"/>
                  </a:cubicBezTo>
                  <a:cubicBezTo>
                    <a:pt x="4922" y="523"/>
                    <a:pt x="2780" y="2890"/>
                    <a:pt x="1531" y="4813"/>
                  </a:cubicBezTo>
                  <a:cubicBezTo>
                    <a:pt x="281" y="6736"/>
                    <a:pt x="-76" y="8216"/>
                    <a:pt x="13" y="9547"/>
                  </a:cubicBezTo>
                  <a:cubicBezTo>
                    <a:pt x="103" y="10879"/>
                    <a:pt x="638" y="12062"/>
                    <a:pt x="1441" y="11914"/>
                  </a:cubicBezTo>
                  <a:cubicBezTo>
                    <a:pt x="2245" y="11767"/>
                    <a:pt x="3316" y="10287"/>
                    <a:pt x="4119" y="8956"/>
                  </a:cubicBezTo>
                  <a:cubicBezTo>
                    <a:pt x="4922" y="7624"/>
                    <a:pt x="5458" y="6440"/>
                    <a:pt x="6172" y="5257"/>
                  </a:cubicBezTo>
                  <a:cubicBezTo>
                    <a:pt x="6886" y="4073"/>
                    <a:pt x="7779" y="2890"/>
                    <a:pt x="8403" y="3186"/>
                  </a:cubicBezTo>
                  <a:cubicBezTo>
                    <a:pt x="9028" y="3482"/>
                    <a:pt x="9385" y="5257"/>
                    <a:pt x="10813" y="8364"/>
                  </a:cubicBezTo>
                  <a:cubicBezTo>
                    <a:pt x="12241" y="11471"/>
                    <a:pt x="14741" y="15909"/>
                    <a:pt x="16704" y="18276"/>
                  </a:cubicBezTo>
                  <a:cubicBezTo>
                    <a:pt x="18668" y="20643"/>
                    <a:pt x="20096" y="20939"/>
                    <a:pt x="21524" y="2123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9323511" y="6850196"/>
              <a:ext cx="146785" cy="43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157" fill="norm" stroke="1" extrusionOk="0">
                  <a:moveTo>
                    <a:pt x="3756" y="21157"/>
                  </a:moveTo>
                  <a:cubicBezTo>
                    <a:pt x="1627" y="17043"/>
                    <a:pt x="-503" y="12928"/>
                    <a:pt x="105" y="9328"/>
                  </a:cubicBezTo>
                  <a:cubicBezTo>
                    <a:pt x="714" y="5728"/>
                    <a:pt x="4060" y="2643"/>
                    <a:pt x="7407" y="1100"/>
                  </a:cubicBezTo>
                  <a:cubicBezTo>
                    <a:pt x="10753" y="-443"/>
                    <a:pt x="14100" y="-443"/>
                    <a:pt x="16382" y="1614"/>
                  </a:cubicBezTo>
                  <a:cubicBezTo>
                    <a:pt x="18663" y="3671"/>
                    <a:pt x="19880" y="7786"/>
                    <a:pt x="21097" y="119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9312542" y="6982634"/>
              <a:ext cx="170454" cy="3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0798" fill="norm" stroke="1" extrusionOk="0">
                  <a:moveTo>
                    <a:pt x="3074" y="0"/>
                  </a:moveTo>
                  <a:cubicBezTo>
                    <a:pt x="1474" y="7200"/>
                    <a:pt x="-126" y="14400"/>
                    <a:pt x="7" y="18000"/>
                  </a:cubicBezTo>
                  <a:cubicBezTo>
                    <a:pt x="141" y="21600"/>
                    <a:pt x="2007" y="21600"/>
                    <a:pt x="5874" y="18720"/>
                  </a:cubicBezTo>
                  <a:cubicBezTo>
                    <a:pt x="9741" y="15840"/>
                    <a:pt x="15607" y="10080"/>
                    <a:pt x="21474" y="43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9686228" y="6856579"/>
              <a:ext cx="121181" cy="159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2" h="20389" fill="norm" stroke="1" extrusionOk="0">
                  <a:moveTo>
                    <a:pt x="18053" y="689"/>
                  </a:moveTo>
                  <a:cubicBezTo>
                    <a:pt x="16283" y="149"/>
                    <a:pt x="14512" y="-391"/>
                    <a:pt x="11502" y="554"/>
                  </a:cubicBezTo>
                  <a:cubicBezTo>
                    <a:pt x="8493" y="1499"/>
                    <a:pt x="4243" y="3929"/>
                    <a:pt x="1942" y="7169"/>
                  </a:cubicBezTo>
                  <a:cubicBezTo>
                    <a:pt x="-360" y="10409"/>
                    <a:pt x="-714" y="14459"/>
                    <a:pt x="1411" y="17159"/>
                  </a:cubicBezTo>
                  <a:cubicBezTo>
                    <a:pt x="3535" y="19859"/>
                    <a:pt x="8138" y="21209"/>
                    <a:pt x="12034" y="19859"/>
                  </a:cubicBezTo>
                  <a:cubicBezTo>
                    <a:pt x="15929" y="18509"/>
                    <a:pt x="19116" y="14459"/>
                    <a:pt x="20001" y="10949"/>
                  </a:cubicBezTo>
                  <a:cubicBezTo>
                    <a:pt x="20886" y="7439"/>
                    <a:pt x="19470" y="4469"/>
                    <a:pt x="17699" y="2579"/>
                  </a:cubicBezTo>
                  <a:cubicBezTo>
                    <a:pt x="15929" y="689"/>
                    <a:pt x="13804" y="-121"/>
                    <a:pt x="12211" y="14"/>
                  </a:cubicBezTo>
                  <a:cubicBezTo>
                    <a:pt x="10617" y="149"/>
                    <a:pt x="9555" y="1229"/>
                    <a:pt x="8493" y="23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9933845" y="6938184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10013036" y="6884354"/>
              <a:ext cx="118233" cy="128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9" h="20783" fill="norm" stroke="1" extrusionOk="0">
                  <a:moveTo>
                    <a:pt x="18931" y="1519"/>
                  </a:moveTo>
                  <a:cubicBezTo>
                    <a:pt x="17131" y="491"/>
                    <a:pt x="15331" y="-538"/>
                    <a:pt x="11911" y="319"/>
                  </a:cubicBezTo>
                  <a:cubicBezTo>
                    <a:pt x="8491" y="1176"/>
                    <a:pt x="3451" y="3919"/>
                    <a:pt x="1291" y="7348"/>
                  </a:cubicBezTo>
                  <a:cubicBezTo>
                    <a:pt x="-869" y="10776"/>
                    <a:pt x="-149" y="14891"/>
                    <a:pt x="2191" y="17462"/>
                  </a:cubicBezTo>
                  <a:cubicBezTo>
                    <a:pt x="4531" y="20033"/>
                    <a:pt x="8491" y="21062"/>
                    <a:pt x="12091" y="20719"/>
                  </a:cubicBezTo>
                  <a:cubicBezTo>
                    <a:pt x="15691" y="20376"/>
                    <a:pt x="18931" y="18662"/>
                    <a:pt x="19831" y="15576"/>
                  </a:cubicBezTo>
                  <a:cubicBezTo>
                    <a:pt x="20731" y="12491"/>
                    <a:pt x="19291" y="8033"/>
                    <a:pt x="17671" y="5291"/>
                  </a:cubicBezTo>
                  <a:cubicBezTo>
                    <a:pt x="16051" y="2548"/>
                    <a:pt x="14251" y="1519"/>
                    <a:pt x="12991" y="1519"/>
                  </a:cubicBezTo>
                  <a:cubicBezTo>
                    <a:pt x="11731" y="1519"/>
                    <a:pt x="11011" y="2548"/>
                    <a:pt x="10291" y="35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10213245" y="6828031"/>
              <a:ext cx="228601" cy="223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0" y="3238"/>
                  </a:moveTo>
                  <a:cubicBezTo>
                    <a:pt x="400" y="2228"/>
                    <a:pt x="800" y="1219"/>
                    <a:pt x="1600" y="613"/>
                  </a:cubicBezTo>
                  <a:cubicBezTo>
                    <a:pt x="2400" y="8"/>
                    <a:pt x="3600" y="-194"/>
                    <a:pt x="5100" y="210"/>
                  </a:cubicBezTo>
                  <a:cubicBezTo>
                    <a:pt x="6600" y="613"/>
                    <a:pt x="8400" y="1623"/>
                    <a:pt x="9100" y="3742"/>
                  </a:cubicBezTo>
                  <a:cubicBezTo>
                    <a:pt x="9800" y="5862"/>
                    <a:pt x="9400" y="9092"/>
                    <a:pt x="8500" y="11615"/>
                  </a:cubicBezTo>
                  <a:cubicBezTo>
                    <a:pt x="7600" y="14139"/>
                    <a:pt x="6200" y="15956"/>
                    <a:pt x="5000" y="17470"/>
                  </a:cubicBezTo>
                  <a:cubicBezTo>
                    <a:pt x="3800" y="18984"/>
                    <a:pt x="2800" y="20195"/>
                    <a:pt x="2800" y="20800"/>
                  </a:cubicBezTo>
                  <a:cubicBezTo>
                    <a:pt x="2800" y="21406"/>
                    <a:pt x="3800" y="21406"/>
                    <a:pt x="7100" y="21002"/>
                  </a:cubicBezTo>
                  <a:cubicBezTo>
                    <a:pt x="10400" y="20599"/>
                    <a:pt x="16000" y="19791"/>
                    <a:pt x="21600" y="189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10460895" y="6857308"/>
              <a:ext cx="184151" cy="252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0" fill="norm" stroke="1" extrusionOk="0">
                  <a:moveTo>
                    <a:pt x="21600" y="3072"/>
                  </a:moveTo>
                  <a:cubicBezTo>
                    <a:pt x="20855" y="2179"/>
                    <a:pt x="20110" y="1287"/>
                    <a:pt x="17876" y="662"/>
                  </a:cubicBezTo>
                  <a:cubicBezTo>
                    <a:pt x="15641" y="37"/>
                    <a:pt x="11917" y="-320"/>
                    <a:pt x="9559" y="394"/>
                  </a:cubicBezTo>
                  <a:cubicBezTo>
                    <a:pt x="7200" y="1108"/>
                    <a:pt x="6207" y="2893"/>
                    <a:pt x="7200" y="5125"/>
                  </a:cubicBezTo>
                  <a:cubicBezTo>
                    <a:pt x="8193" y="7356"/>
                    <a:pt x="11172" y="10034"/>
                    <a:pt x="13034" y="12087"/>
                  </a:cubicBezTo>
                  <a:cubicBezTo>
                    <a:pt x="14897" y="14140"/>
                    <a:pt x="15641" y="15568"/>
                    <a:pt x="16014" y="16728"/>
                  </a:cubicBezTo>
                  <a:cubicBezTo>
                    <a:pt x="16386" y="17888"/>
                    <a:pt x="16386" y="18781"/>
                    <a:pt x="15890" y="19495"/>
                  </a:cubicBezTo>
                  <a:cubicBezTo>
                    <a:pt x="15393" y="20209"/>
                    <a:pt x="14400" y="20744"/>
                    <a:pt x="11669" y="21012"/>
                  </a:cubicBezTo>
                  <a:cubicBezTo>
                    <a:pt x="8938" y="21280"/>
                    <a:pt x="4469" y="21280"/>
                    <a:pt x="0" y="2128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10530745" y="6843639"/>
              <a:ext cx="247651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2031" y="12126"/>
                    <a:pt x="4062" y="4168"/>
                    <a:pt x="7662" y="1326"/>
                  </a:cubicBezTo>
                  <a:cubicBezTo>
                    <a:pt x="11262" y="-1516"/>
                    <a:pt x="16431" y="758"/>
                    <a:pt x="21600" y="30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510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6751287" y="6353984"/>
              <a:ext cx="495994" cy="695753"/>
            </a:xfrm>
            <a:prstGeom prst="rect">
              <a:avLst/>
            </a:prstGeom>
            <a:effectLst/>
          </p:spPr>
        </p:pic>
        <p:pic>
          <p:nvPicPr>
            <p:cNvPr id="1512" name="Line Shape" descr="Line Shap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312452" y="6121467"/>
              <a:ext cx="908391" cy="874952"/>
            </a:xfrm>
            <a:prstGeom prst="rect">
              <a:avLst/>
            </a:prstGeom>
            <a:effectLst/>
          </p:spPr>
        </p:pic>
        <p:pic>
          <p:nvPicPr>
            <p:cNvPr id="1514" name="Line Shape" descr="Line Shap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7139845" y="7503334"/>
              <a:ext cx="831851" cy="202775"/>
            </a:xfrm>
            <a:prstGeom prst="rect">
              <a:avLst/>
            </a:prstGeom>
            <a:effectLst/>
          </p:spPr>
        </p:pic>
        <p:pic>
          <p:nvPicPr>
            <p:cNvPr id="1516" name="Line Shape" descr="Line Shap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8193945" y="7140160"/>
              <a:ext cx="412751" cy="90124"/>
            </a:xfrm>
            <a:prstGeom prst="rect">
              <a:avLst/>
            </a:prstGeom>
            <a:effectLst/>
          </p:spPr>
        </p:pic>
        <p:pic>
          <p:nvPicPr>
            <p:cNvPr id="1518" name="Line Shape" descr="Line Shape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8232045" y="7217584"/>
              <a:ext cx="400051" cy="88901"/>
            </a:xfrm>
            <a:prstGeom prst="rect">
              <a:avLst/>
            </a:prstGeom>
            <a:effectLst/>
          </p:spPr>
        </p:pic>
        <p:pic>
          <p:nvPicPr>
            <p:cNvPr id="1520" name="Line Shape" descr="Line Shape"/>
            <p:cNvPicPr>
              <a:picLocks noChangeAspect="0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6145630" y="6028017"/>
              <a:ext cx="718077" cy="478918"/>
            </a:xfrm>
            <a:prstGeom prst="rect">
              <a:avLst/>
            </a:prstGeom>
            <a:effectLst/>
          </p:spPr>
        </p:pic>
        <p:sp>
          <p:nvSpPr>
            <p:cNvPr id="1522" name="Line"/>
            <p:cNvSpPr/>
            <p:nvPr/>
          </p:nvSpPr>
          <p:spPr>
            <a:xfrm>
              <a:off x="8981345" y="3286934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8899747" y="3122879"/>
              <a:ext cx="158905" cy="1059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1493" fill="norm" stroke="1" extrusionOk="0">
                  <a:moveTo>
                    <a:pt x="18984" y="1782"/>
                  </a:moveTo>
                  <a:cubicBezTo>
                    <a:pt x="18984" y="1181"/>
                    <a:pt x="18984" y="580"/>
                    <a:pt x="18014" y="258"/>
                  </a:cubicBezTo>
                  <a:cubicBezTo>
                    <a:pt x="17045" y="-64"/>
                    <a:pt x="15107" y="-107"/>
                    <a:pt x="12199" y="258"/>
                  </a:cubicBezTo>
                  <a:cubicBezTo>
                    <a:pt x="9291" y="623"/>
                    <a:pt x="5414" y="1396"/>
                    <a:pt x="2922" y="2341"/>
                  </a:cubicBezTo>
                  <a:cubicBezTo>
                    <a:pt x="430" y="3285"/>
                    <a:pt x="-678" y="4402"/>
                    <a:pt x="430" y="5755"/>
                  </a:cubicBezTo>
                  <a:cubicBezTo>
                    <a:pt x="1537" y="7107"/>
                    <a:pt x="4860" y="8696"/>
                    <a:pt x="7907" y="10049"/>
                  </a:cubicBezTo>
                  <a:cubicBezTo>
                    <a:pt x="10953" y="11402"/>
                    <a:pt x="13722" y="12518"/>
                    <a:pt x="16214" y="13849"/>
                  </a:cubicBezTo>
                  <a:cubicBezTo>
                    <a:pt x="18707" y="15180"/>
                    <a:pt x="20922" y="16726"/>
                    <a:pt x="20784" y="17950"/>
                  </a:cubicBezTo>
                  <a:cubicBezTo>
                    <a:pt x="20645" y="19174"/>
                    <a:pt x="18153" y="20076"/>
                    <a:pt x="15799" y="20613"/>
                  </a:cubicBezTo>
                  <a:cubicBezTo>
                    <a:pt x="13445" y="21149"/>
                    <a:pt x="11230" y="21321"/>
                    <a:pt x="9014" y="2149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8911495" y="4341034"/>
              <a:ext cx="161618" cy="37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555" fill="norm" stroke="1" extrusionOk="0">
                  <a:moveTo>
                    <a:pt x="4208" y="0"/>
                  </a:moveTo>
                  <a:cubicBezTo>
                    <a:pt x="4488" y="4223"/>
                    <a:pt x="4769" y="8447"/>
                    <a:pt x="5049" y="11464"/>
                  </a:cubicBezTo>
                  <a:cubicBezTo>
                    <a:pt x="5330" y="14480"/>
                    <a:pt x="5610" y="16291"/>
                    <a:pt x="5751" y="17558"/>
                  </a:cubicBezTo>
                  <a:cubicBezTo>
                    <a:pt x="5891" y="18825"/>
                    <a:pt x="5891" y="19549"/>
                    <a:pt x="6171" y="19488"/>
                  </a:cubicBezTo>
                  <a:cubicBezTo>
                    <a:pt x="6452" y="19428"/>
                    <a:pt x="7013" y="18583"/>
                    <a:pt x="7434" y="17558"/>
                  </a:cubicBezTo>
                  <a:cubicBezTo>
                    <a:pt x="7855" y="16532"/>
                    <a:pt x="8135" y="15325"/>
                    <a:pt x="8275" y="14420"/>
                  </a:cubicBezTo>
                  <a:cubicBezTo>
                    <a:pt x="8416" y="13515"/>
                    <a:pt x="8416" y="12912"/>
                    <a:pt x="8696" y="12308"/>
                  </a:cubicBezTo>
                  <a:cubicBezTo>
                    <a:pt x="8977" y="11705"/>
                    <a:pt x="9538" y="11102"/>
                    <a:pt x="10519" y="10860"/>
                  </a:cubicBezTo>
                  <a:cubicBezTo>
                    <a:pt x="11501" y="10619"/>
                    <a:pt x="12904" y="10740"/>
                    <a:pt x="14727" y="11403"/>
                  </a:cubicBezTo>
                  <a:cubicBezTo>
                    <a:pt x="16551" y="12067"/>
                    <a:pt x="18795" y="13274"/>
                    <a:pt x="20057" y="14722"/>
                  </a:cubicBezTo>
                  <a:cubicBezTo>
                    <a:pt x="21319" y="16170"/>
                    <a:pt x="21600" y="17859"/>
                    <a:pt x="21319" y="18945"/>
                  </a:cubicBezTo>
                  <a:cubicBezTo>
                    <a:pt x="21039" y="20031"/>
                    <a:pt x="20197" y="20514"/>
                    <a:pt x="18234" y="20876"/>
                  </a:cubicBezTo>
                  <a:cubicBezTo>
                    <a:pt x="16270" y="21238"/>
                    <a:pt x="13184" y="21479"/>
                    <a:pt x="10660" y="21540"/>
                  </a:cubicBezTo>
                  <a:cubicBezTo>
                    <a:pt x="8135" y="21600"/>
                    <a:pt x="6171" y="21479"/>
                    <a:pt x="4488" y="21298"/>
                  </a:cubicBezTo>
                  <a:cubicBezTo>
                    <a:pt x="2805" y="21117"/>
                    <a:pt x="1403" y="20876"/>
                    <a:pt x="701" y="20454"/>
                  </a:cubicBezTo>
                  <a:cubicBezTo>
                    <a:pt x="0" y="20031"/>
                    <a:pt x="0" y="19428"/>
                    <a:pt x="0" y="188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8715542" y="2835268"/>
              <a:ext cx="244529" cy="129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0595" fill="norm" stroke="1" extrusionOk="0">
                  <a:moveTo>
                    <a:pt x="12003" y="4180"/>
                  </a:moveTo>
                  <a:cubicBezTo>
                    <a:pt x="10173" y="7892"/>
                    <a:pt x="8342" y="11605"/>
                    <a:pt x="6878" y="14305"/>
                  </a:cubicBezTo>
                  <a:cubicBezTo>
                    <a:pt x="5414" y="17005"/>
                    <a:pt x="4315" y="18692"/>
                    <a:pt x="3125" y="19705"/>
                  </a:cubicBezTo>
                  <a:cubicBezTo>
                    <a:pt x="1936" y="20717"/>
                    <a:pt x="654" y="21055"/>
                    <a:pt x="197" y="19705"/>
                  </a:cubicBezTo>
                  <a:cubicBezTo>
                    <a:pt x="-261" y="18355"/>
                    <a:pt x="105" y="15317"/>
                    <a:pt x="1020" y="12786"/>
                  </a:cubicBezTo>
                  <a:cubicBezTo>
                    <a:pt x="1936" y="10255"/>
                    <a:pt x="3400" y="8230"/>
                    <a:pt x="4590" y="7049"/>
                  </a:cubicBezTo>
                  <a:cubicBezTo>
                    <a:pt x="5780" y="5867"/>
                    <a:pt x="6695" y="5530"/>
                    <a:pt x="7885" y="6542"/>
                  </a:cubicBezTo>
                  <a:cubicBezTo>
                    <a:pt x="9075" y="7555"/>
                    <a:pt x="10539" y="9917"/>
                    <a:pt x="11912" y="12280"/>
                  </a:cubicBezTo>
                  <a:cubicBezTo>
                    <a:pt x="13285" y="14642"/>
                    <a:pt x="14566" y="17005"/>
                    <a:pt x="15664" y="18018"/>
                  </a:cubicBezTo>
                  <a:cubicBezTo>
                    <a:pt x="16763" y="19030"/>
                    <a:pt x="17678" y="18692"/>
                    <a:pt x="18593" y="16667"/>
                  </a:cubicBezTo>
                  <a:cubicBezTo>
                    <a:pt x="19508" y="14642"/>
                    <a:pt x="20424" y="10930"/>
                    <a:pt x="20881" y="7892"/>
                  </a:cubicBezTo>
                  <a:cubicBezTo>
                    <a:pt x="21339" y="4855"/>
                    <a:pt x="21339" y="2492"/>
                    <a:pt x="19783" y="1142"/>
                  </a:cubicBezTo>
                  <a:cubicBezTo>
                    <a:pt x="18227" y="-208"/>
                    <a:pt x="15115" y="-545"/>
                    <a:pt x="13010" y="1142"/>
                  </a:cubicBezTo>
                  <a:cubicBezTo>
                    <a:pt x="10905" y="2830"/>
                    <a:pt x="9807" y="6542"/>
                    <a:pt x="9441" y="9411"/>
                  </a:cubicBezTo>
                  <a:cubicBezTo>
                    <a:pt x="9075" y="12280"/>
                    <a:pt x="9441" y="14305"/>
                    <a:pt x="9807" y="163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9346379" y="3291167"/>
              <a:ext cx="123917" cy="611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600" fill="norm" stroke="1" extrusionOk="0">
                  <a:moveTo>
                    <a:pt x="21433" y="1869"/>
                  </a:moveTo>
                  <a:cubicBezTo>
                    <a:pt x="21433" y="1495"/>
                    <a:pt x="21433" y="1121"/>
                    <a:pt x="19236" y="747"/>
                  </a:cubicBezTo>
                  <a:cubicBezTo>
                    <a:pt x="17040" y="374"/>
                    <a:pt x="12647" y="0"/>
                    <a:pt x="9718" y="0"/>
                  </a:cubicBezTo>
                  <a:cubicBezTo>
                    <a:pt x="6789" y="0"/>
                    <a:pt x="5325" y="374"/>
                    <a:pt x="3677" y="1719"/>
                  </a:cubicBezTo>
                  <a:cubicBezTo>
                    <a:pt x="2030" y="3064"/>
                    <a:pt x="199" y="5381"/>
                    <a:pt x="16" y="7960"/>
                  </a:cubicBezTo>
                  <a:cubicBezTo>
                    <a:pt x="-167" y="10538"/>
                    <a:pt x="1297" y="13379"/>
                    <a:pt x="2213" y="15696"/>
                  </a:cubicBezTo>
                  <a:cubicBezTo>
                    <a:pt x="3128" y="18012"/>
                    <a:pt x="3494" y="19806"/>
                    <a:pt x="386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9267095" y="3604434"/>
              <a:ext cx="184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21" y="17100"/>
                    <a:pt x="8441" y="12600"/>
                    <a:pt x="12041" y="9000"/>
                  </a:cubicBezTo>
                  <a:cubicBezTo>
                    <a:pt x="15641" y="5400"/>
                    <a:pt x="18621" y="27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9548855" y="3382184"/>
              <a:ext cx="150041" cy="446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600" fill="norm" stroke="1" extrusionOk="0">
                  <a:moveTo>
                    <a:pt x="21266" y="0"/>
                  </a:moveTo>
                  <a:cubicBezTo>
                    <a:pt x="19166" y="0"/>
                    <a:pt x="17066" y="0"/>
                    <a:pt x="14966" y="512"/>
                  </a:cubicBezTo>
                  <a:cubicBezTo>
                    <a:pt x="12866" y="1024"/>
                    <a:pt x="10766" y="2047"/>
                    <a:pt x="8216" y="4044"/>
                  </a:cubicBezTo>
                  <a:cubicBezTo>
                    <a:pt x="5666" y="6040"/>
                    <a:pt x="2666" y="9009"/>
                    <a:pt x="1166" y="11926"/>
                  </a:cubicBezTo>
                  <a:cubicBezTo>
                    <a:pt x="-334" y="14844"/>
                    <a:pt x="-334" y="17710"/>
                    <a:pt x="866" y="19399"/>
                  </a:cubicBezTo>
                  <a:cubicBezTo>
                    <a:pt x="2066" y="21088"/>
                    <a:pt x="4466" y="21600"/>
                    <a:pt x="7166" y="21600"/>
                  </a:cubicBezTo>
                  <a:cubicBezTo>
                    <a:pt x="9866" y="21600"/>
                    <a:pt x="12866" y="21088"/>
                    <a:pt x="15866" y="205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9706337" y="3449782"/>
              <a:ext cx="214809" cy="351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479" fill="norm" stroke="1" extrusionOk="0">
                  <a:moveTo>
                    <a:pt x="14991" y="1302"/>
                  </a:moveTo>
                  <a:cubicBezTo>
                    <a:pt x="13523" y="1172"/>
                    <a:pt x="12055" y="1043"/>
                    <a:pt x="10272" y="1625"/>
                  </a:cubicBezTo>
                  <a:cubicBezTo>
                    <a:pt x="8490" y="2207"/>
                    <a:pt x="6393" y="3501"/>
                    <a:pt x="4505" y="5893"/>
                  </a:cubicBezTo>
                  <a:cubicBezTo>
                    <a:pt x="2618" y="8286"/>
                    <a:pt x="940" y="11778"/>
                    <a:pt x="311" y="14430"/>
                  </a:cubicBezTo>
                  <a:cubicBezTo>
                    <a:pt x="-318" y="17081"/>
                    <a:pt x="101" y="18892"/>
                    <a:pt x="731" y="19992"/>
                  </a:cubicBezTo>
                  <a:cubicBezTo>
                    <a:pt x="1360" y="21091"/>
                    <a:pt x="2199" y="21479"/>
                    <a:pt x="3981" y="21479"/>
                  </a:cubicBezTo>
                  <a:cubicBezTo>
                    <a:pt x="5764" y="21479"/>
                    <a:pt x="8490" y="21091"/>
                    <a:pt x="11111" y="19086"/>
                  </a:cubicBezTo>
                  <a:cubicBezTo>
                    <a:pt x="13732" y="17081"/>
                    <a:pt x="16249" y="13460"/>
                    <a:pt x="16983" y="10291"/>
                  </a:cubicBezTo>
                  <a:cubicBezTo>
                    <a:pt x="17717" y="7122"/>
                    <a:pt x="16668" y="4406"/>
                    <a:pt x="14886" y="2725"/>
                  </a:cubicBezTo>
                  <a:cubicBezTo>
                    <a:pt x="13103" y="1043"/>
                    <a:pt x="10587" y="396"/>
                    <a:pt x="8699" y="138"/>
                  </a:cubicBezTo>
                  <a:cubicBezTo>
                    <a:pt x="6812" y="-121"/>
                    <a:pt x="5554" y="8"/>
                    <a:pt x="4505" y="332"/>
                  </a:cubicBezTo>
                  <a:cubicBezTo>
                    <a:pt x="3457" y="655"/>
                    <a:pt x="2618" y="1172"/>
                    <a:pt x="2199" y="1754"/>
                  </a:cubicBezTo>
                  <a:cubicBezTo>
                    <a:pt x="1779" y="2336"/>
                    <a:pt x="1779" y="2983"/>
                    <a:pt x="3142" y="3501"/>
                  </a:cubicBezTo>
                  <a:cubicBezTo>
                    <a:pt x="4505" y="4018"/>
                    <a:pt x="7232" y="4406"/>
                    <a:pt x="10482" y="4341"/>
                  </a:cubicBezTo>
                  <a:cubicBezTo>
                    <a:pt x="13732" y="4277"/>
                    <a:pt x="17507" y="3759"/>
                    <a:pt x="21282" y="32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9979021" y="3210734"/>
              <a:ext cx="75475" cy="780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574" fill="norm" stroke="1" extrusionOk="0">
                  <a:moveTo>
                    <a:pt x="21394" y="0"/>
                  </a:moveTo>
                  <a:cubicBezTo>
                    <a:pt x="18994" y="761"/>
                    <a:pt x="16594" y="1522"/>
                    <a:pt x="14494" y="2927"/>
                  </a:cubicBezTo>
                  <a:cubicBezTo>
                    <a:pt x="12394" y="4332"/>
                    <a:pt x="10594" y="6380"/>
                    <a:pt x="8794" y="8400"/>
                  </a:cubicBezTo>
                  <a:cubicBezTo>
                    <a:pt x="6994" y="10420"/>
                    <a:pt x="5194" y="12410"/>
                    <a:pt x="3694" y="14371"/>
                  </a:cubicBezTo>
                  <a:cubicBezTo>
                    <a:pt x="2194" y="16332"/>
                    <a:pt x="994" y="18263"/>
                    <a:pt x="394" y="19405"/>
                  </a:cubicBezTo>
                  <a:cubicBezTo>
                    <a:pt x="-206" y="20546"/>
                    <a:pt x="-206" y="20898"/>
                    <a:pt x="994" y="21161"/>
                  </a:cubicBezTo>
                  <a:cubicBezTo>
                    <a:pt x="2194" y="21424"/>
                    <a:pt x="4594" y="21600"/>
                    <a:pt x="6694" y="21571"/>
                  </a:cubicBezTo>
                  <a:cubicBezTo>
                    <a:pt x="8794" y="21541"/>
                    <a:pt x="10594" y="21307"/>
                    <a:pt x="12394" y="210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10102301" y="3387404"/>
              <a:ext cx="180795" cy="452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379" fill="norm" stroke="1" extrusionOk="0">
                  <a:moveTo>
                    <a:pt x="14503" y="13253"/>
                  </a:moveTo>
                  <a:cubicBezTo>
                    <a:pt x="12765" y="12553"/>
                    <a:pt x="11027" y="11853"/>
                    <a:pt x="9413" y="11453"/>
                  </a:cubicBezTo>
                  <a:cubicBezTo>
                    <a:pt x="7799" y="11053"/>
                    <a:pt x="6309" y="10953"/>
                    <a:pt x="4572" y="12053"/>
                  </a:cubicBezTo>
                  <a:cubicBezTo>
                    <a:pt x="2834" y="13153"/>
                    <a:pt x="847" y="15453"/>
                    <a:pt x="227" y="17203"/>
                  </a:cubicBezTo>
                  <a:cubicBezTo>
                    <a:pt x="-394" y="18953"/>
                    <a:pt x="351" y="20153"/>
                    <a:pt x="1344" y="20803"/>
                  </a:cubicBezTo>
                  <a:cubicBezTo>
                    <a:pt x="2337" y="21453"/>
                    <a:pt x="3578" y="21553"/>
                    <a:pt x="5068" y="21103"/>
                  </a:cubicBezTo>
                  <a:cubicBezTo>
                    <a:pt x="6558" y="20653"/>
                    <a:pt x="8296" y="19653"/>
                    <a:pt x="10034" y="17303"/>
                  </a:cubicBezTo>
                  <a:cubicBezTo>
                    <a:pt x="11772" y="14953"/>
                    <a:pt x="13509" y="11253"/>
                    <a:pt x="14503" y="8353"/>
                  </a:cubicBezTo>
                  <a:cubicBezTo>
                    <a:pt x="15496" y="5453"/>
                    <a:pt x="15744" y="3353"/>
                    <a:pt x="15868" y="2003"/>
                  </a:cubicBezTo>
                  <a:cubicBezTo>
                    <a:pt x="15992" y="653"/>
                    <a:pt x="15992" y="53"/>
                    <a:pt x="15372" y="3"/>
                  </a:cubicBezTo>
                  <a:cubicBezTo>
                    <a:pt x="14751" y="-47"/>
                    <a:pt x="13509" y="453"/>
                    <a:pt x="12392" y="2153"/>
                  </a:cubicBezTo>
                  <a:cubicBezTo>
                    <a:pt x="11275" y="3853"/>
                    <a:pt x="10282" y="6753"/>
                    <a:pt x="10530" y="9303"/>
                  </a:cubicBezTo>
                  <a:cubicBezTo>
                    <a:pt x="10778" y="11853"/>
                    <a:pt x="12268" y="14053"/>
                    <a:pt x="14254" y="15403"/>
                  </a:cubicBezTo>
                  <a:cubicBezTo>
                    <a:pt x="16240" y="16753"/>
                    <a:pt x="18723" y="17253"/>
                    <a:pt x="21206" y="177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10306923" y="3493746"/>
              <a:ext cx="223823" cy="310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291" fill="norm" stroke="1" extrusionOk="0">
                  <a:moveTo>
                    <a:pt x="15290" y="1058"/>
                  </a:moveTo>
                  <a:cubicBezTo>
                    <a:pt x="13877" y="623"/>
                    <a:pt x="12464" y="188"/>
                    <a:pt x="11253" y="43"/>
                  </a:cubicBezTo>
                  <a:cubicBezTo>
                    <a:pt x="10041" y="-102"/>
                    <a:pt x="9032" y="43"/>
                    <a:pt x="7215" y="1783"/>
                  </a:cubicBezTo>
                  <a:cubicBezTo>
                    <a:pt x="5398" y="3522"/>
                    <a:pt x="2774" y="6856"/>
                    <a:pt x="1361" y="9973"/>
                  </a:cubicBezTo>
                  <a:cubicBezTo>
                    <a:pt x="-52" y="13090"/>
                    <a:pt x="-254" y="15989"/>
                    <a:pt x="251" y="17946"/>
                  </a:cubicBezTo>
                  <a:cubicBezTo>
                    <a:pt x="755" y="19903"/>
                    <a:pt x="1967" y="20918"/>
                    <a:pt x="3783" y="21208"/>
                  </a:cubicBezTo>
                  <a:cubicBezTo>
                    <a:pt x="5600" y="21498"/>
                    <a:pt x="8023" y="21063"/>
                    <a:pt x="10445" y="19468"/>
                  </a:cubicBezTo>
                  <a:cubicBezTo>
                    <a:pt x="12867" y="17874"/>
                    <a:pt x="15290" y="15119"/>
                    <a:pt x="15795" y="12003"/>
                  </a:cubicBezTo>
                  <a:cubicBezTo>
                    <a:pt x="16299" y="8886"/>
                    <a:pt x="14886" y="5407"/>
                    <a:pt x="13271" y="3450"/>
                  </a:cubicBezTo>
                  <a:cubicBezTo>
                    <a:pt x="11656" y="1493"/>
                    <a:pt x="9839" y="1058"/>
                    <a:pt x="8426" y="840"/>
                  </a:cubicBezTo>
                  <a:cubicBezTo>
                    <a:pt x="7013" y="623"/>
                    <a:pt x="6004" y="623"/>
                    <a:pt x="5096" y="913"/>
                  </a:cubicBezTo>
                  <a:cubicBezTo>
                    <a:pt x="4187" y="1203"/>
                    <a:pt x="3380" y="1783"/>
                    <a:pt x="2976" y="2797"/>
                  </a:cubicBezTo>
                  <a:cubicBezTo>
                    <a:pt x="2572" y="3812"/>
                    <a:pt x="2572" y="5262"/>
                    <a:pt x="3279" y="6494"/>
                  </a:cubicBezTo>
                  <a:cubicBezTo>
                    <a:pt x="3985" y="7726"/>
                    <a:pt x="5398" y="8741"/>
                    <a:pt x="8527" y="9248"/>
                  </a:cubicBezTo>
                  <a:cubicBezTo>
                    <a:pt x="11656" y="9756"/>
                    <a:pt x="16501" y="9756"/>
                    <a:pt x="21346" y="97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10505345" y="3363134"/>
              <a:ext cx="148966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600" fill="norm" stroke="1" extrusionOk="0">
                  <a:moveTo>
                    <a:pt x="0" y="0"/>
                  </a:moveTo>
                  <a:cubicBezTo>
                    <a:pt x="6000" y="1989"/>
                    <a:pt x="12000" y="3979"/>
                    <a:pt x="15900" y="6489"/>
                  </a:cubicBezTo>
                  <a:cubicBezTo>
                    <a:pt x="19800" y="9000"/>
                    <a:pt x="21600" y="12032"/>
                    <a:pt x="21000" y="14542"/>
                  </a:cubicBezTo>
                  <a:cubicBezTo>
                    <a:pt x="20400" y="17053"/>
                    <a:pt x="17400" y="19042"/>
                    <a:pt x="15300" y="20179"/>
                  </a:cubicBezTo>
                  <a:cubicBezTo>
                    <a:pt x="13200" y="21316"/>
                    <a:pt x="12000" y="21600"/>
                    <a:pt x="10800" y="21600"/>
                  </a:cubicBezTo>
                  <a:cubicBezTo>
                    <a:pt x="9600" y="21600"/>
                    <a:pt x="8400" y="21316"/>
                    <a:pt x="7200" y="210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10729914" y="3391623"/>
              <a:ext cx="226282" cy="457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439" fill="norm" stroke="1" extrusionOk="0">
                  <a:moveTo>
                    <a:pt x="13581" y="15015"/>
                  </a:moveTo>
                  <a:cubicBezTo>
                    <a:pt x="13181" y="14519"/>
                    <a:pt x="12781" y="14024"/>
                    <a:pt x="11881" y="13776"/>
                  </a:cubicBezTo>
                  <a:cubicBezTo>
                    <a:pt x="10981" y="13528"/>
                    <a:pt x="9581" y="13528"/>
                    <a:pt x="7481" y="14519"/>
                  </a:cubicBezTo>
                  <a:cubicBezTo>
                    <a:pt x="5381" y="15510"/>
                    <a:pt x="2581" y="17492"/>
                    <a:pt x="1181" y="18829"/>
                  </a:cubicBezTo>
                  <a:cubicBezTo>
                    <a:pt x="-219" y="20167"/>
                    <a:pt x="-219" y="20860"/>
                    <a:pt x="381" y="21207"/>
                  </a:cubicBezTo>
                  <a:cubicBezTo>
                    <a:pt x="981" y="21554"/>
                    <a:pt x="2181" y="21554"/>
                    <a:pt x="4181" y="20910"/>
                  </a:cubicBezTo>
                  <a:cubicBezTo>
                    <a:pt x="6181" y="20266"/>
                    <a:pt x="8981" y="18978"/>
                    <a:pt x="11181" y="16798"/>
                  </a:cubicBezTo>
                  <a:cubicBezTo>
                    <a:pt x="13381" y="14618"/>
                    <a:pt x="14981" y="11547"/>
                    <a:pt x="15881" y="8772"/>
                  </a:cubicBezTo>
                  <a:cubicBezTo>
                    <a:pt x="16781" y="5998"/>
                    <a:pt x="16981" y="3521"/>
                    <a:pt x="16581" y="2035"/>
                  </a:cubicBezTo>
                  <a:cubicBezTo>
                    <a:pt x="16181" y="548"/>
                    <a:pt x="15181" y="53"/>
                    <a:pt x="14281" y="4"/>
                  </a:cubicBezTo>
                  <a:cubicBezTo>
                    <a:pt x="13381" y="-46"/>
                    <a:pt x="12581" y="350"/>
                    <a:pt x="11781" y="1936"/>
                  </a:cubicBezTo>
                  <a:cubicBezTo>
                    <a:pt x="10981" y="3521"/>
                    <a:pt x="10181" y="6295"/>
                    <a:pt x="10481" y="9119"/>
                  </a:cubicBezTo>
                  <a:cubicBezTo>
                    <a:pt x="10781" y="11943"/>
                    <a:pt x="12181" y="14816"/>
                    <a:pt x="14181" y="16550"/>
                  </a:cubicBezTo>
                  <a:cubicBezTo>
                    <a:pt x="16181" y="18284"/>
                    <a:pt x="18781" y="18879"/>
                    <a:pt x="21381" y="194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10967494" y="3490369"/>
              <a:ext cx="242702" cy="331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0774" fill="norm" stroke="1" extrusionOk="0">
                  <a:moveTo>
                    <a:pt x="10737" y="7936"/>
                  </a:moveTo>
                  <a:cubicBezTo>
                    <a:pt x="10179" y="7406"/>
                    <a:pt x="9620" y="6876"/>
                    <a:pt x="8410" y="6810"/>
                  </a:cubicBezTo>
                  <a:cubicBezTo>
                    <a:pt x="7199" y="6743"/>
                    <a:pt x="5337" y="7141"/>
                    <a:pt x="3754" y="9062"/>
                  </a:cubicBezTo>
                  <a:cubicBezTo>
                    <a:pt x="2172" y="10984"/>
                    <a:pt x="868" y="14429"/>
                    <a:pt x="310" y="16549"/>
                  </a:cubicBezTo>
                  <a:cubicBezTo>
                    <a:pt x="-249" y="18670"/>
                    <a:pt x="-63" y="19465"/>
                    <a:pt x="961" y="20127"/>
                  </a:cubicBezTo>
                  <a:cubicBezTo>
                    <a:pt x="1985" y="20790"/>
                    <a:pt x="3848" y="21320"/>
                    <a:pt x="6175" y="19730"/>
                  </a:cubicBezTo>
                  <a:cubicBezTo>
                    <a:pt x="8503" y="18140"/>
                    <a:pt x="11296" y="14429"/>
                    <a:pt x="12599" y="10785"/>
                  </a:cubicBezTo>
                  <a:cubicBezTo>
                    <a:pt x="13903" y="7141"/>
                    <a:pt x="13717" y="3563"/>
                    <a:pt x="12134" y="1708"/>
                  </a:cubicBezTo>
                  <a:cubicBezTo>
                    <a:pt x="10551" y="-147"/>
                    <a:pt x="7572" y="-280"/>
                    <a:pt x="5337" y="316"/>
                  </a:cubicBezTo>
                  <a:cubicBezTo>
                    <a:pt x="3103" y="913"/>
                    <a:pt x="1613" y="2238"/>
                    <a:pt x="2079" y="4226"/>
                  </a:cubicBezTo>
                  <a:cubicBezTo>
                    <a:pt x="2544" y="6213"/>
                    <a:pt x="4965" y="8864"/>
                    <a:pt x="8503" y="10454"/>
                  </a:cubicBezTo>
                  <a:cubicBezTo>
                    <a:pt x="12041" y="12044"/>
                    <a:pt x="16696" y="12574"/>
                    <a:pt x="21351" y="1310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10124345" y="4493434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0"/>
                    <a:pt x="11520" y="0"/>
                    <a:pt x="15120" y="3600"/>
                  </a:cubicBezTo>
                  <a:cubicBezTo>
                    <a:pt x="18720" y="7200"/>
                    <a:pt x="2016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10142266" y="4575984"/>
              <a:ext cx="248780" cy="46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0746" fill="norm" stroke="1" extrusionOk="0">
                  <a:moveTo>
                    <a:pt x="2295" y="11270"/>
                  </a:moveTo>
                  <a:cubicBezTo>
                    <a:pt x="1196" y="14087"/>
                    <a:pt x="98" y="16904"/>
                    <a:pt x="7" y="18783"/>
                  </a:cubicBezTo>
                  <a:cubicBezTo>
                    <a:pt x="-85" y="20661"/>
                    <a:pt x="830" y="21600"/>
                    <a:pt x="3851" y="19722"/>
                  </a:cubicBezTo>
                  <a:cubicBezTo>
                    <a:pt x="6871" y="17843"/>
                    <a:pt x="11996" y="13148"/>
                    <a:pt x="15291" y="9391"/>
                  </a:cubicBezTo>
                  <a:cubicBezTo>
                    <a:pt x="18586" y="5635"/>
                    <a:pt x="20051" y="2817"/>
                    <a:pt x="2151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10461765" y="4452257"/>
              <a:ext cx="172603" cy="205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2" h="20790" fill="norm" stroke="1" extrusionOk="0">
                  <a:moveTo>
                    <a:pt x="18954" y="310"/>
                  </a:moveTo>
                  <a:cubicBezTo>
                    <a:pt x="15905" y="310"/>
                    <a:pt x="12855" y="310"/>
                    <a:pt x="10695" y="310"/>
                  </a:cubicBezTo>
                  <a:cubicBezTo>
                    <a:pt x="8535" y="310"/>
                    <a:pt x="7265" y="310"/>
                    <a:pt x="5740" y="1594"/>
                  </a:cubicBezTo>
                  <a:cubicBezTo>
                    <a:pt x="4215" y="2877"/>
                    <a:pt x="2436" y="5443"/>
                    <a:pt x="1293" y="8223"/>
                  </a:cubicBezTo>
                  <a:cubicBezTo>
                    <a:pt x="149" y="11004"/>
                    <a:pt x="-359" y="13998"/>
                    <a:pt x="276" y="16350"/>
                  </a:cubicBezTo>
                  <a:cubicBezTo>
                    <a:pt x="912" y="18703"/>
                    <a:pt x="2690" y="20413"/>
                    <a:pt x="5232" y="20734"/>
                  </a:cubicBezTo>
                  <a:cubicBezTo>
                    <a:pt x="7773" y="21055"/>
                    <a:pt x="11076" y="19986"/>
                    <a:pt x="13999" y="17419"/>
                  </a:cubicBezTo>
                  <a:cubicBezTo>
                    <a:pt x="16921" y="14853"/>
                    <a:pt x="19462" y="10790"/>
                    <a:pt x="20352" y="7368"/>
                  </a:cubicBezTo>
                  <a:cubicBezTo>
                    <a:pt x="21241" y="3946"/>
                    <a:pt x="20479" y="1166"/>
                    <a:pt x="18573" y="310"/>
                  </a:cubicBezTo>
                  <a:cubicBezTo>
                    <a:pt x="16667" y="-545"/>
                    <a:pt x="13617" y="524"/>
                    <a:pt x="10568" y="15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10759345" y="4582334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10849425" y="4483092"/>
              <a:ext cx="189321" cy="207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143" fill="norm" stroke="1" extrusionOk="0">
                  <a:moveTo>
                    <a:pt x="21466" y="407"/>
                  </a:moveTo>
                  <a:cubicBezTo>
                    <a:pt x="19066" y="-25"/>
                    <a:pt x="16666" y="-457"/>
                    <a:pt x="13546" y="1055"/>
                  </a:cubicBezTo>
                  <a:cubicBezTo>
                    <a:pt x="10426" y="2567"/>
                    <a:pt x="6586" y="6023"/>
                    <a:pt x="4186" y="8939"/>
                  </a:cubicBezTo>
                  <a:cubicBezTo>
                    <a:pt x="1786" y="11855"/>
                    <a:pt x="826" y="14231"/>
                    <a:pt x="346" y="15959"/>
                  </a:cubicBezTo>
                  <a:cubicBezTo>
                    <a:pt x="-134" y="17687"/>
                    <a:pt x="-134" y="18767"/>
                    <a:pt x="466" y="19631"/>
                  </a:cubicBezTo>
                  <a:cubicBezTo>
                    <a:pt x="1066" y="20495"/>
                    <a:pt x="2266" y="21143"/>
                    <a:pt x="4066" y="21143"/>
                  </a:cubicBezTo>
                  <a:cubicBezTo>
                    <a:pt x="5866" y="21143"/>
                    <a:pt x="8266" y="20495"/>
                    <a:pt x="11026" y="18443"/>
                  </a:cubicBezTo>
                  <a:cubicBezTo>
                    <a:pt x="13786" y="16391"/>
                    <a:pt x="16906" y="12935"/>
                    <a:pt x="18586" y="10667"/>
                  </a:cubicBezTo>
                  <a:cubicBezTo>
                    <a:pt x="20266" y="8399"/>
                    <a:pt x="20506" y="7319"/>
                    <a:pt x="20506" y="6239"/>
                  </a:cubicBezTo>
                  <a:cubicBezTo>
                    <a:pt x="20506" y="5159"/>
                    <a:pt x="20266" y="4079"/>
                    <a:pt x="18826" y="3215"/>
                  </a:cubicBezTo>
                  <a:cubicBezTo>
                    <a:pt x="17386" y="2351"/>
                    <a:pt x="14746" y="1703"/>
                    <a:pt x="12106" y="10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11118851" y="4447043"/>
              <a:ext cx="237395" cy="266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281" fill="norm" stroke="1" extrusionOk="0">
                  <a:moveTo>
                    <a:pt x="220" y="2686"/>
                  </a:moveTo>
                  <a:cubicBezTo>
                    <a:pt x="29" y="1842"/>
                    <a:pt x="-162" y="998"/>
                    <a:pt x="220" y="492"/>
                  </a:cubicBezTo>
                  <a:cubicBezTo>
                    <a:pt x="603" y="-14"/>
                    <a:pt x="1558" y="-183"/>
                    <a:pt x="2896" y="239"/>
                  </a:cubicBezTo>
                  <a:cubicBezTo>
                    <a:pt x="4234" y="661"/>
                    <a:pt x="5955" y="1673"/>
                    <a:pt x="7197" y="3529"/>
                  </a:cubicBezTo>
                  <a:cubicBezTo>
                    <a:pt x="8440" y="5386"/>
                    <a:pt x="9204" y="8086"/>
                    <a:pt x="8822" y="10617"/>
                  </a:cubicBezTo>
                  <a:cubicBezTo>
                    <a:pt x="8440" y="13148"/>
                    <a:pt x="6911" y="15511"/>
                    <a:pt x="5764" y="17283"/>
                  </a:cubicBezTo>
                  <a:cubicBezTo>
                    <a:pt x="4617" y="19054"/>
                    <a:pt x="3852" y="20236"/>
                    <a:pt x="3948" y="20826"/>
                  </a:cubicBezTo>
                  <a:cubicBezTo>
                    <a:pt x="4043" y="21417"/>
                    <a:pt x="4999" y="21417"/>
                    <a:pt x="7580" y="20911"/>
                  </a:cubicBezTo>
                  <a:cubicBezTo>
                    <a:pt x="10160" y="20405"/>
                    <a:pt x="14365" y="19392"/>
                    <a:pt x="16946" y="18633"/>
                  </a:cubicBezTo>
                  <a:cubicBezTo>
                    <a:pt x="19526" y="17873"/>
                    <a:pt x="20482" y="17367"/>
                    <a:pt x="21438" y="168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11375295" y="4443644"/>
              <a:ext cx="130725" cy="337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377" fill="norm" stroke="1" extrusionOk="0">
                  <a:moveTo>
                    <a:pt x="18514" y="741"/>
                  </a:moveTo>
                  <a:cubicBezTo>
                    <a:pt x="14400" y="473"/>
                    <a:pt x="10286" y="204"/>
                    <a:pt x="7371" y="70"/>
                  </a:cubicBezTo>
                  <a:cubicBezTo>
                    <a:pt x="4457" y="-64"/>
                    <a:pt x="2743" y="-64"/>
                    <a:pt x="1886" y="607"/>
                  </a:cubicBezTo>
                  <a:cubicBezTo>
                    <a:pt x="1029" y="1278"/>
                    <a:pt x="1029" y="2619"/>
                    <a:pt x="2571" y="4497"/>
                  </a:cubicBezTo>
                  <a:cubicBezTo>
                    <a:pt x="4114" y="6376"/>
                    <a:pt x="7200" y="8791"/>
                    <a:pt x="10629" y="10937"/>
                  </a:cubicBezTo>
                  <a:cubicBezTo>
                    <a:pt x="14057" y="13084"/>
                    <a:pt x="17829" y="14962"/>
                    <a:pt x="19714" y="16304"/>
                  </a:cubicBezTo>
                  <a:cubicBezTo>
                    <a:pt x="21600" y="17645"/>
                    <a:pt x="21600" y="18450"/>
                    <a:pt x="20057" y="19322"/>
                  </a:cubicBezTo>
                  <a:cubicBezTo>
                    <a:pt x="18514" y="20194"/>
                    <a:pt x="15429" y="21134"/>
                    <a:pt x="12171" y="21335"/>
                  </a:cubicBezTo>
                  <a:cubicBezTo>
                    <a:pt x="8914" y="21536"/>
                    <a:pt x="5486" y="20999"/>
                    <a:pt x="3429" y="20261"/>
                  </a:cubicBezTo>
                  <a:cubicBezTo>
                    <a:pt x="1371" y="19524"/>
                    <a:pt x="686" y="18584"/>
                    <a:pt x="0" y="176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11337195" y="4423584"/>
              <a:ext cx="266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5429"/>
                    <a:pt x="8229" y="9257"/>
                    <a:pt x="11829" y="5657"/>
                  </a:cubicBezTo>
                  <a:cubicBezTo>
                    <a:pt x="15429" y="2057"/>
                    <a:pt x="18514" y="102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544" name="Line Shape" descr="Line Shape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329595" y="2785647"/>
              <a:ext cx="1306208" cy="215538"/>
            </a:xfrm>
            <a:prstGeom prst="rect">
              <a:avLst/>
            </a:prstGeom>
            <a:effectLst/>
          </p:spPr>
        </p:pic>
        <p:pic>
          <p:nvPicPr>
            <p:cNvPr id="1546" name="Line Shape" descr="Line Shape"/>
            <p:cNvPicPr>
              <a:picLocks noChangeAspect="0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329595" y="2878538"/>
              <a:ext cx="1136651" cy="205197"/>
            </a:xfrm>
            <a:prstGeom prst="rect">
              <a:avLst/>
            </a:prstGeom>
            <a:effectLst/>
          </p:spPr>
        </p:pic>
        <p:sp>
          <p:nvSpPr>
            <p:cNvPr id="1548" name="Line"/>
            <p:cNvSpPr/>
            <p:nvPr/>
          </p:nvSpPr>
          <p:spPr>
            <a:xfrm>
              <a:off x="7123706" y="161608"/>
              <a:ext cx="92340" cy="1747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562" fill="norm" stroke="1" extrusionOk="0">
                  <a:moveTo>
                    <a:pt x="11107" y="171"/>
                  </a:moveTo>
                  <a:cubicBezTo>
                    <a:pt x="9634" y="66"/>
                    <a:pt x="8161" y="-38"/>
                    <a:pt x="6689" y="14"/>
                  </a:cubicBezTo>
                  <a:cubicBezTo>
                    <a:pt x="5216" y="66"/>
                    <a:pt x="3743" y="275"/>
                    <a:pt x="2516" y="850"/>
                  </a:cubicBezTo>
                  <a:cubicBezTo>
                    <a:pt x="1289" y="1425"/>
                    <a:pt x="307" y="2365"/>
                    <a:pt x="61" y="3370"/>
                  </a:cubicBezTo>
                  <a:cubicBezTo>
                    <a:pt x="-184" y="4376"/>
                    <a:pt x="307" y="5447"/>
                    <a:pt x="1534" y="6479"/>
                  </a:cubicBezTo>
                  <a:cubicBezTo>
                    <a:pt x="2761" y="7510"/>
                    <a:pt x="4725" y="8503"/>
                    <a:pt x="6689" y="9443"/>
                  </a:cubicBezTo>
                  <a:cubicBezTo>
                    <a:pt x="8652" y="10383"/>
                    <a:pt x="10616" y="11271"/>
                    <a:pt x="11843" y="12277"/>
                  </a:cubicBezTo>
                  <a:cubicBezTo>
                    <a:pt x="13071" y="13282"/>
                    <a:pt x="13561" y="14406"/>
                    <a:pt x="13807" y="15529"/>
                  </a:cubicBezTo>
                  <a:cubicBezTo>
                    <a:pt x="14052" y="16652"/>
                    <a:pt x="14052" y="17775"/>
                    <a:pt x="14543" y="18715"/>
                  </a:cubicBezTo>
                  <a:cubicBezTo>
                    <a:pt x="15034" y="19655"/>
                    <a:pt x="16016" y="20413"/>
                    <a:pt x="17243" y="20857"/>
                  </a:cubicBezTo>
                  <a:cubicBezTo>
                    <a:pt x="18471" y="21301"/>
                    <a:pt x="19943" y="21431"/>
                    <a:pt x="21416" y="215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6593745" y="1648634"/>
              <a:ext cx="45593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0" y="21600"/>
                  </a:moveTo>
                  <a:cubicBezTo>
                    <a:pt x="60" y="21394"/>
                    <a:pt x="0" y="21189"/>
                    <a:pt x="0" y="21086"/>
                  </a:cubicBezTo>
                  <a:cubicBezTo>
                    <a:pt x="0" y="20983"/>
                    <a:pt x="60" y="20983"/>
                    <a:pt x="256" y="20777"/>
                  </a:cubicBezTo>
                  <a:cubicBezTo>
                    <a:pt x="451" y="20571"/>
                    <a:pt x="782" y="20160"/>
                    <a:pt x="1128" y="19543"/>
                  </a:cubicBezTo>
                  <a:cubicBezTo>
                    <a:pt x="1474" y="18926"/>
                    <a:pt x="1835" y="18103"/>
                    <a:pt x="2221" y="17280"/>
                  </a:cubicBezTo>
                  <a:cubicBezTo>
                    <a:pt x="2607" y="16457"/>
                    <a:pt x="3018" y="15634"/>
                    <a:pt x="3419" y="14914"/>
                  </a:cubicBezTo>
                  <a:cubicBezTo>
                    <a:pt x="3821" y="14194"/>
                    <a:pt x="4212" y="13577"/>
                    <a:pt x="4623" y="12960"/>
                  </a:cubicBezTo>
                  <a:cubicBezTo>
                    <a:pt x="5034" y="12343"/>
                    <a:pt x="5465" y="11726"/>
                    <a:pt x="5846" y="11211"/>
                  </a:cubicBezTo>
                  <a:cubicBezTo>
                    <a:pt x="6227" y="10697"/>
                    <a:pt x="6558" y="10286"/>
                    <a:pt x="6884" y="9874"/>
                  </a:cubicBezTo>
                  <a:cubicBezTo>
                    <a:pt x="7210" y="9463"/>
                    <a:pt x="7531" y="9051"/>
                    <a:pt x="7882" y="8640"/>
                  </a:cubicBezTo>
                  <a:cubicBezTo>
                    <a:pt x="8233" y="8229"/>
                    <a:pt x="8614" y="7817"/>
                    <a:pt x="8995" y="7303"/>
                  </a:cubicBezTo>
                  <a:cubicBezTo>
                    <a:pt x="9376" y="6789"/>
                    <a:pt x="9757" y="6171"/>
                    <a:pt x="10148" y="5554"/>
                  </a:cubicBezTo>
                  <a:cubicBezTo>
                    <a:pt x="10539" y="4937"/>
                    <a:pt x="10940" y="4320"/>
                    <a:pt x="11362" y="3806"/>
                  </a:cubicBezTo>
                  <a:cubicBezTo>
                    <a:pt x="11783" y="3291"/>
                    <a:pt x="12224" y="2880"/>
                    <a:pt x="12665" y="2366"/>
                  </a:cubicBezTo>
                  <a:cubicBezTo>
                    <a:pt x="13106" y="1851"/>
                    <a:pt x="13548" y="1234"/>
                    <a:pt x="13879" y="926"/>
                  </a:cubicBezTo>
                  <a:cubicBezTo>
                    <a:pt x="14209" y="617"/>
                    <a:pt x="14430" y="617"/>
                    <a:pt x="14761" y="514"/>
                  </a:cubicBezTo>
                  <a:cubicBezTo>
                    <a:pt x="15092" y="411"/>
                    <a:pt x="15533" y="206"/>
                    <a:pt x="15964" y="103"/>
                  </a:cubicBezTo>
                  <a:cubicBezTo>
                    <a:pt x="16396" y="0"/>
                    <a:pt x="16817" y="0"/>
                    <a:pt x="17208" y="0"/>
                  </a:cubicBezTo>
                  <a:cubicBezTo>
                    <a:pt x="17599" y="0"/>
                    <a:pt x="17960" y="0"/>
                    <a:pt x="18416" y="309"/>
                  </a:cubicBezTo>
                  <a:cubicBezTo>
                    <a:pt x="18872" y="617"/>
                    <a:pt x="19424" y="1234"/>
                    <a:pt x="19910" y="1851"/>
                  </a:cubicBezTo>
                  <a:cubicBezTo>
                    <a:pt x="20397" y="2469"/>
                    <a:pt x="20818" y="3086"/>
                    <a:pt x="21089" y="3600"/>
                  </a:cubicBezTo>
                  <a:cubicBezTo>
                    <a:pt x="21359" y="4114"/>
                    <a:pt x="21480" y="4526"/>
                    <a:pt x="21600" y="49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7101745" y="289734"/>
              <a:ext cx="4337051" cy="156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512"/>
                  </a:moveTo>
                  <a:cubicBezTo>
                    <a:pt x="348" y="21249"/>
                    <a:pt x="696" y="20985"/>
                    <a:pt x="1017" y="20620"/>
                  </a:cubicBezTo>
                  <a:cubicBezTo>
                    <a:pt x="1339" y="20254"/>
                    <a:pt x="1634" y="19785"/>
                    <a:pt x="1866" y="19259"/>
                  </a:cubicBezTo>
                  <a:cubicBezTo>
                    <a:pt x="2098" y="18732"/>
                    <a:pt x="2266" y="18146"/>
                    <a:pt x="2435" y="17429"/>
                  </a:cubicBezTo>
                  <a:cubicBezTo>
                    <a:pt x="2604" y="16712"/>
                    <a:pt x="2772" y="15863"/>
                    <a:pt x="2920" y="15029"/>
                  </a:cubicBezTo>
                  <a:cubicBezTo>
                    <a:pt x="3068" y="14195"/>
                    <a:pt x="3194" y="13376"/>
                    <a:pt x="3310" y="12556"/>
                  </a:cubicBezTo>
                  <a:cubicBezTo>
                    <a:pt x="3426" y="11737"/>
                    <a:pt x="3531" y="10917"/>
                    <a:pt x="3611" y="10141"/>
                  </a:cubicBezTo>
                  <a:cubicBezTo>
                    <a:pt x="3690" y="9366"/>
                    <a:pt x="3742" y="8634"/>
                    <a:pt x="3806" y="7961"/>
                  </a:cubicBezTo>
                  <a:cubicBezTo>
                    <a:pt x="3869" y="7288"/>
                    <a:pt x="3943" y="6673"/>
                    <a:pt x="4032" y="6029"/>
                  </a:cubicBezTo>
                  <a:cubicBezTo>
                    <a:pt x="4122" y="5385"/>
                    <a:pt x="4227" y="4712"/>
                    <a:pt x="4322" y="4127"/>
                  </a:cubicBezTo>
                  <a:cubicBezTo>
                    <a:pt x="4417" y="3541"/>
                    <a:pt x="4501" y="3044"/>
                    <a:pt x="4649" y="2517"/>
                  </a:cubicBezTo>
                  <a:cubicBezTo>
                    <a:pt x="4796" y="1990"/>
                    <a:pt x="5007" y="1434"/>
                    <a:pt x="5213" y="1039"/>
                  </a:cubicBezTo>
                  <a:cubicBezTo>
                    <a:pt x="5418" y="644"/>
                    <a:pt x="5619" y="410"/>
                    <a:pt x="5840" y="249"/>
                  </a:cubicBezTo>
                  <a:cubicBezTo>
                    <a:pt x="6061" y="88"/>
                    <a:pt x="6304" y="0"/>
                    <a:pt x="6515" y="0"/>
                  </a:cubicBezTo>
                  <a:cubicBezTo>
                    <a:pt x="6726" y="0"/>
                    <a:pt x="6905" y="88"/>
                    <a:pt x="7105" y="278"/>
                  </a:cubicBezTo>
                  <a:cubicBezTo>
                    <a:pt x="7305" y="468"/>
                    <a:pt x="7527" y="761"/>
                    <a:pt x="7722" y="1185"/>
                  </a:cubicBezTo>
                  <a:cubicBezTo>
                    <a:pt x="7917" y="1610"/>
                    <a:pt x="8086" y="2166"/>
                    <a:pt x="8244" y="2824"/>
                  </a:cubicBezTo>
                  <a:cubicBezTo>
                    <a:pt x="8402" y="3483"/>
                    <a:pt x="8549" y="4244"/>
                    <a:pt x="8660" y="4976"/>
                  </a:cubicBezTo>
                  <a:cubicBezTo>
                    <a:pt x="8771" y="5707"/>
                    <a:pt x="8845" y="6410"/>
                    <a:pt x="8908" y="7244"/>
                  </a:cubicBezTo>
                  <a:cubicBezTo>
                    <a:pt x="8971" y="8078"/>
                    <a:pt x="9024" y="9044"/>
                    <a:pt x="9124" y="9834"/>
                  </a:cubicBezTo>
                  <a:cubicBezTo>
                    <a:pt x="9224" y="10624"/>
                    <a:pt x="9372" y="11239"/>
                    <a:pt x="9535" y="11722"/>
                  </a:cubicBezTo>
                  <a:cubicBezTo>
                    <a:pt x="9698" y="12205"/>
                    <a:pt x="9878" y="12556"/>
                    <a:pt x="10110" y="12776"/>
                  </a:cubicBezTo>
                  <a:cubicBezTo>
                    <a:pt x="10341" y="12995"/>
                    <a:pt x="10626" y="13083"/>
                    <a:pt x="10884" y="13098"/>
                  </a:cubicBezTo>
                  <a:cubicBezTo>
                    <a:pt x="11143" y="13112"/>
                    <a:pt x="11375" y="13054"/>
                    <a:pt x="11580" y="12980"/>
                  </a:cubicBezTo>
                  <a:cubicBezTo>
                    <a:pt x="11786" y="12907"/>
                    <a:pt x="11965" y="12820"/>
                    <a:pt x="12165" y="12629"/>
                  </a:cubicBezTo>
                  <a:cubicBezTo>
                    <a:pt x="12365" y="12439"/>
                    <a:pt x="12587" y="12146"/>
                    <a:pt x="12761" y="11971"/>
                  </a:cubicBezTo>
                  <a:cubicBezTo>
                    <a:pt x="12935" y="11795"/>
                    <a:pt x="13061" y="11737"/>
                    <a:pt x="13177" y="11766"/>
                  </a:cubicBezTo>
                  <a:cubicBezTo>
                    <a:pt x="13293" y="11795"/>
                    <a:pt x="13399" y="11912"/>
                    <a:pt x="13493" y="12073"/>
                  </a:cubicBezTo>
                  <a:cubicBezTo>
                    <a:pt x="13588" y="12234"/>
                    <a:pt x="13673" y="12439"/>
                    <a:pt x="13773" y="12541"/>
                  </a:cubicBezTo>
                  <a:cubicBezTo>
                    <a:pt x="13873" y="12644"/>
                    <a:pt x="13989" y="12644"/>
                    <a:pt x="14089" y="12541"/>
                  </a:cubicBezTo>
                  <a:cubicBezTo>
                    <a:pt x="14189" y="12439"/>
                    <a:pt x="14273" y="12234"/>
                    <a:pt x="14405" y="12059"/>
                  </a:cubicBezTo>
                  <a:cubicBezTo>
                    <a:pt x="14537" y="11883"/>
                    <a:pt x="14716" y="11737"/>
                    <a:pt x="14895" y="11663"/>
                  </a:cubicBezTo>
                  <a:cubicBezTo>
                    <a:pt x="15075" y="11590"/>
                    <a:pt x="15254" y="11590"/>
                    <a:pt x="15386" y="11678"/>
                  </a:cubicBezTo>
                  <a:cubicBezTo>
                    <a:pt x="15517" y="11766"/>
                    <a:pt x="15602" y="11941"/>
                    <a:pt x="15697" y="12220"/>
                  </a:cubicBezTo>
                  <a:cubicBezTo>
                    <a:pt x="15792" y="12498"/>
                    <a:pt x="15897" y="12878"/>
                    <a:pt x="16029" y="13229"/>
                  </a:cubicBezTo>
                  <a:cubicBezTo>
                    <a:pt x="16160" y="13580"/>
                    <a:pt x="16319" y="13902"/>
                    <a:pt x="16561" y="14224"/>
                  </a:cubicBezTo>
                  <a:cubicBezTo>
                    <a:pt x="16804" y="14546"/>
                    <a:pt x="17130" y="14868"/>
                    <a:pt x="17431" y="15088"/>
                  </a:cubicBezTo>
                  <a:cubicBezTo>
                    <a:pt x="17731" y="15307"/>
                    <a:pt x="18005" y="15424"/>
                    <a:pt x="18253" y="15571"/>
                  </a:cubicBezTo>
                  <a:cubicBezTo>
                    <a:pt x="18501" y="15717"/>
                    <a:pt x="18722" y="15893"/>
                    <a:pt x="18922" y="16288"/>
                  </a:cubicBezTo>
                  <a:cubicBezTo>
                    <a:pt x="19123" y="16683"/>
                    <a:pt x="19302" y="17298"/>
                    <a:pt x="19428" y="17751"/>
                  </a:cubicBezTo>
                  <a:cubicBezTo>
                    <a:pt x="19555" y="18205"/>
                    <a:pt x="19629" y="18498"/>
                    <a:pt x="19702" y="18673"/>
                  </a:cubicBezTo>
                  <a:cubicBezTo>
                    <a:pt x="19776" y="18849"/>
                    <a:pt x="19850" y="18907"/>
                    <a:pt x="19903" y="18995"/>
                  </a:cubicBezTo>
                  <a:cubicBezTo>
                    <a:pt x="19955" y="19083"/>
                    <a:pt x="19987" y="19200"/>
                    <a:pt x="20008" y="19332"/>
                  </a:cubicBezTo>
                  <a:cubicBezTo>
                    <a:pt x="20029" y="19463"/>
                    <a:pt x="20040" y="19610"/>
                    <a:pt x="20098" y="19756"/>
                  </a:cubicBezTo>
                  <a:cubicBezTo>
                    <a:pt x="20156" y="19902"/>
                    <a:pt x="20261" y="20049"/>
                    <a:pt x="20430" y="20224"/>
                  </a:cubicBezTo>
                  <a:cubicBezTo>
                    <a:pt x="20599" y="20400"/>
                    <a:pt x="20830" y="20605"/>
                    <a:pt x="21036" y="20839"/>
                  </a:cubicBezTo>
                  <a:cubicBezTo>
                    <a:pt x="21242" y="21073"/>
                    <a:pt x="21421" y="21337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11051445" y="1686734"/>
              <a:ext cx="533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0" y="18000"/>
                    <a:pt x="6000" y="14400"/>
                    <a:pt x="9000" y="11700"/>
                  </a:cubicBezTo>
                  <a:cubicBezTo>
                    <a:pt x="12000" y="9000"/>
                    <a:pt x="15000" y="7200"/>
                    <a:pt x="17100" y="5400"/>
                  </a:cubicBezTo>
                  <a:cubicBezTo>
                    <a:pt x="19200" y="3600"/>
                    <a:pt x="20400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8828945" y="359584"/>
              <a:ext cx="621303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600" fill="norm" stroke="1" extrusionOk="0">
                  <a:moveTo>
                    <a:pt x="0" y="21600"/>
                  </a:moveTo>
                  <a:cubicBezTo>
                    <a:pt x="1837" y="20260"/>
                    <a:pt x="3673" y="18921"/>
                    <a:pt x="5841" y="16995"/>
                  </a:cubicBezTo>
                  <a:cubicBezTo>
                    <a:pt x="8008" y="15070"/>
                    <a:pt x="10506" y="12558"/>
                    <a:pt x="13041" y="10047"/>
                  </a:cubicBezTo>
                  <a:cubicBezTo>
                    <a:pt x="15576" y="7535"/>
                    <a:pt x="18147" y="5023"/>
                    <a:pt x="19653" y="3516"/>
                  </a:cubicBezTo>
                  <a:cubicBezTo>
                    <a:pt x="21159" y="2009"/>
                    <a:pt x="21600" y="1507"/>
                    <a:pt x="21563" y="1088"/>
                  </a:cubicBezTo>
                  <a:cubicBezTo>
                    <a:pt x="21527" y="670"/>
                    <a:pt x="21012" y="335"/>
                    <a:pt x="20498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9241695" y="367635"/>
              <a:ext cx="260351" cy="16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1386"/>
                  </a:moveTo>
                  <a:cubicBezTo>
                    <a:pt x="1580" y="586"/>
                    <a:pt x="3161" y="-214"/>
                    <a:pt x="5883" y="53"/>
                  </a:cubicBezTo>
                  <a:cubicBezTo>
                    <a:pt x="8605" y="319"/>
                    <a:pt x="12468" y="1653"/>
                    <a:pt x="15102" y="3919"/>
                  </a:cubicBezTo>
                  <a:cubicBezTo>
                    <a:pt x="17737" y="6186"/>
                    <a:pt x="19141" y="9386"/>
                    <a:pt x="20020" y="12453"/>
                  </a:cubicBezTo>
                  <a:cubicBezTo>
                    <a:pt x="20898" y="15519"/>
                    <a:pt x="21249" y="18453"/>
                    <a:pt x="21600" y="213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9866305" y="38823"/>
              <a:ext cx="111991" cy="466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555" fill="norm" stroke="1" extrusionOk="0">
                  <a:moveTo>
                    <a:pt x="21164" y="2496"/>
                  </a:moveTo>
                  <a:cubicBezTo>
                    <a:pt x="20764" y="2007"/>
                    <a:pt x="20364" y="1519"/>
                    <a:pt x="19764" y="1030"/>
                  </a:cubicBezTo>
                  <a:cubicBezTo>
                    <a:pt x="19164" y="541"/>
                    <a:pt x="18364" y="53"/>
                    <a:pt x="15964" y="4"/>
                  </a:cubicBezTo>
                  <a:cubicBezTo>
                    <a:pt x="13564" y="-45"/>
                    <a:pt x="9564" y="346"/>
                    <a:pt x="6364" y="1861"/>
                  </a:cubicBezTo>
                  <a:cubicBezTo>
                    <a:pt x="3164" y="3376"/>
                    <a:pt x="764" y="6015"/>
                    <a:pt x="164" y="8849"/>
                  </a:cubicBezTo>
                  <a:cubicBezTo>
                    <a:pt x="-436" y="11684"/>
                    <a:pt x="764" y="14713"/>
                    <a:pt x="1364" y="16864"/>
                  </a:cubicBezTo>
                  <a:cubicBezTo>
                    <a:pt x="1964" y="19014"/>
                    <a:pt x="1964" y="20284"/>
                    <a:pt x="1964" y="215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9775095" y="315134"/>
              <a:ext cx="2159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24" y="16615"/>
                    <a:pt x="8047" y="11631"/>
                    <a:pt x="11647" y="8031"/>
                  </a:cubicBezTo>
                  <a:cubicBezTo>
                    <a:pt x="15247" y="4431"/>
                    <a:pt x="18424" y="2215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9978031" y="133404"/>
              <a:ext cx="159015" cy="315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435" fill="norm" stroke="1" extrusionOk="0">
                  <a:moveTo>
                    <a:pt x="21351" y="1995"/>
                  </a:moveTo>
                  <a:cubicBezTo>
                    <a:pt x="21351" y="1131"/>
                    <a:pt x="21351" y="267"/>
                    <a:pt x="20640" y="51"/>
                  </a:cubicBezTo>
                  <a:cubicBezTo>
                    <a:pt x="19930" y="-165"/>
                    <a:pt x="18509" y="267"/>
                    <a:pt x="15667" y="1995"/>
                  </a:cubicBezTo>
                  <a:cubicBezTo>
                    <a:pt x="12825" y="3723"/>
                    <a:pt x="8562" y="6747"/>
                    <a:pt x="5435" y="9627"/>
                  </a:cubicBezTo>
                  <a:cubicBezTo>
                    <a:pt x="2309" y="12507"/>
                    <a:pt x="319" y="15243"/>
                    <a:pt x="35" y="17187"/>
                  </a:cubicBezTo>
                  <a:cubicBezTo>
                    <a:pt x="-249" y="19131"/>
                    <a:pt x="1172" y="20283"/>
                    <a:pt x="4440" y="20859"/>
                  </a:cubicBezTo>
                  <a:cubicBezTo>
                    <a:pt x="7709" y="21435"/>
                    <a:pt x="12825" y="21435"/>
                    <a:pt x="17940" y="2143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10157832" y="142476"/>
              <a:ext cx="290364" cy="282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358" fill="norm" stroke="1" extrusionOk="0">
                  <a:moveTo>
                    <a:pt x="13489" y="2011"/>
                  </a:moveTo>
                  <a:cubicBezTo>
                    <a:pt x="12863" y="1531"/>
                    <a:pt x="12237" y="1051"/>
                    <a:pt x="11298" y="811"/>
                  </a:cubicBezTo>
                  <a:cubicBezTo>
                    <a:pt x="10359" y="571"/>
                    <a:pt x="9107" y="571"/>
                    <a:pt x="7855" y="1291"/>
                  </a:cubicBezTo>
                  <a:cubicBezTo>
                    <a:pt x="6602" y="2011"/>
                    <a:pt x="5350" y="3451"/>
                    <a:pt x="4020" y="6491"/>
                  </a:cubicBezTo>
                  <a:cubicBezTo>
                    <a:pt x="2689" y="9531"/>
                    <a:pt x="1281" y="14171"/>
                    <a:pt x="576" y="16891"/>
                  </a:cubicBezTo>
                  <a:cubicBezTo>
                    <a:pt x="-128" y="19611"/>
                    <a:pt x="-128" y="20411"/>
                    <a:pt x="263" y="20891"/>
                  </a:cubicBezTo>
                  <a:cubicBezTo>
                    <a:pt x="655" y="21371"/>
                    <a:pt x="1437" y="21531"/>
                    <a:pt x="2924" y="21131"/>
                  </a:cubicBezTo>
                  <a:cubicBezTo>
                    <a:pt x="4411" y="20731"/>
                    <a:pt x="6602" y="19771"/>
                    <a:pt x="8794" y="17611"/>
                  </a:cubicBezTo>
                  <a:cubicBezTo>
                    <a:pt x="10985" y="15451"/>
                    <a:pt x="13176" y="12091"/>
                    <a:pt x="13802" y="9051"/>
                  </a:cubicBezTo>
                  <a:cubicBezTo>
                    <a:pt x="14429" y="6011"/>
                    <a:pt x="13489" y="3291"/>
                    <a:pt x="12159" y="1771"/>
                  </a:cubicBezTo>
                  <a:cubicBezTo>
                    <a:pt x="10829" y="251"/>
                    <a:pt x="9107" y="-69"/>
                    <a:pt x="7542" y="11"/>
                  </a:cubicBezTo>
                  <a:cubicBezTo>
                    <a:pt x="5976" y="91"/>
                    <a:pt x="4568" y="571"/>
                    <a:pt x="3629" y="1211"/>
                  </a:cubicBezTo>
                  <a:cubicBezTo>
                    <a:pt x="2689" y="1851"/>
                    <a:pt x="2220" y="2651"/>
                    <a:pt x="2298" y="3291"/>
                  </a:cubicBezTo>
                  <a:cubicBezTo>
                    <a:pt x="2376" y="3931"/>
                    <a:pt x="3002" y="4411"/>
                    <a:pt x="5194" y="4731"/>
                  </a:cubicBezTo>
                  <a:cubicBezTo>
                    <a:pt x="7385" y="5051"/>
                    <a:pt x="11142" y="5211"/>
                    <a:pt x="14115" y="4971"/>
                  </a:cubicBezTo>
                  <a:cubicBezTo>
                    <a:pt x="17089" y="4731"/>
                    <a:pt x="19281" y="4091"/>
                    <a:pt x="21472" y="34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10486295" y="16684"/>
              <a:ext cx="44451" cy="503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908"/>
                    <a:pt x="11314" y="1815"/>
                    <a:pt x="7714" y="3812"/>
                  </a:cubicBezTo>
                  <a:cubicBezTo>
                    <a:pt x="4114" y="5808"/>
                    <a:pt x="2057" y="8894"/>
                    <a:pt x="1029" y="11889"/>
                  </a:cubicBezTo>
                  <a:cubicBezTo>
                    <a:pt x="0" y="14884"/>
                    <a:pt x="0" y="17788"/>
                    <a:pt x="0" y="19467"/>
                  </a:cubicBezTo>
                  <a:cubicBezTo>
                    <a:pt x="0" y="21146"/>
                    <a:pt x="0" y="21600"/>
                    <a:pt x="2057" y="21600"/>
                  </a:cubicBezTo>
                  <a:cubicBezTo>
                    <a:pt x="4114" y="21600"/>
                    <a:pt x="8229" y="21146"/>
                    <a:pt x="11314" y="20647"/>
                  </a:cubicBezTo>
                  <a:cubicBezTo>
                    <a:pt x="14400" y="20148"/>
                    <a:pt x="16457" y="19603"/>
                    <a:pt x="18514" y="1905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10651395" y="150034"/>
              <a:ext cx="9807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3877"/>
                    <a:pt x="17280" y="7754"/>
                    <a:pt x="19440" y="11354"/>
                  </a:cubicBezTo>
                  <a:cubicBezTo>
                    <a:pt x="21600" y="14954"/>
                    <a:pt x="17280" y="18277"/>
                    <a:pt x="1296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10592995" y="139222"/>
              <a:ext cx="185990" cy="337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0" h="21372" fill="norm" stroke="1" extrusionOk="0">
                  <a:moveTo>
                    <a:pt x="7886" y="1892"/>
                  </a:moveTo>
                  <a:cubicBezTo>
                    <a:pt x="8121" y="1222"/>
                    <a:pt x="8356" y="551"/>
                    <a:pt x="9060" y="215"/>
                  </a:cubicBezTo>
                  <a:cubicBezTo>
                    <a:pt x="9765" y="-120"/>
                    <a:pt x="10939" y="-120"/>
                    <a:pt x="12582" y="618"/>
                  </a:cubicBezTo>
                  <a:cubicBezTo>
                    <a:pt x="14226" y="1356"/>
                    <a:pt x="16339" y="2832"/>
                    <a:pt x="18099" y="5246"/>
                  </a:cubicBezTo>
                  <a:cubicBezTo>
                    <a:pt x="19860" y="7661"/>
                    <a:pt x="21269" y="11015"/>
                    <a:pt x="20330" y="13632"/>
                  </a:cubicBezTo>
                  <a:cubicBezTo>
                    <a:pt x="19391" y="16248"/>
                    <a:pt x="16104" y="18126"/>
                    <a:pt x="13286" y="19333"/>
                  </a:cubicBezTo>
                  <a:cubicBezTo>
                    <a:pt x="10469" y="20541"/>
                    <a:pt x="8121" y="21078"/>
                    <a:pt x="5891" y="21279"/>
                  </a:cubicBezTo>
                  <a:cubicBezTo>
                    <a:pt x="3660" y="21480"/>
                    <a:pt x="1547" y="21346"/>
                    <a:pt x="608" y="20943"/>
                  </a:cubicBezTo>
                  <a:cubicBezTo>
                    <a:pt x="-331" y="20541"/>
                    <a:pt x="-96" y="19870"/>
                    <a:pt x="726" y="19065"/>
                  </a:cubicBezTo>
                  <a:cubicBezTo>
                    <a:pt x="1547" y="18260"/>
                    <a:pt x="2956" y="17321"/>
                    <a:pt x="4365" y="163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10772045" y="61134"/>
              <a:ext cx="217476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600" fill="norm" stroke="1" extrusionOk="0">
                  <a:moveTo>
                    <a:pt x="12226" y="0"/>
                  </a:moveTo>
                  <a:cubicBezTo>
                    <a:pt x="15487" y="2667"/>
                    <a:pt x="18747" y="5333"/>
                    <a:pt x="20174" y="7822"/>
                  </a:cubicBezTo>
                  <a:cubicBezTo>
                    <a:pt x="21600" y="10311"/>
                    <a:pt x="21192" y="12622"/>
                    <a:pt x="17525" y="14889"/>
                  </a:cubicBezTo>
                  <a:cubicBezTo>
                    <a:pt x="13857" y="17156"/>
                    <a:pt x="6928" y="1937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10033450" y="562784"/>
              <a:ext cx="830426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600" fill="norm" stroke="1" extrusionOk="0">
                  <a:moveTo>
                    <a:pt x="51" y="0"/>
                  </a:moveTo>
                  <a:cubicBezTo>
                    <a:pt x="-3" y="2000"/>
                    <a:pt x="-58" y="4000"/>
                    <a:pt x="133" y="5600"/>
                  </a:cubicBezTo>
                  <a:cubicBezTo>
                    <a:pt x="325" y="7200"/>
                    <a:pt x="762" y="8400"/>
                    <a:pt x="2075" y="8400"/>
                  </a:cubicBezTo>
                  <a:cubicBezTo>
                    <a:pt x="3387" y="8400"/>
                    <a:pt x="5574" y="7200"/>
                    <a:pt x="7816" y="6400"/>
                  </a:cubicBezTo>
                  <a:cubicBezTo>
                    <a:pt x="10058" y="5600"/>
                    <a:pt x="12355" y="5200"/>
                    <a:pt x="14351" y="5600"/>
                  </a:cubicBezTo>
                  <a:cubicBezTo>
                    <a:pt x="16347" y="6000"/>
                    <a:pt x="18042" y="7200"/>
                    <a:pt x="19136" y="8200"/>
                  </a:cubicBezTo>
                  <a:cubicBezTo>
                    <a:pt x="20230" y="9200"/>
                    <a:pt x="20722" y="10000"/>
                    <a:pt x="21050" y="11200"/>
                  </a:cubicBezTo>
                  <a:cubicBezTo>
                    <a:pt x="21378" y="12400"/>
                    <a:pt x="21542" y="14000"/>
                    <a:pt x="21405" y="15800"/>
                  </a:cubicBezTo>
                  <a:cubicBezTo>
                    <a:pt x="21269" y="17600"/>
                    <a:pt x="20831" y="19600"/>
                    <a:pt x="2039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10012162" y="613584"/>
              <a:ext cx="1039284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479" y="21600"/>
                  </a:moveTo>
                  <a:cubicBezTo>
                    <a:pt x="5587" y="21600"/>
                    <a:pt x="3695" y="21600"/>
                    <a:pt x="2552" y="21600"/>
                  </a:cubicBezTo>
                  <a:cubicBezTo>
                    <a:pt x="1408" y="21600"/>
                    <a:pt x="1012" y="21600"/>
                    <a:pt x="660" y="21375"/>
                  </a:cubicBezTo>
                  <a:cubicBezTo>
                    <a:pt x="308" y="21150"/>
                    <a:pt x="0" y="20700"/>
                    <a:pt x="0" y="20250"/>
                  </a:cubicBezTo>
                  <a:cubicBezTo>
                    <a:pt x="0" y="19800"/>
                    <a:pt x="308" y="19350"/>
                    <a:pt x="1298" y="18450"/>
                  </a:cubicBezTo>
                  <a:cubicBezTo>
                    <a:pt x="2288" y="17550"/>
                    <a:pt x="3959" y="16200"/>
                    <a:pt x="5653" y="14175"/>
                  </a:cubicBezTo>
                  <a:cubicBezTo>
                    <a:pt x="7347" y="12150"/>
                    <a:pt x="9062" y="9450"/>
                    <a:pt x="10690" y="7200"/>
                  </a:cubicBezTo>
                  <a:cubicBezTo>
                    <a:pt x="12318" y="4950"/>
                    <a:pt x="13857" y="3150"/>
                    <a:pt x="15661" y="2025"/>
                  </a:cubicBezTo>
                  <a:cubicBezTo>
                    <a:pt x="17465" y="900"/>
                    <a:pt x="19532" y="45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11114945" y="251634"/>
              <a:ext cx="1206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11114945" y="327834"/>
              <a:ext cx="107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11309351" y="188210"/>
              <a:ext cx="97695" cy="352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184" fill="norm" stroke="1" extrusionOk="0">
                  <a:moveTo>
                    <a:pt x="21212" y="3426"/>
                  </a:moveTo>
                  <a:cubicBezTo>
                    <a:pt x="21212" y="2790"/>
                    <a:pt x="21212" y="2155"/>
                    <a:pt x="20752" y="1520"/>
                  </a:cubicBezTo>
                  <a:cubicBezTo>
                    <a:pt x="20293" y="884"/>
                    <a:pt x="19374" y="249"/>
                    <a:pt x="16846" y="59"/>
                  </a:cubicBezTo>
                  <a:cubicBezTo>
                    <a:pt x="14318" y="-132"/>
                    <a:pt x="10182" y="122"/>
                    <a:pt x="6735" y="1075"/>
                  </a:cubicBezTo>
                  <a:cubicBezTo>
                    <a:pt x="3289" y="2028"/>
                    <a:pt x="531" y="3680"/>
                    <a:pt x="72" y="4696"/>
                  </a:cubicBezTo>
                  <a:cubicBezTo>
                    <a:pt x="-388" y="5713"/>
                    <a:pt x="1450" y="6094"/>
                    <a:pt x="3518" y="6094"/>
                  </a:cubicBezTo>
                  <a:cubicBezTo>
                    <a:pt x="5586" y="6094"/>
                    <a:pt x="7884" y="5713"/>
                    <a:pt x="9952" y="5332"/>
                  </a:cubicBezTo>
                  <a:cubicBezTo>
                    <a:pt x="12021" y="4950"/>
                    <a:pt x="13859" y="4569"/>
                    <a:pt x="15467" y="3997"/>
                  </a:cubicBezTo>
                  <a:cubicBezTo>
                    <a:pt x="17076" y="3426"/>
                    <a:pt x="18455" y="2663"/>
                    <a:pt x="18684" y="2790"/>
                  </a:cubicBezTo>
                  <a:cubicBezTo>
                    <a:pt x="18914" y="2917"/>
                    <a:pt x="17995" y="3934"/>
                    <a:pt x="17765" y="6157"/>
                  </a:cubicBezTo>
                  <a:cubicBezTo>
                    <a:pt x="17535" y="8381"/>
                    <a:pt x="17995" y="11812"/>
                    <a:pt x="18455" y="14162"/>
                  </a:cubicBezTo>
                  <a:cubicBezTo>
                    <a:pt x="18914" y="16513"/>
                    <a:pt x="19374" y="17783"/>
                    <a:pt x="19144" y="18736"/>
                  </a:cubicBezTo>
                  <a:cubicBezTo>
                    <a:pt x="18914" y="19689"/>
                    <a:pt x="17995" y="20324"/>
                    <a:pt x="16386" y="20769"/>
                  </a:cubicBezTo>
                  <a:cubicBezTo>
                    <a:pt x="14778" y="21214"/>
                    <a:pt x="12480" y="21468"/>
                    <a:pt x="10182" y="20642"/>
                  </a:cubicBezTo>
                  <a:cubicBezTo>
                    <a:pt x="7884" y="19816"/>
                    <a:pt x="5586" y="17910"/>
                    <a:pt x="3289" y="1600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11466662" y="169084"/>
              <a:ext cx="118184" cy="187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1224" fill="norm" stroke="1" extrusionOk="0">
                  <a:moveTo>
                    <a:pt x="6269" y="0"/>
                  </a:moveTo>
                  <a:cubicBezTo>
                    <a:pt x="4407" y="720"/>
                    <a:pt x="2545" y="1440"/>
                    <a:pt x="1241" y="4200"/>
                  </a:cubicBezTo>
                  <a:cubicBezTo>
                    <a:pt x="-62" y="6960"/>
                    <a:pt x="-807" y="11760"/>
                    <a:pt x="1427" y="15120"/>
                  </a:cubicBezTo>
                  <a:cubicBezTo>
                    <a:pt x="3662" y="18480"/>
                    <a:pt x="8876" y="20400"/>
                    <a:pt x="12600" y="21000"/>
                  </a:cubicBezTo>
                  <a:cubicBezTo>
                    <a:pt x="16324" y="21600"/>
                    <a:pt x="18559" y="20880"/>
                    <a:pt x="20793" y="201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11622945" y="175434"/>
              <a:ext cx="61508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600" fill="norm" stroke="1" extrusionOk="0">
                  <a:moveTo>
                    <a:pt x="4320" y="0"/>
                  </a:moveTo>
                  <a:cubicBezTo>
                    <a:pt x="12960" y="3600"/>
                    <a:pt x="21600" y="7200"/>
                    <a:pt x="20880" y="10800"/>
                  </a:cubicBezTo>
                  <a:cubicBezTo>
                    <a:pt x="20160" y="14400"/>
                    <a:pt x="10080" y="180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10701807" y="953897"/>
              <a:ext cx="660789" cy="424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468" fill="norm" stroke="1" extrusionOk="0">
                  <a:moveTo>
                    <a:pt x="2283" y="19699"/>
                  </a:moveTo>
                  <a:cubicBezTo>
                    <a:pt x="2007" y="20020"/>
                    <a:pt x="1732" y="20341"/>
                    <a:pt x="1285" y="20715"/>
                  </a:cubicBezTo>
                  <a:cubicBezTo>
                    <a:pt x="838" y="21089"/>
                    <a:pt x="219" y="21517"/>
                    <a:pt x="47" y="21464"/>
                  </a:cubicBezTo>
                  <a:cubicBezTo>
                    <a:pt x="-125" y="21410"/>
                    <a:pt x="150" y="20875"/>
                    <a:pt x="1285" y="19325"/>
                  </a:cubicBezTo>
                  <a:cubicBezTo>
                    <a:pt x="2420" y="17774"/>
                    <a:pt x="4415" y="15208"/>
                    <a:pt x="6410" y="12802"/>
                  </a:cubicBezTo>
                  <a:cubicBezTo>
                    <a:pt x="8405" y="10396"/>
                    <a:pt x="10400" y="8151"/>
                    <a:pt x="12464" y="6226"/>
                  </a:cubicBezTo>
                  <a:cubicBezTo>
                    <a:pt x="14527" y="4301"/>
                    <a:pt x="16660" y="2697"/>
                    <a:pt x="17967" y="1735"/>
                  </a:cubicBezTo>
                  <a:cubicBezTo>
                    <a:pt x="19274" y="772"/>
                    <a:pt x="19755" y="452"/>
                    <a:pt x="20202" y="238"/>
                  </a:cubicBezTo>
                  <a:cubicBezTo>
                    <a:pt x="20650" y="24"/>
                    <a:pt x="21062" y="-83"/>
                    <a:pt x="21269" y="77"/>
                  </a:cubicBezTo>
                  <a:cubicBezTo>
                    <a:pt x="21475" y="238"/>
                    <a:pt x="21475" y="666"/>
                    <a:pt x="21475" y="109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10750625" y="1069654"/>
              <a:ext cx="370671" cy="256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293" fill="norm" stroke="1" extrusionOk="0">
                  <a:moveTo>
                    <a:pt x="8974" y="2201"/>
                  </a:moveTo>
                  <a:cubicBezTo>
                    <a:pt x="8237" y="1147"/>
                    <a:pt x="7501" y="94"/>
                    <a:pt x="6949" y="6"/>
                  </a:cubicBezTo>
                  <a:cubicBezTo>
                    <a:pt x="6397" y="-82"/>
                    <a:pt x="6028" y="796"/>
                    <a:pt x="5047" y="3518"/>
                  </a:cubicBezTo>
                  <a:cubicBezTo>
                    <a:pt x="4065" y="6240"/>
                    <a:pt x="2469" y="10806"/>
                    <a:pt x="1549" y="13616"/>
                  </a:cubicBezTo>
                  <a:cubicBezTo>
                    <a:pt x="628" y="16425"/>
                    <a:pt x="383" y="17479"/>
                    <a:pt x="199" y="18445"/>
                  </a:cubicBezTo>
                  <a:cubicBezTo>
                    <a:pt x="15" y="19411"/>
                    <a:pt x="-108" y="20289"/>
                    <a:pt x="137" y="20816"/>
                  </a:cubicBezTo>
                  <a:cubicBezTo>
                    <a:pt x="383" y="21342"/>
                    <a:pt x="997" y="21518"/>
                    <a:pt x="3267" y="20903"/>
                  </a:cubicBezTo>
                  <a:cubicBezTo>
                    <a:pt x="5537" y="20289"/>
                    <a:pt x="9465" y="18884"/>
                    <a:pt x="12778" y="17742"/>
                  </a:cubicBezTo>
                  <a:cubicBezTo>
                    <a:pt x="16092" y="16601"/>
                    <a:pt x="18792" y="15723"/>
                    <a:pt x="21492" y="148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7978840" y="1713871"/>
              <a:ext cx="128147" cy="137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331" fill="norm" stroke="1" extrusionOk="0">
                  <a:moveTo>
                    <a:pt x="15546" y="4640"/>
                  </a:moveTo>
                  <a:cubicBezTo>
                    <a:pt x="15198" y="3004"/>
                    <a:pt x="14850" y="1367"/>
                    <a:pt x="13804" y="549"/>
                  </a:cubicBezTo>
                  <a:cubicBezTo>
                    <a:pt x="12759" y="-269"/>
                    <a:pt x="11017" y="-269"/>
                    <a:pt x="8927" y="1204"/>
                  </a:cubicBezTo>
                  <a:cubicBezTo>
                    <a:pt x="6837" y="2676"/>
                    <a:pt x="4398" y="5622"/>
                    <a:pt x="2830" y="7913"/>
                  </a:cubicBezTo>
                  <a:cubicBezTo>
                    <a:pt x="1263" y="10204"/>
                    <a:pt x="566" y="11840"/>
                    <a:pt x="217" y="13476"/>
                  </a:cubicBezTo>
                  <a:cubicBezTo>
                    <a:pt x="-131" y="15113"/>
                    <a:pt x="-131" y="16749"/>
                    <a:pt x="740" y="17567"/>
                  </a:cubicBezTo>
                  <a:cubicBezTo>
                    <a:pt x="1611" y="18386"/>
                    <a:pt x="3353" y="18386"/>
                    <a:pt x="5966" y="16749"/>
                  </a:cubicBezTo>
                  <a:cubicBezTo>
                    <a:pt x="8579" y="15113"/>
                    <a:pt x="12063" y="11840"/>
                    <a:pt x="13979" y="9222"/>
                  </a:cubicBezTo>
                  <a:cubicBezTo>
                    <a:pt x="15895" y="6604"/>
                    <a:pt x="16243" y="4640"/>
                    <a:pt x="15372" y="3495"/>
                  </a:cubicBezTo>
                  <a:cubicBezTo>
                    <a:pt x="14501" y="2349"/>
                    <a:pt x="12411" y="2022"/>
                    <a:pt x="10495" y="2186"/>
                  </a:cubicBezTo>
                  <a:cubicBezTo>
                    <a:pt x="8579" y="2349"/>
                    <a:pt x="6837" y="3004"/>
                    <a:pt x="5443" y="4149"/>
                  </a:cubicBezTo>
                  <a:cubicBezTo>
                    <a:pt x="4050" y="5295"/>
                    <a:pt x="3004" y="6931"/>
                    <a:pt x="2656" y="8567"/>
                  </a:cubicBezTo>
                  <a:cubicBezTo>
                    <a:pt x="2308" y="10204"/>
                    <a:pt x="2656" y="11840"/>
                    <a:pt x="3701" y="12495"/>
                  </a:cubicBezTo>
                  <a:cubicBezTo>
                    <a:pt x="4746" y="13149"/>
                    <a:pt x="6488" y="12822"/>
                    <a:pt x="8230" y="12167"/>
                  </a:cubicBezTo>
                  <a:cubicBezTo>
                    <a:pt x="9972" y="11513"/>
                    <a:pt x="11714" y="10531"/>
                    <a:pt x="13630" y="9549"/>
                  </a:cubicBezTo>
                  <a:cubicBezTo>
                    <a:pt x="15546" y="8567"/>
                    <a:pt x="17637" y="7586"/>
                    <a:pt x="18682" y="6276"/>
                  </a:cubicBezTo>
                  <a:cubicBezTo>
                    <a:pt x="19727" y="4967"/>
                    <a:pt x="19727" y="3331"/>
                    <a:pt x="18856" y="2513"/>
                  </a:cubicBezTo>
                  <a:cubicBezTo>
                    <a:pt x="17985" y="1695"/>
                    <a:pt x="16243" y="1695"/>
                    <a:pt x="13804" y="2676"/>
                  </a:cubicBezTo>
                  <a:cubicBezTo>
                    <a:pt x="11366" y="3658"/>
                    <a:pt x="8230" y="5622"/>
                    <a:pt x="6488" y="7422"/>
                  </a:cubicBezTo>
                  <a:cubicBezTo>
                    <a:pt x="4746" y="9222"/>
                    <a:pt x="4398" y="10858"/>
                    <a:pt x="5269" y="12004"/>
                  </a:cubicBezTo>
                  <a:cubicBezTo>
                    <a:pt x="6140" y="13149"/>
                    <a:pt x="8230" y="13804"/>
                    <a:pt x="10146" y="13967"/>
                  </a:cubicBezTo>
                  <a:cubicBezTo>
                    <a:pt x="12063" y="14131"/>
                    <a:pt x="13804" y="13804"/>
                    <a:pt x="15546" y="12986"/>
                  </a:cubicBezTo>
                  <a:cubicBezTo>
                    <a:pt x="17288" y="12167"/>
                    <a:pt x="19030" y="10858"/>
                    <a:pt x="20075" y="9222"/>
                  </a:cubicBezTo>
                  <a:cubicBezTo>
                    <a:pt x="21121" y="7586"/>
                    <a:pt x="21469" y="5622"/>
                    <a:pt x="20598" y="4476"/>
                  </a:cubicBezTo>
                  <a:cubicBezTo>
                    <a:pt x="19727" y="3331"/>
                    <a:pt x="17637" y="3004"/>
                    <a:pt x="15546" y="3167"/>
                  </a:cubicBezTo>
                  <a:cubicBezTo>
                    <a:pt x="13456" y="3331"/>
                    <a:pt x="11366" y="3986"/>
                    <a:pt x="9450" y="5295"/>
                  </a:cubicBezTo>
                  <a:cubicBezTo>
                    <a:pt x="7534" y="6604"/>
                    <a:pt x="5792" y="8567"/>
                    <a:pt x="6663" y="11349"/>
                  </a:cubicBezTo>
                  <a:cubicBezTo>
                    <a:pt x="7534" y="14131"/>
                    <a:pt x="11017" y="17731"/>
                    <a:pt x="14501" y="213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7980270" y="1973430"/>
              <a:ext cx="239076" cy="132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47" fill="norm" stroke="1" extrusionOk="0">
                  <a:moveTo>
                    <a:pt x="10601" y="17333"/>
                  </a:moveTo>
                  <a:cubicBezTo>
                    <a:pt x="10222" y="12533"/>
                    <a:pt x="9843" y="7733"/>
                    <a:pt x="9369" y="4647"/>
                  </a:cubicBezTo>
                  <a:cubicBezTo>
                    <a:pt x="8896" y="1561"/>
                    <a:pt x="8327" y="190"/>
                    <a:pt x="7190" y="18"/>
                  </a:cubicBezTo>
                  <a:cubicBezTo>
                    <a:pt x="6054" y="-153"/>
                    <a:pt x="4348" y="876"/>
                    <a:pt x="3022" y="3618"/>
                  </a:cubicBezTo>
                  <a:cubicBezTo>
                    <a:pt x="1696" y="6361"/>
                    <a:pt x="748" y="10818"/>
                    <a:pt x="275" y="14247"/>
                  </a:cubicBezTo>
                  <a:cubicBezTo>
                    <a:pt x="-199" y="17676"/>
                    <a:pt x="-199" y="20076"/>
                    <a:pt x="1412" y="20761"/>
                  </a:cubicBezTo>
                  <a:cubicBezTo>
                    <a:pt x="3022" y="21447"/>
                    <a:pt x="6243" y="20418"/>
                    <a:pt x="8327" y="19047"/>
                  </a:cubicBezTo>
                  <a:cubicBezTo>
                    <a:pt x="10412" y="17676"/>
                    <a:pt x="11359" y="15961"/>
                    <a:pt x="12117" y="14418"/>
                  </a:cubicBezTo>
                  <a:cubicBezTo>
                    <a:pt x="12875" y="12876"/>
                    <a:pt x="13443" y="11504"/>
                    <a:pt x="13822" y="12018"/>
                  </a:cubicBezTo>
                  <a:cubicBezTo>
                    <a:pt x="14201" y="12533"/>
                    <a:pt x="14390" y="14933"/>
                    <a:pt x="15622" y="16818"/>
                  </a:cubicBezTo>
                  <a:cubicBezTo>
                    <a:pt x="16854" y="18704"/>
                    <a:pt x="19127" y="20076"/>
                    <a:pt x="21401" y="2144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10042975" y="1635938"/>
              <a:ext cx="111415" cy="95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130" fill="norm" stroke="1" extrusionOk="0">
                  <a:moveTo>
                    <a:pt x="11777" y="5634"/>
                  </a:moveTo>
                  <a:cubicBezTo>
                    <a:pt x="11777" y="3287"/>
                    <a:pt x="11777" y="939"/>
                    <a:pt x="10577" y="234"/>
                  </a:cubicBezTo>
                  <a:cubicBezTo>
                    <a:pt x="9377" y="-470"/>
                    <a:pt x="6977" y="469"/>
                    <a:pt x="4977" y="2347"/>
                  </a:cubicBezTo>
                  <a:cubicBezTo>
                    <a:pt x="2977" y="4226"/>
                    <a:pt x="1377" y="7043"/>
                    <a:pt x="577" y="9860"/>
                  </a:cubicBezTo>
                  <a:cubicBezTo>
                    <a:pt x="-223" y="12678"/>
                    <a:pt x="-223" y="15495"/>
                    <a:pt x="777" y="17139"/>
                  </a:cubicBezTo>
                  <a:cubicBezTo>
                    <a:pt x="1777" y="18782"/>
                    <a:pt x="3777" y="19252"/>
                    <a:pt x="5777" y="19017"/>
                  </a:cubicBezTo>
                  <a:cubicBezTo>
                    <a:pt x="7777" y="18782"/>
                    <a:pt x="9777" y="17843"/>
                    <a:pt x="11777" y="16669"/>
                  </a:cubicBezTo>
                  <a:cubicBezTo>
                    <a:pt x="13777" y="15495"/>
                    <a:pt x="15777" y="14087"/>
                    <a:pt x="16977" y="12208"/>
                  </a:cubicBezTo>
                  <a:cubicBezTo>
                    <a:pt x="18177" y="10330"/>
                    <a:pt x="18577" y="7982"/>
                    <a:pt x="17777" y="7043"/>
                  </a:cubicBezTo>
                  <a:cubicBezTo>
                    <a:pt x="16977" y="6104"/>
                    <a:pt x="14977" y="6573"/>
                    <a:pt x="12977" y="8452"/>
                  </a:cubicBezTo>
                  <a:cubicBezTo>
                    <a:pt x="10977" y="10330"/>
                    <a:pt x="8977" y="13617"/>
                    <a:pt x="8977" y="15495"/>
                  </a:cubicBezTo>
                  <a:cubicBezTo>
                    <a:pt x="8977" y="17373"/>
                    <a:pt x="10977" y="17843"/>
                    <a:pt x="12977" y="17373"/>
                  </a:cubicBezTo>
                  <a:cubicBezTo>
                    <a:pt x="14977" y="16904"/>
                    <a:pt x="16977" y="15495"/>
                    <a:pt x="18577" y="13852"/>
                  </a:cubicBezTo>
                  <a:cubicBezTo>
                    <a:pt x="20177" y="12208"/>
                    <a:pt x="21377" y="10330"/>
                    <a:pt x="20977" y="8687"/>
                  </a:cubicBezTo>
                  <a:cubicBezTo>
                    <a:pt x="20577" y="7043"/>
                    <a:pt x="18577" y="5634"/>
                    <a:pt x="15977" y="4930"/>
                  </a:cubicBezTo>
                  <a:cubicBezTo>
                    <a:pt x="13377" y="4226"/>
                    <a:pt x="10177" y="4226"/>
                    <a:pt x="8377" y="5400"/>
                  </a:cubicBezTo>
                  <a:cubicBezTo>
                    <a:pt x="6577" y="6573"/>
                    <a:pt x="6177" y="8921"/>
                    <a:pt x="6977" y="11739"/>
                  </a:cubicBezTo>
                  <a:cubicBezTo>
                    <a:pt x="7777" y="14556"/>
                    <a:pt x="9777" y="17843"/>
                    <a:pt x="11777" y="211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10054495" y="1870884"/>
              <a:ext cx="158666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421" fill="norm" stroke="1" extrusionOk="0">
                  <a:moveTo>
                    <a:pt x="6821" y="2142"/>
                  </a:moveTo>
                  <a:cubicBezTo>
                    <a:pt x="6821" y="1071"/>
                    <a:pt x="6821" y="0"/>
                    <a:pt x="6821" y="0"/>
                  </a:cubicBezTo>
                  <a:cubicBezTo>
                    <a:pt x="6821" y="0"/>
                    <a:pt x="6821" y="1071"/>
                    <a:pt x="6821" y="4106"/>
                  </a:cubicBezTo>
                  <a:cubicBezTo>
                    <a:pt x="6821" y="7140"/>
                    <a:pt x="6821" y="12139"/>
                    <a:pt x="6679" y="15531"/>
                  </a:cubicBezTo>
                  <a:cubicBezTo>
                    <a:pt x="6537" y="18922"/>
                    <a:pt x="6253" y="20707"/>
                    <a:pt x="6253" y="21154"/>
                  </a:cubicBezTo>
                  <a:cubicBezTo>
                    <a:pt x="6253" y="21600"/>
                    <a:pt x="6537" y="20707"/>
                    <a:pt x="7674" y="19547"/>
                  </a:cubicBezTo>
                  <a:cubicBezTo>
                    <a:pt x="8811" y="18387"/>
                    <a:pt x="10800" y="16959"/>
                    <a:pt x="12647" y="15977"/>
                  </a:cubicBezTo>
                  <a:cubicBezTo>
                    <a:pt x="14495" y="14995"/>
                    <a:pt x="16200" y="14460"/>
                    <a:pt x="17763" y="14370"/>
                  </a:cubicBezTo>
                  <a:cubicBezTo>
                    <a:pt x="19326" y="14281"/>
                    <a:pt x="20747" y="14638"/>
                    <a:pt x="21174" y="15263"/>
                  </a:cubicBezTo>
                  <a:cubicBezTo>
                    <a:pt x="21600" y="15888"/>
                    <a:pt x="21032" y="16780"/>
                    <a:pt x="18758" y="17851"/>
                  </a:cubicBezTo>
                  <a:cubicBezTo>
                    <a:pt x="16484" y="18922"/>
                    <a:pt x="12505" y="20172"/>
                    <a:pt x="9095" y="20797"/>
                  </a:cubicBezTo>
                  <a:cubicBezTo>
                    <a:pt x="5684" y="21421"/>
                    <a:pt x="2842" y="21421"/>
                    <a:pt x="0" y="214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575" name="Line Shape" descr="Line Shape"/>
            <p:cNvPicPr>
              <a:picLocks noChangeAspect="0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7917926" y="806039"/>
              <a:ext cx="66470" cy="1071196"/>
            </a:xfrm>
            <a:prstGeom prst="rect">
              <a:avLst/>
            </a:prstGeom>
            <a:effectLst/>
          </p:spPr>
        </p:pic>
        <p:pic>
          <p:nvPicPr>
            <p:cNvPr id="1577" name="Line Shape" descr="Line Shape"/>
            <p:cNvPicPr>
              <a:picLocks noChangeAspect="0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8009795" y="479671"/>
              <a:ext cx="666751" cy="991164"/>
            </a:xfrm>
            <a:prstGeom prst="rect">
              <a:avLst/>
            </a:prstGeom>
            <a:effectLst/>
          </p:spPr>
        </p:pic>
        <p:pic>
          <p:nvPicPr>
            <p:cNvPr id="1579" name="Line Shape" descr="Line Shape"/>
            <p:cNvPicPr>
              <a:picLocks noChangeAspect="0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8332513" y="994584"/>
              <a:ext cx="515483" cy="654051"/>
            </a:xfrm>
            <a:prstGeom prst="rect">
              <a:avLst/>
            </a:prstGeom>
            <a:effectLst/>
          </p:spPr>
        </p:pic>
        <p:pic>
          <p:nvPicPr>
            <p:cNvPr id="1581" name="Line Shape" descr="Line Shape"/>
            <p:cNvPicPr>
              <a:picLocks noChangeAspect="0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8695595" y="1146984"/>
              <a:ext cx="533401" cy="552451"/>
            </a:xfrm>
            <a:prstGeom prst="rect">
              <a:avLst/>
            </a:prstGeom>
            <a:effectLst/>
          </p:spPr>
        </p:pic>
        <p:pic>
          <p:nvPicPr>
            <p:cNvPr id="1583" name="Line Shape" descr="Line Shape"/>
            <p:cNvPicPr>
              <a:picLocks noChangeAspect="0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9038495" y="1209145"/>
              <a:ext cx="368301" cy="433140"/>
            </a:xfrm>
            <a:prstGeom prst="rect">
              <a:avLst/>
            </a:prstGeom>
            <a:effectLst/>
          </p:spPr>
        </p:pic>
        <p:pic>
          <p:nvPicPr>
            <p:cNvPr id="1585" name="Line Shape" descr="Line Shape"/>
            <p:cNvPicPr>
              <a:picLocks noChangeAspect="0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9381395" y="1221705"/>
              <a:ext cx="324414" cy="395180"/>
            </a:xfrm>
            <a:prstGeom prst="rect">
              <a:avLst/>
            </a:prstGeom>
            <a:effectLst/>
          </p:spPr>
        </p:pic>
        <p:pic>
          <p:nvPicPr>
            <p:cNvPr id="1587" name="Line Shape" descr="Line Shape"/>
            <p:cNvPicPr>
              <a:picLocks noChangeAspect="0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9640930" y="1235884"/>
              <a:ext cx="343716" cy="450487"/>
            </a:xfrm>
            <a:prstGeom prst="rect">
              <a:avLst/>
            </a:prstGeom>
            <a:effectLst/>
          </p:spPr>
        </p:pic>
        <p:pic>
          <p:nvPicPr>
            <p:cNvPr id="1589" name="Line Shape" descr="Line Shape"/>
            <p:cNvPicPr>
              <a:picLocks noChangeAspect="0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9883045" y="1286684"/>
              <a:ext cx="177801" cy="285751"/>
            </a:xfrm>
            <a:prstGeom prst="rect">
              <a:avLst/>
            </a:prstGeom>
            <a:effectLst/>
          </p:spPr>
        </p:pic>
        <p:pic>
          <p:nvPicPr>
            <p:cNvPr id="1591" name="Line Shape" descr="Line Shape"/>
            <p:cNvPicPr>
              <a:picLocks noChangeAspect="0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10086245" y="1254934"/>
              <a:ext cx="55971" cy="508001"/>
            </a:xfrm>
            <a:prstGeom prst="rect">
              <a:avLst/>
            </a:prstGeom>
            <a:effectLst/>
          </p:spPr>
        </p:pic>
        <p:pic>
          <p:nvPicPr>
            <p:cNvPr id="1593" name="Line Shape" descr="Line Shape"/>
            <p:cNvPicPr>
              <a:picLocks noChangeAspect="0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9495220" y="1000934"/>
              <a:ext cx="483076" cy="425451"/>
            </a:xfrm>
            <a:prstGeom prst="rect">
              <a:avLst/>
            </a:prstGeom>
            <a:effectLst/>
          </p:spPr>
        </p:pic>
        <p:pic>
          <p:nvPicPr>
            <p:cNvPr id="1595" name="Line Shape" descr="Line Shape"/>
            <p:cNvPicPr>
              <a:picLocks noChangeAspect="0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9780313" y="896963"/>
              <a:ext cx="272836" cy="192872"/>
            </a:xfrm>
            <a:prstGeom prst="rect">
              <a:avLst/>
            </a:prstGeom>
            <a:effectLst/>
          </p:spPr>
        </p:pic>
        <p:pic>
          <p:nvPicPr>
            <p:cNvPr id="1597" name="Line Shape" descr="Line Shape"/>
            <p:cNvPicPr>
              <a:picLocks noChangeAspect="0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10082424" y="831137"/>
              <a:ext cx="162572" cy="160144"/>
            </a:xfrm>
            <a:prstGeom prst="rect">
              <a:avLst/>
            </a:prstGeom>
            <a:effectLst/>
          </p:spPr>
        </p:pic>
        <p:pic>
          <p:nvPicPr>
            <p:cNvPr id="1599" name="Line Line" descr="Line Line"/>
            <p:cNvPicPr>
              <a:picLocks noChangeAspect="0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10283095" y="924734"/>
              <a:ext cx="50801" cy="44451"/>
            </a:xfrm>
            <a:prstGeom prst="rect">
              <a:avLst/>
            </a:prstGeom>
            <a:effectLst/>
          </p:spPr>
        </p:pic>
        <p:pic>
          <p:nvPicPr>
            <p:cNvPr id="1601" name="Line Line" descr="Line Line"/>
            <p:cNvPicPr>
              <a:picLocks noChangeAspect="0"/>
            </p:cNvPicPr>
            <p:nvPr/>
          </p:nvPicPr>
          <p:blipFill>
            <a:blip r:embed="rId23">
              <a:extLst/>
            </a:blip>
            <a:stretch>
              <a:fillRect/>
            </a:stretch>
          </p:blipFill>
          <p:spPr>
            <a:xfrm>
              <a:off x="10454545" y="848534"/>
              <a:ext cx="50801" cy="25401"/>
            </a:xfrm>
            <a:prstGeom prst="rect">
              <a:avLst/>
            </a:prstGeom>
            <a:effectLst/>
          </p:spPr>
        </p:pic>
        <p:pic>
          <p:nvPicPr>
            <p:cNvPr id="1603" name="Line Shape" descr="Line Shape"/>
            <p:cNvPicPr>
              <a:picLocks noChangeAspect="0"/>
            </p:cNvPicPr>
            <p:nvPr/>
          </p:nvPicPr>
          <p:blipFill>
            <a:blip r:embed="rId24">
              <a:extLst/>
            </a:blip>
            <a:stretch>
              <a:fillRect/>
            </a:stretch>
          </p:blipFill>
          <p:spPr>
            <a:xfrm>
              <a:off x="10427926" y="779967"/>
              <a:ext cx="104815" cy="278118"/>
            </a:xfrm>
            <a:prstGeom prst="rect">
              <a:avLst/>
            </a:prstGeom>
            <a:effectLst/>
          </p:spPr>
        </p:pic>
        <p:pic>
          <p:nvPicPr>
            <p:cNvPr id="1605" name="Line Shape" descr="Line Shape"/>
            <p:cNvPicPr>
              <a:picLocks noChangeAspect="0"/>
            </p:cNvPicPr>
            <p:nvPr/>
          </p:nvPicPr>
          <p:blipFill>
            <a:blip r:embed="rId25">
              <a:extLst/>
            </a:blip>
            <a:stretch>
              <a:fillRect/>
            </a:stretch>
          </p:blipFill>
          <p:spPr>
            <a:xfrm>
              <a:off x="10618123" y="817317"/>
              <a:ext cx="115824" cy="281897"/>
            </a:xfrm>
            <a:prstGeom prst="rect">
              <a:avLst/>
            </a:prstGeom>
            <a:effectLst/>
          </p:spPr>
        </p:pic>
        <p:pic>
          <p:nvPicPr>
            <p:cNvPr id="1607" name="Line Shape" descr="Line Shape"/>
            <p:cNvPicPr>
              <a:picLocks noChangeAspect="0"/>
            </p:cNvPicPr>
            <p:nvPr/>
          </p:nvPicPr>
          <p:blipFill>
            <a:blip r:embed="rId26">
              <a:extLst/>
            </a:blip>
            <a:stretch>
              <a:fillRect/>
            </a:stretch>
          </p:blipFill>
          <p:spPr>
            <a:xfrm>
              <a:off x="10625995" y="786278"/>
              <a:ext cx="254001" cy="74957"/>
            </a:xfrm>
            <a:prstGeom prst="rect">
              <a:avLst/>
            </a:prstGeom>
            <a:effectLst/>
          </p:spPr>
        </p:pic>
        <p:pic>
          <p:nvPicPr>
            <p:cNvPr id="1609" name="Line Shape" descr="Line Shape"/>
            <p:cNvPicPr>
              <a:picLocks noChangeAspect="0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7374795" y="1258202"/>
              <a:ext cx="596901" cy="631733"/>
            </a:xfrm>
            <a:prstGeom prst="rect">
              <a:avLst/>
            </a:prstGeom>
            <a:effectLst/>
          </p:spPr>
        </p:pic>
        <p:pic>
          <p:nvPicPr>
            <p:cNvPr id="1611" name="Line Shape" descr="Line Shape"/>
            <p:cNvPicPr>
              <a:picLocks noChangeAspect="0"/>
            </p:cNvPicPr>
            <p:nvPr/>
          </p:nvPicPr>
          <p:blipFill>
            <a:blip r:embed="rId28">
              <a:extLst/>
            </a:blip>
            <a:stretch>
              <a:fillRect/>
            </a:stretch>
          </p:blipFill>
          <p:spPr>
            <a:xfrm>
              <a:off x="7102644" y="1983455"/>
              <a:ext cx="296227" cy="355375"/>
            </a:xfrm>
            <a:prstGeom prst="rect">
              <a:avLst/>
            </a:prstGeom>
            <a:effectLst/>
          </p:spPr>
        </p:pic>
        <p:pic>
          <p:nvPicPr>
            <p:cNvPr id="1613" name="Line Shape" descr="Line Shape"/>
            <p:cNvPicPr>
              <a:picLocks noChangeAspect="0"/>
            </p:cNvPicPr>
            <p:nvPr/>
          </p:nvPicPr>
          <p:blipFill>
            <a:blip r:embed="rId29">
              <a:extLst/>
            </a:blip>
            <a:stretch>
              <a:fillRect/>
            </a:stretch>
          </p:blipFill>
          <p:spPr>
            <a:xfrm>
              <a:off x="7304945" y="2264584"/>
              <a:ext cx="939801" cy="184330"/>
            </a:xfrm>
            <a:prstGeom prst="rect">
              <a:avLst/>
            </a:prstGeom>
            <a:effectLst/>
          </p:spPr>
        </p:pic>
        <p:pic>
          <p:nvPicPr>
            <p:cNvPr id="1615" name="Line Shape" descr="Line Shape"/>
            <p:cNvPicPr>
              <a:picLocks noChangeAspect="0"/>
            </p:cNvPicPr>
            <p:nvPr/>
          </p:nvPicPr>
          <p:blipFill>
            <a:blip r:embed="rId30">
              <a:extLst/>
            </a:blip>
            <a:stretch>
              <a:fillRect/>
            </a:stretch>
          </p:blipFill>
          <p:spPr>
            <a:xfrm>
              <a:off x="7400989" y="2558054"/>
              <a:ext cx="259912" cy="302482"/>
            </a:xfrm>
            <a:prstGeom prst="rect">
              <a:avLst/>
            </a:prstGeom>
            <a:effectLst/>
          </p:spPr>
        </p:pic>
        <p:pic>
          <p:nvPicPr>
            <p:cNvPr id="1617" name="Line Line" descr="Line Line"/>
            <p:cNvPicPr>
              <a:picLocks noChangeAspect="0"/>
            </p:cNvPicPr>
            <p:nvPr/>
          </p:nvPicPr>
          <p:blipFill>
            <a:blip r:embed="rId31">
              <a:extLst/>
            </a:blip>
            <a:stretch>
              <a:fillRect/>
            </a:stretch>
          </p:blipFill>
          <p:spPr>
            <a:xfrm>
              <a:off x="7717695" y="2658284"/>
              <a:ext cx="152401" cy="76201"/>
            </a:xfrm>
            <a:prstGeom prst="rect">
              <a:avLst/>
            </a:prstGeom>
            <a:effectLst/>
          </p:spPr>
        </p:pic>
        <p:pic>
          <p:nvPicPr>
            <p:cNvPr id="1619" name="Line Shape" descr="Line Shape"/>
            <p:cNvPicPr>
              <a:picLocks noChangeAspect="0"/>
            </p:cNvPicPr>
            <p:nvPr/>
          </p:nvPicPr>
          <p:blipFill>
            <a:blip r:embed="rId32">
              <a:extLst/>
            </a:blip>
            <a:stretch>
              <a:fillRect/>
            </a:stretch>
          </p:blipFill>
          <p:spPr>
            <a:xfrm>
              <a:off x="7831995" y="2537634"/>
              <a:ext cx="198968" cy="263808"/>
            </a:xfrm>
            <a:prstGeom prst="rect">
              <a:avLst/>
            </a:prstGeom>
            <a:effectLst/>
          </p:spPr>
        </p:pic>
        <p:pic>
          <p:nvPicPr>
            <p:cNvPr id="1621" name="Line Shape" descr="Line Shape"/>
            <p:cNvPicPr>
              <a:picLocks noChangeAspect="0"/>
            </p:cNvPicPr>
            <p:nvPr/>
          </p:nvPicPr>
          <p:blipFill>
            <a:blip r:embed="rId33">
              <a:extLst/>
            </a:blip>
            <a:stretch>
              <a:fillRect/>
            </a:stretch>
          </p:blipFill>
          <p:spPr>
            <a:xfrm>
              <a:off x="8051801" y="2462917"/>
              <a:ext cx="332645" cy="295080"/>
            </a:xfrm>
            <a:prstGeom prst="rect">
              <a:avLst/>
            </a:prstGeom>
            <a:effectLst/>
          </p:spPr>
        </p:pic>
        <p:pic>
          <p:nvPicPr>
            <p:cNvPr id="1623" name="Line Shape" descr="Line Shape"/>
            <p:cNvPicPr>
              <a:picLocks noChangeAspect="0"/>
            </p:cNvPicPr>
            <p:nvPr/>
          </p:nvPicPr>
          <p:blipFill>
            <a:blip r:embed="rId34">
              <a:extLst/>
            </a:blip>
            <a:stretch>
              <a:fillRect/>
            </a:stretch>
          </p:blipFill>
          <p:spPr>
            <a:xfrm>
              <a:off x="8252830" y="2448734"/>
              <a:ext cx="205827" cy="333194"/>
            </a:xfrm>
            <a:prstGeom prst="rect">
              <a:avLst/>
            </a:prstGeom>
            <a:effectLst/>
          </p:spPr>
        </p:pic>
        <p:pic>
          <p:nvPicPr>
            <p:cNvPr id="1625" name="Line Shape" descr="Line Shape"/>
            <p:cNvPicPr>
              <a:picLocks noChangeAspect="0"/>
            </p:cNvPicPr>
            <p:nvPr/>
          </p:nvPicPr>
          <p:blipFill>
            <a:blip r:embed="rId35">
              <a:extLst/>
            </a:blip>
            <a:stretch>
              <a:fillRect/>
            </a:stretch>
          </p:blipFill>
          <p:spPr>
            <a:xfrm>
              <a:off x="8270145" y="2340784"/>
              <a:ext cx="419101" cy="171451"/>
            </a:xfrm>
            <a:prstGeom prst="rect">
              <a:avLst/>
            </a:prstGeom>
            <a:effectLst/>
          </p:spPr>
        </p:pic>
        <p:pic>
          <p:nvPicPr>
            <p:cNvPr id="1627" name="Line Shape" descr="Line Shape"/>
            <p:cNvPicPr>
              <a:picLocks noChangeAspect="0"/>
            </p:cNvPicPr>
            <p:nvPr/>
          </p:nvPicPr>
          <p:blipFill>
            <a:blip r:embed="rId36">
              <a:extLst/>
            </a:blip>
            <a:stretch>
              <a:fillRect/>
            </a:stretch>
          </p:blipFill>
          <p:spPr>
            <a:xfrm>
              <a:off x="7437738" y="711283"/>
              <a:ext cx="267258" cy="677002"/>
            </a:xfrm>
            <a:prstGeom prst="rect">
              <a:avLst/>
            </a:prstGeom>
            <a:effectLst/>
          </p:spPr>
        </p:pic>
        <p:pic>
          <p:nvPicPr>
            <p:cNvPr id="1629" name="Line Shape" descr="Line Shape"/>
            <p:cNvPicPr>
              <a:picLocks noChangeAspect="0"/>
            </p:cNvPicPr>
            <p:nvPr/>
          </p:nvPicPr>
          <p:blipFill>
            <a:blip r:embed="rId37">
              <a:extLst/>
            </a:blip>
            <a:stretch>
              <a:fillRect/>
            </a:stretch>
          </p:blipFill>
          <p:spPr>
            <a:xfrm>
              <a:off x="7482745" y="1159684"/>
              <a:ext cx="241301" cy="113595"/>
            </a:xfrm>
            <a:prstGeom prst="rect">
              <a:avLst/>
            </a:prstGeom>
            <a:effectLst/>
          </p:spPr>
        </p:pic>
        <p:pic>
          <p:nvPicPr>
            <p:cNvPr id="1631" name="Line Shape" descr="Line Shape"/>
            <p:cNvPicPr>
              <a:picLocks noChangeAspect="0"/>
            </p:cNvPicPr>
            <p:nvPr/>
          </p:nvPicPr>
          <p:blipFill>
            <a:blip r:embed="rId38">
              <a:extLst/>
            </a:blip>
            <a:stretch>
              <a:fillRect/>
            </a:stretch>
          </p:blipFill>
          <p:spPr>
            <a:xfrm>
              <a:off x="7622445" y="1070784"/>
              <a:ext cx="184151" cy="292101"/>
            </a:xfrm>
            <a:prstGeom prst="rect">
              <a:avLst/>
            </a:prstGeom>
            <a:effectLst/>
          </p:spPr>
        </p:pic>
        <p:sp>
          <p:nvSpPr>
            <p:cNvPr id="1633" name="Line"/>
            <p:cNvSpPr/>
            <p:nvPr/>
          </p:nvSpPr>
          <p:spPr>
            <a:xfrm>
              <a:off x="9926366" y="620775"/>
              <a:ext cx="877430" cy="91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0648" fill="norm" stroke="1" extrusionOk="0">
                  <a:moveTo>
                    <a:pt x="653" y="18529"/>
                  </a:moveTo>
                  <a:cubicBezTo>
                    <a:pt x="340" y="18529"/>
                    <a:pt x="28" y="18529"/>
                    <a:pt x="2" y="18769"/>
                  </a:cubicBezTo>
                  <a:cubicBezTo>
                    <a:pt x="-24" y="19009"/>
                    <a:pt x="236" y="19489"/>
                    <a:pt x="1251" y="19489"/>
                  </a:cubicBezTo>
                  <a:cubicBezTo>
                    <a:pt x="2266" y="19489"/>
                    <a:pt x="4036" y="19009"/>
                    <a:pt x="5831" y="18049"/>
                  </a:cubicBezTo>
                  <a:cubicBezTo>
                    <a:pt x="7627" y="17089"/>
                    <a:pt x="9449" y="15649"/>
                    <a:pt x="11218" y="14449"/>
                  </a:cubicBezTo>
                  <a:cubicBezTo>
                    <a:pt x="12988" y="13249"/>
                    <a:pt x="14706" y="12289"/>
                    <a:pt x="16033" y="11569"/>
                  </a:cubicBezTo>
                  <a:cubicBezTo>
                    <a:pt x="17360" y="10849"/>
                    <a:pt x="18297" y="10369"/>
                    <a:pt x="18896" y="9889"/>
                  </a:cubicBezTo>
                  <a:cubicBezTo>
                    <a:pt x="19494" y="9409"/>
                    <a:pt x="19754" y="8929"/>
                    <a:pt x="19754" y="8689"/>
                  </a:cubicBezTo>
                  <a:cubicBezTo>
                    <a:pt x="19754" y="8449"/>
                    <a:pt x="19494" y="8449"/>
                    <a:pt x="18323" y="8929"/>
                  </a:cubicBezTo>
                  <a:cubicBezTo>
                    <a:pt x="17152" y="9409"/>
                    <a:pt x="15070" y="10369"/>
                    <a:pt x="13196" y="11569"/>
                  </a:cubicBezTo>
                  <a:cubicBezTo>
                    <a:pt x="11323" y="12769"/>
                    <a:pt x="9657" y="14209"/>
                    <a:pt x="8304" y="15409"/>
                  </a:cubicBezTo>
                  <a:cubicBezTo>
                    <a:pt x="6950" y="16609"/>
                    <a:pt x="5909" y="17569"/>
                    <a:pt x="5259" y="18289"/>
                  </a:cubicBezTo>
                  <a:cubicBezTo>
                    <a:pt x="4608" y="19009"/>
                    <a:pt x="4348" y="19489"/>
                    <a:pt x="4348" y="19969"/>
                  </a:cubicBezTo>
                  <a:cubicBezTo>
                    <a:pt x="4348" y="20449"/>
                    <a:pt x="4608" y="20929"/>
                    <a:pt x="5597" y="20449"/>
                  </a:cubicBezTo>
                  <a:cubicBezTo>
                    <a:pt x="6586" y="19969"/>
                    <a:pt x="8304" y="18529"/>
                    <a:pt x="10099" y="17089"/>
                  </a:cubicBezTo>
                  <a:cubicBezTo>
                    <a:pt x="11895" y="15649"/>
                    <a:pt x="13769" y="14209"/>
                    <a:pt x="14940" y="13489"/>
                  </a:cubicBezTo>
                  <a:cubicBezTo>
                    <a:pt x="16111" y="12769"/>
                    <a:pt x="16579" y="12769"/>
                    <a:pt x="16944" y="12769"/>
                  </a:cubicBezTo>
                  <a:cubicBezTo>
                    <a:pt x="17308" y="12769"/>
                    <a:pt x="17568" y="12769"/>
                    <a:pt x="17568" y="12769"/>
                  </a:cubicBezTo>
                  <a:cubicBezTo>
                    <a:pt x="17568" y="12769"/>
                    <a:pt x="17308" y="12769"/>
                    <a:pt x="16007" y="12769"/>
                  </a:cubicBezTo>
                  <a:cubicBezTo>
                    <a:pt x="14706" y="12769"/>
                    <a:pt x="12363" y="12769"/>
                    <a:pt x="10229" y="13009"/>
                  </a:cubicBezTo>
                  <a:cubicBezTo>
                    <a:pt x="8096" y="13249"/>
                    <a:pt x="6170" y="13729"/>
                    <a:pt x="4999" y="13969"/>
                  </a:cubicBezTo>
                  <a:cubicBezTo>
                    <a:pt x="3828" y="14209"/>
                    <a:pt x="3411" y="14209"/>
                    <a:pt x="3333" y="13489"/>
                  </a:cubicBezTo>
                  <a:cubicBezTo>
                    <a:pt x="3255" y="12769"/>
                    <a:pt x="3515" y="11329"/>
                    <a:pt x="4660" y="9169"/>
                  </a:cubicBezTo>
                  <a:cubicBezTo>
                    <a:pt x="5805" y="7009"/>
                    <a:pt x="7835" y="4129"/>
                    <a:pt x="9969" y="2209"/>
                  </a:cubicBezTo>
                  <a:cubicBezTo>
                    <a:pt x="12103" y="289"/>
                    <a:pt x="14341" y="-671"/>
                    <a:pt x="16293" y="529"/>
                  </a:cubicBezTo>
                  <a:cubicBezTo>
                    <a:pt x="18245" y="1729"/>
                    <a:pt x="19910" y="5089"/>
                    <a:pt x="21576" y="84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11254645" y="566165"/>
              <a:ext cx="575168" cy="66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197" fill="norm" stroke="1" extrusionOk="0">
                  <a:moveTo>
                    <a:pt x="0" y="21197"/>
                  </a:moveTo>
                  <a:cubicBezTo>
                    <a:pt x="2215" y="15797"/>
                    <a:pt x="4431" y="10397"/>
                    <a:pt x="7121" y="6684"/>
                  </a:cubicBezTo>
                  <a:cubicBezTo>
                    <a:pt x="9811" y="2972"/>
                    <a:pt x="12976" y="947"/>
                    <a:pt x="15191" y="272"/>
                  </a:cubicBezTo>
                  <a:cubicBezTo>
                    <a:pt x="17407" y="-403"/>
                    <a:pt x="18673" y="272"/>
                    <a:pt x="19662" y="1285"/>
                  </a:cubicBezTo>
                  <a:cubicBezTo>
                    <a:pt x="20651" y="2297"/>
                    <a:pt x="21363" y="3647"/>
                    <a:pt x="21481" y="5335"/>
                  </a:cubicBezTo>
                  <a:cubicBezTo>
                    <a:pt x="21600" y="7022"/>
                    <a:pt x="21125" y="9047"/>
                    <a:pt x="20611" y="10397"/>
                  </a:cubicBezTo>
                  <a:cubicBezTo>
                    <a:pt x="20097" y="11747"/>
                    <a:pt x="19543" y="12422"/>
                    <a:pt x="18989" y="130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11324495" y="632583"/>
              <a:ext cx="387351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5024"/>
                  </a:moveTo>
                  <a:cubicBezTo>
                    <a:pt x="4603" y="1701"/>
                    <a:pt x="9207" y="-1622"/>
                    <a:pt x="12807" y="870"/>
                  </a:cubicBezTo>
                  <a:cubicBezTo>
                    <a:pt x="16407" y="3363"/>
                    <a:pt x="19003" y="11670"/>
                    <a:pt x="21600" y="1997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9386282" y="2189295"/>
              <a:ext cx="87490" cy="611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1" h="21451" fill="norm" stroke="1" extrusionOk="0">
                  <a:moveTo>
                    <a:pt x="18012" y="859"/>
                  </a:moveTo>
                  <a:cubicBezTo>
                    <a:pt x="16539" y="562"/>
                    <a:pt x="15066" y="265"/>
                    <a:pt x="13102" y="116"/>
                  </a:cubicBezTo>
                  <a:cubicBezTo>
                    <a:pt x="11139" y="-32"/>
                    <a:pt x="8684" y="-32"/>
                    <a:pt x="6475" y="79"/>
                  </a:cubicBezTo>
                  <a:cubicBezTo>
                    <a:pt x="4266" y="191"/>
                    <a:pt x="2302" y="413"/>
                    <a:pt x="1075" y="1044"/>
                  </a:cubicBezTo>
                  <a:cubicBezTo>
                    <a:pt x="-152" y="1675"/>
                    <a:pt x="-643" y="2714"/>
                    <a:pt x="1321" y="4347"/>
                  </a:cubicBezTo>
                  <a:cubicBezTo>
                    <a:pt x="3284" y="5980"/>
                    <a:pt x="7702" y="8207"/>
                    <a:pt x="11630" y="10323"/>
                  </a:cubicBezTo>
                  <a:cubicBezTo>
                    <a:pt x="15557" y="12438"/>
                    <a:pt x="18993" y="14442"/>
                    <a:pt x="19975" y="16075"/>
                  </a:cubicBezTo>
                  <a:cubicBezTo>
                    <a:pt x="20957" y="17708"/>
                    <a:pt x="19484" y="18970"/>
                    <a:pt x="17766" y="19749"/>
                  </a:cubicBezTo>
                  <a:cubicBezTo>
                    <a:pt x="16048" y="20529"/>
                    <a:pt x="14084" y="20826"/>
                    <a:pt x="12121" y="21086"/>
                  </a:cubicBezTo>
                  <a:cubicBezTo>
                    <a:pt x="10157" y="21345"/>
                    <a:pt x="8193" y="21568"/>
                    <a:pt x="7212" y="21382"/>
                  </a:cubicBezTo>
                  <a:cubicBezTo>
                    <a:pt x="6230" y="21197"/>
                    <a:pt x="6230" y="20603"/>
                    <a:pt x="7212" y="20083"/>
                  </a:cubicBezTo>
                  <a:cubicBezTo>
                    <a:pt x="8193" y="19564"/>
                    <a:pt x="10157" y="19119"/>
                    <a:pt x="12121" y="186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9594441" y="2451680"/>
              <a:ext cx="116514" cy="377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380" fill="norm" stroke="1" extrusionOk="0">
                  <a:moveTo>
                    <a:pt x="20192" y="4513"/>
                  </a:moveTo>
                  <a:cubicBezTo>
                    <a:pt x="18649" y="3193"/>
                    <a:pt x="17106" y="1873"/>
                    <a:pt x="15563" y="1033"/>
                  </a:cubicBezTo>
                  <a:cubicBezTo>
                    <a:pt x="14020" y="193"/>
                    <a:pt x="12478" y="-167"/>
                    <a:pt x="9970" y="73"/>
                  </a:cubicBezTo>
                  <a:cubicBezTo>
                    <a:pt x="7463" y="313"/>
                    <a:pt x="3992" y="1153"/>
                    <a:pt x="2063" y="2293"/>
                  </a:cubicBezTo>
                  <a:cubicBezTo>
                    <a:pt x="135" y="3433"/>
                    <a:pt x="-251" y="4873"/>
                    <a:pt x="135" y="5893"/>
                  </a:cubicBezTo>
                  <a:cubicBezTo>
                    <a:pt x="520" y="6913"/>
                    <a:pt x="1678" y="7513"/>
                    <a:pt x="3992" y="7633"/>
                  </a:cubicBezTo>
                  <a:cubicBezTo>
                    <a:pt x="6306" y="7753"/>
                    <a:pt x="9778" y="7393"/>
                    <a:pt x="12478" y="6613"/>
                  </a:cubicBezTo>
                  <a:cubicBezTo>
                    <a:pt x="15178" y="5833"/>
                    <a:pt x="17106" y="4633"/>
                    <a:pt x="18070" y="4333"/>
                  </a:cubicBezTo>
                  <a:cubicBezTo>
                    <a:pt x="19035" y="4033"/>
                    <a:pt x="19035" y="4633"/>
                    <a:pt x="19420" y="6613"/>
                  </a:cubicBezTo>
                  <a:cubicBezTo>
                    <a:pt x="19806" y="8593"/>
                    <a:pt x="20578" y="11953"/>
                    <a:pt x="20963" y="14293"/>
                  </a:cubicBezTo>
                  <a:cubicBezTo>
                    <a:pt x="21349" y="16633"/>
                    <a:pt x="21349" y="17953"/>
                    <a:pt x="20770" y="18853"/>
                  </a:cubicBezTo>
                  <a:cubicBezTo>
                    <a:pt x="20192" y="19753"/>
                    <a:pt x="19035" y="20233"/>
                    <a:pt x="17685" y="20653"/>
                  </a:cubicBezTo>
                  <a:cubicBezTo>
                    <a:pt x="16335" y="21073"/>
                    <a:pt x="14792" y="21433"/>
                    <a:pt x="13056" y="21373"/>
                  </a:cubicBezTo>
                  <a:cubicBezTo>
                    <a:pt x="11320" y="21313"/>
                    <a:pt x="9392" y="20833"/>
                    <a:pt x="8620" y="19753"/>
                  </a:cubicBezTo>
                  <a:cubicBezTo>
                    <a:pt x="7849" y="18673"/>
                    <a:pt x="8235" y="16993"/>
                    <a:pt x="8620" y="153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9754317" y="2366268"/>
              <a:ext cx="135079" cy="269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135" fill="norm" stroke="1" extrusionOk="0">
                  <a:moveTo>
                    <a:pt x="21207" y="1987"/>
                  </a:moveTo>
                  <a:cubicBezTo>
                    <a:pt x="19213" y="1156"/>
                    <a:pt x="17219" y="325"/>
                    <a:pt x="15392" y="76"/>
                  </a:cubicBezTo>
                  <a:cubicBezTo>
                    <a:pt x="13564" y="-173"/>
                    <a:pt x="11902" y="159"/>
                    <a:pt x="9742" y="1489"/>
                  </a:cubicBezTo>
                  <a:cubicBezTo>
                    <a:pt x="7582" y="2818"/>
                    <a:pt x="4924" y="5144"/>
                    <a:pt x="2930" y="7969"/>
                  </a:cubicBezTo>
                  <a:cubicBezTo>
                    <a:pt x="936" y="10793"/>
                    <a:pt x="-393" y="14116"/>
                    <a:pt x="105" y="16525"/>
                  </a:cubicBezTo>
                  <a:cubicBezTo>
                    <a:pt x="604" y="18935"/>
                    <a:pt x="2930" y="20430"/>
                    <a:pt x="6419" y="20929"/>
                  </a:cubicBezTo>
                  <a:cubicBezTo>
                    <a:pt x="9909" y="21427"/>
                    <a:pt x="14561" y="20929"/>
                    <a:pt x="19213" y="204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7565295" y="2616921"/>
              <a:ext cx="4318001" cy="822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5" fill="norm" stroke="1" extrusionOk="0">
                  <a:moveTo>
                    <a:pt x="0" y="21575"/>
                  </a:moveTo>
                  <a:cubicBezTo>
                    <a:pt x="212" y="20520"/>
                    <a:pt x="424" y="19465"/>
                    <a:pt x="699" y="18354"/>
                  </a:cubicBezTo>
                  <a:cubicBezTo>
                    <a:pt x="974" y="17244"/>
                    <a:pt x="1313" y="16078"/>
                    <a:pt x="1646" y="15023"/>
                  </a:cubicBezTo>
                  <a:cubicBezTo>
                    <a:pt x="1980" y="13968"/>
                    <a:pt x="2308" y="13024"/>
                    <a:pt x="2647" y="12052"/>
                  </a:cubicBezTo>
                  <a:cubicBezTo>
                    <a:pt x="2986" y="11080"/>
                    <a:pt x="3335" y="10081"/>
                    <a:pt x="3642" y="9081"/>
                  </a:cubicBezTo>
                  <a:cubicBezTo>
                    <a:pt x="3949" y="8082"/>
                    <a:pt x="4214" y="7082"/>
                    <a:pt x="4500" y="6083"/>
                  </a:cubicBezTo>
                  <a:cubicBezTo>
                    <a:pt x="4786" y="5083"/>
                    <a:pt x="5093" y="4084"/>
                    <a:pt x="5358" y="3140"/>
                  </a:cubicBezTo>
                  <a:cubicBezTo>
                    <a:pt x="5622" y="2196"/>
                    <a:pt x="5845" y="1308"/>
                    <a:pt x="5972" y="752"/>
                  </a:cubicBezTo>
                  <a:cubicBezTo>
                    <a:pt x="6099" y="197"/>
                    <a:pt x="6131" y="-25"/>
                    <a:pt x="6162" y="3"/>
                  </a:cubicBezTo>
                  <a:cubicBezTo>
                    <a:pt x="6194" y="31"/>
                    <a:pt x="6226" y="308"/>
                    <a:pt x="6236" y="891"/>
                  </a:cubicBezTo>
                  <a:cubicBezTo>
                    <a:pt x="6247" y="1474"/>
                    <a:pt x="6236" y="2363"/>
                    <a:pt x="6295" y="3223"/>
                  </a:cubicBezTo>
                  <a:cubicBezTo>
                    <a:pt x="6353" y="4084"/>
                    <a:pt x="6480" y="4917"/>
                    <a:pt x="6665" y="5528"/>
                  </a:cubicBezTo>
                  <a:cubicBezTo>
                    <a:pt x="6851" y="6138"/>
                    <a:pt x="7094" y="6527"/>
                    <a:pt x="7375" y="6805"/>
                  </a:cubicBezTo>
                  <a:cubicBezTo>
                    <a:pt x="7655" y="7082"/>
                    <a:pt x="7973" y="7249"/>
                    <a:pt x="8312" y="7416"/>
                  </a:cubicBezTo>
                  <a:cubicBezTo>
                    <a:pt x="8651" y="7582"/>
                    <a:pt x="9011" y="7749"/>
                    <a:pt x="9355" y="7888"/>
                  </a:cubicBezTo>
                  <a:cubicBezTo>
                    <a:pt x="9699" y="8026"/>
                    <a:pt x="10027" y="8137"/>
                    <a:pt x="10382" y="8221"/>
                  </a:cubicBezTo>
                  <a:cubicBezTo>
                    <a:pt x="10736" y="8304"/>
                    <a:pt x="11118" y="8360"/>
                    <a:pt x="11504" y="8443"/>
                  </a:cubicBezTo>
                  <a:cubicBezTo>
                    <a:pt x="11891" y="8526"/>
                    <a:pt x="12282" y="8637"/>
                    <a:pt x="12701" y="8776"/>
                  </a:cubicBezTo>
                  <a:cubicBezTo>
                    <a:pt x="13119" y="8915"/>
                    <a:pt x="13564" y="9081"/>
                    <a:pt x="13971" y="9220"/>
                  </a:cubicBezTo>
                  <a:cubicBezTo>
                    <a:pt x="14379" y="9359"/>
                    <a:pt x="14749" y="9470"/>
                    <a:pt x="15131" y="9637"/>
                  </a:cubicBezTo>
                  <a:cubicBezTo>
                    <a:pt x="15512" y="9803"/>
                    <a:pt x="15904" y="10025"/>
                    <a:pt x="16295" y="10220"/>
                  </a:cubicBezTo>
                  <a:cubicBezTo>
                    <a:pt x="16687" y="10414"/>
                    <a:pt x="17079" y="10581"/>
                    <a:pt x="17486" y="10719"/>
                  </a:cubicBezTo>
                  <a:cubicBezTo>
                    <a:pt x="17894" y="10858"/>
                    <a:pt x="18318" y="10969"/>
                    <a:pt x="18778" y="11080"/>
                  </a:cubicBezTo>
                  <a:cubicBezTo>
                    <a:pt x="19239" y="11191"/>
                    <a:pt x="19736" y="11303"/>
                    <a:pt x="20213" y="11358"/>
                  </a:cubicBezTo>
                  <a:cubicBezTo>
                    <a:pt x="20689" y="11414"/>
                    <a:pt x="21145" y="11414"/>
                    <a:pt x="21600" y="114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9864943" y="2429684"/>
              <a:ext cx="240353" cy="229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0869" fill="norm" stroke="1" extrusionOk="0">
                  <a:moveTo>
                    <a:pt x="12989" y="5207"/>
                  </a:moveTo>
                  <a:cubicBezTo>
                    <a:pt x="12799" y="3471"/>
                    <a:pt x="12610" y="1735"/>
                    <a:pt x="11947" y="771"/>
                  </a:cubicBezTo>
                  <a:cubicBezTo>
                    <a:pt x="11283" y="-193"/>
                    <a:pt x="10147" y="-386"/>
                    <a:pt x="8347" y="964"/>
                  </a:cubicBezTo>
                  <a:cubicBezTo>
                    <a:pt x="6547" y="2314"/>
                    <a:pt x="4083" y="5207"/>
                    <a:pt x="2473" y="8582"/>
                  </a:cubicBezTo>
                  <a:cubicBezTo>
                    <a:pt x="862" y="11957"/>
                    <a:pt x="104" y="15814"/>
                    <a:pt x="10" y="18128"/>
                  </a:cubicBezTo>
                  <a:cubicBezTo>
                    <a:pt x="-85" y="20443"/>
                    <a:pt x="483" y="21214"/>
                    <a:pt x="2473" y="20732"/>
                  </a:cubicBezTo>
                  <a:cubicBezTo>
                    <a:pt x="4462" y="20250"/>
                    <a:pt x="7873" y="18514"/>
                    <a:pt x="10431" y="15718"/>
                  </a:cubicBezTo>
                  <a:cubicBezTo>
                    <a:pt x="12989" y="12921"/>
                    <a:pt x="14694" y="9064"/>
                    <a:pt x="15452" y="6557"/>
                  </a:cubicBezTo>
                  <a:cubicBezTo>
                    <a:pt x="16210" y="4050"/>
                    <a:pt x="16020" y="2893"/>
                    <a:pt x="15452" y="2218"/>
                  </a:cubicBezTo>
                  <a:cubicBezTo>
                    <a:pt x="14883" y="1543"/>
                    <a:pt x="13936" y="1350"/>
                    <a:pt x="13368" y="1735"/>
                  </a:cubicBezTo>
                  <a:cubicBezTo>
                    <a:pt x="12799" y="2121"/>
                    <a:pt x="12610" y="3085"/>
                    <a:pt x="12894" y="3857"/>
                  </a:cubicBezTo>
                  <a:cubicBezTo>
                    <a:pt x="13178" y="4628"/>
                    <a:pt x="13936" y="5207"/>
                    <a:pt x="15452" y="5400"/>
                  </a:cubicBezTo>
                  <a:cubicBezTo>
                    <a:pt x="16968" y="5593"/>
                    <a:pt x="19241" y="5400"/>
                    <a:pt x="21515" y="520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10098945" y="2372534"/>
              <a:ext cx="111965" cy="294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4" h="21471" fill="norm" stroke="1" extrusionOk="0">
                  <a:moveTo>
                    <a:pt x="8247" y="0"/>
                  </a:moveTo>
                  <a:cubicBezTo>
                    <a:pt x="12960" y="2777"/>
                    <a:pt x="17673" y="5554"/>
                    <a:pt x="19636" y="8563"/>
                  </a:cubicBezTo>
                  <a:cubicBezTo>
                    <a:pt x="21600" y="11571"/>
                    <a:pt x="20815" y="14811"/>
                    <a:pt x="18851" y="16971"/>
                  </a:cubicBezTo>
                  <a:cubicBezTo>
                    <a:pt x="16887" y="19131"/>
                    <a:pt x="13745" y="20211"/>
                    <a:pt x="10996" y="20829"/>
                  </a:cubicBezTo>
                  <a:cubicBezTo>
                    <a:pt x="8247" y="21446"/>
                    <a:pt x="5891" y="21600"/>
                    <a:pt x="4124" y="21369"/>
                  </a:cubicBezTo>
                  <a:cubicBezTo>
                    <a:pt x="2356" y="21137"/>
                    <a:pt x="1178" y="20520"/>
                    <a:pt x="0" y="199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10319418" y="2305771"/>
              <a:ext cx="185928" cy="357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357" fill="norm" stroke="1" extrusionOk="0">
                  <a:moveTo>
                    <a:pt x="16221" y="14216"/>
                  </a:moveTo>
                  <a:cubicBezTo>
                    <a:pt x="12824" y="13710"/>
                    <a:pt x="9426" y="13205"/>
                    <a:pt x="6756" y="13584"/>
                  </a:cubicBezTo>
                  <a:cubicBezTo>
                    <a:pt x="4087" y="13963"/>
                    <a:pt x="2145" y="15226"/>
                    <a:pt x="1053" y="16616"/>
                  </a:cubicBezTo>
                  <a:cubicBezTo>
                    <a:pt x="-39" y="18005"/>
                    <a:pt x="-282" y="19521"/>
                    <a:pt x="325" y="20405"/>
                  </a:cubicBezTo>
                  <a:cubicBezTo>
                    <a:pt x="931" y="21289"/>
                    <a:pt x="2388" y="21542"/>
                    <a:pt x="4329" y="21226"/>
                  </a:cubicBezTo>
                  <a:cubicBezTo>
                    <a:pt x="6271" y="20910"/>
                    <a:pt x="8698" y="20026"/>
                    <a:pt x="11367" y="17753"/>
                  </a:cubicBezTo>
                  <a:cubicBezTo>
                    <a:pt x="14037" y="15479"/>
                    <a:pt x="16949" y="11816"/>
                    <a:pt x="18527" y="8784"/>
                  </a:cubicBezTo>
                  <a:cubicBezTo>
                    <a:pt x="20105" y="5753"/>
                    <a:pt x="20347" y="3353"/>
                    <a:pt x="20105" y="1900"/>
                  </a:cubicBezTo>
                  <a:cubicBezTo>
                    <a:pt x="19862" y="447"/>
                    <a:pt x="19134" y="-58"/>
                    <a:pt x="18284" y="5"/>
                  </a:cubicBezTo>
                  <a:cubicBezTo>
                    <a:pt x="17435" y="68"/>
                    <a:pt x="16464" y="700"/>
                    <a:pt x="15493" y="2405"/>
                  </a:cubicBezTo>
                  <a:cubicBezTo>
                    <a:pt x="14522" y="4110"/>
                    <a:pt x="13552" y="6889"/>
                    <a:pt x="12945" y="9226"/>
                  </a:cubicBezTo>
                  <a:cubicBezTo>
                    <a:pt x="12338" y="11563"/>
                    <a:pt x="12096" y="13458"/>
                    <a:pt x="12460" y="14784"/>
                  </a:cubicBezTo>
                  <a:cubicBezTo>
                    <a:pt x="12824" y="16110"/>
                    <a:pt x="13794" y="16868"/>
                    <a:pt x="15372" y="16995"/>
                  </a:cubicBezTo>
                  <a:cubicBezTo>
                    <a:pt x="16949" y="17121"/>
                    <a:pt x="19134" y="16616"/>
                    <a:pt x="21318" y="161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10544390" y="2379345"/>
              <a:ext cx="214956" cy="257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214" fill="norm" stroke="1" extrusionOk="0">
                  <a:moveTo>
                    <a:pt x="6258" y="8324"/>
                  </a:moveTo>
                  <a:cubicBezTo>
                    <a:pt x="6470" y="7453"/>
                    <a:pt x="6681" y="6582"/>
                    <a:pt x="6258" y="6059"/>
                  </a:cubicBezTo>
                  <a:cubicBezTo>
                    <a:pt x="5834" y="5537"/>
                    <a:pt x="4776" y="5362"/>
                    <a:pt x="3929" y="5624"/>
                  </a:cubicBezTo>
                  <a:cubicBezTo>
                    <a:pt x="3081" y="5885"/>
                    <a:pt x="2446" y="6582"/>
                    <a:pt x="1705" y="9020"/>
                  </a:cubicBezTo>
                  <a:cubicBezTo>
                    <a:pt x="964" y="11459"/>
                    <a:pt x="117" y="15640"/>
                    <a:pt x="11" y="18079"/>
                  </a:cubicBezTo>
                  <a:cubicBezTo>
                    <a:pt x="-95" y="20517"/>
                    <a:pt x="540" y="21214"/>
                    <a:pt x="1917" y="21214"/>
                  </a:cubicBezTo>
                  <a:cubicBezTo>
                    <a:pt x="3293" y="21214"/>
                    <a:pt x="5411" y="20517"/>
                    <a:pt x="8058" y="17904"/>
                  </a:cubicBezTo>
                  <a:cubicBezTo>
                    <a:pt x="10705" y="15291"/>
                    <a:pt x="13881" y="10762"/>
                    <a:pt x="15152" y="7366"/>
                  </a:cubicBezTo>
                  <a:cubicBezTo>
                    <a:pt x="16423" y="3969"/>
                    <a:pt x="15787" y="1704"/>
                    <a:pt x="13352" y="659"/>
                  </a:cubicBezTo>
                  <a:cubicBezTo>
                    <a:pt x="10917" y="-386"/>
                    <a:pt x="6681" y="-212"/>
                    <a:pt x="3929" y="1356"/>
                  </a:cubicBezTo>
                  <a:cubicBezTo>
                    <a:pt x="1176" y="2924"/>
                    <a:pt x="-95" y="5885"/>
                    <a:pt x="1387" y="8149"/>
                  </a:cubicBezTo>
                  <a:cubicBezTo>
                    <a:pt x="2870" y="10414"/>
                    <a:pt x="7105" y="11982"/>
                    <a:pt x="10917" y="12853"/>
                  </a:cubicBezTo>
                  <a:cubicBezTo>
                    <a:pt x="14729" y="13724"/>
                    <a:pt x="18117" y="13898"/>
                    <a:pt x="21505" y="140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9380176" y="2785284"/>
              <a:ext cx="100923" cy="125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8" h="21341" fill="norm" stroke="1" extrusionOk="0">
                  <a:moveTo>
                    <a:pt x="2841" y="7560"/>
                  </a:moveTo>
                  <a:cubicBezTo>
                    <a:pt x="1545" y="9000"/>
                    <a:pt x="249" y="10440"/>
                    <a:pt x="33" y="12780"/>
                  </a:cubicBezTo>
                  <a:cubicBezTo>
                    <a:pt x="-183" y="15120"/>
                    <a:pt x="681" y="18360"/>
                    <a:pt x="2193" y="19980"/>
                  </a:cubicBezTo>
                  <a:cubicBezTo>
                    <a:pt x="3705" y="21600"/>
                    <a:pt x="5865" y="21600"/>
                    <a:pt x="8889" y="20880"/>
                  </a:cubicBezTo>
                  <a:cubicBezTo>
                    <a:pt x="11913" y="20160"/>
                    <a:pt x="15801" y="18720"/>
                    <a:pt x="18177" y="16920"/>
                  </a:cubicBezTo>
                  <a:cubicBezTo>
                    <a:pt x="20553" y="15120"/>
                    <a:pt x="21417" y="12960"/>
                    <a:pt x="19689" y="10080"/>
                  </a:cubicBezTo>
                  <a:cubicBezTo>
                    <a:pt x="17961" y="7200"/>
                    <a:pt x="13641" y="3600"/>
                    <a:pt x="932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9297323" y="2021402"/>
              <a:ext cx="179324" cy="103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0706" fill="norm" stroke="1" extrusionOk="0">
                  <a:moveTo>
                    <a:pt x="10729" y="8000"/>
                  </a:moveTo>
                  <a:cubicBezTo>
                    <a:pt x="9976" y="5882"/>
                    <a:pt x="9222" y="3765"/>
                    <a:pt x="8343" y="2071"/>
                  </a:cubicBezTo>
                  <a:cubicBezTo>
                    <a:pt x="7464" y="377"/>
                    <a:pt x="6459" y="-894"/>
                    <a:pt x="4952" y="800"/>
                  </a:cubicBezTo>
                  <a:cubicBezTo>
                    <a:pt x="3445" y="2494"/>
                    <a:pt x="1436" y="7153"/>
                    <a:pt x="557" y="10541"/>
                  </a:cubicBezTo>
                  <a:cubicBezTo>
                    <a:pt x="-322" y="13930"/>
                    <a:pt x="-71" y="16047"/>
                    <a:pt x="683" y="16682"/>
                  </a:cubicBezTo>
                  <a:cubicBezTo>
                    <a:pt x="1436" y="17318"/>
                    <a:pt x="2692" y="16471"/>
                    <a:pt x="3697" y="15200"/>
                  </a:cubicBezTo>
                  <a:cubicBezTo>
                    <a:pt x="4701" y="13930"/>
                    <a:pt x="5455" y="12235"/>
                    <a:pt x="6334" y="10330"/>
                  </a:cubicBezTo>
                  <a:cubicBezTo>
                    <a:pt x="7213" y="8424"/>
                    <a:pt x="8218" y="6306"/>
                    <a:pt x="8971" y="6730"/>
                  </a:cubicBezTo>
                  <a:cubicBezTo>
                    <a:pt x="9725" y="7153"/>
                    <a:pt x="10227" y="10118"/>
                    <a:pt x="12236" y="12871"/>
                  </a:cubicBezTo>
                  <a:cubicBezTo>
                    <a:pt x="14245" y="15624"/>
                    <a:pt x="17762" y="18165"/>
                    <a:pt x="21278" y="207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10918095" y="2467784"/>
              <a:ext cx="76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10879995" y="2550334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11073474" y="2439867"/>
              <a:ext cx="156619" cy="13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0778" fill="norm" stroke="1" extrusionOk="0">
                  <a:moveTo>
                    <a:pt x="11387" y="5220"/>
                  </a:moveTo>
                  <a:cubicBezTo>
                    <a:pt x="9704" y="5220"/>
                    <a:pt x="8021" y="5220"/>
                    <a:pt x="6057" y="6509"/>
                  </a:cubicBezTo>
                  <a:cubicBezTo>
                    <a:pt x="4093" y="7799"/>
                    <a:pt x="1849" y="10378"/>
                    <a:pt x="727" y="13118"/>
                  </a:cubicBezTo>
                  <a:cubicBezTo>
                    <a:pt x="-395" y="15858"/>
                    <a:pt x="-395" y="18760"/>
                    <a:pt x="1989" y="20049"/>
                  </a:cubicBezTo>
                  <a:cubicBezTo>
                    <a:pt x="4374" y="21339"/>
                    <a:pt x="9143" y="21017"/>
                    <a:pt x="12789" y="18276"/>
                  </a:cubicBezTo>
                  <a:cubicBezTo>
                    <a:pt x="16436" y="15536"/>
                    <a:pt x="18961" y="10378"/>
                    <a:pt x="20083" y="6993"/>
                  </a:cubicBezTo>
                  <a:cubicBezTo>
                    <a:pt x="21205" y="3608"/>
                    <a:pt x="20924" y="1996"/>
                    <a:pt x="19241" y="1029"/>
                  </a:cubicBezTo>
                  <a:cubicBezTo>
                    <a:pt x="17558" y="61"/>
                    <a:pt x="14473" y="-261"/>
                    <a:pt x="12228" y="223"/>
                  </a:cubicBezTo>
                  <a:cubicBezTo>
                    <a:pt x="9984" y="706"/>
                    <a:pt x="8582" y="1996"/>
                    <a:pt x="7179" y="32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11337195" y="2518584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11421862" y="2461434"/>
              <a:ext cx="9811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600" fill="norm" stroke="1" extrusionOk="0">
                  <a:moveTo>
                    <a:pt x="10570" y="1440"/>
                  </a:moveTo>
                  <a:cubicBezTo>
                    <a:pt x="8272" y="1920"/>
                    <a:pt x="5974" y="2400"/>
                    <a:pt x="3906" y="5280"/>
                  </a:cubicBezTo>
                  <a:cubicBezTo>
                    <a:pt x="1838" y="8160"/>
                    <a:pt x="0" y="13440"/>
                    <a:pt x="0" y="16800"/>
                  </a:cubicBezTo>
                  <a:cubicBezTo>
                    <a:pt x="0" y="20160"/>
                    <a:pt x="1838" y="21600"/>
                    <a:pt x="4826" y="21600"/>
                  </a:cubicBezTo>
                  <a:cubicBezTo>
                    <a:pt x="7813" y="21600"/>
                    <a:pt x="11949" y="20160"/>
                    <a:pt x="14936" y="18000"/>
                  </a:cubicBezTo>
                  <a:cubicBezTo>
                    <a:pt x="17923" y="15840"/>
                    <a:pt x="19762" y="12960"/>
                    <a:pt x="20681" y="10080"/>
                  </a:cubicBezTo>
                  <a:cubicBezTo>
                    <a:pt x="21600" y="7200"/>
                    <a:pt x="21600" y="4320"/>
                    <a:pt x="19991" y="2640"/>
                  </a:cubicBezTo>
                  <a:cubicBezTo>
                    <a:pt x="18383" y="960"/>
                    <a:pt x="15166" y="480"/>
                    <a:pt x="11949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11559445" y="2392763"/>
              <a:ext cx="196851" cy="156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3" fill="norm" stroke="1" extrusionOk="0">
                  <a:moveTo>
                    <a:pt x="0" y="8480"/>
                  </a:moveTo>
                  <a:cubicBezTo>
                    <a:pt x="232" y="6752"/>
                    <a:pt x="465" y="5024"/>
                    <a:pt x="1277" y="3584"/>
                  </a:cubicBezTo>
                  <a:cubicBezTo>
                    <a:pt x="2090" y="2144"/>
                    <a:pt x="3484" y="992"/>
                    <a:pt x="4877" y="416"/>
                  </a:cubicBezTo>
                  <a:cubicBezTo>
                    <a:pt x="6271" y="-160"/>
                    <a:pt x="7665" y="-160"/>
                    <a:pt x="8477" y="560"/>
                  </a:cubicBezTo>
                  <a:cubicBezTo>
                    <a:pt x="9290" y="1280"/>
                    <a:pt x="9523" y="2720"/>
                    <a:pt x="8942" y="5312"/>
                  </a:cubicBezTo>
                  <a:cubicBezTo>
                    <a:pt x="8361" y="7904"/>
                    <a:pt x="6968" y="11648"/>
                    <a:pt x="5923" y="14528"/>
                  </a:cubicBezTo>
                  <a:cubicBezTo>
                    <a:pt x="4877" y="17408"/>
                    <a:pt x="4181" y="19424"/>
                    <a:pt x="4529" y="20432"/>
                  </a:cubicBezTo>
                  <a:cubicBezTo>
                    <a:pt x="4877" y="21440"/>
                    <a:pt x="6271" y="21440"/>
                    <a:pt x="9290" y="20864"/>
                  </a:cubicBezTo>
                  <a:cubicBezTo>
                    <a:pt x="12310" y="20288"/>
                    <a:pt x="16955" y="19136"/>
                    <a:pt x="21600" y="179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11733166" y="2395039"/>
              <a:ext cx="99330" cy="224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6" h="21382" fill="norm" stroke="1" extrusionOk="0">
                  <a:moveTo>
                    <a:pt x="20686" y="1487"/>
                  </a:moveTo>
                  <a:cubicBezTo>
                    <a:pt x="18923" y="881"/>
                    <a:pt x="17159" y="276"/>
                    <a:pt x="13853" y="74"/>
                  </a:cubicBezTo>
                  <a:cubicBezTo>
                    <a:pt x="10547" y="-128"/>
                    <a:pt x="5698" y="74"/>
                    <a:pt x="2833" y="780"/>
                  </a:cubicBezTo>
                  <a:cubicBezTo>
                    <a:pt x="-32" y="1487"/>
                    <a:pt x="-914" y="2698"/>
                    <a:pt x="1070" y="4818"/>
                  </a:cubicBezTo>
                  <a:cubicBezTo>
                    <a:pt x="3053" y="6937"/>
                    <a:pt x="7902" y="9965"/>
                    <a:pt x="11429" y="12590"/>
                  </a:cubicBezTo>
                  <a:cubicBezTo>
                    <a:pt x="14955" y="15214"/>
                    <a:pt x="17159" y="17435"/>
                    <a:pt x="17159" y="18949"/>
                  </a:cubicBezTo>
                  <a:cubicBezTo>
                    <a:pt x="17159" y="20463"/>
                    <a:pt x="14955" y="21270"/>
                    <a:pt x="11870" y="21371"/>
                  </a:cubicBezTo>
                  <a:cubicBezTo>
                    <a:pt x="8784" y="21472"/>
                    <a:pt x="4817" y="20866"/>
                    <a:pt x="849" y="202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11705495" y="2347134"/>
              <a:ext cx="1714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33" y="15600"/>
                    <a:pt x="5867" y="9600"/>
                    <a:pt x="9467" y="6000"/>
                  </a:cubicBezTo>
                  <a:cubicBezTo>
                    <a:pt x="13067" y="2400"/>
                    <a:pt x="17333" y="1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10433379" y="522421"/>
              <a:ext cx="485847" cy="154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328" fill="norm" stroke="1" extrusionOk="0">
                  <a:moveTo>
                    <a:pt x="5729" y="21328"/>
                  </a:moveTo>
                  <a:cubicBezTo>
                    <a:pt x="5447" y="20160"/>
                    <a:pt x="5165" y="18993"/>
                    <a:pt x="4790" y="17971"/>
                  </a:cubicBezTo>
                  <a:cubicBezTo>
                    <a:pt x="4414" y="16950"/>
                    <a:pt x="3944" y="16074"/>
                    <a:pt x="4038" y="15344"/>
                  </a:cubicBezTo>
                  <a:cubicBezTo>
                    <a:pt x="4132" y="14614"/>
                    <a:pt x="4790" y="14031"/>
                    <a:pt x="6527" y="12717"/>
                  </a:cubicBezTo>
                  <a:cubicBezTo>
                    <a:pt x="8264" y="11404"/>
                    <a:pt x="11082" y="9360"/>
                    <a:pt x="12819" y="8339"/>
                  </a:cubicBezTo>
                  <a:cubicBezTo>
                    <a:pt x="14557" y="7317"/>
                    <a:pt x="15214" y="7317"/>
                    <a:pt x="15355" y="7901"/>
                  </a:cubicBezTo>
                  <a:cubicBezTo>
                    <a:pt x="15496" y="8485"/>
                    <a:pt x="15120" y="9652"/>
                    <a:pt x="13899" y="11258"/>
                  </a:cubicBezTo>
                  <a:cubicBezTo>
                    <a:pt x="12678" y="12863"/>
                    <a:pt x="10612" y="14906"/>
                    <a:pt x="8969" y="16220"/>
                  </a:cubicBezTo>
                  <a:cubicBezTo>
                    <a:pt x="7325" y="17533"/>
                    <a:pt x="6104" y="18117"/>
                    <a:pt x="5071" y="18409"/>
                  </a:cubicBezTo>
                  <a:cubicBezTo>
                    <a:pt x="4038" y="18701"/>
                    <a:pt x="3193" y="18701"/>
                    <a:pt x="3052" y="18555"/>
                  </a:cubicBezTo>
                  <a:cubicBezTo>
                    <a:pt x="2911" y="18409"/>
                    <a:pt x="3475" y="18117"/>
                    <a:pt x="5494" y="16804"/>
                  </a:cubicBezTo>
                  <a:cubicBezTo>
                    <a:pt x="7513" y="15490"/>
                    <a:pt x="10988" y="13155"/>
                    <a:pt x="13758" y="11404"/>
                  </a:cubicBezTo>
                  <a:cubicBezTo>
                    <a:pt x="16529" y="9652"/>
                    <a:pt x="18595" y="8485"/>
                    <a:pt x="19863" y="7609"/>
                  </a:cubicBezTo>
                  <a:cubicBezTo>
                    <a:pt x="21130" y="6733"/>
                    <a:pt x="21600" y="6150"/>
                    <a:pt x="21553" y="5858"/>
                  </a:cubicBezTo>
                  <a:cubicBezTo>
                    <a:pt x="21506" y="5566"/>
                    <a:pt x="20943" y="5566"/>
                    <a:pt x="18970" y="5858"/>
                  </a:cubicBezTo>
                  <a:cubicBezTo>
                    <a:pt x="16998" y="6150"/>
                    <a:pt x="13617" y="6733"/>
                    <a:pt x="11082" y="7317"/>
                  </a:cubicBezTo>
                  <a:cubicBezTo>
                    <a:pt x="8546" y="7901"/>
                    <a:pt x="6856" y="8485"/>
                    <a:pt x="5682" y="9069"/>
                  </a:cubicBezTo>
                  <a:cubicBezTo>
                    <a:pt x="4508" y="9652"/>
                    <a:pt x="3850" y="10236"/>
                    <a:pt x="3757" y="10674"/>
                  </a:cubicBezTo>
                  <a:cubicBezTo>
                    <a:pt x="3663" y="11112"/>
                    <a:pt x="4132" y="11404"/>
                    <a:pt x="5729" y="10528"/>
                  </a:cubicBezTo>
                  <a:cubicBezTo>
                    <a:pt x="7325" y="9652"/>
                    <a:pt x="10049" y="7609"/>
                    <a:pt x="11645" y="6587"/>
                  </a:cubicBezTo>
                  <a:cubicBezTo>
                    <a:pt x="13242" y="5566"/>
                    <a:pt x="13711" y="5566"/>
                    <a:pt x="14181" y="5420"/>
                  </a:cubicBezTo>
                  <a:cubicBezTo>
                    <a:pt x="14650" y="5274"/>
                    <a:pt x="15120" y="4982"/>
                    <a:pt x="15073" y="4836"/>
                  </a:cubicBezTo>
                  <a:cubicBezTo>
                    <a:pt x="15026" y="4690"/>
                    <a:pt x="14463" y="4690"/>
                    <a:pt x="12819" y="5274"/>
                  </a:cubicBezTo>
                  <a:cubicBezTo>
                    <a:pt x="11176" y="5858"/>
                    <a:pt x="8452" y="7025"/>
                    <a:pt x="6856" y="7755"/>
                  </a:cubicBezTo>
                  <a:cubicBezTo>
                    <a:pt x="5259" y="8485"/>
                    <a:pt x="4790" y="8777"/>
                    <a:pt x="4273" y="9214"/>
                  </a:cubicBezTo>
                  <a:cubicBezTo>
                    <a:pt x="3757" y="9652"/>
                    <a:pt x="3193" y="10236"/>
                    <a:pt x="3146" y="10528"/>
                  </a:cubicBezTo>
                  <a:cubicBezTo>
                    <a:pt x="3099" y="10820"/>
                    <a:pt x="3569" y="10820"/>
                    <a:pt x="5259" y="9944"/>
                  </a:cubicBezTo>
                  <a:cubicBezTo>
                    <a:pt x="6950" y="9069"/>
                    <a:pt x="9861" y="7317"/>
                    <a:pt x="11739" y="6296"/>
                  </a:cubicBezTo>
                  <a:cubicBezTo>
                    <a:pt x="13617" y="5274"/>
                    <a:pt x="14463" y="4982"/>
                    <a:pt x="14603" y="5128"/>
                  </a:cubicBezTo>
                  <a:cubicBezTo>
                    <a:pt x="14744" y="5274"/>
                    <a:pt x="14181" y="5858"/>
                    <a:pt x="12584" y="6879"/>
                  </a:cubicBezTo>
                  <a:cubicBezTo>
                    <a:pt x="10988" y="7901"/>
                    <a:pt x="8358" y="9360"/>
                    <a:pt x="6574" y="10382"/>
                  </a:cubicBezTo>
                  <a:cubicBezTo>
                    <a:pt x="4790" y="11404"/>
                    <a:pt x="3850" y="11987"/>
                    <a:pt x="2958" y="12279"/>
                  </a:cubicBezTo>
                  <a:cubicBezTo>
                    <a:pt x="2066" y="12571"/>
                    <a:pt x="1221" y="12571"/>
                    <a:pt x="1033" y="12133"/>
                  </a:cubicBezTo>
                  <a:cubicBezTo>
                    <a:pt x="845" y="11696"/>
                    <a:pt x="1315" y="10820"/>
                    <a:pt x="3052" y="9360"/>
                  </a:cubicBezTo>
                  <a:cubicBezTo>
                    <a:pt x="4790" y="7901"/>
                    <a:pt x="7795" y="5858"/>
                    <a:pt x="9814" y="4398"/>
                  </a:cubicBezTo>
                  <a:cubicBezTo>
                    <a:pt x="11833" y="2939"/>
                    <a:pt x="12866" y="2063"/>
                    <a:pt x="13664" y="1479"/>
                  </a:cubicBezTo>
                  <a:cubicBezTo>
                    <a:pt x="14463" y="896"/>
                    <a:pt x="15026" y="604"/>
                    <a:pt x="15073" y="312"/>
                  </a:cubicBezTo>
                  <a:cubicBezTo>
                    <a:pt x="15120" y="20"/>
                    <a:pt x="14650" y="-272"/>
                    <a:pt x="13054" y="458"/>
                  </a:cubicBezTo>
                  <a:cubicBezTo>
                    <a:pt x="11457" y="1187"/>
                    <a:pt x="8734" y="2939"/>
                    <a:pt x="6903" y="4252"/>
                  </a:cubicBezTo>
                  <a:cubicBezTo>
                    <a:pt x="5071" y="5566"/>
                    <a:pt x="4132" y="6442"/>
                    <a:pt x="3475" y="7317"/>
                  </a:cubicBezTo>
                  <a:cubicBezTo>
                    <a:pt x="2817" y="8193"/>
                    <a:pt x="2442" y="9069"/>
                    <a:pt x="2536" y="9506"/>
                  </a:cubicBezTo>
                  <a:cubicBezTo>
                    <a:pt x="2630" y="9944"/>
                    <a:pt x="3193" y="9944"/>
                    <a:pt x="4743" y="9360"/>
                  </a:cubicBezTo>
                  <a:cubicBezTo>
                    <a:pt x="6292" y="8777"/>
                    <a:pt x="8828" y="7609"/>
                    <a:pt x="10377" y="6733"/>
                  </a:cubicBezTo>
                  <a:cubicBezTo>
                    <a:pt x="11927" y="5858"/>
                    <a:pt x="12490" y="5274"/>
                    <a:pt x="12537" y="4982"/>
                  </a:cubicBezTo>
                  <a:cubicBezTo>
                    <a:pt x="12584" y="4690"/>
                    <a:pt x="12115" y="4690"/>
                    <a:pt x="10190" y="5566"/>
                  </a:cubicBezTo>
                  <a:cubicBezTo>
                    <a:pt x="8264" y="6442"/>
                    <a:pt x="4883" y="8193"/>
                    <a:pt x="2817" y="9360"/>
                  </a:cubicBezTo>
                  <a:cubicBezTo>
                    <a:pt x="751" y="10528"/>
                    <a:pt x="0" y="11112"/>
                    <a:pt x="0" y="11258"/>
                  </a:cubicBezTo>
                  <a:cubicBezTo>
                    <a:pt x="0" y="11404"/>
                    <a:pt x="751" y="11112"/>
                    <a:pt x="2489" y="10090"/>
                  </a:cubicBezTo>
                  <a:cubicBezTo>
                    <a:pt x="4226" y="9069"/>
                    <a:pt x="6950" y="7317"/>
                    <a:pt x="8593" y="6442"/>
                  </a:cubicBezTo>
                  <a:cubicBezTo>
                    <a:pt x="10237" y="5566"/>
                    <a:pt x="10800" y="5566"/>
                    <a:pt x="10753" y="6004"/>
                  </a:cubicBezTo>
                  <a:cubicBezTo>
                    <a:pt x="10706" y="6442"/>
                    <a:pt x="10049" y="7317"/>
                    <a:pt x="8687" y="8485"/>
                  </a:cubicBezTo>
                  <a:cubicBezTo>
                    <a:pt x="7325" y="9652"/>
                    <a:pt x="5259" y="11112"/>
                    <a:pt x="3991" y="11987"/>
                  </a:cubicBezTo>
                  <a:cubicBezTo>
                    <a:pt x="2723" y="12863"/>
                    <a:pt x="2254" y="13155"/>
                    <a:pt x="3334" y="11987"/>
                  </a:cubicBezTo>
                  <a:cubicBezTo>
                    <a:pt x="4414" y="10820"/>
                    <a:pt x="7043" y="8193"/>
                    <a:pt x="9673" y="55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10451703" y="-1"/>
              <a:ext cx="421943" cy="664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452" fill="norm" stroke="1" extrusionOk="0">
                  <a:moveTo>
                    <a:pt x="21529" y="2180"/>
                  </a:moveTo>
                  <a:cubicBezTo>
                    <a:pt x="21097" y="1565"/>
                    <a:pt x="20665" y="949"/>
                    <a:pt x="19963" y="539"/>
                  </a:cubicBezTo>
                  <a:cubicBezTo>
                    <a:pt x="19261" y="129"/>
                    <a:pt x="18289" y="-76"/>
                    <a:pt x="16723" y="27"/>
                  </a:cubicBezTo>
                  <a:cubicBezTo>
                    <a:pt x="15157" y="129"/>
                    <a:pt x="12997" y="539"/>
                    <a:pt x="11161" y="1325"/>
                  </a:cubicBezTo>
                  <a:cubicBezTo>
                    <a:pt x="9325" y="2111"/>
                    <a:pt x="7813" y="3273"/>
                    <a:pt x="6463" y="4709"/>
                  </a:cubicBezTo>
                  <a:cubicBezTo>
                    <a:pt x="5113" y="6144"/>
                    <a:pt x="3925" y="7853"/>
                    <a:pt x="3007" y="9733"/>
                  </a:cubicBezTo>
                  <a:cubicBezTo>
                    <a:pt x="2089" y="11613"/>
                    <a:pt x="1441" y="13663"/>
                    <a:pt x="955" y="15338"/>
                  </a:cubicBezTo>
                  <a:cubicBezTo>
                    <a:pt x="469" y="17013"/>
                    <a:pt x="145" y="18311"/>
                    <a:pt x="37" y="19132"/>
                  </a:cubicBezTo>
                  <a:cubicBezTo>
                    <a:pt x="-71" y="19952"/>
                    <a:pt x="37" y="20294"/>
                    <a:pt x="631" y="20635"/>
                  </a:cubicBezTo>
                  <a:cubicBezTo>
                    <a:pt x="1225" y="20977"/>
                    <a:pt x="2305" y="21319"/>
                    <a:pt x="3979" y="21421"/>
                  </a:cubicBezTo>
                  <a:cubicBezTo>
                    <a:pt x="5653" y="21524"/>
                    <a:pt x="7921" y="21387"/>
                    <a:pt x="10243" y="20738"/>
                  </a:cubicBezTo>
                  <a:cubicBezTo>
                    <a:pt x="12565" y="20089"/>
                    <a:pt x="14941" y="18927"/>
                    <a:pt x="16723" y="17628"/>
                  </a:cubicBezTo>
                  <a:cubicBezTo>
                    <a:pt x="18505" y="16329"/>
                    <a:pt x="19693" y="14894"/>
                    <a:pt x="20287" y="13185"/>
                  </a:cubicBezTo>
                  <a:cubicBezTo>
                    <a:pt x="20881" y="11476"/>
                    <a:pt x="20881" y="9494"/>
                    <a:pt x="20665" y="7853"/>
                  </a:cubicBezTo>
                  <a:cubicBezTo>
                    <a:pt x="20449" y="6213"/>
                    <a:pt x="20017" y="4914"/>
                    <a:pt x="19639" y="4128"/>
                  </a:cubicBezTo>
                  <a:cubicBezTo>
                    <a:pt x="19261" y="3342"/>
                    <a:pt x="18937" y="3068"/>
                    <a:pt x="18505" y="2829"/>
                  </a:cubicBezTo>
                  <a:cubicBezTo>
                    <a:pt x="18073" y="2590"/>
                    <a:pt x="17533" y="2385"/>
                    <a:pt x="17371" y="2556"/>
                  </a:cubicBezTo>
                  <a:cubicBezTo>
                    <a:pt x="17209" y="2727"/>
                    <a:pt x="17425" y="3273"/>
                    <a:pt x="17641" y="38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0" name="Drawing"/>
          <p:cNvGrpSpPr/>
          <p:nvPr/>
        </p:nvGrpSpPr>
        <p:grpSpPr>
          <a:xfrm>
            <a:off x="1778363" y="1318548"/>
            <a:ext cx="11124837" cy="8164119"/>
            <a:chOff x="0" y="0"/>
            <a:chExt cx="11124836" cy="8164118"/>
          </a:xfrm>
        </p:grpSpPr>
        <p:sp>
          <p:nvSpPr>
            <p:cNvPr id="1658" name="Line"/>
            <p:cNvSpPr/>
            <p:nvPr/>
          </p:nvSpPr>
          <p:spPr>
            <a:xfrm>
              <a:off x="416620" y="-1"/>
              <a:ext cx="154517" cy="713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21600" y="3519"/>
                  </a:moveTo>
                  <a:cubicBezTo>
                    <a:pt x="18641" y="2624"/>
                    <a:pt x="15682" y="1729"/>
                    <a:pt x="13463" y="1154"/>
                  </a:cubicBezTo>
                  <a:cubicBezTo>
                    <a:pt x="11244" y="579"/>
                    <a:pt x="9764" y="323"/>
                    <a:pt x="8137" y="164"/>
                  </a:cubicBezTo>
                  <a:cubicBezTo>
                    <a:pt x="6510" y="4"/>
                    <a:pt x="4734" y="-60"/>
                    <a:pt x="3551" y="68"/>
                  </a:cubicBezTo>
                  <a:cubicBezTo>
                    <a:pt x="2367" y="196"/>
                    <a:pt x="1775" y="515"/>
                    <a:pt x="1184" y="1857"/>
                  </a:cubicBezTo>
                  <a:cubicBezTo>
                    <a:pt x="592" y="3199"/>
                    <a:pt x="0" y="5564"/>
                    <a:pt x="0" y="7960"/>
                  </a:cubicBezTo>
                  <a:cubicBezTo>
                    <a:pt x="0" y="10357"/>
                    <a:pt x="592" y="12785"/>
                    <a:pt x="1332" y="15054"/>
                  </a:cubicBezTo>
                  <a:cubicBezTo>
                    <a:pt x="2071" y="17322"/>
                    <a:pt x="2959" y="19431"/>
                    <a:pt x="3847" y="215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298086" y="440402"/>
              <a:ext cx="2540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60" y="16615"/>
                    <a:pt x="6120" y="11631"/>
                    <a:pt x="9720" y="8031"/>
                  </a:cubicBezTo>
                  <a:cubicBezTo>
                    <a:pt x="13320" y="4431"/>
                    <a:pt x="17460" y="2215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728536" y="130840"/>
              <a:ext cx="166451" cy="552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441" fill="norm" stroke="1" extrusionOk="0">
                  <a:moveTo>
                    <a:pt x="21232" y="924"/>
                  </a:moveTo>
                  <a:cubicBezTo>
                    <a:pt x="19882" y="595"/>
                    <a:pt x="18532" y="267"/>
                    <a:pt x="17047" y="102"/>
                  </a:cubicBezTo>
                  <a:cubicBezTo>
                    <a:pt x="15562" y="-62"/>
                    <a:pt x="13942" y="-62"/>
                    <a:pt x="11917" y="349"/>
                  </a:cubicBezTo>
                  <a:cubicBezTo>
                    <a:pt x="9892" y="759"/>
                    <a:pt x="7462" y="1581"/>
                    <a:pt x="5302" y="3346"/>
                  </a:cubicBezTo>
                  <a:cubicBezTo>
                    <a:pt x="3142" y="5112"/>
                    <a:pt x="1252" y="7822"/>
                    <a:pt x="442" y="10574"/>
                  </a:cubicBezTo>
                  <a:cubicBezTo>
                    <a:pt x="-368" y="13325"/>
                    <a:pt x="-98" y="16117"/>
                    <a:pt x="1522" y="17965"/>
                  </a:cubicBezTo>
                  <a:cubicBezTo>
                    <a:pt x="3142" y="19813"/>
                    <a:pt x="6112" y="20717"/>
                    <a:pt x="8542" y="21127"/>
                  </a:cubicBezTo>
                  <a:cubicBezTo>
                    <a:pt x="10972" y="21538"/>
                    <a:pt x="12862" y="21456"/>
                    <a:pt x="14752" y="2137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934798" y="196720"/>
              <a:ext cx="207839" cy="417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216" fill="norm" stroke="1" extrusionOk="0">
                  <a:moveTo>
                    <a:pt x="14583" y="2700"/>
                  </a:moveTo>
                  <a:cubicBezTo>
                    <a:pt x="13514" y="2378"/>
                    <a:pt x="12445" y="2056"/>
                    <a:pt x="11375" y="2002"/>
                  </a:cubicBezTo>
                  <a:cubicBezTo>
                    <a:pt x="10306" y="1948"/>
                    <a:pt x="9237" y="2163"/>
                    <a:pt x="7740" y="3453"/>
                  </a:cubicBezTo>
                  <a:cubicBezTo>
                    <a:pt x="6243" y="4742"/>
                    <a:pt x="4318" y="7106"/>
                    <a:pt x="3142" y="9900"/>
                  </a:cubicBezTo>
                  <a:cubicBezTo>
                    <a:pt x="1965" y="12695"/>
                    <a:pt x="1538" y="15918"/>
                    <a:pt x="2072" y="17960"/>
                  </a:cubicBezTo>
                  <a:cubicBezTo>
                    <a:pt x="2607" y="20002"/>
                    <a:pt x="4104" y="20862"/>
                    <a:pt x="5815" y="21130"/>
                  </a:cubicBezTo>
                  <a:cubicBezTo>
                    <a:pt x="7526" y="21399"/>
                    <a:pt x="9450" y="21077"/>
                    <a:pt x="11803" y="19680"/>
                  </a:cubicBezTo>
                  <a:cubicBezTo>
                    <a:pt x="14155" y="18283"/>
                    <a:pt x="16936" y="15811"/>
                    <a:pt x="18112" y="12748"/>
                  </a:cubicBezTo>
                  <a:cubicBezTo>
                    <a:pt x="19288" y="9686"/>
                    <a:pt x="18860" y="6032"/>
                    <a:pt x="17149" y="3721"/>
                  </a:cubicBezTo>
                  <a:cubicBezTo>
                    <a:pt x="15439" y="1411"/>
                    <a:pt x="12445" y="444"/>
                    <a:pt x="9557" y="121"/>
                  </a:cubicBezTo>
                  <a:cubicBezTo>
                    <a:pt x="6670" y="-201"/>
                    <a:pt x="3890" y="121"/>
                    <a:pt x="2072" y="1089"/>
                  </a:cubicBezTo>
                  <a:cubicBezTo>
                    <a:pt x="254" y="2056"/>
                    <a:pt x="-601" y="3668"/>
                    <a:pt x="468" y="4957"/>
                  </a:cubicBezTo>
                  <a:cubicBezTo>
                    <a:pt x="1538" y="6247"/>
                    <a:pt x="4532" y="7214"/>
                    <a:pt x="8274" y="7536"/>
                  </a:cubicBezTo>
                  <a:cubicBezTo>
                    <a:pt x="12017" y="7859"/>
                    <a:pt x="16508" y="7536"/>
                    <a:pt x="20999" y="72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1327513" y="59402"/>
              <a:ext cx="88174" cy="670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524" fill="norm" stroke="1" extrusionOk="0">
                  <a:moveTo>
                    <a:pt x="2910" y="0"/>
                  </a:moveTo>
                  <a:cubicBezTo>
                    <a:pt x="1881" y="1970"/>
                    <a:pt x="853" y="3940"/>
                    <a:pt x="338" y="6317"/>
                  </a:cubicBezTo>
                  <a:cubicBezTo>
                    <a:pt x="-176" y="8694"/>
                    <a:pt x="-176" y="11479"/>
                    <a:pt x="853" y="13755"/>
                  </a:cubicBezTo>
                  <a:cubicBezTo>
                    <a:pt x="1881" y="16030"/>
                    <a:pt x="3938" y="17796"/>
                    <a:pt x="5481" y="18951"/>
                  </a:cubicBezTo>
                  <a:cubicBezTo>
                    <a:pt x="7024" y="20106"/>
                    <a:pt x="8053" y="20649"/>
                    <a:pt x="9853" y="21023"/>
                  </a:cubicBezTo>
                  <a:cubicBezTo>
                    <a:pt x="11653" y="21396"/>
                    <a:pt x="14224" y="21600"/>
                    <a:pt x="16281" y="21498"/>
                  </a:cubicBezTo>
                  <a:cubicBezTo>
                    <a:pt x="18338" y="21396"/>
                    <a:pt x="19881" y="20989"/>
                    <a:pt x="21424" y="205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1482543" y="206822"/>
              <a:ext cx="164008" cy="449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534" fill="norm" stroke="1" extrusionOk="0">
                  <a:moveTo>
                    <a:pt x="1207" y="2672"/>
                  </a:moveTo>
                  <a:cubicBezTo>
                    <a:pt x="1207" y="6830"/>
                    <a:pt x="1207" y="10988"/>
                    <a:pt x="1070" y="12306"/>
                  </a:cubicBezTo>
                  <a:cubicBezTo>
                    <a:pt x="934" y="13624"/>
                    <a:pt x="660" y="12103"/>
                    <a:pt x="387" y="10176"/>
                  </a:cubicBezTo>
                  <a:cubicBezTo>
                    <a:pt x="113" y="8249"/>
                    <a:pt x="-160" y="5917"/>
                    <a:pt x="113" y="4295"/>
                  </a:cubicBezTo>
                  <a:cubicBezTo>
                    <a:pt x="387" y="2672"/>
                    <a:pt x="1207" y="1759"/>
                    <a:pt x="2164" y="1151"/>
                  </a:cubicBezTo>
                  <a:cubicBezTo>
                    <a:pt x="3121" y="542"/>
                    <a:pt x="4215" y="238"/>
                    <a:pt x="5582" y="86"/>
                  </a:cubicBezTo>
                  <a:cubicBezTo>
                    <a:pt x="6949" y="-66"/>
                    <a:pt x="8589" y="-66"/>
                    <a:pt x="10367" y="492"/>
                  </a:cubicBezTo>
                  <a:cubicBezTo>
                    <a:pt x="12144" y="1049"/>
                    <a:pt x="14058" y="2165"/>
                    <a:pt x="16382" y="4548"/>
                  </a:cubicBezTo>
                  <a:cubicBezTo>
                    <a:pt x="18706" y="6931"/>
                    <a:pt x="21440" y="10582"/>
                    <a:pt x="21167" y="13523"/>
                  </a:cubicBezTo>
                  <a:cubicBezTo>
                    <a:pt x="20893" y="16464"/>
                    <a:pt x="17612" y="18695"/>
                    <a:pt x="13921" y="19911"/>
                  </a:cubicBezTo>
                  <a:cubicBezTo>
                    <a:pt x="10230" y="21128"/>
                    <a:pt x="6129" y="21331"/>
                    <a:pt x="2027" y="215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1466486" y="482735"/>
              <a:ext cx="31751" cy="21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"/>
                  </a:moveTo>
                  <a:cubicBezTo>
                    <a:pt x="1440" y="1080"/>
                    <a:pt x="2880" y="0"/>
                    <a:pt x="5760" y="0"/>
                  </a:cubicBezTo>
                  <a:cubicBezTo>
                    <a:pt x="8640" y="0"/>
                    <a:pt x="12960" y="1080"/>
                    <a:pt x="15120" y="3672"/>
                  </a:cubicBezTo>
                  <a:cubicBezTo>
                    <a:pt x="17280" y="6264"/>
                    <a:pt x="17280" y="10368"/>
                    <a:pt x="18000" y="13608"/>
                  </a:cubicBezTo>
                  <a:cubicBezTo>
                    <a:pt x="18720" y="16848"/>
                    <a:pt x="20160" y="19224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1847486" y="122902"/>
              <a:ext cx="158739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8" h="21600" fill="norm" stroke="1" extrusionOk="0">
                  <a:moveTo>
                    <a:pt x="3323" y="0"/>
                  </a:moveTo>
                  <a:cubicBezTo>
                    <a:pt x="8308" y="1821"/>
                    <a:pt x="13292" y="3641"/>
                    <a:pt x="16615" y="5917"/>
                  </a:cubicBezTo>
                  <a:cubicBezTo>
                    <a:pt x="19938" y="8193"/>
                    <a:pt x="21600" y="10924"/>
                    <a:pt x="20354" y="13490"/>
                  </a:cubicBezTo>
                  <a:cubicBezTo>
                    <a:pt x="19108" y="16055"/>
                    <a:pt x="14954" y="18455"/>
                    <a:pt x="11077" y="19779"/>
                  </a:cubicBezTo>
                  <a:cubicBezTo>
                    <a:pt x="7200" y="21103"/>
                    <a:pt x="3600" y="2135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2342786" y="419235"/>
              <a:ext cx="1397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0800"/>
                    <a:pt x="10473" y="0"/>
                    <a:pt x="14073" y="0"/>
                  </a:cubicBezTo>
                  <a:cubicBezTo>
                    <a:pt x="17673" y="0"/>
                    <a:pt x="19636" y="10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2368186" y="567402"/>
              <a:ext cx="215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88" y="21600"/>
                    <a:pt x="6776" y="21600"/>
                    <a:pt x="10376" y="18000"/>
                  </a:cubicBezTo>
                  <a:cubicBezTo>
                    <a:pt x="13976" y="14400"/>
                    <a:pt x="17788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3124563" y="313402"/>
              <a:ext cx="152258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600" fill="norm" stroke="1" extrusionOk="0">
                  <a:moveTo>
                    <a:pt x="3403" y="4050"/>
                  </a:moveTo>
                  <a:cubicBezTo>
                    <a:pt x="2819" y="8400"/>
                    <a:pt x="2235" y="12750"/>
                    <a:pt x="1943" y="15375"/>
                  </a:cubicBezTo>
                  <a:cubicBezTo>
                    <a:pt x="1651" y="18000"/>
                    <a:pt x="1651" y="18900"/>
                    <a:pt x="1651" y="19800"/>
                  </a:cubicBezTo>
                  <a:cubicBezTo>
                    <a:pt x="1651" y="20700"/>
                    <a:pt x="1651" y="21600"/>
                    <a:pt x="1359" y="21600"/>
                  </a:cubicBezTo>
                  <a:cubicBezTo>
                    <a:pt x="1068" y="21600"/>
                    <a:pt x="484" y="20700"/>
                    <a:pt x="192" y="17925"/>
                  </a:cubicBezTo>
                  <a:cubicBezTo>
                    <a:pt x="-100" y="15150"/>
                    <a:pt x="-100" y="10500"/>
                    <a:pt x="484" y="7350"/>
                  </a:cubicBezTo>
                  <a:cubicBezTo>
                    <a:pt x="1068" y="4200"/>
                    <a:pt x="2235" y="2550"/>
                    <a:pt x="3403" y="1500"/>
                  </a:cubicBezTo>
                  <a:cubicBezTo>
                    <a:pt x="4570" y="450"/>
                    <a:pt x="5738" y="0"/>
                    <a:pt x="7635" y="0"/>
                  </a:cubicBezTo>
                  <a:cubicBezTo>
                    <a:pt x="9532" y="0"/>
                    <a:pt x="12159" y="450"/>
                    <a:pt x="14786" y="2475"/>
                  </a:cubicBezTo>
                  <a:cubicBezTo>
                    <a:pt x="17414" y="4500"/>
                    <a:pt x="20041" y="8100"/>
                    <a:pt x="20770" y="11550"/>
                  </a:cubicBezTo>
                  <a:cubicBezTo>
                    <a:pt x="21500" y="15000"/>
                    <a:pt x="20332" y="18300"/>
                    <a:pt x="1916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3454036" y="478502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3608553" y="142968"/>
              <a:ext cx="283634" cy="453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7" fill="norm" stroke="1" extrusionOk="0">
                  <a:moveTo>
                    <a:pt x="3707" y="6820"/>
                  </a:moveTo>
                  <a:cubicBezTo>
                    <a:pt x="2901" y="9707"/>
                    <a:pt x="2096" y="12593"/>
                    <a:pt x="1693" y="14534"/>
                  </a:cubicBezTo>
                  <a:cubicBezTo>
                    <a:pt x="1290" y="16476"/>
                    <a:pt x="1290" y="17471"/>
                    <a:pt x="1128" y="18566"/>
                  </a:cubicBezTo>
                  <a:cubicBezTo>
                    <a:pt x="967" y="19661"/>
                    <a:pt x="645" y="20855"/>
                    <a:pt x="403" y="21204"/>
                  </a:cubicBezTo>
                  <a:cubicBezTo>
                    <a:pt x="161" y="21552"/>
                    <a:pt x="0" y="21054"/>
                    <a:pt x="0" y="19113"/>
                  </a:cubicBezTo>
                  <a:cubicBezTo>
                    <a:pt x="0" y="17172"/>
                    <a:pt x="161" y="13788"/>
                    <a:pt x="322" y="10702"/>
                  </a:cubicBezTo>
                  <a:cubicBezTo>
                    <a:pt x="484" y="7617"/>
                    <a:pt x="645" y="4829"/>
                    <a:pt x="887" y="2938"/>
                  </a:cubicBezTo>
                  <a:cubicBezTo>
                    <a:pt x="1128" y="1047"/>
                    <a:pt x="1451" y="52"/>
                    <a:pt x="1934" y="2"/>
                  </a:cubicBezTo>
                  <a:cubicBezTo>
                    <a:pt x="2418" y="-48"/>
                    <a:pt x="3063" y="848"/>
                    <a:pt x="4110" y="2192"/>
                  </a:cubicBezTo>
                  <a:cubicBezTo>
                    <a:pt x="5158" y="3535"/>
                    <a:pt x="6609" y="5327"/>
                    <a:pt x="7657" y="6372"/>
                  </a:cubicBezTo>
                  <a:cubicBezTo>
                    <a:pt x="8704" y="7417"/>
                    <a:pt x="9349" y="7716"/>
                    <a:pt x="10155" y="7865"/>
                  </a:cubicBezTo>
                  <a:cubicBezTo>
                    <a:pt x="10961" y="8015"/>
                    <a:pt x="11928" y="8015"/>
                    <a:pt x="12976" y="7517"/>
                  </a:cubicBezTo>
                  <a:cubicBezTo>
                    <a:pt x="14024" y="7019"/>
                    <a:pt x="15152" y="6024"/>
                    <a:pt x="15797" y="5277"/>
                  </a:cubicBezTo>
                  <a:cubicBezTo>
                    <a:pt x="16442" y="4531"/>
                    <a:pt x="16603" y="4033"/>
                    <a:pt x="16925" y="3535"/>
                  </a:cubicBezTo>
                  <a:cubicBezTo>
                    <a:pt x="17248" y="3038"/>
                    <a:pt x="17731" y="2540"/>
                    <a:pt x="18296" y="2490"/>
                  </a:cubicBezTo>
                  <a:cubicBezTo>
                    <a:pt x="18860" y="2440"/>
                    <a:pt x="19504" y="2839"/>
                    <a:pt x="19988" y="4531"/>
                  </a:cubicBezTo>
                  <a:cubicBezTo>
                    <a:pt x="20472" y="6223"/>
                    <a:pt x="20794" y="9209"/>
                    <a:pt x="21036" y="11548"/>
                  </a:cubicBezTo>
                  <a:cubicBezTo>
                    <a:pt x="21278" y="13887"/>
                    <a:pt x="21439" y="15580"/>
                    <a:pt x="21600" y="172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4000136" y="23734"/>
              <a:ext cx="133351" cy="188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0" y="444"/>
                  </a:moveTo>
                  <a:cubicBezTo>
                    <a:pt x="0" y="6444"/>
                    <a:pt x="0" y="12444"/>
                    <a:pt x="1029" y="12924"/>
                  </a:cubicBezTo>
                  <a:cubicBezTo>
                    <a:pt x="2057" y="13404"/>
                    <a:pt x="4114" y="8364"/>
                    <a:pt x="6000" y="5124"/>
                  </a:cubicBezTo>
                  <a:cubicBezTo>
                    <a:pt x="7886" y="1884"/>
                    <a:pt x="9600" y="444"/>
                    <a:pt x="11143" y="84"/>
                  </a:cubicBezTo>
                  <a:cubicBezTo>
                    <a:pt x="12686" y="-276"/>
                    <a:pt x="14057" y="444"/>
                    <a:pt x="15600" y="3684"/>
                  </a:cubicBezTo>
                  <a:cubicBezTo>
                    <a:pt x="17143" y="6924"/>
                    <a:pt x="18857" y="12684"/>
                    <a:pt x="19886" y="16044"/>
                  </a:cubicBezTo>
                  <a:cubicBezTo>
                    <a:pt x="20914" y="19404"/>
                    <a:pt x="21257" y="20364"/>
                    <a:pt x="21600" y="213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3155586" y="796002"/>
              <a:ext cx="7429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54" y="20945"/>
                    <a:pt x="4308" y="20291"/>
                    <a:pt x="6462" y="18000"/>
                  </a:cubicBezTo>
                  <a:cubicBezTo>
                    <a:pt x="8615" y="15709"/>
                    <a:pt x="10769" y="11782"/>
                    <a:pt x="13108" y="8836"/>
                  </a:cubicBezTo>
                  <a:cubicBezTo>
                    <a:pt x="15446" y="5891"/>
                    <a:pt x="17969" y="3927"/>
                    <a:pt x="19415" y="2618"/>
                  </a:cubicBezTo>
                  <a:cubicBezTo>
                    <a:pt x="20862" y="1309"/>
                    <a:pt x="21231" y="655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3363430" y="1073285"/>
              <a:ext cx="338257" cy="356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289" fill="norm" stroke="1" extrusionOk="0">
                  <a:moveTo>
                    <a:pt x="12907" y="5811"/>
                  </a:moveTo>
                  <a:cubicBezTo>
                    <a:pt x="12907" y="5179"/>
                    <a:pt x="12907" y="4547"/>
                    <a:pt x="12774" y="3789"/>
                  </a:cubicBezTo>
                  <a:cubicBezTo>
                    <a:pt x="12640" y="3032"/>
                    <a:pt x="12374" y="2147"/>
                    <a:pt x="11840" y="1705"/>
                  </a:cubicBezTo>
                  <a:cubicBezTo>
                    <a:pt x="11307" y="1263"/>
                    <a:pt x="10507" y="1263"/>
                    <a:pt x="9107" y="2147"/>
                  </a:cubicBezTo>
                  <a:cubicBezTo>
                    <a:pt x="7707" y="3032"/>
                    <a:pt x="5707" y="4800"/>
                    <a:pt x="3974" y="7074"/>
                  </a:cubicBezTo>
                  <a:cubicBezTo>
                    <a:pt x="2240" y="9347"/>
                    <a:pt x="774" y="12126"/>
                    <a:pt x="240" y="14463"/>
                  </a:cubicBezTo>
                  <a:cubicBezTo>
                    <a:pt x="-293" y="16800"/>
                    <a:pt x="107" y="18695"/>
                    <a:pt x="974" y="19895"/>
                  </a:cubicBezTo>
                  <a:cubicBezTo>
                    <a:pt x="1840" y="21095"/>
                    <a:pt x="3174" y="21600"/>
                    <a:pt x="5307" y="21095"/>
                  </a:cubicBezTo>
                  <a:cubicBezTo>
                    <a:pt x="7440" y="20589"/>
                    <a:pt x="10374" y="19074"/>
                    <a:pt x="12640" y="17179"/>
                  </a:cubicBezTo>
                  <a:cubicBezTo>
                    <a:pt x="14907" y="15284"/>
                    <a:pt x="16507" y="13011"/>
                    <a:pt x="16974" y="10295"/>
                  </a:cubicBezTo>
                  <a:cubicBezTo>
                    <a:pt x="17440" y="7579"/>
                    <a:pt x="16774" y="4421"/>
                    <a:pt x="15507" y="2526"/>
                  </a:cubicBezTo>
                  <a:cubicBezTo>
                    <a:pt x="14240" y="632"/>
                    <a:pt x="12374" y="0"/>
                    <a:pt x="10374" y="0"/>
                  </a:cubicBezTo>
                  <a:cubicBezTo>
                    <a:pt x="8374" y="0"/>
                    <a:pt x="6240" y="632"/>
                    <a:pt x="4907" y="1263"/>
                  </a:cubicBezTo>
                  <a:cubicBezTo>
                    <a:pt x="3574" y="1895"/>
                    <a:pt x="3040" y="2526"/>
                    <a:pt x="2707" y="3221"/>
                  </a:cubicBezTo>
                  <a:cubicBezTo>
                    <a:pt x="2374" y="3916"/>
                    <a:pt x="2240" y="4674"/>
                    <a:pt x="2507" y="5116"/>
                  </a:cubicBezTo>
                  <a:cubicBezTo>
                    <a:pt x="2774" y="5558"/>
                    <a:pt x="3440" y="5684"/>
                    <a:pt x="5507" y="5495"/>
                  </a:cubicBezTo>
                  <a:cubicBezTo>
                    <a:pt x="7574" y="5305"/>
                    <a:pt x="11040" y="4800"/>
                    <a:pt x="13907" y="4295"/>
                  </a:cubicBezTo>
                  <a:cubicBezTo>
                    <a:pt x="16774" y="3789"/>
                    <a:pt x="19040" y="3284"/>
                    <a:pt x="21307" y="27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3815986" y="898599"/>
              <a:ext cx="155032" cy="180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0955" fill="norm" stroke="1" extrusionOk="0">
                  <a:moveTo>
                    <a:pt x="864" y="6511"/>
                  </a:moveTo>
                  <a:cubicBezTo>
                    <a:pt x="576" y="9211"/>
                    <a:pt x="288" y="11911"/>
                    <a:pt x="144" y="14611"/>
                  </a:cubicBezTo>
                  <a:cubicBezTo>
                    <a:pt x="0" y="17311"/>
                    <a:pt x="0" y="20011"/>
                    <a:pt x="0" y="20748"/>
                  </a:cubicBezTo>
                  <a:cubicBezTo>
                    <a:pt x="0" y="21484"/>
                    <a:pt x="0" y="20257"/>
                    <a:pt x="720" y="17066"/>
                  </a:cubicBezTo>
                  <a:cubicBezTo>
                    <a:pt x="1440" y="13875"/>
                    <a:pt x="2880" y="8720"/>
                    <a:pt x="5328" y="5284"/>
                  </a:cubicBezTo>
                  <a:cubicBezTo>
                    <a:pt x="7776" y="1848"/>
                    <a:pt x="11232" y="129"/>
                    <a:pt x="14256" y="7"/>
                  </a:cubicBezTo>
                  <a:cubicBezTo>
                    <a:pt x="17280" y="-116"/>
                    <a:pt x="19872" y="1357"/>
                    <a:pt x="20736" y="3934"/>
                  </a:cubicBezTo>
                  <a:cubicBezTo>
                    <a:pt x="21600" y="6511"/>
                    <a:pt x="20736" y="10193"/>
                    <a:pt x="19872" y="138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4146186" y="935702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4400"/>
                    <a:pt x="10800" y="7200"/>
                    <a:pt x="14400" y="3600"/>
                  </a:cubicBezTo>
                  <a:cubicBezTo>
                    <a:pt x="18000" y="0"/>
                    <a:pt x="19800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4216036" y="840452"/>
              <a:ext cx="254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760"/>
                    <a:pt x="7200" y="11520"/>
                    <a:pt x="10800" y="15120"/>
                  </a:cubicBezTo>
                  <a:cubicBezTo>
                    <a:pt x="14400" y="18720"/>
                    <a:pt x="18000" y="2016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4406536" y="789652"/>
              <a:ext cx="254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075"/>
                    <a:pt x="14400" y="12150"/>
                    <a:pt x="18000" y="15750"/>
                  </a:cubicBezTo>
                  <a:cubicBezTo>
                    <a:pt x="21600" y="19350"/>
                    <a:pt x="21600" y="20475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199956" y="2298633"/>
              <a:ext cx="352131" cy="525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359" fill="norm" stroke="1" extrusionOk="0">
                  <a:moveTo>
                    <a:pt x="11816" y="3192"/>
                  </a:moveTo>
                  <a:cubicBezTo>
                    <a:pt x="11816" y="2762"/>
                    <a:pt x="11816" y="2332"/>
                    <a:pt x="11752" y="1901"/>
                  </a:cubicBezTo>
                  <a:cubicBezTo>
                    <a:pt x="11687" y="1471"/>
                    <a:pt x="11558" y="1041"/>
                    <a:pt x="10976" y="826"/>
                  </a:cubicBezTo>
                  <a:cubicBezTo>
                    <a:pt x="10394" y="610"/>
                    <a:pt x="9359" y="610"/>
                    <a:pt x="8001" y="1342"/>
                  </a:cubicBezTo>
                  <a:cubicBezTo>
                    <a:pt x="6643" y="2073"/>
                    <a:pt x="4961" y="3536"/>
                    <a:pt x="3603" y="5645"/>
                  </a:cubicBezTo>
                  <a:cubicBezTo>
                    <a:pt x="2245" y="7753"/>
                    <a:pt x="1210" y="10507"/>
                    <a:pt x="952" y="12916"/>
                  </a:cubicBezTo>
                  <a:cubicBezTo>
                    <a:pt x="693" y="15326"/>
                    <a:pt x="1210" y="17391"/>
                    <a:pt x="2051" y="18811"/>
                  </a:cubicBezTo>
                  <a:cubicBezTo>
                    <a:pt x="2892" y="20231"/>
                    <a:pt x="4056" y="21006"/>
                    <a:pt x="5543" y="21264"/>
                  </a:cubicBezTo>
                  <a:cubicBezTo>
                    <a:pt x="7031" y="21522"/>
                    <a:pt x="8842" y="21264"/>
                    <a:pt x="10846" y="20403"/>
                  </a:cubicBezTo>
                  <a:cubicBezTo>
                    <a:pt x="12851" y="19543"/>
                    <a:pt x="15050" y="18080"/>
                    <a:pt x="16537" y="16273"/>
                  </a:cubicBezTo>
                  <a:cubicBezTo>
                    <a:pt x="18025" y="14465"/>
                    <a:pt x="18801" y="12314"/>
                    <a:pt x="18477" y="9818"/>
                  </a:cubicBezTo>
                  <a:cubicBezTo>
                    <a:pt x="18154" y="7323"/>
                    <a:pt x="16731" y="4483"/>
                    <a:pt x="15179" y="2676"/>
                  </a:cubicBezTo>
                  <a:cubicBezTo>
                    <a:pt x="13627" y="869"/>
                    <a:pt x="11946" y="94"/>
                    <a:pt x="9876" y="8"/>
                  </a:cubicBezTo>
                  <a:cubicBezTo>
                    <a:pt x="7807" y="-78"/>
                    <a:pt x="5349" y="524"/>
                    <a:pt x="3668" y="1342"/>
                  </a:cubicBezTo>
                  <a:cubicBezTo>
                    <a:pt x="1986" y="2159"/>
                    <a:pt x="1081" y="3192"/>
                    <a:pt x="564" y="4010"/>
                  </a:cubicBezTo>
                  <a:cubicBezTo>
                    <a:pt x="46" y="4827"/>
                    <a:pt x="-83" y="5430"/>
                    <a:pt x="46" y="5903"/>
                  </a:cubicBezTo>
                  <a:cubicBezTo>
                    <a:pt x="176" y="6376"/>
                    <a:pt x="564" y="6720"/>
                    <a:pt x="2439" y="6979"/>
                  </a:cubicBezTo>
                  <a:cubicBezTo>
                    <a:pt x="4315" y="7237"/>
                    <a:pt x="7677" y="7409"/>
                    <a:pt x="11105" y="7194"/>
                  </a:cubicBezTo>
                  <a:cubicBezTo>
                    <a:pt x="14533" y="6979"/>
                    <a:pt x="18025" y="6376"/>
                    <a:pt x="21517" y="577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0" y="2110452"/>
              <a:ext cx="526687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245" y="21600"/>
                  </a:moveTo>
                  <a:cubicBezTo>
                    <a:pt x="72" y="18831"/>
                    <a:pt x="-101" y="16062"/>
                    <a:pt x="72" y="14123"/>
                  </a:cubicBezTo>
                  <a:cubicBezTo>
                    <a:pt x="245" y="12185"/>
                    <a:pt x="763" y="11077"/>
                    <a:pt x="2448" y="9692"/>
                  </a:cubicBezTo>
                  <a:cubicBezTo>
                    <a:pt x="4133" y="8308"/>
                    <a:pt x="6984" y="6646"/>
                    <a:pt x="10051" y="5262"/>
                  </a:cubicBezTo>
                  <a:cubicBezTo>
                    <a:pt x="13118" y="3877"/>
                    <a:pt x="16401" y="2769"/>
                    <a:pt x="18345" y="1938"/>
                  </a:cubicBezTo>
                  <a:cubicBezTo>
                    <a:pt x="20289" y="1108"/>
                    <a:pt x="20894" y="554"/>
                    <a:pt x="21499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1356420" y="2593757"/>
              <a:ext cx="249767" cy="32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8672" fill="norm" stroke="1" extrusionOk="0">
                  <a:moveTo>
                    <a:pt x="1831" y="6800"/>
                  </a:moveTo>
                  <a:cubicBezTo>
                    <a:pt x="915" y="10400"/>
                    <a:pt x="0" y="14000"/>
                    <a:pt x="0" y="16400"/>
                  </a:cubicBezTo>
                  <a:cubicBezTo>
                    <a:pt x="0" y="18800"/>
                    <a:pt x="915" y="20000"/>
                    <a:pt x="4027" y="16400"/>
                  </a:cubicBezTo>
                  <a:cubicBezTo>
                    <a:pt x="7139" y="12800"/>
                    <a:pt x="12447" y="4400"/>
                    <a:pt x="15742" y="1400"/>
                  </a:cubicBezTo>
                  <a:cubicBezTo>
                    <a:pt x="19037" y="-1600"/>
                    <a:pt x="20319" y="800"/>
                    <a:pt x="21600" y="32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1453786" y="2783552"/>
              <a:ext cx="2032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0"/>
                  </a:moveTo>
                  <a:cubicBezTo>
                    <a:pt x="675" y="8640"/>
                    <a:pt x="1350" y="17280"/>
                    <a:pt x="4950" y="19440"/>
                  </a:cubicBezTo>
                  <a:cubicBezTo>
                    <a:pt x="8550" y="21600"/>
                    <a:pt x="15075" y="17280"/>
                    <a:pt x="21600" y="129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3242329" y="1579168"/>
              <a:ext cx="980058" cy="95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140" fill="norm" stroke="1" extrusionOk="0">
                  <a:moveTo>
                    <a:pt x="885" y="6574"/>
                  </a:moveTo>
                  <a:cubicBezTo>
                    <a:pt x="606" y="8452"/>
                    <a:pt x="326" y="10330"/>
                    <a:pt x="163" y="12678"/>
                  </a:cubicBezTo>
                  <a:cubicBezTo>
                    <a:pt x="1" y="15026"/>
                    <a:pt x="-46" y="17843"/>
                    <a:pt x="47" y="19487"/>
                  </a:cubicBezTo>
                  <a:cubicBezTo>
                    <a:pt x="140" y="21130"/>
                    <a:pt x="373" y="21600"/>
                    <a:pt x="1327" y="20661"/>
                  </a:cubicBezTo>
                  <a:cubicBezTo>
                    <a:pt x="2282" y="19722"/>
                    <a:pt x="3957" y="17374"/>
                    <a:pt x="5726" y="14322"/>
                  </a:cubicBezTo>
                  <a:cubicBezTo>
                    <a:pt x="7495" y="11270"/>
                    <a:pt x="9357" y="7513"/>
                    <a:pt x="11289" y="4696"/>
                  </a:cubicBezTo>
                  <a:cubicBezTo>
                    <a:pt x="13221" y="1878"/>
                    <a:pt x="15223" y="0"/>
                    <a:pt x="16945" y="0"/>
                  </a:cubicBezTo>
                  <a:cubicBezTo>
                    <a:pt x="18668" y="0"/>
                    <a:pt x="20111" y="1878"/>
                    <a:pt x="21554" y="37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3565946" y="1761202"/>
              <a:ext cx="472291" cy="41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0967" fill="norm" stroke="1" extrusionOk="0">
                  <a:moveTo>
                    <a:pt x="676" y="19440"/>
                  </a:moveTo>
                  <a:cubicBezTo>
                    <a:pt x="107" y="20520"/>
                    <a:pt x="-461" y="21600"/>
                    <a:pt x="581" y="20520"/>
                  </a:cubicBezTo>
                  <a:cubicBezTo>
                    <a:pt x="1623" y="19440"/>
                    <a:pt x="4276" y="16200"/>
                    <a:pt x="7639" y="12420"/>
                  </a:cubicBezTo>
                  <a:cubicBezTo>
                    <a:pt x="11002" y="8640"/>
                    <a:pt x="15076" y="4320"/>
                    <a:pt x="17444" y="2160"/>
                  </a:cubicBezTo>
                  <a:cubicBezTo>
                    <a:pt x="19813" y="0"/>
                    <a:pt x="20476" y="0"/>
                    <a:pt x="21139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2500236" y="2326114"/>
              <a:ext cx="222535" cy="1040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454" fill="norm" stroke="1" extrusionOk="0">
                  <a:moveTo>
                    <a:pt x="16323" y="790"/>
                  </a:moveTo>
                  <a:cubicBezTo>
                    <a:pt x="15923" y="572"/>
                    <a:pt x="15523" y="354"/>
                    <a:pt x="14123" y="179"/>
                  </a:cubicBezTo>
                  <a:cubicBezTo>
                    <a:pt x="12723" y="5"/>
                    <a:pt x="10323" y="-126"/>
                    <a:pt x="7923" y="201"/>
                  </a:cubicBezTo>
                  <a:cubicBezTo>
                    <a:pt x="5523" y="529"/>
                    <a:pt x="3123" y="1314"/>
                    <a:pt x="1623" y="2296"/>
                  </a:cubicBezTo>
                  <a:cubicBezTo>
                    <a:pt x="123" y="3278"/>
                    <a:pt x="-477" y="4456"/>
                    <a:pt x="423" y="5721"/>
                  </a:cubicBezTo>
                  <a:cubicBezTo>
                    <a:pt x="1323" y="6987"/>
                    <a:pt x="3723" y="8339"/>
                    <a:pt x="6723" y="9714"/>
                  </a:cubicBezTo>
                  <a:cubicBezTo>
                    <a:pt x="9723" y="11089"/>
                    <a:pt x="13323" y="12485"/>
                    <a:pt x="16123" y="13969"/>
                  </a:cubicBezTo>
                  <a:cubicBezTo>
                    <a:pt x="18923" y="15452"/>
                    <a:pt x="20923" y="17023"/>
                    <a:pt x="21023" y="18245"/>
                  </a:cubicBezTo>
                  <a:cubicBezTo>
                    <a:pt x="21123" y="19467"/>
                    <a:pt x="19323" y="20339"/>
                    <a:pt x="17423" y="20819"/>
                  </a:cubicBezTo>
                  <a:cubicBezTo>
                    <a:pt x="15523" y="21299"/>
                    <a:pt x="13523" y="21387"/>
                    <a:pt x="12023" y="21430"/>
                  </a:cubicBezTo>
                  <a:cubicBezTo>
                    <a:pt x="10523" y="21474"/>
                    <a:pt x="9523" y="21474"/>
                    <a:pt x="8723" y="21278"/>
                  </a:cubicBezTo>
                  <a:cubicBezTo>
                    <a:pt x="7923" y="21081"/>
                    <a:pt x="7323" y="20689"/>
                    <a:pt x="8123" y="20252"/>
                  </a:cubicBezTo>
                  <a:cubicBezTo>
                    <a:pt x="8923" y="19816"/>
                    <a:pt x="11123" y="19336"/>
                    <a:pt x="13323" y="188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2953477" y="2702912"/>
              <a:ext cx="271960" cy="459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136" fill="norm" stroke="1" extrusionOk="0">
                  <a:moveTo>
                    <a:pt x="12874" y="1372"/>
                  </a:moveTo>
                  <a:cubicBezTo>
                    <a:pt x="12210" y="983"/>
                    <a:pt x="11545" y="593"/>
                    <a:pt x="10797" y="447"/>
                  </a:cubicBezTo>
                  <a:cubicBezTo>
                    <a:pt x="10050" y="301"/>
                    <a:pt x="9219" y="399"/>
                    <a:pt x="7640" y="1420"/>
                  </a:cubicBezTo>
                  <a:cubicBezTo>
                    <a:pt x="6062" y="2442"/>
                    <a:pt x="3736" y="4388"/>
                    <a:pt x="2240" y="7064"/>
                  </a:cubicBezTo>
                  <a:cubicBezTo>
                    <a:pt x="745" y="9739"/>
                    <a:pt x="80" y="13145"/>
                    <a:pt x="330" y="15674"/>
                  </a:cubicBezTo>
                  <a:cubicBezTo>
                    <a:pt x="579" y="18204"/>
                    <a:pt x="1742" y="19858"/>
                    <a:pt x="3320" y="20637"/>
                  </a:cubicBezTo>
                  <a:cubicBezTo>
                    <a:pt x="4899" y="21415"/>
                    <a:pt x="6893" y="21318"/>
                    <a:pt x="9302" y="20101"/>
                  </a:cubicBezTo>
                  <a:cubicBezTo>
                    <a:pt x="11711" y="18885"/>
                    <a:pt x="14536" y="16550"/>
                    <a:pt x="16197" y="13923"/>
                  </a:cubicBezTo>
                  <a:cubicBezTo>
                    <a:pt x="17859" y="11296"/>
                    <a:pt x="18357" y="8377"/>
                    <a:pt x="17859" y="6042"/>
                  </a:cubicBezTo>
                  <a:cubicBezTo>
                    <a:pt x="17360" y="3707"/>
                    <a:pt x="15865" y="1956"/>
                    <a:pt x="13206" y="983"/>
                  </a:cubicBezTo>
                  <a:cubicBezTo>
                    <a:pt x="10548" y="10"/>
                    <a:pt x="6726" y="-185"/>
                    <a:pt x="4234" y="156"/>
                  </a:cubicBezTo>
                  <a:cubicBezTo>
                    <a:pt x="1742" y="496"/>
                    <a:pt x="579" y="1372"/>
                    <a:pt x="163" y="2734"/>
                  </a:cubicBezTo>
                  <a:cubicBezTo>
                    <a:pt x="-252" y="4096"/>
                    <a:pt x="80" y="5945"/>
                    <a:pt x="1659" y="7258"/>
                  </a:cubicBezTo>
                  <a:cubicBezTo>
                    <a:pt x="3237" y="8572"/>
                    <a:pt x="6062" y="9350"/>
                    <a:pt x="9551" y="9691"/>
                  </a:cubicBezTo>
                  <a:cubicBezTo>
                    <a:pt x="13040" y="10031"/>
                    <a:pt x="17194" y="9934"/>
                    <a:pt x="21348" y="98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3473086" y="2942302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3730345" y="2521523"/>
              <a:ext cx="201836" cy="579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505" fill="norm" stroke="1" extrusionOk="0">
                  <a:moveTo>
                    <a:pt x="20820" y="3125"/>
                  </a:moveTo>
                  <a:cubicBezTo>
                    <a:pt x="21041" y="2497"/>
                    <a:pt x="21261" y="1869"/>
                    <a:pt x="20379" y="1280"/>
                  </a:cubicBezTo>
                  <a:cubicBezTo>
                    <a:pt x="19498" y="690"/>
                    <a:pt x="17514" y="141"/>
                    <a:pt x="14649" y="23"/>
                  </a:cubicBezTo>
                  <a:cubicBezTo>
                    <a:pt x="11783" y="-95"/>
                    <a:pt x="8037" y="219"/>
                    <a:pt x="5281" y="1437"/>
                  </a:cubicBezTo>
                  <a:cubicBezTo>
                    <a:pt x="2526" y="2654"/>
                    <a:pt x="763" y="4775"/>
                    <a:pt x="212" y="7445"/>
                  </a:cubicBezTo>
                  <a:cubicBezTo>
                    <a:pt x="-339" y="10116"/>
                    <a:pt x="322" y="13336"/>
                    <a:pt x="653" y="15771"/>
                  </a:cubicBezTo>
                  <a:cubicBezTo>
                    <a:pt x="983" y="18206"/>
                    <a:pt x="983" y="19856"/>
                    <a:pt x="983" y="215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3629392" y="2796252"/>
              <a:ext cx="30724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600" fill="norm" stroke="1" extrusionOk="0">
                  <a:moveTo>
                    <a:pt x="171" y="21600"/>
                  </a:moveTo>
                  <a:cubicBezTo>
                    <a:pt x="23" y="19584"/>
                    <a:pt x="-125" y="17568"/>
                    <a:pt x="171" y="16128"/>
                  </a:cubicBezTo>
                  <a:cubicBezTo>
                    <a:pt x="467" y="14688"/>
                    <a:pt x="1207" y="13824"/>
                    <a:pt x="4091" y="11520"/>
                  </a:cubicBezTo>
                  <a:cubicBezTo>
                    <a:pt x="6976" y="9216"/>
                    <a:pt x="12007" y="5472"/>
                    <a:pt x="15261" y="3312"/>
                  </a:cubicBezTo>
                  <a:cubicBezTo>
                    <a:pt x="18516" y="1152"/>
                    <a:pt x="19996" y="576"/>
                    <a:pt x="2147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4036698" y="2556792"/>
              <a:ext cx="153939" cy="499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521" fill="norm" stroke="1" extrusionOk="0">
                  <a:moveTo>
                    <a:pt x="21228" y="1015"/>
                  </a:moveTo>
                  <a:cubicBezTo>
                    <a:pt x="20060" y="650"/>
                    <a:pt x="18893" y="286"/>
                    <a:pt x="17579" y="103"/>
                  </a:cubicBezTo>
                  <a:cubicBezTo>
                    <a:pt x="16266" y="-79"/>
                    <a:pt x="14806" y="-79"/>
                    <a:pt x="12617" y="605"/>
                  </a:cubicBezTo>
                  <a:cubicBezTo>
                    <a:pt x="10428" y="1288"/>
                    <a:pt x="7509" y="2655"/>
                    <a:pt x="5174" y="4979"/>
                  </a:cubicBezTo>
                  <a:cubicBezTo>
                    <a:pt x="2839" y="7303"/>
                    <a:pt x="1087" y="10584"/>
                    <a:pt x="358" y="13091"/>
                  </a:cubicBezTo>
                  <a:cubicBezTo>
                    <a:pt x="-372" y="15597"/>
                    <a:pt x="-80" y="17329"/>
                    <a:pt x="2109" y="18605"/>
                  </a:cubicBezTo>
                  <a:cubicBezTo>
                    <a:pt x="4298" y="19880"/>
                    <a:pt x="8385" y="20701"/>
                    <a:pt x="12471" y="215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4239302" y="2607034"/>
              <a:ext cx="218035" cy="413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533" fill="norm" stroke="1" extrusionOk="0">
                  <a:moveTo>
                    <a:pt x="21394" y="3570"/>
                  </a:moveTo>
                  <a:cubicBezTo>
                    <a:pt x="19317" y="2909"/>
                    <a:pt x="17240" y="2247"/>
                    <a:pt x="15682" y="1917"/>
                  </a:cubicBezTo>
                  <a:cubicBezTo>
                    <a:pt x="14125" y="1586"/>
                    <a:pt x="13086" y="1586"/>
                    <a:pt x="11736" y="2082"/>
                  </a:cubicBezTo>
                  <a:cubicBezTo>
                    <a:pt x="10386" y="2578"/>
                    <a:pt x="8725" y="3570"/>
                    <a:pt x="6856" y="5664"/>
                  </a:cubicBezTo>
                  <a:cubicBezTo>
                    <a:pt x="4986" y="7757"/>
                    <a:pt x="2909" y="10953"/>
                    <a:pt x="1975" y="13598"/>
                  </a:cubicBezTo>
                  <a:cubicBezTo>
                    <a:pt x="1040" y="16243"/>
                    <a:pt x="1248" y="18337"/>
                    <a:pt x="2286" y="19660"/>
                  </a:cubicBezTo>
                  <a:cubicBezTo>
                    <a:pt x="3325" y="20982"/>
                    <a:pt x="5194" y="21533"/>
                    <a:pt x="7271" y="21533"/>
                  </a:cubicBezTo>
                  <a:cubicBezTo>
                    <a:pt x="9348" y="21533"/>
                    <a:pt x="11632" y="20982"/>
                    <a:pt x="13709" y="19219"/>
                  </a:cubicBezTo>
                  <a:cubicBezTo>
                    <a:pt x="15786" y="17455"/>
                    <a:pt x="17656" y="14480"/>
                    <a:pt x="18071" y="11394"/>
                  </a:cubicBezTo>
                  <a:cubicBezTo>
                    <a:pt x="18486" y="8309"/>
                    <a:pt x="17448" y="5113"/>
                    <a:pt x="15059" y="3184"/>
                  </a:cubicBezTo>
                  <a:cubicBezTo>
                    <a:pt x="12671" y="1255"/>
                    <a:pt x="8932" y="594"/>
                    <a:pt x="6544" y="264"/>
                  </a:cubicBezTo>
                  <a:cubicBezTo>
                    <a:pt x="4156" y="-67"/>
                    <a:pt x="3117" y="-67"/>
                    <a:pt x="2182" y="153"/>
                  </a:cubicBezTo>
                  <a:cubicBezTo>
                    <a:pt x="1248" y="374"/>
                    <a:pt x="417" y="815"/>
                    <a:pt x="106" y="1641"/>
                  </a:cubicBezTo>
                  <a:cubicBezTo>
                    <a:pt x="-206" y="2468"/>
                    <a:pt x="2" y="3680"/>
                    <a:pt x="3117" y="4782"/>
                  </a:cubicBezTo>
                  <a:cubicBezTo>
                    <a:pt x="6232" y="5884"/>
                    <a:pt x="12256" y="6876"/>
                    <a:pt x="18279" y="786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4639370" y="2427952"/>
              <a:ext cx="21167" cy="812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40" y="1856"/>
                    <a:pt x="17280" y="3712"/>
                    <a:pt x="15120" y="5738"/>
                  </a:cubicBezTo>
                  <a:cubicBezTo>
                    <a:pt x="12960" y="7762"/>
                    <a:pt x="10800" y="9956"/>
                    <a:pt x="7560" y="12178"/>
                  </a:cubicBezTo>
                  <a:cubicBezTo>
                    <a:pt x="4320" y="14400"/>
                    <a:pt x="0" y="16650"/>
                    <a:pt x="0" y="18225"/>
                  </a:cubicBezTo>
                  <a:cubicBezTo>
                    <a:pt x="0" y="19800"/>
                    <a:pt x="4320" y="20700"/>
                    <a:pt x="864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4774836" y="2627629"/>
              <a:ext cx="166840" cy="459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422" fill="norm" stroke="1" extrusionOk="0">
                  <a:moveTo>
                    <a:pt x="4800" y="4010"/>
                  </a:moveTo>
                  <a:cubicBezTo>
                    <a:pt x="4800" y="3517"/>
                    <a:pt x="4800" y="3024"/>
                    <a:pt x="4800" y="4898"/>
                  </a:cubicBezTo>
                  <a:cubicBezTo>
                    <a:pt x="4800" y="6772"/>
                    <a:pt x="4800" y="11013"/>
                    <a:pt x="4667" y="13972"/>
                  </a:cubicBezTo>
                  <a:cubicBezTo>
                    <a:pt x="4533" y="16931"/>
                    <a:pt x="4267" y="18608"/>
                    <a:pt x="3867" y="19742"/>
                  </a:cubicBezTo>
                  <a:cubicBezTo>
                    <a:pt x="3467" y="20876"/>
                    <a:pt x="2933" y="21468"/>
                    <a:pt x="2667" y="21419"/>
                  </a:cubicBezTo>
                  <a:cubicBezTo>
                    <a:pt x="2400" y="21369"/>
                    <a:pt x="2400" y="20679"/>
                    <a:pt x="2400" y="18312"/>
                  </a:cubicBezTo>
                  <a:cubicBezTo>
                    <a:pt x="2400" y="15945"/>
                    <a:pt x="2400" y="11901"/>
                    <a:pt x="2800" y="8942"/>
                  </a:cubicBezTo>
                  <a:cubicBezTo>
                    <a:pt x="3200" y="5983"/>
                    <a:pt x="4000" y="4109"/>
                    <a:pt x="5067" y="2778"/>
                  </a:cubicBezTo>
                  <a:cubicBezTo>
                    <a:pt x="6133" y="1446"/>
                    <a:pt x="7467" y="657"/>
                    <a:pt x="8800" y="263"/>
                  </a:cubicBezTo>
                  <a:cubicBezTo>
                    <a:pt x="10133" y="-132"/>
                    <a:pt x="11467" y="-132"/>
                    <a:pt x="13333" y="608"/>
                  </a:cubicBezTo>
                  <a:cubicBezTo>
                    <a:pt x="15200" y="1347"/>
                    <a:pt x="17600" y="2827"/>
                    <a:pt x="19200" y="5095"/>
                  </a:cubicBezTo>
                  <a:cubicBezTo>
                    <a:pt x="20800" y="7364"/>
                    <a:pt x="21600" y="10421"/>
                    <a:pt x="20533" y="13035"/>
                  </a:cubicBezTo>
                  <a:cubicBezTo>
                    <a:pt x="19467" y="15649"/>
                    <a:pt x="16533" y="17819"/>
                    <a:pt x="13733" y="19101"/>
                  </a:cubicBezTo>
                  <a:cubicBezTo>
                    <a:pt x="10933" y="20383"/>
                    <a:pt x="8267" y="20778"/>
                    <a:pt x="6000" y="20383"/>
                  </a:cubicBezTo>
                  <a:cubicBezTo>
                    <a:pt x="3733" y="19989"/>
                    <a:pt x="1867" y="18805"/>
                    <a:pt x="0" y="176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4984386" y="2504152"/>
              <a:ext cx="164973" cy="62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1600" fill="norm" stroke="1" extrusionOk="0">
                  <a:moveTo>
                    <a:pt x="12960" y="0"/>
                  </a:moveTo>
                  <a:cubicBezTo>
                    <a:pt x="15660" y="2571"/>
                    <a:pt x="18360" y="5143"/>
                    <a:pt x="19845" y="7567"/>
                  </a:cubicBezTo>
                  <a:cubicBezTo>
                    <a:pt x="21330" y="9992"/>
                    <a:pt x="21600" y="12269"/>
                    <a:pt x="19710" y="14363"/>
                  </a:cubicBezTo>
                  <a:cubicBezTo>
                    <a:pt x="17820" y="16457"/>
                    <a:pt x="13770" y="18367"/>
                    <a:pt x="10125" y="19543"/>
                  </a:cubicBezTo>
                  <a:cubicBezTo>
                    <a:pt x="6480" y="20718"/>
                    <a:pt x="3240" y="2115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5483135" y="2469142"/>
              <a:ext cx="307702" cy="61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504" fill="norm" stroke="1" extrusionOk="0">
                  <a:moveTo>
                    <a:pt x="13867" y="15533"/>
                  </a:moveTo>
                  <a:cubicBezTo>
                    <a:pt x="14161" y="14341"/>
                    <a:pt x="14455" y="13149"/>
                    <a:pt x="14528" y="12367"/>
                  </a:cubicBezTo>
                  <a:cubicBezTo>
                    <a:pt x="14602" y="11585"/>
                    <a:pt x="14455" y="11213"/>
                    <a:pt x="14014" y="11027"/>
                  </a:cubicBezTo>
                  <a:cubicBezTo>
                    <a:pt x="13573" y="10840"/>
                    <a:pt x="12839" y="10840"/>
                    <a:pt x="10928" y="11585"/>
                  </a:cubicBezTo>
                  <a:cubicBezTo>
                    <a:pt x="9018" y="12330"/>
                    <a:pt x="5932" y="13820"/>
                    <a:pt x="3802" y="15458"/>
                  </a:cubicBezTo>
                  <a:cubicBezTo>
                    <a:pt x="1671" y="17097"/>
                    <a:pt x="496" y="18885"/>
                    <a:pt x="128" y="19965"/>
                  </a:cubicBezTo>
                  <a:cubicBezTo>
                    <a:pt x="-239" y="21045"/>
                    <a:pt x="202" y="21417"/>
                    <a:pt x="1230" y="21492"/>
                  </a:cubicBezTo>
                  <a:cubicBezTo>
                    <a:pt x="2259" y="21566"/>
                    <a:pt x="3875" y="21343"/>
                    <a:pt x="6300" y="20225"/>
                  </a:cubicBezTo>
                  <a:cubicBezTo>
                    <a:pt x="8724" y="19108"/>
                    <a:pt x="11957" y="17097"/>
                    <a:pt x="14088" y="14825"/>
                  </a:cubicBezTo>
                  <a:cubicBezTo>
                    <a:pt x="16218" y="12554"/>
                    <a:pt x="17247" y="10021"/>
                    <a:pt x="17834" y="7638"/>
                  </a:cubicBezTo>
                  <a:cubicBezTo>
                    <a:pt x="18422" y="5254"/>
                    <a:pt x="18569" y="3020"/>
                    <a:pt x="18496" y="1716"/>
                  </a:cubicBezTo>
                  <a:cubicBezTo>
                    <a:pt x="18422" y="413"/>
                    <a:pt x="18128" y="40"/>
                    <a:pt x="17761" y="3"/>
                  </a:cubicBezTo>
                  <a:cubicBezTo>
                    <a:pt x="17394" y="-34"/>
                    <a:pt x="16953" y="264"/>
                    <a:pt x="16292" y="1679"/>
                  </a:cubicBezTo>
                  <a:cubicBezTo>
                    <a:pt x="15630" y="3094"/>
                    <a:pt x="14749" y="5627"/>
                    <a:pt x="14602" y="8308"/>
                  </a:cubicBezTo>
                  <a:cubicBezTo>
                    <a:pt x="14455" y="10989"/>
                    <a:pt x="15043" y="13820"/>
                    <a:pt x="15924" y="15831"/>
                  </a:cubicBezTo>
                  <a:cubicBezTo>
                    <a:pt x="16806" y="17842"/>
                    <a:pt x="17981" y="19034"/>
                    <a:pt x="18937" y="19667"/>
                  </a:cubicBezTo>
                  <a:cubicBezTo>
                    <a:pt x="19892" y="20300"/>
                    <a:pt x="20626" y="20374"/>
                    <a:pt x="21361" y="204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5892535" y="2524749"/>
              <a:ext cx="330102" cy="485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246" fill="norm" stroke="1" extrusionOk="0">
                  <a:moveTo>
                    <a:pt x="13117" y="4938"/>
                  </a:moveTo>
                  <a:cubicBezTo>
                    <a:pt x="12707" y="4568"/>
                    <a:pt x="12297" y="4197"/>
                    <a:pt x="11614" y="4011"/>
                  </a:cubicBezTo>
                  <a:cubicBezTo>
                    <a:pt x="10930" y="3826"/>
                    <a:pt x="9973" y="3826"/>
                    <a:pt x="8469" y="4614"/>
                  </a:cubicBezTo>
                  <a:cubicBezTo>
                    <a:pt x="6966" y="5402"/>
                    <a:pt x="4915" y="6978"/>
                    <a:pt x="3343" y="9110"/>
                  </a:cubicBezTo>
                  <a:cubicBezTo>
                    <a:pt x="1771" y="11242"/>
                    <a:pt x="677" y="13931"/>
                    <a:pt x="267" y="15831"/>
                  </a:cubicBezTo>
                  <a:cubicBezTo>
                    <a:pt x="-143" y="17732"/>
                    <a:pt x="130" y="18844"/>
                    <a:pt x="540" y="19632"/>
                  </a:cubicBezTo>
                  <a:cubicBezTo>
                    <a:pt x="950" y="20420"/>
                    <a:pt x="1497" y="20883"/>
                    <a:pt x="2523" y="21115"/>
                  </a:cubicBezTo>
                  <a:cubicBezTo>
                    <a:pt x="3548" y="21347"/>
                    <a:pt x="5052" y="21347"/>
                    <a:pt x="7102" y="20466"/>
                  </a:cubicBezTo>
                  <a:cubicBezTo>
                    <a:pt x="9153" y="19586"/>
                    <a:pt x="11750" y="17824"/>
                    <a:pt x="13391" y="15414"/>
                  </a:cubicBezTo>
                  <a:cubicBezTo>
                    <a:pt x="15031" y="13004"/>
                    <a:pt x="15715" y="9944"/>
                    <a:pt x="15578" y="7349"/>
                  </a:cubicBezTo>
                  <a:cubicBezTo>
                    <a:pt x="15442" y="4753"/>
                    <a:pt x="14485" y="2621"/>
                    <a:pt x="12776" y="1369"/>
                  </a:cubicBezTo>
                  <a:cubicBezTo>
                    <a:pt x="11067" y="118"/>
                    <a:pt x="8606" y="-253"/>
                    <a:pt x="6350" y="164"/>
                  </a:cubicBezTo>
                  <a:cubicBezTo>
                    <a:pt x="4095" y="581"/>
                    <a:pt x="2044" y="1786"/>
                    <a:pt x="950" y="2992"/>
                  </a:cubicBezTo>
                  <a:cubicBezTo>
                    <a:pt x="-143" y="4197"/>
                    <a:pt x="-280" y="5402"/>
                    <a:pt x="472" y="6375"/>
                  </a:cubicBezTo>
                  <a:cubicBezTo>
                    <a:pt x="1224" y="7349"/>
                    <a:pt x="2864" y="8090"/>
                    <a:pt x="6487" y="8554"/>
                  </a:cubicBezTo>
                  <a:cubicBezTo>
                    <a:pt x="10110" y="9017"/>
                    <a:pt x="15715" y="9203"/>
                    <a:pt x="21320" y="93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2234836" y="3647152"/>
              <a:ext cx="2349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2503491" y="3586017"/>
              <a:ext cx="234808" cy="168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0967" fill="norm" stroke="1" extrusionOk="0">
                  <a:moveTo>
                    <a:pt x="11293" y="2077"/>
                  </a:moveTo>
                  <a:cubicBezTo>
                    <a:pt x="9955" y="7082"/>
                    <a:pt x="8617" y="12086"/>
                    <a:pt x="7183" y="15379"/>
                  </a:cubicBezTo>
                  <a:cubicBezTo>
                    <a:pt x="5750" y="18672"/>
                    <a:pt x="4220" y="20252"/>
                    <a:pt x="2978" y="20779"/>
                  </a:cubicBezTo>
                  <a:cubicBezTo>
                    <a:pt x="1736" y="21306"/>
                    <a:pt x="780" y="20779"/>
                    <a:pt x="302" y="18540"/>
                  </a:cubicBezTo>
                  <a:cubicBezTo>
                    <a:pt x="-176" y="16301"/>
                    <a:pt x="-176" y="12350"/>
                    <a:pt x="971" y="9584"/>
                  </a:cubicBezTo>
                  <a:cubicBezTo>
                    <a:pt x="2118" y="6818"/>
                    <a:pt x="4412" y="5238"/>
                    <a:pt x="6610" y="6028"/>
                  </a:cubicBezTo>
                  <a:cubicBezTo>
                    <a:pt x="8808" y="6818"/>
                    <a:pt x="10911" y="9979"/>
                    <a:pt x="12249" y="12086"/>
                  </a:cubicBezTo>
                  <a:cubicBezTo>
                    <a:pt x="13587" y="14194"/>
                    <a:pt x="14160" y="15247"/>
                    <a:pt x="15116" y="16038"/>
                  </a:cubicBezTo>
                  <a:cubicBezTo>
                    <a:pt x="16072" y="16828"/>
                    <a:pt x="17410" y="17355"/>
                    <a:pt x="18557" y="15247"/>
                  </a:cubicBezTo>
                  <a:cubicBezTo>
                    <a:pt x="19704" y="13140"/>
                    <a:pt x="20659" y="8399"/>
                    <a:pt x="21042" y="5238"/>
                  </a:cubicBezTo>
                  <a:cubicBezTo>
                    <a:pt x="21424" y="2077"/>
                    <a:pt x="21233" y="496"/>
                    <a:pt x="19417" y="101"/>
                  </a:cubicBezTo>
                  <a:cubicBezTo>
                    <a:pt x="17601" y="-294"/>
                    <a:pt x="14160" y="496"/>
                    <a:pt x="11293" y="2077"/>
                  </a:cubicBezTo>
                  <a:cubicBezTo>
                    <a:pt x="8426" y="3657"/>
                    <a:pt x="6132" y="6028"/>
                    <a:pt x="3838" y="83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2350144" y="2110452"/>
              <a:ext cx="231033" cy="99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123" fill="norm" stroke="1" extrusionOk="0">
                  <a:moveTo>
                    <a:pt x="13918" y="0"/>
                  </a:moveTo>
                  <a:cubicBezTo>
                    <a:pt x="11193" y="5850"/>
                    <a:pt x="8469" y="11700"/>
                    <a:pt x="6621" y="15300"/>
                  </a:cubicBezTo>
                  <a:cubicBezTo>
                    <a:pt x="4772" y="18900"/>
                    <a:pt x="3799" y="20250"/>
                    <a:pt x="2826" y="20700"/>
                  </a:cubicBezTo>
                  <a:cubicBezTo>
                    <a:pt x="1853" y="21150"/>
                    <a:pt x="880" y="20700"/>
                    <a:pt x="393" y="19125"/>
                  </a:cubicBezTo>
                  <a:cubicBezTo>
                    <a:pt x="-93" y="17550"/>
                    <a:pt x="-93" y="14850"/>
                    <a:pt x="199" y="12600"/>
                  </a:cubicBezTo>
                  <a:cubicBezTo>
                    <a:pt x="491" y="10350"/>
                    <a:pt x="1075" y="8550"/>
                    <a:pt x="1853" y="7200"/>
                  </a:cubicBezTo>
                  <a:cubicBezTo>
                    <a:pt x="2631" y="5850"/>
                    <a:pt x="3604" y="4950"/>
                    <a:pt x="4383" y="5400"/>
                  </a:cubicBezTo>
                  <a:cubicBezTo>
                    <a:pt x="5161" y="5850"/>
                    <a:pt x="5745" y="7650"/>
                    <a:pt x="6523" y="10575"/>
                  </a:cubicBezTo>
                  <a:cubicBezTo>
                    <a:pt x="7302" y="13500"/>
                    <a:pt x="8275" y="17550"/>
                    <a:pt x="9734" y="19575"/>
                  </a:cubicBezTo>
                  <a:cubicBezTo>
                    <a:pt x="11193" y="21600"/>
                    <a:pt x="13139" y="21600"/>
                    <a:pt x="15183" y="19800"/>
                  </a:cubicBezTo>
                  <a:cubicBezTo>
                    <a:pt x="17226" y="18000"/>
                    <a:pt x="19366" y="14400"/>
                    <a:pt x="20437" y="11475"/>
                  </a:cubicBezTo>
                  <a:cubicBezTo>
                    <a:pt x="21507" y="8550"/>
                    <a:pt x="21507" y="6300"/>
                    <a:pt x="20437" y="4275"/>
                  </a:cubicBezTo>
                  <a:cubicBezTo>
                    <a:pt x="19366" y="2250"/>
                    <a:pt x="17226" y="450"/>
                    <a:pt x="14404" y="675"/>
                  </a:cubicBezTo>
                  <a:cubicBezTo>
                    <a:pt x="11583" y="900"/>
                    <a:pt x="8080" y="3150"/>
                    <a:pt x="4577" y="54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1695086" y="5260052"/>
              <a:ext cx="228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6200"/>
                    <a:pt x="8000" y="10800"/>
                    <a:pt x="11600" y="7200"/>
                  </a:cubicBezTo>
                  <a:cubicBezTo>
                    <a:pt x="15200" y="3600"/>
                    <a:pt x="18400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1720486" y="5418802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2704736" y="4986023"/>
              <a:ext cx="143278" cy="542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7" h="21390" fill="norm" stroke="1" extrusionOk="0">
                  <a:moveTo>
                    <a:pt x="16200" y="3041"/>
                  </a:moveTo>
                  <a:cubicBezTo>
                    <a:pt x="16800" y="2624"/>
                    <a:pt x="17400" y="2207"/>
                    <a:pt x="17700" y="1707"/>
                  </a:cubicBezTo>
                  <a:cubicBezTo>
                    <a:pt x="18000" y="1206"/>
                    <a:pt x="18000" y="623"/>
                    <a:pt x="17250" y="289"/>
                  </a:cubicBezTo>
                  <a:cubicBezTo>
                    <a:pt x="16500" y="-45"/>
                    <a:pt x="15000" y="-128"/>
                    <a:pt x="12450" y="247"/>
                  </a:cubicBezTo>
                  <a:cubicBezTo>
                    <a:pt x="9900" y="623"/>
                    <a:pt x="6300" y="1457"/>
                    <a:pt x="3600" y="2749"/>
                  </a:cubicBezTo>
                  <a:cubicBezTo>
                    <a:pt x="900" y="4042"/>
                    <a:pt x="-900" y="5793"/>
                    <a:pt x="600" y="7711"/>
                  </a:cubicBezTo>
                  <a:cubicBezTo>
                    <a:pt x="2100" y="9630"/>
                    <a:pt x="6900" y="11714"/>
                    <a:pt x="10800" y="13382"/>
                  </a:cubicBezTo>
                  <a:cubicBezTo>
                    <a:pt x="14700" y="15050"/>
                    <a:pt x="17700" y="16301"/>
                    <a:pt x="19200" y="17344"/>
                  </a:cubicBezTo>
                  <a:cubicBezTo>
                    <a:pt x="20700" y="18386"/>
                    <a:pt x="20700" y="19220"/>
                    <a:pt x="19050" y="19887"/>
                  </a:cubicBezTo>
                  <a:cubicBezTo>
                    <a:pt x="17400" y="20555"/>
                    <a:pt x="14100" y="21055"/>
                    <a:pt x="10800" y="21264"/>
                  </a:cubicBezTo>
                  <a:cubicBezTo>
                    <a:pt x="7500" y="21472"/>
                    <a:pt x="4200" y="21389"/>
                    <a:pt x="2400" y="21264"/>
                  </a:cubicBezTo>
                  <a:cubicBezTo>
                    <a:pt x="600" y="21138"/>
                    <a:pt x="300" y="20972"/>
                    <a:pt x="0" y="208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2590436" y="5666954"/>
              <a:ext cx="247651" cy="266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4" fill="norm" stroke="1" extrusionOk="0">
                  <a:moveTo>
                    <a:pt x="0" y="19704"/>
                  </a:moveTo>
                  <a:cubicBezTo>
                    <a:pt x="369" y="20547"/>
                    <a:pt x="738" y="21391"/>
                    <a:pt x="923" y="21222"/>
                  </a:cubicBezTo>
                  <a:cubicBezTo>
                    <a:pt x="1108" y="21053"/>
                    <a:pt x="1108" y="19872"/>
                    <a:pt x="1200" y="16666"/>
                  </a:cubicBezTo>
                  <a:cubicBezTo>
                    <a:pt x="1292" y="13460"/>
                    <a:pt x="1477" y="8228"/>
                    <a:pt x="1846" y="4938"/>
                  </a:cubicBezTo>
                  <a:cubicBezTo>
                    <a:pt x="2215" y="1647"/>
                    <a:pt x="2769" y="297"/>
                    <a:pt x="3323" y="44"/>
                  </a:cubicBezTo>
                  <a:cubicBezTo>
                    <a:pt x="3877" y="-209"/>
                    <a:pt x="4431" y="635"/>
                    <a:pt x="4985" y="2238"/>
                  </a:cubicBezTo>
                  <a:cubicBezTo>
                    <a:pt x="5538" y="3841"/>
                    <a:pt x="6092" y="6203"/>
                    <a:pt x="6646" y="7722"/>
                  </a:cubicBezTo>
                  <a:cubicBezTo>
                    <a:pt x="7200" y="9241"/>
                    <a:pt x="7754" y="9916"/>
                    <a:pt x="8492" y="10338"/>
                  </a:cubicBezTo>
                  <a:cubicBezTo>
                    <a:pt x="9231" y="10760"/>
                    <a:pt x="10154" y="10929"/>
                    <a:pt x="11262" y="10169"/>
                  </a:cubicBezTo>
                  <a:cubicBezTo>
                    <a:pt x="12369" y="9410"/>
                    <a:pt x="13662" y="7722"/>
                    <a:pt x="14677" y="6203"/>
                  </a:cubicBezTo>
                  <a:cubicBezTo>
                    <a:pt x="15692" y="4685"/>
                    <a:pt x="16431" y="3335"/>
                    <a:pt x="17169" y="2238"/>
                  </a:cubicBezTo>
                  <a:cubicBezTo>
                    <a:pt x="17908" y="1141"/>
                    <a:pt x="18646" y="297"/>
                    <a:pt x="19200" y="297"/>
                  </a:cubicBezTo>
                  <a:cubicBezTo>
                    <a:pt x="19754" y="297"/>
                    <a:pt x="20123" y="1141"/>
                    <a:pt x="20308" y="3925"/>
                  </a:cubicBezTo>
                  <a:cubicBezTo>
                    <a:pt x="20492" y="6710"/>
                    <a:pt x="20492" y="11435"/>
                    <a:pt x="20677" y="14219"/>
                  </a:cubicBezTo>
                  <a:cubicBezTo>
                    <a:pt x="20862" y="17003"/>
                    <a:pt x="21231" y="17847"/>
                    <a:pt x="21600" y="186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2606052" y="4680665"/>
              <a:ext cx="255620" cy="134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0856" fill="norm" stroke="1" extrusionOk="0">
                  <a:moveTo>
                    <a:pt x="8785" y="6129"/>
                  </a:moveTo>
                  <a:cubicBezTo>
                    <a:pt x="6838" y="10383"/>
                    <a:pt x="4890" y="14638"/>
                    <a:pt x="3474" y="16765"/>
                  </a:cubicBezTo>
                  <a:cubicBezTo>
                    <a:pt x="2058" y="18892"/>
                    <a:pt x="1172" y="18892"/>
                    <a:pt x="641" y="17911"/>
                  </a:cubicBezTo>
                  <a:cubicBezTo>
                    <a:pt x="110" y="16929"/>
                    <a:pt x="-67" y="14965"/>
                    <a:pt x="22" y="12347"/>
                  </a:cubicBezTo>
                  <a:cubicBezTo>
                    <a:pt x="110" y="9729"/>
                    <a:pt x="464" y="6456"/>
                    <a:pt x="1438" y="4165"/>
                  </a:cubicBezTo>
                  <a:cubicBezTo>
                    <a:pt x="2412" y="1874"/>
                    <a:pt x="4005" y="565"/>
                    <a:pt x="5953" y="1547"/>
                  </a:cubicBezTo>
                  <a:cubicBezTo>
                    <a:pt x="7900" y="2529"/>
                    <a:pt x="10202" y="5801"/>
                    <a:pt x="11972" y="8911"/>
                  </a:cubicBezTo>
                  <a:cubicBezTo>
                    <a:pt x="13743" y="12020"/>
                    <a:pt x="14982" y="14965"/>
                    <a:pt x="16044" y="16274"/>
                  </a:cubicBezTo>
                  <a:cubicBezTo>
                    <a:pt x="17107" y="17583"/>
                    <a:pt x="17992" y="17256"/>
                    <a:pt x="18877" y="15456"/>
                  </a:cubicBezTo>
                  <a:cubicBezTo>
                    <a:pt x="19763" y="13656"/>
                    <a:pt x="20648" y="10383"/>
                    <a:pt x="21090" y="7765"/>
                  </a:cubicBezTo>
                  <a:cubicBezTo>
                    <a:pt x="21533" y="5147"/>
                    <a:pt x="21533" y="3183"/>
                    <a:pt x="20648" y="1711"/>
                  </a:cubicBezTo>
                  <a:cubicBezTo>
                    <a:pt x="19763" y="238"/>
                    <a:pt x="17992" y="-744"/>
                    <a:pt x="15779" y="729"/>
                  </a:cubicBezTo>
                  <a:cubicBezTo>
                    <a:pt x="13566" y="2201"/>
                    <a:pt x="10910" y="6129"/>
                    <a:pt x="9582" y="9892"/>
                  </a:cubicBezTo>
                  <a:cubicBezTo>
                    <a:pt x="8254" y="13656"/>
                    <a:pt x="8254" y="17256"/>
                    <a:pt x="8254" y="208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3097239" y="5030429"/>
              <a:ext cx="382198" cy="367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184" fill="norm" stroke="1" extrusionOk="0">
                  <a:moveTo>
                    <a:pt x="9681" y="5551"/>
                  </a:moveTo>
                  <a:cubicBezTo>
                    <a:pt x="9681" y="4696"/>
                    <a:pt x="9681" y="3842"/>
                    <a:pt x="9384" y="3354"/>
                  </a:cubicBezTo>
                  <a:cubicBezTo>
                    <a:pt x="9087" y="2866"/>
                    <a:pt x="8494" y="2744"/>
                    <a:pt x="7426" y="3598"/>
                  </a:cubicBezTo>
                  <a:cubicBezTo>
                    <a:pt x="6357" y="4452"/>
                    <a:pt x="4815" y="6283"/>
                    <a:pt x="3450" y="8540"/>
                  </a:cubicBezTo>
                  <a:cubicBezTo>
                    <a:pt x="2085" y="10798"/>
                    <a:pt x="898" y="13483"/>
                    <a:pt x="364" y="15435"/>
                  </a:cubicBezTo>
                  <a:cubicBezTo>
                    <a:pt x="-170" y="17388"/>
                    <a:pt x="-51" y="18608"/>
                    <a:pt x="305" y="19462"/>
                  </a:cubicBezTo>
                  <a:cubicBezTo>
                    <a:pt x="661" y="20317"/>
                    <a:pt x="1254" y="20805"/>
                    <a:pt x="2322" y="21049"/>
                  </a:cubicBezTo>
                  <a:cubicBezTo>
                    <a:pt x="3390" y="21293"/>
                    <a:pt x="4933" y="21293"/>
                    <a:pt x="6595" y="20317"/>
                  </a:cubicBezTo>
                  <a:cubicBezTo>
                    <a:pt x="8256" y="19340"/>
                    <a:pt x="10037" y="17388"/>
                    <a:pt x="11045" y="14520"/>
                  </a:cubicBezTo>
                  <a:cubicBezTo>
                    <a:pt x="12054" y="11652"/>
                    <a:pt x="12292" y="7869"/>
                    <a:pt x="11876" y="5185"/>
                  </a:cubicBezTo>
                  <a:cubicBezTo>
                    <a:pt x="11461" y="2500"/>
                    <a:pt x="10393" y="913"/>
                    <a:pt x="9087" y="303"/>
                  </a:cubicBezTo>
                  <a:cubicBezTo>
                    <a:pt x="7782" y="-307"/>
                    <a:pt x="6239" y="59"/>
                    <a:pt x="4993" y="913"/>
                  </a:cubicBezTo>
                  <a:cubicBezTo>
                    <a:pt x="3746" y="1768"/>
                    <a:pt x="2797" y="3110"/>
                    <a:pt x="2322" y="4452"/>
                  </a:cubicBezTo>
                  <a:cubicBezTo>
                    <a:pt x="1848" y="5795"/>
                    <a:pt x="1848" y="7137"/>
                    <a:pt x="2738" y="8113"/>
                  </a:cubicBezTo>
                  <a:cubicBezTo>
                    <a:pt x="3628" y="9090"/>
                    <a:pt x="5408" y="9700"/>
                    <a:pt x="8316" y="9761"/>
                  </a:cubicBezTo>
                  <a:cubicBezTo>
                    <a:pt x="11223" y="9822"/>
                    <a:pt x="15259" y="9334"/>
                    <a:pt x="17632" y="8968"/>
                  </a:cubicBezTo>
                  <a:cubicBezTo>
                    <a:pt x="20006" y="8601"/>
                    <a:pt x="20718" y="8357"/>
                    <a:pt x="21430" y="81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3523886" y="5228302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3797731" y="4926713"/>
              <a:ext cx="147373" cy="250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151" fill="norm" stroke="1" extrusionOk="0">
                  <a:moveTo>
                    <a:pt x="4449" y="7762"/>
                  </a:moveTo>
                  <a:cubicBezTo>
                    <a:pt x="4145" y="6512"/>
                    <a:pt x="3841" y="5263"/>
                    <a:pt x="3689" y="5174"/>
                  </a:cubicBezTo>
                  <a:cubicBezTo>
                    <a:pt x="3537" y="5084"/>
                    <a:pt x="3537" y="6155"/>
                    <a:pt x="3232" y="8744"/>
                  </a:cubicBezTo>
                  <a:cubicBezTo>
                    <a:pt x="2928" y="11332"/>
                    <a:pt x="2320" y="15438"/>
                    <a:pt x="1711" y="17937"/>
                  </a:cubicBezTo>
                  <a:cubicBezTo>
                    <a:pt x="1103" y="20436"/>
                    <a:pt x="494" y="21329"/>
                    <a:pt x="190" y="21061"/>
                  </a:cubicBezTo>
                  <a:cubicBezTo>
                    <a:pt x="-114" y="20793"/>
                    <a:pt x="-114" y="19365"/>
                    <a:pt x="647" y="16241"/>
                  </a:cubicBezTo>
                  <a:cubicBezTo>
                    <a:pt x="1407" y="13117"/>
                    <a:pt x="2928" y="8298"/>
                    <a:pt x="4754" y="5263"/>
                  </a:cubicBezTo>
                  <a:cubicBezTo>
                    <a:pt x="6579" y="2228"/>
                    <a:pt x="8709" y="979"/>
                    <a:pt x="10534" y="354"/>
                  </a:cubicBezTo>
                  <a:cubicBezTo>
                    <a:pt x="12359" y="-271"/>
                    <a:pt x="13880" y="-271"/>
                    <a:pt x="15706" y="2050"/>
                  </a:cubicBezTo>
                  <a:cubicBezTo>
                    <a:pt x="17531" y="4370"/>
                    <a:pt x="19661" y="9012"/>
                    <a:pt x="20573" y="12582"/>
                  </a:cubicBezTo>
                  <a:cubicBezTo>
                    <a:pt x="21486" y="16152"/>
                    <a:pt x="21182" y="18651"/>
                    <a:pt x="20878" y="2115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4031886" y="5056852"/>
              <a:ext cx="1" cy="1270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4242348" y="4748789"/>
              <a:ext cx="315500" cy="407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50" fill="norm" stroke="1" extrusionOk="0">
                  <a:moveTo>
                    <a:pt x="5554" y="10192"/>
                  </a:moveTo>
                  <a:cubicBezTo>
                    <a:pt x="4834" y="10526"/>
                    <a:pt x="4114" y="10860"/>
                    <a:pt x="3466" y="11974"/>
                  </a:cubicBezTo>
                  <a:cubicBezTo>
                    <a:pt x="2818" y="13087"/>
                    <a:pt x="2242" y="14980"/>
                    <a:pt x="1882" y="16483"/>
                  </a:cubicBezTo>
                  <a:cubicBezTo>
                    <a:pt x="1522" y="17986"/>
                    <a:pt x="1378" y="19100"/>
                    <a:pt x="1090" y="19990"/>
                  </a:cubicBezTo>
                  <a:cubicBezTo>
                    <a:pt x="802" y="20881"/>
                    <a:pt x="370" y="21549"/>
                    <a:pt x="154" y="21438"/>
                  </a:cubicBezTo>
                  <a:cubicBezTo>
                    <a:pt x="-62" y="21326"/>
                    <a:pt x="-62" y="20436"/>
                    <a:pt x="226" y="18097"/>
                  </a:cubicBezTo>
                  <a:cubicBezTo>
                    <a:pt x="514" y="15759"/>
                    <a:pt x="1090" y="11974"/>
                    <a:pt x="1594" y="8912"/>
                  </a:cubicBezTo>
                  <a:cubicBezTo>
                    <a:pt x="2098" y="5850"/>
                    <a:pt x="2530" y="3512"/>
                    <a:pt x="2818" y="2064"/>
                  </a:cubicBezTo>
                  <a:cubicBezTo>
                    <a:pt x="3106" y="617"/>
                    <a:pt x="3250" y="60"/>
                    <a:pt x="3538" y="5"/>
                  </a:cubicBezTo>
                  <a:cubicBezTo>
                    <a:pt x="3826" y="-51"/>
                    <a:pt x="4258" y="394"/>
                    <a:pt x="4978" y="1452"/>
                  </a:cubicBezTo>
                  <a:cubicBezTo>
                    <a:pt x="5698" y="2510"/>
                    <a:pt x="6706" y="4180"/>
                    <a:pt x="8002" y="5238"/>
                  </a:cubicBezTo>
                  <a:cubicBezTo>
                    <a:pt x="9298" y="6295"/>
                    <a:pt x="10882" y="6741"/>
                    <a:pt x="12754" y="6407"/>
                  </a:cubicBezTo>
                  <a:cubicBezTo>
                    <a:pt x="14626" y="6073"/>
                    <a:pt x="16786" y="4959"/>
                    <a:pt x="18298" y="4069"/>
                  </a:cubicBezTo>
                  <a:cubicBezTo>
                    <a:pt x="19810" y="3178"/>
                    <a:pt x="20674" y="2510"/>
                    <a:pt x="21106" y="2454"/>
                  </a:cubicBezTo>
                  <a:cubicBezTo>
                    <a:pt x="21538" y="2398"/>
                    <a:pt x="21538" y="2955"/>
                    <a:pt x="21322" y="4848"/>
                  </a:cubicBezTo>
                  <a:cubicBezTo>
                    <a:pt x="21106" y="6741"/>
                    <a:pt x="20674" y="9970"/>
                    <a:pt x="20458" y="12196"/>
                  </a:cubicBezTo>
                  <a:cubicBezTo>
                    <a:pt x="20242" y="14423"/>
                    <a:pt x="20242" y="15648"/>
                    <a:pt x="20242" y="168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4599967" y="4567413"/>
              <a:ext cx="108014" cy="159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381" fill="norm" stroke="1" extrusionOk="0">
                  <a:moveTo>
                    <a:pt x="6902" y="4328"/>
                  </a:moveTo>
                  <a:cubicBezTo>
                    <a:pt x="5240" y="7455"/>
                    <a:pt x="3578" y="10581"/>
                    <a:pt x="2332" y="13707"/>
                  </a:cubicBezTo>
                  <a:cubicBezTo>
                    <a:pt x="1086" y="16834"/>
                    <a:pt x="255" y="19960"/>
                    <a:pt x="48" y="20386"/>
                  </a:cubicBezTo>
                  <a:cubicBezTo>
                    <a:pt x="-160" y="20813"/>
                    <a:pt x="255" y="18539"/>
                    <a:pt x="2332" y="14844"/>
                  </a:cubicBezTo>
                  <a:cubicBezTo>
                    <a:pt x="4409" y="11149"/>
                    <a:pt x="8148" y="6034"/>
                    <a:pt x="11055" y="3192"/>
                  </a:cubicBezTo>
                  <a:cubicBezTo>
                    <a:pt x="13963" y="349"/>
                    <a:pt x="16040" y="-219"/>
                    <a:pt x="17702" y="65"/>
                  </a:cubicBezTo>
                  <a:cubicBezTo>
                    <a:pt x="19363" y="349"/>
                    <a:pt x="20609" y="1486"/>
                    <a:pt x="21025" y="5181"/>
                  </a:cubicBezTo>
                  <a:cubicBezTo>
                    <a:pt x="21440" y="8876"/>
                    <a:pt x="21025" y="15128"/>
                    <a:pt x="20609" y="213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3758836" y="5361652"/>
              <a:ext cx="914401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960"/>
                  </a:moveTo>
                  <a:cubicBezTo>
                    <a:pt x="1350" y="17280"/>
                    <a:pt x="2700" y="21600"/>
                    <a:pt x="4400" y="21600"/>
                  </a:cubicBezTo>
                  <a:cubicBezTo>
                    <a:pt x="6100" y="21600"/>
                    <a:pt x="8150" y="17280"/>
                    <a:pt x="10200" y="12960"/>
                  </a:cubicBezTo>
                  <a:cubicBezTo>
                    <a:pt x="12250" y="8640"/>
                    <a:pt x="14300" y="4320"/>
                    <a:pt x="16200" y="2160"/>
                  </a:cubicBezTo>
                  <a:cubicBezTo>
                    <a:pt x="18100" y="0"/>
                    <a:pt x="19850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3982788" y="5525698"/>
              <a:ext cx="290399" cy="411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322" fill="norm" stroke="1" extrusionOk="0">
                  <a:moveTo>
                    <a:pt x="13961" y="3673"/>
                  </a:moveTo>
                  <a:cubicBezTo>
                    <a:pt x="11144" y="4550"/>
                    <a:pt x="8326" y="5427"/>
                    <a:pt x="5978" y="7291"/>
                  </a:cubicBezTo>
                  <a:cubicBezTo>
                    <a:pt x="3631" y="9155"/>
                    <a:pt x="1752" y="12006"/>
                    <a:pt x="813" y="14198"/>
                  </a:cubicBezTo>
                  <a:cubicBezTo>
                    <a:pt x="-126" y="16391"/>
                    <a:pt x="-126" y="17926"/>
                    <a:pt x="187" y="19023"/>
                  </a:cubicBezTo>
                  <a:cubicBezTo>
                    <a:pt x="500" y="20119"/>
                    <a:pt x="1126" y="20777"/>
                    <a:pt x="1909" y="21106"/>
                  </a:cubicBezTo>
                  <a:cubicBezTo>
                    <a:pt x="2691" y="21435"/>
                    <a:pt x="3631" y="21435"/>
                    <a:pt x="5352" y="20777"/>
                  </a:cubicBezTo>
                  <a:cubicBezTo>
                    <a:pt x="7074" y="20119"/>
                    <a:pt x="9578" y="18804"/>
                    <a:pt x="11613" y="16282"/>
                  </a:cubicBezTo>
                  <a:cubicBezTo>
                    <a:pt x="13648" y="13760"/>
                    <a:pt x="15213" y="10032"/>
                    <a:pt x="15604" y="7236"/>
                  </a:cubicBezTo>
                  <a:cubicBezTo>
                    <a:pt x="15996" y="4440"/>
                    <a:pt x="15213" y="2576"/>
                    <a:pt x="13648" y="1425"/>
                  </a:cubicBezTo>
                  <a:cubicBezTo>
                    <a:pt x="12083" y="274"/>
                    <a:pt x="9735" y="-165"/>
                    <a:pt x="7465" y="54"/>
                  </a:cubicBezTo>
                  <a:cubicBezTo>
                    <a:pt x="5196" y="274"/>
                    <a:pt x="3004" y="1151"/>
                    <a:pt x="1674" y="2302"/>
                  </a:cubicBezTo>
                  <a:cubicBezTo>
                    <a:pt x="344" y="3453"/>
                    <a:pt x="-126" y="4879"/>
                    <a:pt x="344" y="5975"/>
                  </a:cubicBezTo>
                  <a:cubicBezTo>
                    <a:pt x="813" y="7072"/>
                    <a:pt x="2222" y="7839"/>
                    <a:pt x="4726" y="8113"/>
                  </a:cubicBezTo>
                  <a:cubicBezTo>
                    <a:pt x="7231" y="8387"/>
                    <a:pt x="10831" y="8168"/>
                    <a:pt x="13804" y="7675"/>
                  </a:cubicBezTo>
                  <a:cubicBezTo>
                    <a:pt x="16778" y="7181"/>
                    <a:pt x="19126" y="6414"/>
                    <a:pt x="21474" y="56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4288003" y="5505994"/>
              <a:ext cx="105834" cy="135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3" fill="norm" stroke="1" extrusionOk="0">
                  <a:moveTo>
                    <a:pt x="2160" y="5252"/>
                  </a:moveTo>
                  <a:cubicBezTo>
                    <a:pt x="1728" y="8575"/>
                    <a:pt x="1296" y="11898"/>
                    <a:pt x="864" y="14889"/>
                  </a:cubicBezTo>
                  <a:cubicBezTo>
                    <a:pt x="432" y="17880"/>
                    <a:pt x="0" y="20538"/>
                    <a:pt x="0" y="20871"/>
                  </a:cubicBezTo>
                  <a:cubicBezTo>
                    <a:pt x="0" y="21203"/>
                    <a:pt x="432" y="19209"/>
                    <a:pt x="1728" y="15720"/>
                  </a:cubicBezTo>
                  <a:cubicBezTo>
                    <a:pt x="3024" y="12231"/>
                    <a:pt x="5184" y="7246"/>
                    <a:pt x="6912" y="4089"/>
                  </a:cubicBezTo>
                  <a:cubicBezTo>
                    <a:pt x="8640" y="932"/>
                    <a:pt x="9936" y="-397"/>
                    <a:pt x="10800" y="101"/>
                  </a:cubicBezTo>
                  <a:cubicBezTo>
                    <a:pt x="11664" y="600"/>
                    <a:pt x="12096" y="2926"/>
                    <a:pt x="13824" y="6748"/>
                  </a:cubicBezTo>
                  <a:cubicBezTo>
                    <a:pt x="15552" y="10569"/>
                    <a:pt x="18576" y="15886"/>
                    <a:pt x="21600" y="212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4419236" y="5568208"/>
              <a:ext cx="1143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200" y="11918"/>
                    <a:pt x="10400" y="3818"/>
                    <a:pt x="14000" y="1118"/>
                  </a:cubicBezTo>
                  <a:cubicBezTo>
                    <a:pt x="17600" y="-1582"/>
                    <a:pt x="19600" y="1118"/>
                    <a:pt x="21600" y="38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4482736" y="5507702"/>
              <a:ext cx="190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4603386" y="5501352"/>
              <a:ext cx="6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4978036" y="5399752"/>
              <a:ext cx="25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5171695" y="4885402"/>
              <a:ext cx="328240" cy="574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489" fill="norm" stroke="1" extrusionOk="0">
                  <a:moveTo>
                    <a:pt x="14971" y="15903"/>
                  </a:moveTo>
                  <a:cubicBezTo>
                    <a:pt x="15107" y="15191"/>
                    <a:pt x="15244" y="14479"/>
                    <a:pt x="15039" y="14004"/>
                  </a:cubicBezTo>
                  <a:cubicBezTo>
                    <a:pt x="14834" y="13530"/>
                    <a:pt x="14287" y="13292"/>
                    <a:pt x="12578" y="13371"/>
                  </a:cubicBezTo>
                  <a:cubicBezTo>
                    <a:pt x="10869" y="13451"/>
                    <a:pt x="7999" y="13846"/>
                    <a:pt x="5674" y="14598"/>
                  </a:cubicBezTo>
                  <a:cubicBezTo>
                    <a:pt x="3350" y="15349"/>
                    <a:pt x="1573" y="16457"/>
                    <a:pt x="685" y="17604"/>
                  </a:cubicBezTo>
                  <a:cubicBezTo>
                    <a:pt x="-204" y="18752"/>
                    <a:pt x="-204" y="19938"/>
                    <a:pt x="548" y="20651"/>
                  </a:cubicBezTo>
                  <a:cubicBezTo>
                    <a:pt x="1300" y="21363"/>
                    <a:pt x="2804" y="21600"/>
                    <a:pt x="4581" y="21442"/>
                  </a:cubicBezTo>
                  <a:cubicBezTo>
                    <a:pt x="6358" y="21284"/>
                    <a:pt x="8409" y="20730"/>
                    <a:pt x="10596" y="19424"/>
                  </a:cubicBezTo>
                  <a:cubicBezTo>
                    <a:pt x="12783" y="18119"/>
                    <a:pt x="15107" y="16062"/>
                    <a:pt x="16953" y="13490"/>
                  </a:cubicBezTo>
                  <a:cubicBezTo>
                    <a:pt x="18799" y="10919"/>
                    <a:pt x="20166" y="7833"/>
                    <a:pt x="20781" y="5578"/>
                  </a:cubicBezTo>
                  <a:cubicBezTo>
                    <a:pt x="21396" y="3323"/>
                    <a:pt x="21259" y="1899"/>
                    <a:pt x="20849" y="1068"/>
                  </a:cubicBezTo>
                  <a:cubicBezTo>
                    <a:pt x="20439" y="237"/>
                    <a:pt x="19755" y="0"/>
                    <a:pt x="19072" y="0"/>
                  </a:cubicBezTo>
                  <a:cubicBezTo>
                    <a:pt x="18388" y="0"/>
                    <a:pt x="17705" y="237"/>
                    <a:pt x="16953" y="1424"/>
                  </a:cubicBezTo>
                  <a:cubicBezTo>
                    <a:pt x="16201" y="2611"/>
                    <a:pt x="15381" y="4747"/>
                    <a:pt x="14971" y="7081"/>
                  </a:cubicBezTo>
                  <a:cubicBezTo>
                    <a:pt x="14561" y="9415"/>
                    <a:pt x="14561" y="11947"/>
                    <a:pt x="15176" y="13925"/>
                  </a:cubicBezTo>
                  <a:cubicBezTo>
                    <a:pt x="15791" y="15903"/>
                    <a:pt x="17021" y="17327"/>
                    <a:pt x="18047" y="18079"/>
                  </a:cubicBezTo>
                  <a:cubicBezTo>
                    <a:pt x="19072" y="18831"/>
                    <a:pt x="19892" y="18910"/>
                    <a:pt x="20712" y="189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5569909" y="5053270"/>
              <a:ext cx="373328" cy="365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187" fill="norm" stroke="1" extrusionOk="0">
                  <a:moveTo>
                    <a:pt x="14202" y="6099"/>
                  </a:moveTo>
                  <a:cubicBezTo>
                    <a:pt x="14080" y="4994"/>
                    <a:pt x="13958" y="3890"/>
                    <a:pt x="13592" y="3215"/>
                  </a:cubicBezTo>
                  <a:cubicBezTo>
                    <a:pt x="13226" y="2540"/>
                    <a:pt x="12616" y="2294"/>
                    <a:pt x="11334" y="2478"/>
                  </a:cubicBezTo>
                  <a:cubicBezTo>
                    <a:pt x="10053" y="2662"/>
                    <a:pt x="8100" y="3276"/>
                    <a:pt x="6392" y="4872"/>
                  </a:cubicBezTo>
                  <a:cubicBezTo>
                    <a:pt x="4683" y="6467"/>
                    <a:pt x="3219" y="9044"/>
                    <a:pt x="2182" y="11315"/>
                  </a:cubicBezTo>
                  <a:cubicBezTo>
                    <a:pt x="1144" y="13585"/>
                    <a:pt x="534" y="15549"/>
                    <a:pt x="229" y="16899"/>
                  </a:cubicBezTo>
                  <a:cubicBezTo>
                    <a:pt x="-76" y="18249"/>
                    <a:pt x="-76" y="18985"/>
                    <a:pt x="229" y="19660"/>
                  </a:cubicBezTo>
                  <a:cubicBezTo>
                    <a:pt x="534" y="20335"/>
                    <a:pt x="1144" y="20949"/>
                    <a:pt x="2182" y="21133"/>
                  </a:cubicBezTo>
                  <a:cubicBezTo>
                    <a:pt x="3219" y="21317"/>
                    <a:pt x="4683" y="21072"/>
                    <a:pt x="6270" y="19844"/>
                  </a:cubicBezTo>
                  <a:cubicBezTo>
                    <a:pt x="7856" y="18617"/>
                    <a:pt x="9565" y="16408"/>
                    <a:pt x="10602" y="13647"/>
                  </a:cubicBezTo>
                  <a:cubicBezTo>
                    <a:pt x="11639" y="10885"/>
                    <a:pt x="12005" y="7572"/>
                    <a:pt x="11639" y="5117"/>
                  </a:cubicBezTo>
                  <a:cubicBezTo>
                    <a:pt x="11273" y="2662"/>
                    <a:pt x="10175" y="1067"/>
                    <a:pt x="9016" y="392"/>
                  </a:cubicBezTo>
                  <a:cubicBezTo>
                    <a:pt x="7856" y="-283"/>
                    <a:pt x="6636" y="-38"/>
                    <a:pt x="5721" y="760"/>
                  </a:cubicBezTo>
                  <a:cubicBezTo>
                    <a:pt x="4805" y="1558"/>
                    <a:pt x="4195" y="2908"/>
                    <a:pt x="3890" y="3890"/>
                  </a:cubicBezTo>
                  <a:cubicBezTo>
                    <a:pt x="3585" y="4872"/>
                    <a:pt x="3585" y="5485"/>
                    <a:pt x="4500" y="6283"/>
                  </a:cubicBezTo>
                  <a:cubicBezTo>
                    <a:pt x="5416" y="7081"/>
                    <a:pt x="7246" y="8062"/>
                    <a:pt x="10236" y="8492"/>
                  </a:cubicBezTo>
                  <a:cubicBezTo>
                    <a:pt x="13226" y="8922"/>
                    <a:pt x="17375" y="8799"/>
                    <a:pt x="21524" y="86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6457586" y="5380702"/>
              <a:ext cx="165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6432186" y="5539452"/>
              <a:ext cx="203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6969115" y="5239149"/>
              <a:ext cx="183300" cy="288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197" fill="norm" stroke="1" extrusionOk="0">
                  <a:moveTo>
                    <a:pt x="5481" y="7129"/>
                  </a:moveTo>
                  <a:cubicBezTo>
                    <a:pt x="4500" y="10237"/>
                    <a:pt x="3518" y="13345"/>
                    <a:pt x="3027" y="15365"/>
                  </a:cubicBezTo>
                  <a:cubicBezTo>
                    <a:pt x="2536" y="17385"/>
                    <a:pt x="2536" y="18317"/>
                    <a:pt x="2413" y="19250"/>
                  </a:cubicBezTo>
                  <a:cubicBezTo>
                    <a:pt x="2291" y="20182"/>
                    <a:pt x="2045" y="21115"/>
                    <a:pt x="1554" y="21192"/>
                  </a:cubicBezTo>
                  <a:cubicBezTo>
                    <a:pt x="1063" y="21270"/>
                    <a:pt x="327" y="20493"/>
                    <a:pt x="81" y="18084"/>
                  </a:cubicBezTo>
                  <a:cubicBezTo>
                    <a:pt x="-164" y="15676"/>
                    <a:pt x="81" y="11635"/>
                    <a:pt x="1677" y="8294"/>
                  </a:cubicBezTo>
                  <a:cubicBezTo>
                    <a:pt x="3272" y="4953"/>
                    <a:pt x="6218" y="2312"/>
                    <a:pt x="9286" y="991"/>
                  </a:cubicBezTo>
                  <a:cubicBezTo>
                    <a:pt x="12354" y="-330"/>
                    <a:pt x="15545" y="-330"/>
                    <a:pt x="17631" y="991"/>
                  </a:cubicBezTo>
                  <a:cubicBezTo>
                    <a:pt x="19718" y="2312"/>
                    <a:pt x="20700" y="4953"/>
                    <a:pt x="21068" y="8061"/>
                  </a:cubicBezTo>
                  <a:cubicBezTo>
                    <a:pt x="21436" y="11169"/>
                    <a:pt x="21191" y="14743"/>
                    <a:pt x="20945" y="183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7295786" y="5355302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7477820" y="5059941"/>
              <a:ext cx="287868" cy="435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3494" y="7325"/>
                  </a:moveTo>
                  <a:cubicBezTo>
                    <a:pt x="2859" y="8675"/>
                    <a:pt x="2224" y="10025"/>
                    <a:pt x="1906" y="12154"/>
                  </a:cubicBezTo>
                  <a:cubicBezTo>
                    <a:pt x="1588" y="14283"/>
                    <a:pt x="1588" y="17190"/>
                    <a:pt x="1429" y="19008"/>
                  </a:cubicBezTo>
                  <a:cubicBezTo>
                    <a:pt x="1271" y="20825"/>
                    <a:pt x="953" y="21552"/>
                    <a:pt x="635" y="21292"/>
                  </a:cubicBezTo>
                  <a:cubicBezTo>
                    <a:pt x="318" y="21033"/>
                    <a:pt x="0" y="19787"/>
                    <a:pt x="0" y="17606"/>
                  </a:cubicBezTo>
                  <a:cubicBezTo>
                    <a:pt x="0" y="15425"/>
                    <a:pt x="318" y="12310"/>
                    <a:pt x="953" y="9350"/>
                  </a:cubicBezTo>
                  <a:cubicBezTo>
                    <a:pt x="1588" y="6390"/>
                    <a:pt x="2541" y="3587"/>
                    <a:pt x="3256" y="1977"/>
                  </a:cubicBezTo>
                  <a:cubicBezTo>
                    <a:pt x="3971" y="367"/>
                    <a:pt x="4447" y="-48"/>
                    <a:pt x="4685" y="4"/>
                  </a:cubicBezTo>
                  <a:cubicBezTo>
                    <a:pt x="4924" y="56"/>
                    <a:pt x="4924" y="575"/>
                    <a:pt x="5400" y="2133"/>
                  </a:cubicBezTo>
                  <a:cubicBezTo>
                    <a:pt x="5876" y="3690"/>
                    <a:pt x="6829" y="6287"/>
                    <a:pt x="7624" y="7844"/>
                  </a:cubicBezTo>
                  <a:cubicBezTo>
                    <a:pt x="8418" y="9402"/>
                    <a:pt x="9053" y="9921"/>
                    <a:pt x="9768" y="10233"/>
                  </a:cubicBezTo>
                  <a:cubicBezTo>
                    <a:pt x="10482" y="10544"/>
                    <a:pt x="11276" y="10648"/>
                    <a:pt x="12229" y="10285"/>
                  </a:cubicBezTo>
                  <a:cubicBezTo>
                    <a:pt x="13182" y="9921"/>
                    <a:pt x="14294" y="9090"/>
                    <a:pt x="15565" y="7948"/>
                  </a:cubicBezTo>
                  <a:cubicBezTo>
                    <a:pt x="16835" y="6806"/>
                    <a:pt x="18265" y="5352"/>
                    <a:pt x="19297" y="4469"/>
                  </a:cubicBezTo>
                  <a:cubicBezTo>
                    <a:pt x="20329" y="3587"/>
                    <a:pt x="20965" y="3275"/>
                    <a:pt x="21282" y="3431"/>
                  </a:cubicBezTo>
                  <a:cubicBezTo>
                    <a:pt x="21600" y="3587"/>
                    <a:pt x="21600" y="4210"/>
                    <a:pt x="21600" y="6390"/>
                  </a:cubicBezTo>
                  <a:cubicBezTo>
                    <a:pt x="21600" y="8571"/>
                    <a:pt x="21600" y="12310"/>
                    <a:pt x="21600" y="160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7824953" y="4830940"/>
              <a:ext cx="108279" cy="162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248" fill="norm" stroke="1" extrusionOk="0">
                  <a:moveTo>
                    <a:pt x="831" y="4633"/>
                  </a:moveTo>
                  <a:cubicBezTo>
                    <a:pt x="831" y="6017"/>
                    <a:pt x="831" y="7402"/>
                    <a:pt x="831" y="9479"/>
                  </a:cubicBezTo>
                  <a:cubicBezTo>
                    <a:pt x="831" y="11556"/>
                    <a:pt x="831" y="14325"/>
                    <a:pt x="623" y="15017"/>
                  </a:cubicBezTo>
                  <a:cubicBezTo>
                    <a:pt x="415" y="15710"/>
                    <a:pt x="0" y="14325"/>
                    <a:pt x="0" y="11971"/>
                  </a:cubicBezTo>
                  <a:cubicBezTo>
                    <a:pt x="0" y="9617"/>
                    <a:pt x="415" y="6294"/>
                    <a:pt x="3115" y="3802"/>
                  </a:cubicBezTo>
                  <a:cubicBezTo>
                    <a:pt x="5815" y="1310"/>
                    <a:pt x="10800" y="-352"/>
                    <a:pt x="14331" y="63"/>
                  </a:cubicBezTo>
                  <a:cubicBezTo>
                    <a:pt x="17862" y="479"/>
                    <a:pt x="19938" y="2971"/>
                    <a:pt x="20769" y="6848"/>
                  </a:cubicBezTo>
                  <a:cubicBezTo>
                    <a:pt x="21600" y="10725"/>
                    <a:pt x="21185" y="15986"/>
                    <a:pt x="20769" y="212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8076836" y="5393402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8419736" y="4944319"/>
              <a:ext cx="241301" cy="715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21600" y="1468"/>
                  </a:moveTo>
                  <a:cubicBezTo>
                    <a:pt x="21411" y="1151"/>
                    <a:pt x="21221" y="834"/>
                    <a:pt x="19895" y="517"/>
                  </a:cubicBezTo>
                  <a:cubicBezTo>
                    <a:pt x="18568" y="201"/>
                    <a:pt x="16105" y="-116"/>
                    <a:pt x="14116" y="42"/>
                  </a:cubicBezTo>
                  <a:cubicBezTo>
                    <a:pt x="12126" y="201"/>
                    <a:pt x="10611" y="834"/>
                    <a:pt x="9474" y="2228"/>
                  </a:cubicBezTo>
                  <a:cubicBezTo>
                    <a:pt x="8337" y="3621"/>
                    <a:pt x="7579" y="5775"/>
                    <a:pt x="7484" y="7802"/>
                  </a:cubicBezTo>
                  <a:cubicBezTo>
                    <a:pt x="7389" y="9829"/>
                    <a:pt x="7958" y="11729"/>
                    <a:pt x="8811" y="13629"/>
                  </a:cubicBezTo>
                  <a:cubicBezTo>
                    <a:pt x="9663" y="15530"/>
                    <a:pt x="10800" y="17430"/>
                    <a:pt x="10989" y="18697"/>
                  </a:cubicBezTo>
                  <a:cubicBezTo>
                    <a:pt x="11179" y="19964"/>
                    <a:pt x="10421" y="20597"/>
                    <a:pt x="8811" y="20977"/>
                  </a:cubicBezTo>
                  <a:cubicBezTo>
                    <a:pt x="7200" y="21357"/>
                    <a:pt x="4737" y="21484"/>
                    <a:pt x="3126" y="21389"/>
                  </a:cubicBezTo>
                  <a:cubicBezTo>
                    <a:pt x="1516" y="21294"/>
                    <a:pt x="758" y="20977"/>
                    <a:pt x="0" y="206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8362586" y="5827073"/>
              <a:ext cx="203201" cy="290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7" fill="norm" stroke="1" extrusionOk="0">
                  <a:moveTo>
                    <a:pt x="0" y="21307"/>
                  </a:moveTo>
                  <a:cubicBezTo>
                    <a:pt x="900" y="18354"/>
                    <a:pt x="1800" y="15402"/>
                    <a:pt x="2812" y="12061"/>
                  </a:cubicBezTo>
                  <a:cubicBezTo>
                    <a:pt x="3825" y="8720"/>
                    <a:pt x="4950" y="4990"/>
                    <a:pt x="5625" y="2737"/>
                  </a:cubicBezTo>
                  <a:cubicBezTo>
                    <a:pt x="6300" y="484"/>
                    <a:pt x="6525" y="-293"/>
                    <a:pt x="7200" y="95"/>
                  </a:cubicBezTo>
                  <a:cubicBezTo>
                    <a:pt x="7875" y="484"/>
                    <a:pt x="9000" y="2038"/>
                    <a:pt x="10125" y="2815"/>
                  </a:cubicBezTo>
                  <a:cubicBezTo>
                    <a:pt x="11250" y="3592"/>
                    <a:pt x="12375" y="3592"/>
                    <a:pt x="13500" y="3281"/>
                  </a:cubicBezTo>
                  <a:cubicBezTo>
                    <a:pt x="14625" y="2970"/>
                    <a:pt x="15750" y="2349"/>
                    <a:pt x="16875" y="1883"/>
                  </a:cubicBezTo>
                  <a:cubicBezTo>
                    <a:pt x="18000" y="1416"/>
                    <a:pt x="19125" y="1106"/>
                    <a:pt x="19912" y="1339"/>
                  </a:cubicBezTo>
                  <a:cubicBezTo>
                    <a:pt x="20700" y="1572"/>
                    <a:pt x="21150" y="2349"/>
                    <a:pt x="21375" y="4447"/>
                  </a:cubicBezTo>
                  <a:cubicBezTo>
                    <a:pt x="21600" y="6544"/>
                    <a:pt x="21600" y="9963"/>
                    <a:pt x="21600" y="133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8408359" y="4634405"/>
              <a:ext cx="197645" cy="137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0593" fill="norm" stroke="1" extrusionOk="0">
                  <a:moveTo>
                    <a:pt x="12265" y="6220"/>
                  </a:moveTo>
                  <a:cubicBezTo>
                    <a:pt x="10886" y="9714"/>
                    <a:pt x="9507" y="13208"/>
                    <a:pt x="8013" y="15114"/>
                  </a:cubicBezTo>
                  <a:cubicBezTo>
                    <a:pt x="6520" y="17020"/>
                    <a:pt x="4911" y="17337"/>
                    <a:pt x="3533" y="16067"/>
                  </a:cubicBezTo>
                  <a:cubicBezTo>
                    <a:pt x="2154" y="14796"/>
                    <a:pt x="1005" y="11937"/>
                    <a:pt x="430" y="9714"/>
                  </a:cubicBezTo>
                  <a:cubicBezTo>
                    <a:pt x="-144" y="7490"/>
                    <a:pt x="-144" y="5902"/>
                    <a:pt x="430" y="4949"/>
                  </a:cubicBezTo>
                  <a:cubicBezTo>
                    <a:pt x="1005" y="3996"/>
                    <a:pt x="2154" y="3678"/>
                    <a:pt x="3877" y="5267"/>
                  </a:cubicBezTo>
                  <a:cubicBezTo>
                    <a:pt x="5601" y="6855"/>
                    <a:pt x="7899" y="10349"/>
                    <a:pt x="9967" y="13208"/>
                  </a:cubicBezTo>
                  <a:cubicBezTo>
                    <a:pt x="12035" y="16067"/>
                    <a:pt x="13873" y="18290"/>
                    <a:pt x="15367" y="19561"/>
                  </a:cubicBezTo>
                  <a:cubicBezTo>
                    <a:pt x="16860" y="20831"/>
                    <a:pt x="18009" y="21149"/>
                    <a:pt x="19158" y="19243"/>
                  </a:cubicBezTo>
                  <a:cubicBezTo>
                    <a:pt x="20307" y="17337"/>
                    <a:pt x="21456" y="13208"/>
                    <a:pt x="21456" y="9555"/>
                  </a:cubicBezTo>
                  <a:cubicBezTo>
                    <a:pt x="21456" y="5902"/>
                    <a:pt x="20307" y="2725"/>
                    <a:pt x="18469" y="1137"/>
                  </a:cubicBezTo>
                  <a:cubicBezTo>
                    <a:pt x="16630" y="-451"/>
                    <a:pt x="14103" y="-451"/>
                    <a:pt x="12035" y="1614"/>
                  </a:cubicBezTo>
                  <a:cubicBezTo>
                    <a:pt x="9967" y="3678"/>
                    <a:pt x="8358" y="7808"/>
                    <a:pt x="6750" y="119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729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991192" y="5469602"/>
              <a:ext cx="405695" cy="165101"/>
            </a:xfrm>
            <a:prstGeom prst="rect">
              <a:avLst/>
            </a:prstGeom>
            <a:effectLst/>
          </p:spPr>
        </p:pic>
        <p:pic>
          <p:nvPicPr>
            <p:cNvPr id="1731" name="Line Line" descr="Line Lin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066686" y="5577552"/>
              <a:ext cx="342901" cy="139701"/>
            </a:xfrm>
            <a:prstGeom prst="rect">
              <a:avLst/>
            </a:prstGeom>
            <a:effectLst/>
          </p:spPr>
        </p:pic>
        <p:pic>
          <p:nvPicPr>
            <p:cNvPr id="1733" name="Line Shape" descr="Line Shap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012836" y="5945852"/>
              <a:ext cx="685801" cy="209551"/>
            </a:xfrm>
            <a:prstGeom prst="rect">
              <a:avLst/>
            </a:prstGeom>
            <a:effectLst/>
          </p:spPr>
        </p:pic>
        <p:pic>
          <p:nvPicPr>
            <p:cNvPr id="1735" name="Line Shape" descr="Line Shap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069986" y="6015702"/>
              <a:ext cx="723901" cy="215901"/>
            </a:xfrm>
            <a:prstGeom prst="rect">
              <a:avLst/>
            </a:prstGeom>
            <a:effectLst/>
          </p:spPr>
        </p:pic>
        <p:sp>
          <p:nvSpPr>
            <p:cNvPr id="1737" name="Line"/>
            <p:cNvSpPr/>
            <p:nvPr/>
          </p:nvSpPr>
          <p:spPr>
            <a:xfrm>
              <a:off x="8856314" y="5179753"/>
              <a:ext cx="350824" cy="338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178" fill="norm" stroke="1" extrusionOk="0">
                  <a:moveTo>
                    <a:pt x="7856" y="6220"/>
                  </a:moveTo>
                  <a:cubicBezTo>
                    <a:pt x="8374" y="4895"/>
                    <a:pt x="8891" y="3569"/>
                    <a:pt x="9214" y="2509"/>
                  </a:cubicBezTo>
                  <a:cubicBezTo>
                    <a:pt x="9538" y="1449"/>
                    <a:pt x="9667" y="654"/>
                    <a:pt x="9279" y="257"/>
                  </a:cubicBezTo>
                  <a:cubicBezTo>
                    <a:pt x="8891" y="-141"/>
                    <a:pt x="7986" y="-141"/>
                    <a:pt x="6757" y="720"/>
                  </a:cubicBezTo>
                  <a:cubicBezTo>
                    <a:pt x="5528" y="1582"/>
                    <a:pt x="3976" y="3304"/>
                    <a:pt x="2812" y="5955"/>
                  </a:cubicBezTo>
                  <a:cubicBezTo>
                    <a:pt x="1648" y="8605"/>
                    <a:pt x="872" y="12183"/>
                    <a:pt x="1195" y="14833"/>
                  </a:cubicBezTo>
                  <a:cubicBezTo>
                    <a:pt x="1518" y="17484"/>
                    <a:pt x="2941" y="19206"/>
                    <a:pt x="4429" y="20200"/>
                  </a:cubicBezTo>
                  <a:cubicBezTo>
                    <a:pt x="5916" y="21194"/>
                    <a:pt x="7468" y="21459"/>
                    <a:pt x="9214" y="20863"/>
                  </a:cubicBezTo>
                  <a:cubicBezTo>
                    <a:pt x="10960" y="20266"/>
                    <a:pt x="12900" y="18809"/>
                    <a:pt x="14323" y="16622"/>
                  </a:cubicBezTo>
                  <a:cubicBezTo>
                    <a:pt x="15746" y="14436"/>
                    <a:pt x="16651" y="11520"/>
                    <a:pt x="16910" y="9003"/>
                  </a:cubicBezTo>
                  <a:cubicBezTo>
                    <a:pt x="17169" y="6485"/>
                    <a:pt x="16781" y="4365"/>
                    <a:pt x="15940" y="2841"/>
                  </a:cubicBezTo>
                  <a:cubicBezTo>
                    <a:pt x="15099" y="1317"/>
                    <a:pt x="13806" y="389"/>
                    <a:pt x="11930" y="124"/>
                  </a:cubicBezTo>
                  <a:cubicBezTo>
                    <a:pt x="10055" y="-141"/>
                    <a:pt x="7597" y="257"/>
                    <a:pt x="5528" y="1184"/>
                  </a:cubicBezTo>
                  <a:cubicBezTo>
                    <a:pt x="3459" y="2112"/>
                    <a:pt x="1777" y="3569"/>
                    <a:pt x="872" y="4630"/>
                  </a:cubicBezTo>
                  <a:cubicBezTo>
                    <a:pt x="-34" y="5690"/>
                    <a:pt x="-163" y="6352"/>
                    <a:pt x="160" y="6816"/>
                  </a:cubicBezTo>
                  <a:cubicBezTo>
                    <a:pt x="484" y="7280"/>
                    <a:pt x="1260" y="7545"/>
                    <a:pt x="3588" y="7677"/>
                  </a:cubicBezTo>
                  <a:cubicBezTo>
                    <a:pt x="5916" y="7810"/>
                    <a:pt x="9796" y="7810"/>
                    <a:pt x="13030" y="7479"/>
                  </a:cubicBezTo>
                  <a:cubicBezTo>
                    <a:pt x="16263" y="7147"/>
                    <a:pt x="18850" y="6485"/>
                    <a:pt x="21437" y="582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9016636" y="4936202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9216373" y="4834083"/>
              <a:ext cx="111051" cy="191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188" fill="norm" stroke="1" extrusionOk="0">
                  <a:moveTo>
                    <a:pt x="4255" y="4988"/>
                  </a:moveTo>
                  <a:cubicBezTo>
                    <a:pt x="3055" y="5927"/>
                    <a:pt x="1855" y="6866"/>
                    <a:pt x="1255" y="7923"/>
                  </a:cubicBezTo>
                  <a:cubicBezTo>
                    <a:pt x="655" y="8979"/>
                    <a:pt x="655" y="10153"/>
                    <a:pt x="455" y="11914"/>
                  </a:cubicBezTo>
                  <a:cubicBezTo>
                    <a:pt x="255" y="13675"/>
                    <a:pt x="-145" y="16023"/>
                    <a:pt x="55" y="16140"/>
                  </a:cubicBezTo>
                  <a:cubicBezTo>
                    <a:pt x="255" y="16258"/>
                    <a:pt x="1055" y="14145"/>
                    <a:pt x="2255" y="11679"/>
                  </a:cubicBezTo>
                  <a:cubicBezTo>
                    <a:pt x="3455" y="9214"/>
                    <a:pt x="5055" y="6397"/>
                    <a:pt x="6255" y="4401"/>
                  </a:cubicBezTo>
                  <a:cubicBezTo>
                    <a:pt x="7455" y="2405"/>
                    <a:pt x="8255" y="1231"/>
                    <a:pt x="9655" y="527"/>
                  </a:cubicBezTo>
                  <a:cubicBezTo>
                    <a:pt x="11055" y="-177"/>
                    <a:pt x="13055" y="-412"/>
                    <a:pt x="15255" y="1349"/>
                  </a:cubicBezTo>
                  <a:cubicBezTo>
                    <a:pt x="17455" y="3110"/>
                    <a:pt x="19855" y="6866"/>
                    <a:pt x="20655" y="10505"/>
                  </a:cubicBezTo>
                  <a:cubicBezTo>
                    <a:pt x="21455" y="14145"/>
                    <a:pt x="20655" y="17666"/>
                    <a:pt x="19855" y="211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9454786" y="5412452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9591047" y="5044314"/>
              <a:ext cx="254503" cy="455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213" fill="norm" stroke="1" extrusionOk="0">
                  <a:moveTo>
                    <a:pt x="15691" y="15083"/>
                  </a:moveTo>
                  <a:cubicBezTo>
                    <a:pt x="15691" y="14590"/>
                    <a:pt x="15691" y="14097"/>
                    <a:pt x="15691" y="13554"/>
                  </a:cubicBezTo>
                  <a:cubicBezTo>
                    <a:pt x="15691" y="13012"/>
                    <a:pt x="15691" y="12420"/>
                    <a:pt x="14009" y="12321"/>
                  </a:cubicBezTo>
                  <a:cubicBezTo>
                    <a:pt x="12327" y="12223"/>
                    <a:pt x="8964" y="12617"/>
                    <a:pt x="6308" y="13801"/>
                  </a:cubicBezTo>
                  <a:cubicBezTo>
                    <a:pt x="3652" y="14984"/>
                    <a:pt x="1705" y="16957"/>
                    <a:pt x="731" y="18239"/>
                  </a:cubicBezTo>
                  <a:cubicBezTo>
                    <a:pt x="-243" y="19521"/>
                    <a:pt x="-243" y="20113"/>
                    <a:pt x="731" y="20606"/>
                  </a:cubicBezTo>
                  <a:cubicBezTo>
                    <a:pt x="1705" y="21099"/>
                    <a:pt x="3652" y="21494"/>
                    <a:pt x="6219" y="20952"/>
                  </a:cubicBezTo>
                  <a:cubicBezTo>
                    <a:pt x="8787" y="20409"/>
                    <a:pt x="11973" y="18930"/>
                    <a:pt x="14541" y="16661"/>
                  </a:cubicBezTo>
                  <a:cubicBezTo>
                    <a:pt x="17108" y="14393"/>
                    <a:pt x="19055" y="11335"/>
                    <a:pt x="20118" y="8623"/>
                  </a:cubicBezTo>
                  <a:cubicBezTo>
                    <a:pt x="21180" y="5910"/>
                    <a:pt x="21357" y="3543"/>
                    <a:pt x="21268" y="2113"/>
                  </a:cubicBezTo>
                  <a:cubicBezTo>
                    <a:pt x="21180" y="683"/>
                    <a:pt x="20826" y="190"/>
                    <a:pt x="20206" y="42"/>
                  </a:cubicBezTo>
                  <a:cubicBezTo>
                    <a:pt x="19587" y="-106"/>
                    <a:pt x="18701" y="91"/>
                    <a:pt x="17727" y="1423"/>
                  </a:cubicBezTo>
                  <a:cubicBezTo>
                    <a:pt x="16754" y="2754"/>
                    <a:pt x="15691" y="5220"/>
                    <a:pt x="15160" y="7932"/>
                  </a:cubicBezTo>
                  <a:cubicBezTo>
                    <a:pt x="14629" y="10645"/>
                    <a:pt x="14629" y="13604"/>
                    <a:pt x="15337" y="15626"/>
                  </a:cubicBezTo>
                  <a:cubicBezTo>
                    <a:pt x="16046" y="17647"/>
                    <a:pt x="17462" y="18732"/>
                    <a:pt x="18878" y="198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9887912" y="5134498"/>
              <a:ext cx="360625" cy="363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211" fill="norm" stroke="1" extrusionOk="0">
                  <a:moveTo>
                    <a:pt x="12047" y="7322"/>
                  </a:moveTo>
                  <a:cubicBezTo>
                    <a:pt x="11668" y="6211"/>
                    <a:pt x="11289" y="5100"/>
                    <a:pt x="10784" y="4483"/>
                  </a:cubicBezTo>
                  <a:cubicBezTo>
                    <a:pt x="10279" y="3866"/>
                    <a:pt x="9647" y="3742"/>
                    <a:pt x="8447" y="3989"/>
                  </a:cubicBezTo>
                  <a:cubicBezTo>
                    <a:pt x="7247" y="4236"/>
                    <a:pt x="5479" y="4853"/>
                    <a:pt x="3963" y="6643"/>
                  </a:cubicBezTo>
                  <a:cubicBezTo>
                    <a:pt x="2447" y="8433"/>
                    <a:pt x="1184" y="11395"/>
                    <a:pt x="553" y="13740"/>
                  </a:cubicBezTo>
                  <a:cubicBezTo>
                    <a:pt x="-79" y="16085"/>
                    <a:pt x="-79" y="17813"/>
                    <a:pt x="110" y="18924"/>
                  </a:cubicBezTo>
                  <a:cubicBezTo>
                    <a:pt x="300" y="20035"/>
                    <a:pt x="679" y="20529"/>
                    <a:pt x="1500" y="20899"/>
                  </a:cubicBezTo>
                  <a:cubicBezTo>
                    <a:pt x="2321" y="21269"/>
                    <a:pt x="3584" y="21516"/>
                    <a:pt x="5416" y="20405"/>
                  </a:cubicBezTo>
                  <a:cubicBezTo>
                    <a:pt x="7247" y="19294"/>
                    <a:pt x="9647" y="16826"/>
                    <a:pt x="11353" y="13863"/>
                  </a:cubicBezTo>
                  <a:cubicBezTo>
                    <a:pt x="13058" y="10901"/>
                    <a:pt x="14068" y="7445"/>
                    <a:pt x="14574" y="5347"/>
                  </a:cubicBezTo>
                  <a:cubicBezTo>
                    <a:pt x="15079" y="3249"/>
                    <a:pt x="15079" y="2508"/>
                    <a:pt x="14447" y="1829"/>
                  </a:cubicBezTo>
                  <a:cubicBezTo>
                    <a:pt x="13816" y="1150"/>
                    <a:pt x="12553" y="533"/>
                    <a:pt x="11353" y="225"/>
                  </a:cubicBezTo>
                  <a:cubicBezTo>
                    <a:pt x="10153" y="-84"/>
                    <a:pt x="9016" y="-84"/>
                    <a:pt x="8195" y="286"/>
                  </a:cubicBezTo>
                  <a:cubicBezTo>
                    <a:pt x="7374" y="657"/>
                    <a:pt x="6868" y="1397"/>
                    <a:pt x="6616" y="2138"/>
                  </a:cubicBezTo>
                  <a:cubicBezTo>
                    <a:pt x="6363" y="2878"/>
                    <a:pt x="6363" y="3619"/>
                    <a:pt x="6932" y="4359"/>
                  </a:cubicBezTo>
                  <a:cubicBezTo>
                    <a:pt x="7500" y="5100"/>
                    <a:pt x="8637" y="5841"/>
                    <a:pt x="11163" y="6273"/>
                  </a:cubicBezTo>
                  <a:cubicBezTo>
                    <a:pt x="13689" y="6705"/>
                    <a:pt x="17605" y="6828"/>
                    <a:pt x="21521" y="69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1815736" y="7273002"/>
              <a:ext cx="279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9200"/>
                    <a:pt x="6545" y="16800"/>
                    <a:pt x="10145" y="13200"/>
                  </a:cubicBezTo>
                  <a:cubicBezTo>
                    <a:pt x="13745" y="9600"/>
                    <a:pt x="17673" y="4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1861183" y="7457152"/>
              <a:ext cx="227604" cy="49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0982" fill="norm" stroke="1" extrusionOk="0">
                  <a:moveTo>
                    <a:pt x="2306" y="10800"/>
                  </a:moveTo>
                  <a:cubicBezTo>
                    <a:pt x="1106" y="14400"/>
                    <a:pt x="-94" y="18000"/>
                    <a:pt x="6" y="19800"/>
                  </a:cubicBezTo>
                  <a:cubicBezTo>
                    <a:pt x="106" y="21600"/>
                    <a:pt x="1506" y="21600"/>
                    <a:pt x="5306" y="18000"/>
                  </a:cubicBezTo>
                  <a:cubicBezTo>
                    <a:pt x="9106" y="14400"/>
                    <a:pt x="15306" y="7200"/>
                    <a:pt x="2150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2295892" y="7197989"/>
              <a:ext cx="157291" cy="279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116" fill="norm" stroke="1" extrusionOk="0">
                  <a:moveTo>
                    <a:pt x="2886" y="7590"/>
                  </a:moveTo>
                  <a:cubicBezTo>
                    <a:pt x="2318" y="11430"/>
                    <a:pt x="1749" y="15270"/>
                    <a:pt x="1323" y="17670"/>
                  </a:cubicBezTo>
                  <a:cubicBezTo>
                    <a:pt x="897" y="20070"/>
                    <a:pt x="613" y="21030"/>
                    <a:pt x="328" y="21110"/>
                  </a:cubicBezTo>
                  <a:cubicBezTo>
                    <a:pt x="44" y="21190"/>
                    <a:pt x="-240" y="20390"/>
                    <a:pt x="328" y="17750"/>
                  </a:cubicBezTo>
                  <a:cubicBezTo>
                    <a:pt x="897" y="15110"/>
                    <a:pt x="2318" y="10630"/>
                    <a:pt x="4307" y="7350"/>
                  </a:cubicBezTo>
                  <a:cubicBezTo>
                    <a:pt x="6297" y="4070"/>
                    <a:pt x="8855" y="1990"/>
                    <a:pt x="11128" y="870"/>
                  </a:cubicBezTo>
                  <a:cubicBezTo>
                    <a:pt x="13402" y="-250"/>
                    <a:pt x="15392" y="-410"/>
                    <a:pt x="17239" y="1110"/>
                  </a:cubicBezTo>
                  <a:cubicBezTo>
                    <a:pt x="19086" y="2630"/>
                    <a:pt x="20792" y="5830"/>
                    <a:pt x="21076" y="9270"/>
                  </a:cubicBezTo>
                  <a:cubicBezTo>
                    <a:pt x="21360" y="12710"/>
                    <a:pt x="20223" y="16390"/>
                    <a:pt x="19086" y="200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2590436" y="7368252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2717942" y="7061335"/>
              <a:ext cx="297945" cy="401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459" fill="norm" stroke="1" extrusionOk="0">
                  <a:moveTo>
                    <a:pt x="1342" y="8595"/>
                  </a:moveTo>
                  <a:cubicBezTo>
                    <a:pt x="1035" y="10970"/>
                    <a:pt x="729" y="13345"/>
                    <a:pt x="576" y="15154"/>
                  </a:cubicBezTo>
                  <a:cubicBezTo>
                    <a:pt x="423" y="16963"/>
                    <a:pt x="423" y="18207"/>
                    <a:pt x="346" y="19282"/>
                  </a:cubicBezTo>
                  <a:cubicBezTo>
                    <a:pt x="269" y="20356"/>
                    <a:pt x="116" y="21261"/>
                    <a:pt x="40" y="21430"/>
                  </a:cubicBezTo>
                  <a:cubicBezTo>
                    <a:pt x="-37" y="21600"/>
                    <a:pt x="-37" y="21035"/>
                    <a:pt x="346" y="18999"/>
                  </a:cubicBezTo>
                  <a:cubicBezTo>
                    <a:pt x="729" y="16963"/>
                    <a:pt x="1495" y="13458"/>
                    <a:pt x="2337" y="10235"/>
                  </a:cubicBezTo>
                  <a:cubicBezTo>
                    <a:pt x="3180" y="7012"/>
                    <a:pt x="4099" y="4071"/>
                    <a:pt x="4865" y="2318"/>
                  </a:cubicBezTo>
                  <a:cubicBezTo>
                    <a:pt x="5631" y="565"/>
                    <a:pt x="6244" y="0"/>
                    <a:pt x="6627" y="0"/>
                  </a:cubicBezTo>
                  <a:cubicBezTo>
                    <a:pt x="7010" y="0"/>
                    <a:pt x="7163" y="565"/>
                    <a:pt x="7469" y="1809"/>
                  </a:cubicBezTo>
                  <a:cubicBezTo>
                    <a:pt x="7776" y="3053"/>
                    <a:pt x="8235" y="4976"/>
                    <a:pt x="8695" y="6276"/>
                  </a:cubicBezTo>
                  <a:cubicBezTo>
                    <a:pt x="9154" y="7577"/>
                    <a:pt x="9614" y="8255"/>
                    <a:pt x="10227" y="8595"/>
                  </a:cubicBezTo>
                  <a:cubicBezTo>
                    <a:pt x="10840" y="8934"/>
                    <a:pt x="11606" y="8934"/>
                    <a:pt x="12984" y="7860"/>
                  </a:cubicBezTo>
                  <a:cubicBezTo>
                    <a:pt x="14363" y="6785"/>
                    <a:pt x="16354" y="4637"/>
                    <a:pt x="17657" y="3110"/>
                  </a:cubicBezTo>
                  <a:cubicBezTo>
                    <a:pt x="18959" y="1583"/>
                    <a:pt x="19572" y="679"/>
                    <a:pt x="19878" y="622"/>
                  </a:cubicBezTo>
                  <a:cubicBezTo>
                    <a:pt x="20184" y="565"/>
                    <a:pt x="20184" y="1357"/>
                    <a:pt x="20184" y="4015"/>
                  </a:cubicBezTo>
                  <a:cubicBezTo>
                    <a:pt x="20184" y="6672"/>
                    <a:pt x="20184" y="11196"/>
                    <a:pt x="20184" y="13853"/>
                  </a:cubicBezTo>
                  <a:cubicBezTo>
                    <a:pt x="20184" y="16511"/>
                    <a:pt x="20184" y="17303"/>
                    <a:pt x="20337" y="18038"/>
                  </a:cubicBezTo>
                  <a:cubicBezTo>
                    <a:pt x="20491" y="18773"/>
                    <a:pt x="20797" y="19451"/>
                    <a:pt x="21027" y="19225"/>
                  </a:cubicBezTo>
                  <a:cubicBezTo>
                    <a:pt x="21257" y="18999"/>
                    <a:pt x="21410" y="17868"/>
                    <a:pt x="21563" y="167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3060336" y="6824534"/>
              <a:ext cx="152401" cy="173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7" fill="norm" stroke="1" extrusionOk="0">
                  <a:moveTo>
                    <a:pt x="1800" y="8295"/>
                  </a:moveTo>
                  <a:cubicBezTo>
                    <a:pt x="1200" y="11418"/>
                    <a:pt x="600" y="14541"/>
                    <a:pt x="300" y="17013"/>
                  </a:cubicBezTo>
                  <a:cubicBezTo>
                    <a:pt x="0" y="19485"/>
                    <a:pt x="0" y="21307"/>
                    <a:pt x="0" y="21307"/>
                  </a:cubicBezTo>
                  <a:cubicBezTo>
                    <a:pt x="0" y="21307"/>
                    <a:pt x="0" y="19485"/>
                    <a:pt x="750" y="16362"/>
                  </a:cubicBezTo>
                  <a:cubicBezTo>
                    <a:pt x="1500" y="13240"/>
                    <a:pt x="3000" y="8815"/>
                    <a:pt x="5400" y="5823"/>
                  </a:cubicBezTo>
                  <a:cubicBezTo>
                    <a:pt x="7800" y="2830"/>
                    <a:pt x="11100" y="1268"/>
                    <a:pt x="13650" y="488"/>
                  </a:cubicBezTo>
                  <a:cubicBezTo>
                    <a:pt x="16200" y="-293"/>
                    <a:pt x="18000" y="-293"/>
                    <a:pt x="19350" y="1659"/>
                  </a:cubicBezTo>
                  <a:cubicBezTo>
                    <a:pt x="20700" y="3611"/>
                    <a:pt x="21600" y="7514"/>
                    <a:pt x="21600" y="11027"/>
                  </a:cubicBezTo>
                  <a:cubicBezTo>
                    <a:pt x="21600" y="14541"/>
                    <a:pt x="20700" y="17664"/>
                    <a:pt x="19800" y="2078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3276236" y="7387302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3938338" y="6992385"/>
              <a:ext cx="309324" cy="397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358" fill="norm" stroke="1" extrusionOk="0">
                  <a:moveTo>
                    <a:pt x="12930" y="3817"/>
                  </a:moveTo>
                  <a:cubicBezTo>
                    <a:pt x="13365" y="2794"/>
                    <a:pt x="13800" y="1771"/>
                    <a:pt x="13655" y="1316"/>
                  </a:cubicBezTo>
                  <a:cubicBezTo>
                    <a:pt x="13510" y="861"/>
                    <a:pt x="12785" y="975"/>
                    <a:pt x="11263" y="2055"/>
                  </a:cubicBezTo>
                  <a:cubicBezTo>
                    <a:pt x="9741" y="3135"/>
                    <a:pt x="7421" y="5181"/>
                    <a:pt x="5392" y="7910"/>
                  </a:cubicBezTo>
                  <a:cubicBezTo>
                    <a:pt x="3362" y="10638"/>
                    <a:pt x="1623" y="14049"/>
                    <a:pt x="753" y="16265"/>
                  </a:cubicBezTo>
                  <a:cubicBezTo>
                    <a:pt x="-117" y="18482"/>
                    <a:pt x="-117" y="19505"/>
                    <a:pt x="173" y="20187"/>
                  </a:cubicBezTo>
                  <a:cubicBezTo>
                    <a:pt x="463" y="20870"/>
                    <a:pt x="1043" y="21211"/>
                    <a:pt x="2782" y="21324"/>
                  </a:cubicBezTo>
                  <a:cubicBezTo>
                    <a:pt x="4522" y="21438"/>
                    <a:pt x="7421" y="21324"/>
                    <a:pt x="10538" y="20074"/>
                  </a:cubicBezTo>
                  <a:cubicBezTo>
                    <a:pt x="13655" y="18823"/>
                    <a:pt x="16989" y="16436"/>
                    <a:pt x="18946" y="13707"/>
                  </a:cubicBezTo>
                  <a:cubicBezTo>
                    <a:pt x="20903" y="10979"/>
                    <a:pt x="21483" y="7910"/>
                    <a:pt x="21048" y="5579"/>
                  </a:cubicBezTo>
                  <a:cubicBezTo>
                    <a:pt x="20613" y="3249"/>
                    <a:pt x="19164" y="1657"/>
                    <a:pt x="17279" y="804"/>
                  </a:cubicBezTo>
                  <a:cubicBezTo>
                    <a:pt x="15394" y="-48"/>
                    <a:pt x="13075" y="-162"/>
                    <a:pt x="11190" y="179"/>
                  </a:cubicBezTo>
                  <a:cubicBezTo>
                    <a:pt x="9306" y="520"/>
                    <a:pt x="7856" y="1316"/>
                    <a:pt x="6696" y="2055"/>
                  </a:cubicBezTo>
                  <a:cubicBezTo>
                    <a:pt x="5537" y="2794"/>
                    <a:pt x="4667" y="3476"/>
                    <a:pt x="4232" y="4101"/>
                  </a:cubicBezTo>
                  <a:cubicBezTo>
                    <a:pt x="3797" y="4726"/>
                    <a:pt x="3797" y="5295"/>
                    <a:pt x="4232" y="5693"/>
                  </a:cubicBezTo>
                  <a:cubicBezTo>
                    <a:pt x="4667" y="6091"/>
                    <a:pt x="5537" y="6318"/>
                    <a:pt x="8364" y="6091"/>
                  </a:cubicBezTo>
                  <a:cubicBezTo>
                    <a:pt x="11190" y="5863"/>
                    <a:pt x="15974" y="5181"/>
                    <a:pt x="20758" y="44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4171586" y="6758652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4362086" y="6688802"/>
              <a:ext cx="1079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909"/>
                    <a:pt x="0" y="9818"/>
                    <a:pt x="847" y="10636"/>
                  </a:cubicBezTo>
                  <a:cubicBezTo>
                    <a:pt x="1694" y="11455"/>
                    <a:pt x="3388" y="8182"/>
                    <a:pt x="4871" y="5891"/>
                  </a:cubicBezTo>
                  <a:cubicBezTo>
                    <a:pt x="6353" y="3600"/>
                    <a:pt x="7624" y="2291"/>
                    <a:pt x="9318" y="1473"/>
                  </a:cubicBezTo>
                  <a:cubicBezTo>
                    <a:pt x="11012" y="655"/>
                    <a:pt x="13129" y="327"/>
                    <a:pt x="15035" y="2945"/>
                  </a:cubicBezTo>
                  <a:cubicBezTo>
                    <a:pt x="16941" y="5564"/>
                    <a:pt x="18635" y="11127"/>
                    <a:pt x="19482" y="14727"/>
                  </a:cubicBezTo>
                  <a:cubicBezTo>
                    <a:pt x="20329" y="18327"/>
                    <a:pt x="20329" y="19964"/>
                    <a:pt x="20541" y="20782"/>
                  </a:cubicBezTo>
                  <a:cubicBezTo>
                    <a:pt x="20753" y="21600"/>
                    <a:pt x="21176" y="216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4584336" y="6733252"/>
              <a:ext cx="120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4628786" y="6650702"/>
              <a:ext cx="381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629"/>
                    <a:pt x="4800" y="9257"/>
                    <a:pt x="8400" y="12857"/>
                  </a:cubicBezTo>
                  <a:cubicBezTo>
                    <a:pt x="12000" y="16457"/>
                    <a:pt x="16800" y="19029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4781186" y="6644352"/>
              <a:ext cx="127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800"/>
                    <a:pt x="14400" y="9600"/>
                    <a:pt x="18000" y="13200"/>
                  </a:cubicBezTo>
                  <a:cubicBezTo>
                    <a:pt x="21600" y="16800"/>
                    <a:pt x="21600" y="192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3708036" y="7584152"/>
              <a:ext cx="8445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41" y="19059"/>
                    <a:pt x="3681" y="16518"/>
                    <a:pt x="5684" y="13765"/>
                  </a:cubicBezTo>
                  <a:cubicBezTo>
                    <a:pt x="7687" y="11012"/>
                    <a:pt x="9853" y="8047"/>
                    <a:pt x="11937" y="5718"/>
                  </a:cubicBezTo>
                  <a:cubicBezTo>
                    <a:pt x="14021" y="3388"/>
                    <a:pt x="16024" y="1694"/>
                    <a:pt x="17621" y="847"/>
                  </a:cubicBezTo>
                  <a:cubicBezTo>
                    <a:pt x="19218" y="0"/>
                    <a:pt x="20409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3746136" y="7927052"/>
              <a:ext cx="158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3968386" y="7787280"/>
              <a:ext cx="133351" cy="167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6" fill="norm" stroke="1" extrusionOk="0">
                  <a:moveTo>
                    <a:pt x="0" y="4809"/>
                  </a:moveTo>
                  <a:cubicBezTo>
                    <a:pt x="1371" y="7209"/>
                    <a:pt x="2743" y="9609"/>
                    <a:pt x="3429" y="11876"/>
                  </a:cubicBezTo>
                  <a:cubicBezTo>
                    <a:pt x="4114" y="14143"/>
                    <a:pt x="4114" y="16276"/>
                    <a:pt x="3943" y="18009"/>
                  </a:cubicBezTo>
                  <a:cubicBezTo>
                    <a:pt x="3771" y="19743"/>
                    <a:pt x="3429" y="21076"/>
                    <a:pt x="3086" y="21076"/>
                  </a:cubicBezTo>
                  <a:cubicBezTo>
                    <a:pt x="2743" y="21076"/>
                    <a:pt x="2400" y="19743"/>
                    <a:pt x="2914" y="16676"/>
                  </a:cubicBezTo>
                  <a:cubicBezTo>
                    <a:pt x="3429" y="13609"/>
                    <a:pt x="4800" y="8809"/>
                    <a:pt x="6171" y="5743"/>
                  </a:cubicBezTo>
                  <a:cubicBezTo>
                    <a:pt x="7543" y="2676"/>
                    <a:pt x="8914" y="1343"/>
                    <a:pt x="10629" y="543"/>
                  </a:cubicBezTo>
                  <a:cubicBezTo>
                    <a:pt x="12343" y="-257"/>
                    <a:pt x="14400" y="-524"/>
                    <a:pt x="16286" y="2276"/>
                  </a:cubicBezTo>
                  <a:cubicBezTo>
                    <a:pt x="18171" y="5076"/>
                    <a:pt x="19886" y="10943"/>
                    <a:pt x="21600" y="168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4190636" y="7819102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85" y="15840"/>
                    <a:pt x="2769" y="10080"/>
                    <a:pt x="6369" y="6480"/>
                  </a:cubicBezTo>
                  <a:cubicBezTo>
                    <a:pt x="9969" y="2880"/>
                    <a:pt x="15785" y="144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4273186" y="7749252"/>
              <a:ext cx="508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914"/>
                    <a:pt x="7200" y="11829"/>
                    <a:pt x="10800" y="15429"/>
                  </a:cubicBezTo>
                  <a:cubicBezTo>
                    <a:pt x="14400" y="19029"/>
                    <a:pt x="18000" y="20314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4457336" y="7692102"/>
              <a:ext cx="254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5117736" y="6384002"/>
              <a:ext cx="69851" cy="167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09" y="791"/>
                    <a:pt x="2618" y="1582"/>
                    <a:pt x="4909" y="2414"/>
                  </a:cubicBezTo>
                  <a:cubicBezTo>
                    <a:pt x="7200" y="3245"/>
                    <a:pt x="10473" y="4118"/>
                    <a:pt x="12764" y="5032"/>
                  </a:cubicBezTo>
                  <a:cubicBezTo>
                    <a:pt x="15055" y="5945"/>
                    <a:pt x="16364" y="6900"/>
                    <a:pt x="17673" y="7909"/>
                  </a:cubicBezTo>
                  <a:cubicBezTo>
                    <a:pt x="18982" y="8918"/>
                    <a:pt x="20291" y="9982"/>
                    <a:pt x="20618" y="11045"/>
                  </a:cubicBezTo>
                  <a:cubicBezTo>
                    <a:pt x="20945" y="12109"/>
                    <a:pt x="20291" y="13173"/>
                    <a:pt x="19309" y="14195"/>
                  </a:cubicBezTo>
                  <a:cubicBezTo>
                    <a:pt x="18327" y="15218"/>
                    <a:pt x="17018" y="16200"/>
                    <a:pt x="16036" y="17100"/>
                  </a:cubicBezTo>
                  <a:cubicBezTo>
                    <a:pt x="15055" y="18000"/>
                    <a:pt x="14400" y="18818"/>
                    <a:pt x="15382" y="19555"/>
                  </a:cubicBezTo>
                  <a:cubicBezTo>
                    <a:pt x="16364" y="20291"/>
                    <a:pt x="18982" y="20945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5234153" y="7871612"/>
              <a:ext cx="264584" cy="292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5011" y="7799"/>
                  </a:moveTo>
                  <a:cubicBezTo>
                    <a:pt x="4320" y="8265"/>
                    <a:pt x="3629" y="8732"/>
                    <a:pt x="2851" y="10752"/>
                  </a:cubicBezTo>
                  <a:cubicBezTo>
                    <a:pt x="2074" y="12772"/>
                    <a:pt x="1210" y="16346"/>
                    <a:pt x="778" y="18521"/>
                  </a:cubicBezTo>
                  <a:cubicBezTo>
                    <a:pt x="346" y="20697"/>
                    <a:pt x="346" y="21474"/>
                    <a:pt x="259" y="21474"/>
                  </a:cubicBezTo>
                  <a:cubicBezTo>
                    <a:pt x="173" y="21474"/>
                    <a:pt x="0" y="20697"/>
                    <a:pt x="0" y="18133"/>
                  </a:cubicBezTo>
                  <a:cubicBezTo>
                    <a:pt x="0" y="15569"/>
                    <a:pt x="173" y="11218"/>
                    <a:pt x="518" y="8188"/>
                  </a:cubicBezTo>
                  <a:cubicBezTo>
                    <a:pt x="864" y="5157"/>
                    <a:pt x="1382" y="3448"/>
                    <a:pt x="1814" y="2205"/>
                  </a:cubicBezTo>
                  <a:cubicBezTo>
                    <a:pt x="2246" y="962"/>
                    <a:pt x="2592" y="185"/>
                    <a:pt x="3110" y="29"/>
                  </a:cubicBezTo>
                  <a:cubicBezTo>
                    <a:pt x="3629" y="-126"/>
                    <a:pt x="4320" y="340"/>
                    <a:pt x="5011" y="1117"/>
                  </a:cubicBezTo>
                  <a:cubicBezTo>
                    <a:pt x="5702" y="1894"/>
                    <a:pt x="6394" y="2982"/>
                    <a:pt x="7517" y="3759"/>
                  </a:cubicBezTo>
                  <a:cubicBezTo>
                    <a:pt x="8640" y="4536"/>
                    <a:pt x="10195" y="5002"/>
                    <a:pt x="11664" y="4769"/>
                  </a:cubicBezTo>
                  <a:cubicBezTo>
                    <a:pt x="13133" y="4536"/>
                    <a:pt x="14515" y="3603"/>
                    <a:pt x="15466" y="2827"/>
                  </a:cubicBezTo>
                  <a:cubicBezTo>
                    <a:pt x="16416" y="2050"/>
                    <a:pt x="16934" y="1428"/>
                    <a:pt x="17453" y="1661"/>
                  </a:cubicBezTo>
                  <a:cubicBezTo>
                    <a:pt x="17971" y="1894"/>
                    <a:pt x="18490" y="2982"/>
                    <a:pt x="18835" y="5080"/>
                  </a:cubicBezTo>
                  <a:cubicBezTo>
                    <a:pt x="19181" y="7178"/>
                    <a:pt x="19354" y="10286"/>
                    <a:pt x="19526" y="12228"/>
                  </a:cubicBezTo>
                  <a:cubicBezTo>
                    <a:pt x="19699" y="14170"/>
                    <a:pt x="19872" y="14947"/>
                    <a:pt x="20218" y="15336"/>
                  </a:cubicBezTo>
                  <a:cubicBezTo>
                    <a:pt x="20563" y="15724"/>
                    <a:pt x="21082" y="15724"/>
                    <a:pt x="21600" y="157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5200955" y="6358598"/>
              <a:ext cx="231348" cy="152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017" fill="norm" stroke="1" extrusionOk="0">
                  <a:moveTo>
                    <a:pt x="8185" y="5255"/>
                  </a:moveTo>
                  <a:cubicBezTo>
                    <a:pt x="9167" y="3503"/>
                    <a:pt x="10149" y="1752"/>
                    <a:pt x="10640" y="1606"/>
                  </a:cubicBezTo>
                  <a:cubicBezTo>
                    <a:pt x="11131" y="1460"/>
                    <a:pt x="11131" y="2920"/>
                    <a:pt x="10247" y="6131"/>
                  </a:cubicBezTo>
                  <a:cubicBezTo>
                    <a:pt x="9363" y="9341"/>
                    <a:pt x="7596" y="14303"/>
                    <a:pt x="6222" y="17222"/>
                  </a:cubicBezTo>
                  <a:cubicBezTo>
                    <a:pt x="4847" y="20141"/>
                    <a:pt x="3865" y="21017"/>
                    <a:pt x="2982" y="21017"/>
                  </a:cubicBezTo>
                  <a:cubicBezTo>
                    <a:pt x="2098" y="21017"/>
                    <a:pt x="1313" y="20141"/>
                    <a:pt x="822" y="18828"/>
                  </a:cubicBezTo>
                  <a:cubicBezTo>
                    <a:pt x="331" y="17514"/>
                    <a:pt x="134" y="15763"/>
                    <a:pt x="36" y="14158"/>
                  </a:cubicBezTo>
                  <a:cubicBezTo>
                    <a:pt x="-62" y="12552"/>
                    <a:pt x="-62" y="11093"/>
                    <a:pt x="1411" y="9779"/>
                  </a:cubicBezTo>
                  <a:cubicBezTo>
                    <a:pt x="2883" y="8466"/>
                    <a:pt x="5829" y="7298"/>
                    <a:pt x="8578" y="8028"/>
                  </a:cubicBezTo>
                  <a:cubicBezTo>
                    <a:pt x="11327" y="8758"/>
                    <a:pt x="13880" y="11385"/>
                    <a:pt x="15843" y="13136"/>
                  </a:cubicBezTo>
                  <a:cubicBezTo>
                    <a:pt x="17807" y="14887"/>
                    <a:pt x="19182" y="15763"/>
                    <a:pt x="20065" y="15325"/>
                  </a:cubicBezTo>
                  <a:cubicBezTo>
                    <a:pt x="20949" y="14887"/>
                    <a:pt x="21342" y="13136"/>
                    <a:pt x="21440" y="10655"/>
                  </a:cubicBezTo>
                  <a:cubicBezTo>
                    <a:pt x="21538" y="8174"/>
                    <a:pt x="21342" y="4963"/>
                    <a:pt x="20262" y="2774"/>
                  </a:cubicBezTo>
                  <a:cubicBezTo>
                    <a:pt x="19182" y="585"/>
                    <a:pt x="17218" y="-583"/>
                    <a:pt x="14665" y="293"/>
                  </a:cubicBezTo>
                  <a:cubicBezTo>
                    <a:pt x="12113" y="1168"/>
                    <a:pt x="8971" y="4087"/>
                    <a:pt x="6909" y="6422"/>
                  </a:cubicBezTo>
                  <a:cubicBezTo>
                    <a:pt x="4847" y="8758"/>
                    <a:pt x="3865" y="10509"/>
                    <a:pt x="2883" y="122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5714636" y="7258039"/>
              <a:ext cx="2413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5305" y="12793"/>
                    <a:pt x="10611" y="5170"/>
                    <a:pt x="14211" y="1993"/>
                  </a:cubicBezTo>
                  <a:cubicBezTo>
                    <a:pt x="17811" y="-1183"/>
                    <a:pt x="19705" y="88"/>
                    <a:pt x="21600" y="13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5752736" y="7406352"/>
              <a:ext cx="247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21600"/>
                    <a:pt x="11077" y="21600"/>
                    <a:pt x="14677" y="18000"/>
                  </a:cubicBezTo>
                  <a:cubicBezTo>
                    <a:pt x="18277" y="14400"/>
                    <a:pt x="19938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6193003" y="7215420"/>
              <a:ext cx="182034" cy="190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1" fill="norm" stroke="1" extrusionOk="0">
                  <a:moveTo>
                    <a:pt x="502" y="6319"/>
                  </a:moveTo>
                  <a:cubicBezTo>
                    <a:pt x="251" y="9106"/>
                    <a:pt x="0" y="11893"/>
                    <a:pt x="0" y="14216"/>
                  </a:cubicBezTo>
                  <a:cubicBezTo>
                    <a:pt x="0" y="16538"/>
                    <a:pt x="251" y="18396"/>
                    <a:pt x="377" y="18164"/>
                  </a:cubicBezTo>
                  <a:cubicBezTo>
                    <a:pt x="502" y="17932"/>
                    <a:pt x="502" y="15609"/>
                    <a:pt x="879" y="12357"/>
                  </a:cubicBezTo>
                  <a:cubicBezTo>
                    <a:pt x="1256" y="9106"/>
                    <a:pt x="2009" y="4925"/>
                    <a:pt x="2888" y="2486"/>
                  </a:cubicBezTo>
                  <a:cubicBezTo>
                    <a:pt x="3767" y="48"/>
                    <a:pt x="4772" y="-649"/>
                    <a:pt x="7660" y="628"/>
                  </a:cubicBezTo>
                  <a:cubicBezTo>
                    <a:pt x="10549" y="1906"/>
                    <a:pt x="15321" y="5157"/>
                    <a:pt x="17958" y="8874"/>
                  </a:cubicBezTo>
                  <a:cubicBezTo>
                    <a:pt x="20595" y="12590"/>
                    <a:pt x="21098" y="16770"/>
                    <a:pt x="21600" y="209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6451236" y="7355552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6568893" y="7123688"/>
              <a:ext cx="269694" cy="328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472" fill="norm" stroke="1" extrusionOk="0">
                  <a:moveTo>
                    <a:pt x="1757" y="6445"/>
                  </a:moveTo>
                  <a:cubicBezTo>
                    <a:pt x="1588" y="10322"/>
                    <a:pt x="1420" y="14199"/>
                    <a:pt x="1251" y="16483"/>
                  </a:cubicBezTo>
                  <a:cubicBezTo>
                    <a:pt x="1082" y="18768"/>
                    <a:pt x="913" y="19460"/>
                    <a:pt x="745" y="20152"/>
                  </a:cubicBezTo>
                  <a:cubicBezTo>
                    <a:pt x="576" y="20845"/>
                    <a:pt x="407" y="21537"/>
                    <a:pt x="238" y="21468"/>
                  </a:cubicBezTo>
                  <a:cubicBezTo>
                    <a:pt x="70" y="21399"/>
                    <a:pt x="-99" y="20568"/>
                    <a:pt x="70" y="18214"/>
                  </a:cubicBezTo>
                  <a:cubicBezTo>
                    <a:pt x="238" y="15860"/>
                    <a:pt x="745" y="11983"/>
                    <a:pt x="1251" y="8937"/>
                  </a:cubicBezTo>
                  <a:cubicBezTo>
                    <a:pt x="1757" y="5891"/>
                    <a:pt x="2263" y="3675"/>
                    <a:pt x="2770" y="2222"/>
                  </a:cubicBezTo>
                  <a:cubicBezTo>
                    <a:pt x="3276" y="768"/>
                    <a:pt x="3782" y="75"/>
                    <a:pt x="4288" y="6"/>
                  </a:cubicBezTo>
                  <a:cubicBezTo>
                    <a:pt x="4795" y="-63"/>
                    <a:pt x="5301" y="491"/>
                    <a:pt x="5807" y="1529"/>
                  </a:cubicBezTo>
                  <a:cubicBezTo>
                    <a:pt x="6313" y="2568"/>
                    <a:pt x="6820" y="4091"/>
                    <a:pt x="7748" y="5268"/>
                  </a:cubicBezTo>
                  <a:cubicBezTo>
                    <a:pt x="8676" y="6445"/>
                    <a:pt x="10026" y="7275"/>
                    <a:pt x="11376" y="7068"/>
                  </a:cubicBezTo>
                  <a:cubicBezTo>
                    <a:pt x="12726" y="6860"/>
                    <a:pt x="14076" y="5614"/>
                    <a:pt x="15004" y="4714"/>
                  </a:cubicBezTo>
                  <a:cubicBezTo>
                    <a:pt x="15932" y="3814"/>
                    <a:pt x="16439" y="3260"/>
                    <a:pt x="17282" y="2568"/>
                  </a:cubicBezTo>
                  <a:cubicBezTo>
                    <a:pt x="18126" y="1875"/>
                    <a:pt x="19307" y="1045"/>
                    <a:pt x="19982" y="1045"/>
                  </a:cubicBezTo>
                  <a:cubicBezTo>
                    <a:pt x="20657" y="1045"/>
                    <a:pt x="20826" y="1875"/>
                    <a:pt x="20910" y="4922"/>
                  </a:cubicBezTo>
                  <a:cubicBezTo>
                    <a:pt x="20995" y="7968"/>
                    <a:pt x="20995" y="13229"/>
                    <a:pt x="21079" y="16206"/>
                  </a:cubicBezTo>
                  <a:cubicBezTo>
                    <a:pt x="21163" y="19183"/>
                    <a:pt x="21332" y="19875"/>
                    <a:pt x="21501" y="2056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6934630" y="6936452"/>
              <a:ext cx="132557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600" fill="norm" stroke="1" extrusionOk="0">
                  <a:moveTo>
                    <a:pt x="1928" y="0"/>
                  </a:moveTo>
                  <a:cubicBezTo>
                    <a:pt x="2614" y="2483"/>
                    <a:pt x="3300" y="4966"/>
                    <a:pt x="3471" y="7200"/>
                  </a:cubicBezTo>
                  <a:cubicBezTo>
                    <a:pt x="3642" y="9434"/>
                    <a:pt x="3300" y="11421"/>
                    <a:pt x="2614" y="12910"/>
                  </a:cubicBezTo>
                  <a:cubicBezTo>
                    <a:pt x="1928" y="14400"/>
                    <a:pt x="900" y="15393"/>
                    <a:pt x="385" y="15269"/>
                  </a:cubicBezTo>
                  <a:cubicBezTo>
                    <a:pt x="-129" y="15145"/>
                    <a:pt x="-129" y="13903"/>
                    <a:pt x="385" y="11793"/>
                  </a:cubicBezTo>
                  <a:cubicBezTo>
                    <a:pt x="900" y="9683"/>
                    <a:pt x="1928" y="6703"/>
                    <a:pt x="3985" y="4469"/>
                  </a:cubicBezTo>
                  <a:cubicBezTo>
                    <a:pt x="6042" y="2234"/>
                    <a:pt x="9128" y="745"/>
                    <a:pt x="12214" y="1614"/>
                  </a:cubicBezTo>
                  <a:cubicBezTo>
                    <a:pt x="15300" y="2483"/>
                    <a:pt x="18385" y="5710"/>
                    <a:pt x="19928" y="9434"/>
                  </a:cubicBezTo>
                  <a:cubicBezTo>
                    <a:pt x="21471" y="13159"/>
                    <a:pt x="21471" y="17379"/>
                    <a:pt x="21471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7381293" y="6950949"/>
              <a:ext cx="231994" cy="567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384" fill="norm" stroke="1" extrusionOk="0">
                  <a:moveTo>
                    <a:pt x="21138" y="2084"/>
                  </a:moveTo>
                  <a:cubicBezTo>
                    <a:pt x="21138" y="1686"/>
                    <a:pt x="21138" y="1287"/>
                    <a:pt x="20849" y="928"/>
                  </a:cubicBezTo>
                  <a:cubicBezTo>
                    <a:pt x="20559" y="570"/>
                    <a:pt x="19981" y="251"/>
                    <a:pt x="19209" y="91"/>
                  </a:cubicBezTo>
                  <a:cubicBezTo>
                    <a:pt x="18438" y="-68"/>
                    <a:pt x="17474" y="-68"/>
                    <a:pt x="15642" y="490"/>
                  </a:cubicBezTo>
                  <a:cubicBezTo>
                    <a:pt x="13809" y="1048"/>
                    <a:pt x="11109" y="2164"/>
                    <a:pt x="8409" y="4276"/>
                  </a:cubicBezTo>
                  <a:cubicBezTo>
                    <a:pt x="5709" y="6388"/>
                    <a:pt x="3009" y="9497"/>
                    <a:pt x="1467" y="12087"/>
                  </a:cubicBezTo>
                  <a:cubicBezTo>
                    <a:pt x="-76" y="14677"/>
                    <a:pt x="-462" y="16750"/>
                    <a:pt x="599" y="18264"/>
                  </a:cubicBezTo>
                  <a:cubicBezTo>
                    <a:pt x="1659" y="19778"/>
                    <a:pt x="4167" y="20735"/>
                    <a:pt x="6770" y="21133"/>
                  </a:cubicBezTo>
                  <a:cubicBezTo>
                    <a:pt x="9374" y="21532"/>
                    <a:pt x="12074" y="21373"/>
                    <a:pt x="14774" y="212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7652757" y="7166976"/>
              <a:ext cx="195980" cy="341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278" fill="norm" stroke="1" extrusionOk="0">
                  <a:moveTo>
                    <a:pt x="17774" y="2251"/>
                  </a:moveTo>
                  <a:cubicBezTo>
                    <a:pt x="17085" y="1460"/>
                    <a:pt x="16396" y="670"/>
                    <a:pt x="15477" y="275"/>
                  </a:cubicBezTo>
                  <a:cubicBezTo>
                    <a:pt x="14557" y="-120"/>
                    <a:pt x="13408" y="-120"/>
                    <a:pt x="12030" y="473"/>
                  </a:cubicBezTo>
                  <a:cubicBezTo>
                    <a:pt x="10651" y="1065"/>
                    <a:pt x="9042" y="2251"/>
                    <a:pt x="6974" y="4753"/>
                  </a:cubicBezTo>
                  <a:cubicBezTo>
                    <a:pt x="4906" y="7256"/>
                    <a:pt x="2379" y="11075"/>
                    <a:pt x="1115" y="13775"/>
                  </a:cubicBezTo>
                  <a:cubicBezTo>
                    <a:pt x="-149" y="16475"/>
                    <a:pt x="-149" y="18056"/>
                    <a:pt x="196" y="19109"/>
                  </a:cubicBezTo>
                  <a:cubicBezTo>
                    <a:pt x="540" y="20163"/>
                    <a:pt x="1230" y="20690"/>
                    <a:pt x="2149" y="21019"/>
                  </a:cubicBezTo>
                  <a:cubicBezTo>
                    <a:pt x="3068" y="21348"/>
                    <a:pt x="4217" y="21480"/>
                    <a:pt x="7089" y="20690"/>
                  </a:cubicBezTo>
                  <a:cubicBezTo>
                    <a:pt x="9962" y="19900"/>
                    <a:pt x="14557" y="18187"/>
                    <a:pt x="17315" y="15882"/>
                  </a:cubicBezTo>
                  <a:cubicBezTo>
                    <a:pt x="20072" y="13578"/>
                    <a:pt x="20991" y="10680"/>
                    <a:pt x="21221" y="8441"/>
                  </a:cubicBezTo>
                  <a:cubicBezTo>
                    <a:pt x="21451" y="6202"/>
                    <a:pt x="20991" y="4621"/>
                    <a:pt x="19038" y="3568"/>
                  </a:cubicBezTo>
                  <a:cubicBezTo>
                    <a:pt x="17085" y="2514"/>
                    <a:pt x="13638" y="1987"/>
                    <a:pt x="10651" y="2119"/>
                  </a:cubicBezTo>
                  <a:cubicBezTo>
                    <a:pt x="7664" y="2251"/>
                    <a:pt x="5136" y="3041"/>
                    <a:pt x="2608" y="38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8045086" y="7380952"/>
              <a:ext cx="279401" cy="15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87" fill="norm" stroke="1" extrusionOk="0">
                  <a:moveTo>
                    <a:pt x="0" y="0"/>
                  </a:moveTo>
                  <a:cubicBezTo>
                    <a:pt x="655" y="8100"/>
                    <a:pt x="1309" y="16200"/>
                    <a:pt x="2945" y="18900"/>
                  </a:cubicBezTo>
                  <a:cubicBezTo>
                    <a:pt x="4582" y="21600"/>
                    <a:pt x="7200" y="18900"/>
                    <a:pt x="10473" y="14850"/>
                  </a:cubicBezTo>
                  <a:cubicBezTo>
                    <a:pt x="13745" y="10800"/>
                    <a:pt x="17673" y="5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8821903" y="6807335"/>
              <a:ext cx="270934" cy="358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844" y="9656"/>
                  </a:moveTo>
                  <a:cubicBezTo>
                    <a:pt x="844" y="13087"/>
                    <a:pt x="844" y="16518"/>
                    <a:pt x="759" y="18614"/>
                  </a:cubicBezTo>
                  <a:cubicBezTo>
                    <a:pt x="675" y="20711"/>
                    <a:pt x="506" y="21473"/>
                    <a:pt x="337" y="21536"/>
                  </a:cubicBezTo>
                  <a:cubicBezTo>
                    <a:pt x="169" y="21600"/>
                    <a:pt x="0" y="20965"/>
                    <a:pt x="0" y="18868"/>
                  </a:cubicBezTo>
                  <a:cubicBezTo>
                    <a:pt x="0" y="16772"/>
                    <a:pt x="169" y="13214"/>
                    <a:pt x="506" y="10355"/>
                  </a:cubicBezTo>
                  <a:cubicBezTo>
                    <a:pt x="844" y="7496"/>
                    <a:pt x="1350" y="5336"/>
                    <a:pt x="1856" y="3939"/>
                  </a:cubicBezTo>
                  <a:cubicBezTo>
                    <a:pt x="2362" y="2541"/>
                    <a:pt x="2869" y="1906"/>
                    <a:pt x="3459" y="1271"/>
                  </a:cubicBezTo>
                  <a:cubicBezTo>
                    <a:pt x="4050" y="635"/>
                    <a:pt x="4725" y="0"/>
                    <a:pt x="5231" y="0"/>
                  </a:cubicBezTo>
                  <a:cubicBezTo>
                    <a:pt x="5737" y="0"/>
                    <a:pt x="6075" y="635"/>
                    <a:pt x="6497" y="2096"/>
                  </a:cubicBezTo>
                  <a:cubicBezTo>
                    <a:pt x="6919" y="3558"/>
                    <a:pt x="7425" y="5845"/>
                    <a:pt x="7931" y="7242"/>
                  </a:cubicBezTo>
                  <a:cubicBezTo>
                    <a:pt x="8437" y="8640"/>
                    <a:pt x="8944" y="9148"/>
                    <a:pt x="9619" y="9275"/>
                  </a:cubicBezTo>
                  <a:cubicBezTo>
                    <a:pt x="10294" y="9402"/>
                    <a:pt x="11137" y="9148"/>
                    <a:pt x="12319" y="8132"/>
                  </a:cubicBezTo>
                  <a:cubicBezTo>
                    <a:pt x="13500" y="7115"/>
                    <a:pt x="15019" y="5336"/>
                    <a:pt x="16031" y="4129"/>
                  </a:cubicBezTo>
                  <a:cubicBezTo>
                    <a:pt x="17044" y="2922"/>
                    <a:pt x="17550" y="2287"/>
                    <a:pt x="18225" y="1715"/>
                  </a:cubicBezTo>
                  <a:cubicBezTo>
                    <a:pt x="18900" y="1144"/>
                    <a:pt x="19744" y="635"/>
                    <a:pt x="20166" y="699"/>
                  </a:cubicBezTo>
                  <a:cubicBezTo>
                    <a:pt x="20588" y="762"/>
                    <a:pt x="20588" y="1398"/>
                    <a:pt x="20672" y="3748"/>
                  </a:cubicBezTo>
                  <a:cubicBezTo>
                    <a:pt x="20756" y="6099"/>
                    <a:pt x="20925" y="10165"/>
                    <a:pt x="21094" y="13151"/>
                  </a:cubicBezTo>
                  <a:cubicBezTo>
                    <a:pt x="21262" y="16136"/>
                    <a:pt x="21431" y="18042"/>
                    <a:pt x="21600" y="199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9073786" y="6593552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9226550" y="6524649"/>
              <a:ext cx="94888" cy="119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30" fill="norm" stroke="1" extrusionOk="0">
                  <a:moveTo>
                    <a:pt x="1358" y="967"/>
                  </a:moveTo>
                  <a:cubicBezTo>
                    <a:pt x="1358" y="4756"/>
                    <a:pt x="1358" y="8546"/>
                    <a:pt x="1118" y="12146"/>
                  </a:cubicBezTo>
                  <a:cubicBezTo>
                    <a:pt x="878" y="15746"/>
                    <a:pt x="398" y="19156"/>
                    <a:pt x="158" y="19535"/>
                  </a:cubicBezTo>
                  <a:cubicBezTo>
                    <a:pt x="-82" y="19914"/>
                    <a:pt x="-82" y="17262"/>
                    <a:pt x="398" y="14041"/>
                  </a:cubicBezTo>
                  <a:cubicBezTo>
                    <a:pt x="878" y="10819"/>
                    <a:pt x="1838" y="7030"/>
                    <a:pt x="3278" y="4377"/>
                  </a:cubicBezTo>
                  <a:cubicBezTo>
                    <a:pt x="4718" y="1725"/>
                    <a:pt x="6638" y="209"/>
                    <a:pt x="8558" y="19"/>
                  </a:cubicBezTo>
                  <a:cubicBezTo>
                    <a:pt x="10478" y="-170"/>
                    <a:pt x="12398" y="967"/>
                    <a:pt x="14558" y="4756"/>
                  </a:cubicBezTo>
                  <a:cubicBezTo>
                    <a:pt x="16718" y="8546"/>
                    <a:pt x="19118" y="14988"/>
                    <a:pt x="21518" y="214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9384936" y="6568152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9435736" y="6491952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9594486" y="6460202"/>
              <a:ext cx="1" cy="20320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8781686" y="7292052"/>
              <a:ext cx="6794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88" y="18400"/>
                    <a:pt x="4576" y="15200"/>
                    <a:pt x="6931" y="12400"/>
                  </a:cubicBezTo>
                  <a:cubicBezTo>
                    <a:pt x="9286" y="9600"/>
                    <a:pt x="11708" y="7200"/>
                    <a:pt x="13996" y="5200"/>
                  </a:cubicBezTo>
                  <a:cubicBezTo>
                    <a:pt x="16284" y="3200"/>
                    <a:pt x="18437" y="1600"/>
                    <a:pt x="19682" y="800"/>
                  </a:cubicBezTo>
                  <a:cubicBezTo>
                    <a:pt x="20927" y="0"/>
                    <a:pt x="21264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8794386" y="7603202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8982505" y="7493010"/>
              <a:ext cx="116682" cy="122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256" fill="norm" stroke="1" extrusionOk="0">
                  <a:moveTo>
                    <a:pt x="1592" y="4781"/>
                  </a:moveTo>
                  <a:cubicBezTo>
                    <a:pt x="1206" y="8442"/>
                    <a:pt x="820" y="12103"/>
                    <a:pt x="627" y="15032"/>
                  </a:cubicBezTo>
                  <a:cubicBezTo>
                    <a:pt x="434" y="17961"/>
                    <a:pt x="434" y="20158"/>
                    <a:pt x="242" y="20158"/>
                  </a:cubicBezTo>
                  <a:cubicBezTo>
                    <a:pt x="49" y="20158"/>
                    <a:pt x="-337" y="17961"/>
                    <a:pt x="627" y="14849"/>
                  </a:cubicBezTo>
                  <a:cubicBezTo>
                    <a:pt x="1592" y="11737"/>
                    <a:pt x="3906" y="7710"/>
                    <a:pt x="5642" y="4964"/>
                  </a:cubicBezTo>
                  <a:cubicBezTo>
                    <a:pt x="7377" y="2219"/>
                    <a:pt x="8534" y="754"/>
                    <a:pt x="10077" y="205"/>
                  </a:cubicBezTo>
                  <a:cubicBezTo>
                    <a:pt x="11620" y="-344"/>
                    <a:pt x="13549" y="22"/>
                    <a:pt x="15477" y="3683"/>
                  </a:cubicBezTo>
                  <a:cubicBezTo>
                    <a:pt x="17406" y="7344"/>
                    <a:pt x="19334" y="14300"/>
                    <a:pt x="21263" y="212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9149986" y="7533352"/>
              <a:ext cx="139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4400"/>
                    <a:pt x="7855" y="7200"/>
                    <a:pt x="11455" y="3600"/>
                  </a:cubicBezTo>
                  <a:cubicBezTo>
                    <a:pt x="15055" y="0"/>
                    <a:pt x="18327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9213486" y="7482552"/>
              <a:ext cx="317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9340486" y="7444452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9543686" y="6752302"/>
              <a:ext cx="206576" cy="73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600" fill="norm" stroke="1" extrusionOk="0">
                  <a:moveTo>
                    <a:pt x="7128" y="0"/>
                  </a:moveTo>
                  <a:cubicBezTo>
                    <a:pt x="9720" y="1628"/>
                    <a:pt x="12312" y="3256"/>
                    <a:pt x="14904" y="5228"/>
                  </a:cubicBezTo>
                  <a:cubicBezTo>
                    <a:pt x="17496" y="7200"/>
                    <a:pt x="20088" y="9517"/>
                    <a:pt x="20844" y="11677"/>
                  </a:cubicBezTo>
                  <a:cubicBezTo>
                    <a:pt x="21600" y="13837"/>
                    <a:pt x="20520" y="15840"/>
                    <a:pt x="17928" y="17468"/>
                  </a:cubicBezTo>
                  <a:cubicBezTo>
                    <a:pt x="15336" y="19096"/>
                    <a:pt x="11232" y="20348"/>
                    <a:pt x="7992" y="20974"/>
                  </a:cubicBezTo>
                  <a:cubicBezTo>
                    <a:pt x="4752" y="21600"/>
                    <a:pt x="2376" y="216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9931036" y="7132739"/>
              <a:ext cx="1270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3600" y="2735"/>
                    <a:pt x="7200" y="-1585"/>
                    <a:pt x="10800" y="575"/>
                  </a:cubicBezTo>
                  <a:cubicBezTo>
                    <a:pt x="14400" y="2735"/>
                    <a:pt x="18000" y="11375"/>
                    <a:pt x="21600" y="200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9899286" y="7323802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10318285" y="6800818"/>
              <a:ext cx="128325" cy="183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029" fill="norm" stroke="1" extrusionOk="0">
                  <a:moveTo>
                    <a:pt x="16" y="7542"/>
                  </a:moveTo>
                  <a:cubicBezTo>
                    <a:pt x="365" y="14095"/>
                    <a:pt x="713" y="20648"/>
                    <a:pt x="539" y="21012"/>
                  </a:cubicBezTo>
                  <a:cubicBezTo>
                    <a:pt x="365" y="21376"/>
                    <a:pt x="-332" y="15551"/>
                    <a:pt x="191" y="11425"/>
                  </a:cubicBezTo>
                  <a:cubicBezTo>
                    <a:pt x="713" y="7300"/>
                    <a:pt x="2455" y="4873"/>
                    <a:pt x="4894" y="3174"/>
                  </a:cubicBezTo>
                  <a:cubicBezTo>
                    <a:pt x="7333" y="1475"/>
                    <a:pt x="10468" y="504"/>
                    <a:pt x="12907" y="140"/>
                  </a:cubicBezTo>
                  <a:cubicBezTo>
                    <a:pt x="15345" y="-224"/>
                    <a:pt x="17087" y="19"/>
                    <a:pt x="18481" y="2082"/>
                  </a:cubicBezTo>
                  <a:cubicBezTo>
                    <a:pt x="19874" y="4145"/>
                    <a:pt x="20920" y="8028"/>
                    <a:pt x="21094" y="11183"/>
                  </a:cubicBezTo>
                  <a:cubicBezTo>
                    <a:pt x="21268" y="14338"/>
                    <a:pt x="20571" y="16765"/>
                    <a:pt x="19874" y="1919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10527936" y="6917402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10661286" y="6620658"/>
              <a:ext cx="215901" cy="341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7446"/>
                  </a:moveTo>
                  <a:cubicBezTo>
                    <a:pt x="424" y="10229"/>
                    <a:pt x="847" y="13012"/>
                    <a:pt x="1059" y="15000"/>
                  </a:cubicBezTo>
                  <a:cubicBezTo>
                    <a:pt x="1271" y="16987"/>
                    <a:pt x="1271" y="18180"/>
                    <a:pt x="1059" y="19240"/>
                  </a:cubicBezTo>
                  <a:cubicBezTo>
                    <a:pt x="847" y="20300"/>
                    <a:pt x="424" y="21228"/>
                    <a:pt x="212" y="21360"/>
                  </a:cubicBezTo>
                  <a:cubicBezTo>
                    <a:pt x="0" y="21493"/>
                    <a:pt x="0" y="20830"/>
                    <a:pt x="106" y="18644"/>
                  </a:cubicBezTo>
                  <a:cubicBezTo>
                    <a:pt x="212" y="16457"/>
                    <a:pt x="424" y="12747"/>
                    <a:pt x="847" y="9832"/>
                  </a:cubicBezTo>
                  <a:cubicBezTo>
                    <a:pt x="1271" y="6916"/>
                    <a:pt x="1906" y="4796"/>
                    <a:pt x="2541" y="3405"/>
                  </a:cubicBezTo>
                  <a:cubicBezTo>
                    <a:pt x="3176" y="2013"/>
                    <a:pt x="3812" y="1351"/>
                    <a:pt x="4553" y="821"/>
                  </a:cubicBezTo>
                  <a:cubicBezTo>
                    <a:pt x="5294" y="291"/>
                    <a:pt x="6141" y="-107"/>
                    <a:pt x="6671" y="26"/>
                  </a:cubicBezTo>
                  <a:cubicBezTo>
                    <a:pt x="7200" y="158"/>
                    <a:pt x="7412" y="821"/>
                    <a:pt x="7941" y="2610"/>
                  </a:cubicBezTo>
                  <a:cubicBezTo>
                    <a:pt x="8471" y="4399"/>
                    <a:pt x="9318" y="7314"/>
                    <a:pt x="9953" y="9103"/>
                  </a:cubicBezTo>
                  <a:cubicBezTo>
                    <a:pt x="10588" y="10892"/>
                    <a:pt x="11012" y="11554"/>
                    <a:pt x="11647" y="11687"/>
                  </a:cubicBezTo>
                  <a:cubicBezTo>
                    <a:pt x="12282" y="11819"/>
                    <a:pt x="13129" y="11422"/>
                    <a:pt x="14294" y="10030"/>
                  </a:cubicBezTo>
                  <a:cubicBezTo>
                    <a:pt x="15459" y="8639"/>
                    <a:pt x="16941" y="6254"/>
                    <a:pt x="18000" y="4796"/>
                  </a:cubicBezTo>
                  <a:cubicBezTo>
                    <a:pt x="19059" y="3338"/>
                    <a:pt x="19694" y="2808"/>
                    <a:pt x="20012" y="2941"/>
                  </a:cubicBezTo>
                  <a:cubicBezTo>
                    <a:pt x="20329" y="3073"/>
                    <a:pt x="20329" y="3868"/>
                    <a:pt x="20541" y="5856"/>
                  </a:cubicBezTo>
                  <a:cubicBezTo>
                    <a:pt x="20753" y="7844"/>
                    <a:pt x="21176" y="11024"/>
                    <a:pt x="21388" y="13410"/>
                  </a:cubicBezTo>
                  <a:cubicBezTo>
                    <a:pt x="21600" y="15795"/>
                    <a:pt x="21600" y="17385"/>
                    <a:pt x="21600" y="189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10872953" y="6406973"/>
              <a:ext cx="114301" cy="173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800" y="2641"/>
                  </a:moveTo>
                  <a:cubicBezTo>
                    <a:pt x="400" y="7065"/>
                    <a:pt x="0" y="11489"/>
                    <a:pt x="0" y="14612"/>
                  </a:cubicBezTo>
                  <a:cubicBezTo>
                    <a:pt x="0" y="17735"/>
                    <a:pt x="400" y="19556"/>
                    <a:pt x="800" y="19817"/>
                  </a:cubicBezTo>
                  <a:cubicBezTo>
                    <a:pt x="1200" y="20077"/>
                    <a:pt x="1600" y="18776"/>
                    <a:pt x="2000" y="15523"/>
                  </a:cubicBezTo>
                  <a:cubicBezTo>
                    <a:pt x="2400" y="12270"/>
                    <a:pt x="2800" y="7065"/>
                    <a:pt x="3800" y="3942"/>
                  </a:cubicBezTo>
                  <a:cubicBezTo>
                    <a:pt x="4800" y="819"/>
                    <a:pt x="6400" y="-222"/>
                    <a:pt x="9200" y="38"/>
                  </a:cubicBezTo>
                  <a:cubicBezTo>
                    <a:pt x="12000" y="298"/>
                    <a:pt x="16000" y="1860"/>
                    <a:pt x="18400" y="4853"/>
                  </a:cubicBezTo>
                  <a:cubicBezTo>
                    <a:pt x="20800" y="7845"/>
                    <a:pt x="21600" y="12270"/>
                    <a:pt x="21600" y="15262"/>
                  </a:cubicBezTo>
                  <a:cubicBezTo>
                    <a:pt x="21600" y="18255"/>
                    <a:pt x="20800" y="19817"/>
                    <a:pt x="20000" y="2137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10313930" y="7140593"/>
              <a:ext cx="779157" cy="58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257" fill="norm" stroke="1" extrusionOk="0">
                  <a:moveTo>
                    <a:pt x="1002" y="15857"/>
                  </a:moveTo>
                  <a:cubicBezTo>
                    <a:pt x="533" y="16628"/>
                    <a:pt x="65" y="17400"/>
                    <a:pt x="7" y="18557"/>
                  </a:cubicBezTo>
                  <a:cubicBezTo>
                    <a:pt x="-52" y="19714"/>
                    <a:pt x="299" y="21257"/>
                    <a:pt x="1353" y="21257"/>
                  </a:cubicBezTo>
                  <a:cubicBezTo>
                    <a:pt x="2407" y="21257"/>
                    <a:pt x="4163" y="19714"/>
                    <a:pt x="6153" y="17014"/>
                  </a:cubicBezTo>
                  <a:cubicBezTo>
                    <a:pt x="8143" y="14314"/>
                    <a:pt x="10368" y="10457"/>
                    <a:pt x="12592" y="6986"/>
                  </a:cubicBezTo>
                  <a:cubicBezTo>
                    <a:pt x="14816" y="3514"/>
                    <a:pt x="17041" y="428"/>
                    <a:pt x="18533" y="43"/>
                  </a:cubicBezTo>
                  <a:cubicBezTo>
                    <a:pt x="20026" y="-343"/>
                    <a:pt x="20787" y="1971"/>
                    <a:pt x="21548" y="42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7833671" y="7149747"/>
              <a:ext cx="556490" cy="467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118" fill="norm" stroke="1" extrusionOk="0">
                  <a:moveTo>
                    <a:pt x="18138" y="2985"/>
                  </a:moveTo>
                  <a:cubicBezTo>
                    <a:pt x="17978" y="2507"/>
                    <a:pt x="17817" y="2029"/>
                    <a:pt x="17335" y="1599"/>
                  </a:cubicBezTo>
                  <a:cubicBezTo>
                    <a:pt x="16853" y="1169"/>
                    <a:pt x="16050" y="787"/>
                    <a:pt x="15047" y="452"/>
                  </a:cubicBezTo>
                  <a:cubicBezTo>
                    <a:pt x="14043" y="118"/>
                    <a:pt x="12838" y="-169"/>
                    <a:pt x="11233" y="118"/>
                  </a:cubicBezTo>
                  <a:cubicBezTo>
                    <a:pt x="9627" y="404"/>
                    <a:pt x="7619" y="1265"/>
                    <a:pt x="5692" y="2985"/>
                  </a:cubicBezTo>
                  <a:cubicBezTo>
                    <a:pt x="3765" y="4705"/>
                    <a:pt x="1918" y="7286"/>
                    <a:pt x="914" y="9436"/>
                  </a:cubicBezTo>
                  <a:cubicBezTo>
                    <a:pt x="-89" y="11587"/>
                    <a:pt x="-250" y="13307"/>
                    <a:pt x="352" y="15075"/>
                  </a:cubicBezTo>
                  <a:cubicBezTo>
                    <a:pt x="954" y="16843"/>
                    <a:pt x="2320" y="18659"/>
                    <a:pt x="4166" y="19806"/>
                  </a:cubicBezTo>
                  <a:cubicBezTo>
                    <a:pt x="6013" y="20953"/>
                    <a:pt x="8342" y="21431"/>
                    <a:pt x="10751" y="20905"/>
                  </a:cubicBezTo>
                  <a:cubicBezTo>
                    <a:pt x="13160" y="20380"/>
                    <a:pt x="15649" y="18850"/>
                    <a:pt x="17536" y="16748"/>
                  </a:cubicBezTo>
                  <a:cubicBezTo>
                    <a:pt x="19423" y="14645"/>
                    <a:pt x="20708" y="11969"/>
                    <a:pt x="21029" y="9627"/>
                  </a:cubicBezTo>
                  <a:cubicBezTo>
                    <a:pt x="21350" y="7286"/>
                    <a:pt x="20708" y="5279"/>
                    <a:pt x="19543" y="4180"/>
                  </a:cubicBezTo>
                  <a:cubicBezTo>
                    <a:pt x="18379" y="3081"/>
                    <a:pt x="16693" y="2889"/>
                    <a:pt x="15007" y="26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8591186" y="7755602"/>
              <a:ext cx="117217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600" fill="norm" stroke="1" extrusionOk="0">
                  <a:moveTo>
                    <a:pt x="0" y="0"/>
                  </a:moveTo>
                  <a:cubicBezTo>
                    <a:pt x="4547" y="960"/>
                    <a:pt x="9095" y="1920"/>
                    <a:pt x="12884" y="3360"/>
                  </a:cubicBezTo>
                  <a:cubicBezTo>
                    <a:pt x="16674" y="4800"/>
                    <a:pt x="19705" y="6720"/>
                    <a:pt x="20653" y="8640"/>
                  </a:cubicBezTo>
                  <a:cubicBezTo>
                    <a:pt x="21600" y="10560"/>
                    <a:pt x="20463" y="12480"/>
                    <a:pt x="18000" y="14640"/>
                  </a:cubicBezTo>
                  <a:cubicBezTo>
                    <a:pt x="15537" y="16800"/>
                    <a:pt x="11747" y="19200"/>
                    <a:pt x="795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8629286" y="7800052"/>
              <a:ext cx="165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31" y="16200"/>
                    <a:pt x="8862" y="10800"/>
                    <a:pt x="12046" y="6750"/>
                  </a:cubicBezTo>
                  <a:cubicBezTo>
                    <a:pt x="15231" y="2700"/>
                    <a:pt x="17169" y="0"/>
                    <a:pt x="17446" y="0"/>
                  </a:cubicBezTo>
                  <a:cubicBezTo>
                    <a:pt x="17723" y="0"/>
                    <a:pt x="16338" y="2700"/>
                    <a:pt x="14538" y="5850"/>
                  </a:cubicBezTo>
                  <a:cubicBezTo>
                    <a:pt x="12738" y="9000"/>
                    <a:pt x="10523" y="12600"/>
                    <a:pt x="10385" y="13950"/>
                  </a:cubicBezTo>
                  <a:cubicBezTo>
                    <a:pt x="10246" y="15300"/>
                    <a:pt x="12185" y="14400"/>
                    <a:pt x="14400" y="12600"/>
                  </a:cubicBezTo>
                  <a:cubicBezTo>
                    <a:pt x="16615" y="10800"/>
                    <a:pt x="19108" y="8100"/>
                    <a:pt x="21600" y="54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10222625" y="7399951"/>
              <a:ext cx="83062" cy="241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417" fill="norm" stroke="1" extrusionOk="0">
                  <a:moveTo>
                    <a:pt x="21190" y="568"/>
                  </a:moveTo>
                  <a:cubicBezTo>
                    <a:pt x="18490" y="193"/>
                    <a:pt x="15790" y="-183"/>
                    <a:pt x="13090" y="99"/>
                  </a:cubicBezTo>
                  <a:cubicBezTo>
                    <a:pt x="10390" y="380"/>
                    <a:pt x="7690" y="1320"/>
                    <a:pt x="5260" y="3667"/>
                  </a:cubicBezTo>
                  <a:cubicBezTo>
                    <a:pt x="2830" y="6015"/>
                    <a:pt x="670" y="9772"/>
                    <a:pt x="130" y="12683"/>
                  </a:cubicBezTo>
                  <a:cubicBezTo>
                    <a:pt x="-410" y="15594"/>
                    <a:pt x="670" y="17660"/>
                    <a:pt x="4450" y="18975"/>
                  </a:cubicBezTo>
                  <a:cubicBezTo>
                    <a:pt x="8230" y="20290"/>
                    <a:pt x="14710" y="20854"/>
                    <a:pt x="21190" y="214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10324736" y="7482552"/>
              <a:ext cx="69851" cy="135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891" y="2025"/>
                  </a:moveTo>
                  <a:cubicBezTo>
                    <a:pt x="4582" y="7425"/>
                    <a:pt x="3273" y="12825"/>
                    <a:pt x="2618" y="16369"/>
                  </a:cubicBezTo>
                  <a:cubicBezTo>
                    <a:pt x="1964" y="19912"/>
                    <a:pt x="1964" y="21600"/>
                    <a:pt x="1636" y="21600"/>
                  </a:cubicBezTo>
                  <a:cubicBezTo>
                    <a:pt x="1309" y="21600"/>
                    <a:pt x="655" y="19912"/>
                    <a:pt x="327" y="17212"/>
                  </a:cubicBezTo>
                  <a:cubicBezTo>
                    <a:pt x="0" y="14512"/>
                    <a:pt x="0" y="10800"/>
                    <a:pt x="0" y="8100"/>
                  </a:cubicBezTo>
                  <a:cubicBezTo>
                    <a:pt x="0" y="5400"/>
                    <a:pt x="0" y="3712"/>
                    <a:pt x="1309" y="2362"/>
                  </a:cubicBezTo>
                  <a:cubicBezTo>
                    <a:pt x="2618" y="1012"/>
                    <a:pt x="5236" y="0"/>
                    <a:pt x="7855" y="0"/>
                  </a:cubicBezTo>
                  <a:cubicBezTo>
                    <a:pt x="10473" y="0"/>
                    <a:pt x="13091" y="1012"/>
                    <a:pt x="15382" y="4556"/>
                  </a:cubicBezTo>
                  <a:cubicBezTo>
                    <a:pt x="17673" y="8100"/>
                    <a:pt x="19636" y="14175"/>
                    <a:pt x="21600" y="2025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10439036" y="7533352"/>
              <a:ext cx="95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10566036" y="7482552"/>
              <a:ext cx="254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1440"/>
                    <a:pt x="10800" y="2880"/>
                    <a:pt x="14400" y="6480"/>
                  </a:cubicBezTo>
                  <a:cubicBezTo>
                    <a:pt x="18000" y="10080"/>
                    <a:pt x="19800" y="1584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10629536" y="7387302"/>
              <a:ext cx="72767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6" h="21600" fill="norm" stroke="1" extrusionOk="0">
                  <a:moveTo>
                    <a:pt x="0" y="0"/>
                  </a:moveTo>
                  <a:cubicBezTo>
                    <a:pt x="3000" y="176"/>
                    <a:pt x="6000" y="351"/>
                    <a:pt x="9900" y="2371"/>
                  </a:cubicBezTo>
                  <a:cubicBezTo>
                    <a:pt x="13800" y="4390"/>
                    <a:pt x="18600" y="8254"/>
                    <a:pt x="20100" y="11239"/>
                  </a:cubicBezTo>
                  <a:cubicBezTo>
                    <a:pt x="21600" y="14224"/>
                    <a:pt x="19800" y="16332"/>
                    <a:pt x="15900" y="17912"/>
                  </a:cubicBezTo>
                  <a:cubicBezTo>
                    <a:pt x="12000" y="19493"/>
                    <a:pt x="6000" y="20546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10781936" y="7382275"/>
              <a:ext cx="177801" cy="273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6874"/>
                  </a:moveTo>
                  <a:cubicBezTo>
                    <a:pt x="257" y="10364"/>
                    <a:pt x="514" y="13853"/>
                    <a:pt x="643" y="16013"/>
                  </a:cubicBezTo>
                  <a:cubicBezTo>
                    <a:pt x="771" y="18173"/>
                    <a:pt x="771" y="19004"/>
                    <a:pt x="643" y="19834"/>
                  </a:cubicBezTo>
                  <a:cubicBezTo>
                    <a:pt x="514" y="20665"/>
                    <a:pt x="257" y="21496"/>
                    <a:pt x="129" y="21496"/>
                  </a:cubicBezTo>
                  <a:cubicBezTo>
                    <a:pt x="0" y="21496"/>
                    <a:pt x="0" y="20665"/>
                    <a:pt x="0" y="18173"/>
                  </a:cubicBezTo>
                  <a:cubicBezTo>
                    <a:pt x="0" y="15681"/>
                    <a:pt x="0" y="11527"/>
                    <a:pt x="0" y="8619"/>
                  </a:cubicBezTo>
                  <a:cubicBezTo>
                    <a:pt x="0" y="5711"/>
                    <a:pt x="0" y="4050"/>
                    <a:pt x="257" y="2804"/>
                  </a:cubicBezTo>
                  <a:cubicBezTo>
                    <a:pt x="514" y="1558"/>
                    <a:pt x="1029" y="727"/>
                    <a:pt x="1929" y="311"/>
                  </a:cubicBezTo>
                  <a:cubicBezTo>
                    <a:pt x="2829" y="-104"/>
                    <a:pt x="4114" y="-104"/>
                    <a:pt x="5014" y="311"/>
                  </a:cubicBezTo>
                  <a:cubicBezTo>
                    <a:pt x="5914" y="727"/>
                    <a:pt x="6429" y="1558"/>
                    <a:pt x="6686" y="2388"/>
                  </a:cubicBezTo>
                  <a:cubicBezTo>
                    <a:pt x="6943" y="3219"/>
                    <a:pt x="6943" y="4050"/>
                    <a:pt x="7329" y="5047"/>
                  </a:cubicBezTo>
                  <a:cubicBezTo>
                    <a:pt x="7714" y="6044"/>
                    <a:pt x="8486" y="7207"/>
                    <a:pt x="9386" y="7539"/>
                  </a:cubicBezTo>
                  <a:cubicBezTo>
                    <a:pt x="10286" y="7871"/>
                    <a:pt x="11314" y="7373"/>
                    <a:pt x="12600" y="6293"/>
                  </a:cubicBezTo>
                  <a:cubicBezTo>
                    <a:pt x="13886" y="5213"/>
                    <a:pt x="15429" y="3551"/>
                    <a:pt x="16586" y="2388"/>
                  </a:cubicBezTo>
                  <a:cubicBezTo>
                    <a:pt x="17743" y="1225"/>
                    <a:pt x="18514" y="561"/>
                    <a:pt x="19029" y="727"/>
                  </a:cubicBezTo>
                  <a:cubicBezTo>
                    <a:pt x="19543" y="893"/>
                    <a:pt x="19800" y="1890"/>
                    <a:pt x="20057" y="4382"/>
                  </a:cubicBezTo>
                  <a:cubicBezTo>
                    <a:pt x="20314" y="6874"/>
                    <a:pt x="20571" y="10862"/>
                    <a:pt x="20829" y="13188"/>
                  </a:cubicBezTo>
                  <a:cubicBezTo>
                    <a:pt x="21086" y="15514"/>
                    <a:pt x="21343" y="16179"/>
                    <a:pt x="21600" y="168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10851786" y="7190452"/>
              <a:ext cx="698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55" y="4235"/>
                    <a:pt x="1309" y="8471"/>
                    <a:pt x="1636" y="12071"/>
                  </a:cubicBezTo>
                  <a:cubicBezTo>
                    <a:pt x="1964" y="15671"/>
                    <a:pt x="1964" y="18635"/>
                    <a:pt x="2291" y="18847"/>
                  </a:cubicBezTo>
                  <a:cubicBezTo>
                    <a:pt x="2618" y="19059"/>
                    <a:pt x="3273" y="16518"/>
                    <a:pt x="3927" y="14188"/>
                  </a:cubicBezTo>
                  <a:cubicBezTo>
                    <a:pt x="4582" y="11859"/>
                    <a:pt x="5236" y="9741"/>
                    <a:pt x="6545" y="7835"/>
                  </a:cubicBezTo>
                  <a:cubicBezTo>
                    <a:pt x="7855" y="5929"/>
                    <a:pt x="9818" y="4235"/>
                    <a:pt x="12109" y="4447"/>
                  </a:cubicBezTo>
                  <a:cubicBezTo>
                    <a:pt x="14400" y="4659"/>
                    <a:pt x="17018" y="6776"/>
                    <a:pt x="18655" y="9953"/>
                  </a:cubicBezTo>
                  <a:cubicBezTo>
                    <a:pt x="20291" y="13129"/>
                    <a:pt x="20945" y="17365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10978786" y="7260302"/>
              <a:ext cx="5715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11074036" y="7196802"/>
              <a:ext cx="19614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1200"/>
                    <a:pt x="17280" y="2400"/>
                    <a:pt x="19440" y="6000"/>
                  </a:cubicBezTo>
                  <a:cubicBezTo>
                    <a:pt x="21600" y="9600"/>
                    <a:pt x="17280" y="15600"/>
                    <a:pt x="1296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806" name="Line Shape" descr="Line Shape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0673986" y="7209502"/>
              <a:ext cx="381001" cy="615951"/>
            </a:xfrm>
            <a:prstGeom prst="rect">
              <a:avLst/>
            </a:prstGeom>
            <a:effectLst/>
          </p:spPr>
        </p:pic>
        <p:pic>
          <p:nvPicPr>
            <p:cNvPr id="1808" name="Line Shape" descr="Line Shape"/>
            <p:cNvPicPr>
              <a:picLocks noChangeAspect="0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0769236" y="6295102"/>
              <a:ext cx="355601" cy="298451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4" name="Drawing"/>
          <p:cNvGrpSpPr/>
          <p:nvPr/>
        </p:nvGrpSpPr>
        <p:grpSpPr>
          <a:xfrm>
            <a:off x="908049" y="1272051"/>
            <a:ext cx="12084051" cy="7339900"/>
            <a:chOff x="0" y="0"/>
            <a:chExt cx="12084049" cy="7339899"/>
          </a:xfrm>
        </p:grpSpPr>
        <p:sp>
          <p:nvSpPr>
            <p:cNvPr id="1812" name="Line"/>
            <p:cNvSpPr/>
            <p:nvPr/>
          </p:nvSpPr>
          <p:spPr>
            <a:xfrm>
              <a:off x="1462870" y="402705"/>
              <a:ext cx="372280" cy="445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350" fill="norm" stroke="1" extrusionOk="0">
                  <a:moveTo>
                    <a:pt x="9330" y="3425"/>
                  </a:moveTo>
                  <a:cubicBezTo>
                    <a:pt x="9330" y="2918"/>
                    <a:pt x="9330" y="2411"/>
                    <a:pt x="9269" y="1853"/>
                  </a:cubicBezTo>
                  <a:cubicBezTo>
                    <a:pt x="9208" y="1296"/>
                    <a:pt x="9087" y="687"/>
                    <a:pt x="8662" y="332"/>
                  </a:cubicBezTo>
                  <a:cubicBezTo>
                    <a:pt x="8237" y="-23"/>
                    <a:pt x="7509" y="-124"/>
                    <a:pt x="6539" y="180"/>
                  </a:cubicBezTo>
                  <a:cubicBezTo>
                    <a:pt x="5568" y="484"/>
                    <a:pt x="4354" y="1194"/>
                    <a:pt x="3080" y="3070"/>
                  </a:cubicBezTo>
                  <a:cubicBezTo>
                    <a:pt x="1806" y="4946"/>
                    <a:pt x="471" y="7989"/>
                    <a:pt x="107" y="10930"/>
                  </a:cubicBezTo>
                  <a:cubicBezTo>
                    <a:pt x="-257" y="13870"/>
                    <a:pt x="350" y="16710"/>
                    <a:pt x="1321" y="18535"/>
                  </a:cubicBezTo>
                  <a:cubicBezTo>
                    <a:pt x="2291" y="20361"/>
                    <a:pt x="3626" y="21172"/>
                    <a:pt x="5204" y="21324"/>
                  </a:cubicBezTo>
                  <a:cubicBezTo>
                    <a:pt x="6781" y="21476"/>
                    <a:pt x="8601" y="20969"/>
                    <a:pt x="10240" y="19600"/>
                  </a:cubicBezTo>
                  <a:cubicBezTo>
                    <a:pt x="11878" y="18231"/>
                    <a:pt x="13334" y="16000"/>
                    <a:pt x="14001" y="13262"/>
                  </a:cubicBezTo>
                  <a:cubicBezTo>
                    <a:pt x="14669" y="10524"/>
                    <a:pt x="14547" y="7279"/>
                    <a:pt x="13516" y="5048"/>
                  </a:cubicBezTo>
                  <a:cubicBezTo>
                    <a:pt x="12485" y="2817"/>
                    <a:pt x="10543" y="1600"/>
                    <a:pt x="9208" y="941"/>
                  </a:cubicBezTo>
                  <a:cubicBezTo>
                    <a:pt x="7873" y="282"/>
                    <a:pt x="7145" y="180"/>
                    <a:pt x="6235" y="687"/>
                  </a:cubicBezTo>
                  <a:cubicBezTo>
                    <a:pt x="5325" y="1194"/>
                    <a:pt x="4233" y="2310"/>
                    <a:pt x="3565" y="3375"/>
                  </a:cubicBezTo>
                  <a:cubicBezTo>
                    <a:pt x="2898" y="4439"/>
                    <a:pt x="2655" y="5453"/>
                    <a:pt x="2716" y="6214"/>
                  </a:cubicBezTo>
                  <a:cubicBezTo>
                    <a:pt x="2777" y="6975"/>
                    <a:pt x="3141" y="7482"/>
                    <a:pt x="4051" y="7786"/>
                  </a:cubicBezTo>
                  <a:cubicBezTo>
                    <a:pt x="4961" y="8090"/>
                    <a:pt x="6417" y="8191"/>
                    <a:pt x="9390" y="7583"/>
                  </a:cubicBezTo>
                  <a:cubicBezTo>
                    <a:pt x="12363" y="6975"/>
                    <a:pt x="16853" y="5656"/>
                    <a:pt x="21343" y="43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1428749" y="220198"/>
              <a:ext cx="3810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60" y="15840"/>
                    <a:pt x="7920" y="10080"/>
                    <a:pt x="11520" y="6480"/>
                  </a:cubicBezTo>
                  <a:cubicBezTo>
                    <a:pt x="15120" y="2880"/>
                    <a:pt x="18360" y="144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2152649" y="575798"/>
              <a:ext cx="190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2158999" y="759948"/>
              <a:ext cx="209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2997200" y="355532"/>
              <a:ext cx="242797" cy="314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0963" fill="norm" stroke="1" extrusionOk="0">
                  <a:moveTo>
                    <a:pt x="0" y="5373"/>
                  </a:moveTo>
                  <a:cubicBezTo>
                    <a:pt x="0" y="7491"/>
                    <a:pt x="0" y="9609"/>
                    <a:pt x="372" y="12009"/>
                  </a:cubicBezTo>
                  <a:cubicBezTo>
                    <a:pt x="745" y="14409"/>
                    <a:pt x="1490" y="17091"/>
                    <a:pt x="1769" y="18785"/>
                  </a:cubicBezTo>
                  <a:cubicBezTo>
                    <a:pt x="2048" y="20479"/>
                    <a:pt x="1862" y="21185"/>
                    <a:pt x="1583" y="20903"/>
                  </a:cubicBezTo>
                  <a:cubicBezTo>
                    <a:pt x="1303" y="20620"/>
                    <a:pt x="931" y="19350"/>
                    <a:pt x="838" y="16526"/>
                  </a:cubicBezTo>
                  <a:cubicBezTo>
                    <a:pt x="745" y="13703"/>
                    <a:pt x="931" y="9326"/>
                    <a:pt x="2048" y="6150"/>
                  </a:cubicBezTo>
                  <a:cubicBezTo>
                    <a:pt x="3166" y="2973"/>
                    <a:pt x="5214" y="997"/>
                    <a:pt x="7262" y="291"/>
                  </a:cubicBezTo>
                  <a:cubicBezTo>
                    <a:pt x="9310" y="-415"/>
                    <a:pt x="11359" y="150"/>
                    <a:pt x="13779" y="2126"/>
                  </a:cubicBezTo>
                  <a:cubicBezTo>
                    <a:pt x="16200" y="4103"/>
                    <a:pt x="18993" y="7491"/>
                    <a:pt x="20297" y="10526"/>
                  </a:cubicBezTo>
                  <a:cubicBezTo>
                    <a:pt x="21600" y="13561"/>
                    <a:pt x="21414" y="16244"/>
                    <a:pt x="21228" y="189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2965450" y="848848"/>
              <a:ext cx="5080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20" y="18720"/>
                    <a:pt x="5040" y="15840"/>
                    <a:pt x="8010" y="12240"/>
                  </a:cubicBezTo>
                  <a:cubicBezTo>
                    <a:pt x="10980" y="8640"/>
                    <a:pt x="14400" y="4320"/>
                    <a:pt x="16740" y="2160"/>
                  </a:cubicBezTo>
                  <a:cubicBezTo>
                    <a:pt x="19080" y="0"/>
                    <a:pt x="20340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2946400" y="1164578"/>
              <a:ext cx="165100" cy="258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0" fill="norm" stroke="1" extrusionOk="0">
                  <a:moveTo>
                    <a:pt x="0" y="7343"/>
                  </a:moveTo>
                  <a:cubicBezTo>
                    <a:pt x="277" y="11286"/>
                    <a:pt x="554" y="15229"/>
                    <a:pt x="692" y="17715"/>
                  </a:cubicBezTo>
                  <a:cubicBezTo>
                    <a:pt x="831" y="20200"/>
                    <a:pt x="831" y="21229"/>
                    <a:pt x="831" y="20886"/>
                  </a:cubicBezTo>
                  <a:cubicBezTo>
                    <a:pt x="831" y="20543"/>
                    <a:pt x="831" y="18829"/>
                    <a:pt x="1246" y="15829"/>
                  </a:cubicBezTo>
                  <a:cubicBezTo>
                    <a:pt x="1662" y="12829"/>
                    <a:pt x="2492" y="8543"/>
                    <a:pt x="3877" y="5543"/>
                  </a:cubicBezTo>
                  <a:cubicBezTo>
                    <a:pt x="5262" y="2543"/>
                    <a:pt x="7200" y="829"/>
                    <a:pt x="9415" y="229"/>
                  </a:cubicBezTo>
                  <a:cubicBezTo>
                    <a:pt x="11631" y="-371"/>
                    <a:pt x="14123" y="143"/>
                    <a:pt x="16200" y="2543"/>
                  </a:cubicBezTo>
                  <a:cubicBezTo>
                    <a:pt x="18277" y="4943"/>
                    <a:pt x="19938" y="9229"/>
                    <a:pt x="21600" y="135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3219450" y="1267948"/>
              <a:ext cx="152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3422650" y="1147298"/>
              <a:ext cx="444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800"/>
                    <a:pt x="10286" y="9600"/>
                    <a:pt x="13886" y="13200"/>
                  </a:cubicBezTo>
                  <a:cubicBezTo>
                    <a:pt x="17486" y="16800"/>
                    <a:pt x="19543" y="192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3752850" y="874248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4076700" y="389531"/>
              <a:ext cx="387350" cy="535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2" fill="norm" stroke="1" extrusionOk="0">
                  <a:moveTo>
                    <a:pt x="0" y="6812"/>
                  </a:moveTo>
                  <a:cubicBezTo>
                    <a:pt x="0" y="6397"/>
                    <a:pt x="0" y="5982"/>
                    <a:pt x="59" y="6023"/>
                  </a:cubicBezTo>
                  <a:cubicBezTo>
                    <a:pt x="118" y="6065"/>
                    <a:pt x="236" y="6563"/>
                    <a:pt x="413" y="7892"/>
                  </a:cubicBezTo>
                  <a:cubicBezTo>
                    <a:pt x="590" y="9222"/>
                    <a:pt x="826" y="11382"/>
                    <a:pt x="944" y="13666"/>
                  </a:cubicBezTo>
                  <a:cubicBezTo>
                    <a:pt x="1062" y="15951"/>
                    <a:pt x="1062" y="18360"/>
                    <a:pt x="1062" y="19772"/>
                  </a:cubicBezTo>
                  <a:cubicBezTo>
                    <a:pt x="1062" y="21185"/>
                    <a:pt x="1062" y="21600"/>
                    <a:pt x="1062" y="20022"/>
                  </a:cubicBezTo>
                  <a:cubicBezTo>
                    <a:pt x="1062" y="18443"/>
                    <a:pt x="1062" y="14871"/>
                    <a:pt x="1062" y="11548"/>
                  </a:cubicBezTo>
                  <a:cubicBezTo>
                    <a:pt x="1062" y="8225"/>
                    <a:pt x="1062" y="5151"/>
                    <a:pt x="1121" y="3406"/>
                  </a:cubicBezTo>
                  <a:cubicBezTo>
                    <a:pt x="1180" y="1662"/>
                    <a:pt x="1298" y="1246"/>
                    <a:pt x="1593" y="1205"/>
                  </a:cubicBezTo>
                  <a:cubicBezTo>
                    <a:pt x="1889" y="1163"/>
                    <a:pt x="2361" y="1495"/>
                    <a:pt x="3128" y="2326"/>
                  </a:cubicBezTo>
                  <a:cubicBezTo>
                    <a:pt x="3895" y="3157"/>
                    <a:pt x="4957" y="4486"/>
                    <a:pt x="5666" y="5358"/>
                  </a:cubicBezTo>
                  <a:cubicBezTo>
                    <a:pt x="6374" y="6231"/>
                    <a:pt x="6728" y="6646"/>
                    <a:pt x="7200" y="6937"/>
                  </a:cubicBezTo>
                  <a:cubicBezTo>
                    <a:pt x="7672" y="7228"/>
                    <a:pt x="8262" y="7394"/>
                    <a:pt x="8793" y="7269"/>
                  </a:cubicBezTo>
                  <a:cubicBezTo>
                    <a:pt x="9325" y="7145"/>
                    <a:pt x="9797" y="6729"/>
                    <a:pt x="10741" y="5774"/>
                  </a:cubicBezTo>
                  <a:cubicBezTo>
                    <a:pt x="11685" y="4818"/>
                    <a:pt x="13102" y="3323"/>
                    <a:pt x="13987" y="2409"/>
                  </a:cubicBezTo>
                  <a:cubicBezTo>
                    <a:pt x="14872" y="1495"/>
                    <a:pt x="15226" y="1163"/>
                    <a:pt x="15757" y="789"/>
                  </a:cubicBezTo>
                  <a:cubicBezTo>
                    <a:pt x="16289" y="415"/>
                    <a:pt x="16997" y="0"/>
                    <a:pt x="17528" y="0"/>
                  </a:cubicBezTo>
                  <a:cubicBezTo>
                    <a:pt x="18059" y="0"/>
                    <a:pt x="18413" y="415"/>
                    <a:pt x="18708" y="1786"/>
                  </a:cubicBezTo>
                  <a:cubicBezTo>
                    <a:pt x="19003" y="3157"/>
                    <a:pt x="19239" y="5483"/>
                    <a:pt x="19534" y="7975"/>
                  </a:cubicBezTo>
                  <a:cubicBezTo>
                    <a:pt x="19830" y="10468"/>
                    <a:pt x="20184" y="13126"/>
                    <a:pt x="20538" y="14871"/>
                  </a:cubicBezTo>
                  <a:cubicBezTo>
                    <a:pt x="20892" y="16615"/>
                    <a:pt x="21246" y="17446"/>
                    <a:pt x="21600" y="1827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5302249" y="683748"/>
              <a:ext cx="1358901" cy="110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20785"/>
                  </a:moveTo>
                  <a:cubicBezTo>
                    <a:pt x="740" y="21192"/>
                    <a:pt x="1480" y="21600"/>
                    <a:pt x="2490" y="21192"/>
                  </a:cubicBezTo>
                  <a:cubicBezTo>
                    <a:pt x="3499" y="20785"/>
                    <a:pt x="4778" y="19562"/>
                    <a:pt x="6056" y="18340"/>
                  </a:cubicBezTo>
                  <a:cubicBezTo>
                    <a:pt x="7335" y="17117"/>
                    <a:pt x="8613" y="15894"/>
                    <a:pt x="9925" y="14672"/>
                  </a:cubicBezTo>
                  <a:cubicBezTo>
                    <a:pt x="11237" y="13449"/>
                    <a:pt x="12583" y="12226"/>
                    <a:pt x="13845" y="10596"/>
                  </a:cubicBezTo>
                  <a:cubicBezTo>
                    <a:pt x="15107" y="8966"/>
                    <a:pt x="16284" y="6928"/>
                    <a:pt x="17378" y="5298"/>
                  </a:cubicBezTo>
                  <a:cubicBezTo>
                    <a:pt x="18471" y="3668"/>
                    <a:pt x="19480" y="2445"/>
                    <a:pt x="20170" y="1630"/>
                  </a:cubicBezTo>
                  <a:cubicBezTo>
                    <a:pt x="20860" y="815"/>
                    <a:pt x="21230" y="408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6539937" y="556748"/>
              <a:ext cx="127564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1156" y="0"/>
                  </a:moveTo>
                  <a:cubicBezTo>
                    <a:pt x="448" y="643"/>
                    <a:pt x="-260" y="1286"/>
                    <a:pt x="94" y="1864"/>
                  </a:cubicBezTo>
                  <a:cubicBezTo>
                    <a:pt x="448" y="2443"/>
                    <a:pt x="1865" y="2957"/>
                    <a:pt x="5229" y="4179"/>
                  </a:cubicBezTo>
                  <a:cubicBezTo>
                    <a:pt x="8592" y="5400"/>
                    <a:pt x="13904" y="7329"/>
                    <a:pt x="17091" y="8550"/>
                  </a:cubicBezTo>
                  <a:cubicBezTo>
                    <a:pt x="20278" y="9771"/>
                    <a:pt x="21340" y="10286"/>
                    <a:pt x="21340" y="11121"/>
                  </a:cubicBezTo>
                  <a:cubicBezTo>
                    <a:pt x="21340" y="11957"/>
                    <a:pt x="20278" y="13114"/>
                    <a:pt x="17799" y="14271"/>
                  </a:cubicBezTo>
                  <a:cubicBezTo>
                    <a:pt x="15320" y="15429"/>
                    <a:pt x="11425" y="16586"/>
                    <a:pt x="8947" y="17486"/>
                  </a:cubicBezTo>
                  <a:cubicBezTo>
                    <a:pt x="6468" y="18386"/>
                    <a:pt x="5406" y="19029"/>
                    <a:pt x="5051" y="19671"/>
                  </a:cubicBezTo>
                  <a:cubicBezTo>
                    <a:pt x="4697" y="20314"/>
                    <a:pt x="5051" y="20957"/>
                    <a:pt x="5760" y="21279"/>
                  </a:cubicBezTo>
                  <a:cubicBezTo>
                    <a:pt x="6468" y="21600"/>
                    <a:pt x="7530" y="21600"/>
                    <a:pt x="8592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5572767" y="323905"/>
              <a:ext cx="116833" cy="249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0911" fill="norm" stroke="1" extrusionOk="0">
                  <a:moveTo>
                    <a:pt x="1619" y="11509"/>
                  </a:moveTo>
                  <a:cubicBezTo>
                    <a:pt x="1233" y="13280"/>
                    <a:pt x="847" y="15050"/>
                    <a:pt x="654" y="16821"/>
                  </a:cubicBezTo>
                  <a:cubicBezTo>
                    <a:pt x="461" y="18591"/>
                    <a:pt x="461" y="20362"/>
                    <a:pt x="269" y="20804"/>
                  </a:cubicBezTo>
                  <a:cubicBezTo>
                    <a:pt x="76" y="21247"/>
                    <a:pt x="-310" y="20362"/>
                    <a:pt x="461" y="17175"/>
                  </a:cubicBezTo>
                  <a:cubicBezTo>
                    <a:pt x="1233" y="13988"/>
                    <a:pt x="3161" y="8499"/>
                    <a:pt x="4704" y="5313"/>
                  </a:cubicBezTo>
                  <a:cubicBezTo>
                    <a:pt x="6247" y="2126"/>
                    <a:pt x="7404" y="1240"/>
                    <a:pt x="8947" y="621"/>
                  </a:cubicBezTo>
                  <a:cubicBezTo>
                    <a:pt x="10490" y="1"/>
                    <a:pt x="12419" y="-353"/>
                    <a:pt x="14540" y="532"/>
                  </a:cubicBezTo>
                  <a:cubicBezTo>
                    <a:pt x="16661" y="1417"/>
                    <a:pt x="18976" y="3542"/>
                    <a:pt x="20133" y="6375"/>
                  </a:cubicBezTo>
                  <a:cubicBezTo>
                    <a:pt x="21290" y="9208"/>
                    <a:pt x="21290" y="12749"/>
                    <a:pt x="21290" y="162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5797549" y="404348"/>
              <a:ext cx="336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89" y="17486"/>
                    <a:pt x="5977" y="13371"/>
                    <a:pt x="9577" y="9771"/>
                  </a:cubicBezTo>
                  <a:cubicBezTo>
                    <a:pt x="13177" y="6171"/>
                    <a:pt x="17389" y="3086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6108699" y="340848"/>
              <a:ext cx="68136" cy="130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469" fill="norm" stroke="1" extrusionOk="0">
                  <a:moveTo>
                    <a:pt x="0" y="0"/>
                  </a:moveTo>
                  <a:cubicBezTo>
                    <a:pt x="5891" y="2090"/>
                    <a:pt x="11782" y="4181"/>
                    <a:pt x="15709" y="6968"/>
                  </a:cubicBezTo>
                  <a:cubicBezTo>
                    <a:pt x="19636" y="9755"/>
                    <a:pt x="21600" y="13239"/>
                    <a:pt x="20945" y="15677"/>
                  </a:cubicBezTo>
                  <a:cubicBezTo>
                    <a:pt x="20291" y="18116"/>
                    <a:pt x="17018" y="19510"/>
                    <a:pt x="13745" y="20381"/>
                  </a:cubicBezTo>
                  <a:cubicBezTo>
                    <a:pt x="10473" y="21252"/>
                    <a:pt x="7200" y="21600"/>
                    <a:pt x="5891" y="21426"/>
                  </a:cubicBezTo>
                  <a:cubicBezTo>
                    <a:pt x="4582" y="21252"/>
                    <a:pt x="5236" y="20555"/>
                    <a:pt x="5891" y="198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6302115" y="321798"/>
              <a:ext cx="192610" cy="135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289" fill="norm" stroke="1" extrusionOk="0">
                  <a:moveTo>
                    <a:pt x="13059" y="0"/>
                  </a:moveTo>
                  <a:cubicBezTo>
                    <a:pt x="10946" y="5649"/>
                    <a:pt x="8833" y="11298"/>
                    <a:pt x="7307" y="14788"/>
                  </a:cubicBezTo>
                  <a:cubicBezTo>
                    <a:pt x="5781" y="18277"/>
                    <a:pt x="4841" y="19606"/>
                    <a:pt x="3785" y="20437"/>
                  </a:cubicBezTo>
                  <a:cubicBezTo>
                    <a:pt x="2728" y="21268"/>
                    <a:pt x="1554" y="21600"/>
                    <a:pt x="850" y="20935"/>
                  </a:cubicBezTo>
                  <a:cubicBezTo>
                    <a:pt x="146" y="20271"/>
                    <a:pt x="-89" y="18609"/>
                    <a:pt x="28" y="16948"/>
                  </a:cubicBezTo>
                  <a:cubicBezTo>
                    <a:pt x="146" y="15286"/>
                    <a:pt x="615" y="13625"/>
                    <a:pt x="1907" y="12295"/>
                  </a:cubicBezTo>
                  <a:cubicBezTo>
                    <a:pt x="3198" y="10966"/>
                    <a:pt x="5311" y="9969"/>
                    <a:pt x="7307" y="10634"/>
                  </a:cubicBezTo>
                  <a:cubicBezTo>
                    <a:pt x="9302" y="11298"/>
                    <a:pt x="11181" y="13625"/>
                    <a:pt x="13176" y="15452"/>
                  </a:cubicBezTo>
                  <a:cubicBezTo>
                    <a:pt x="15172" y="17280"/>
                    <a:pt x="17285" y="18609"/>
                    <a:pt x="18694" y="18609"/>
                  </a:cubicBezTo>
                  <a:cubicBezTo>
                    <a:pt x="20102" y="18609"/>
                    <a:pt x="20807" y="17280"/>
                    <a:pt x="21159" y="15120"/>
                  </a:cubicBezTo>
                  <a:cubicBezTo>
                    <a:pt x="21511" y="12960"/>
                    <a:pt x="21511" y="9969"/>
                    <a:pt x="20337" y="7809"/>
                  </a:cubicBezTo>
                  <a:cubicBezTo>
                    <a:pt x="19163" y="5649"/>
                    <a:pt x="16815" y="4320"/>
                    <a:pt x="15172" y="4154"/>
                  </a:cubicBezTo>
                  <a:cubicBezTo>
                    <a:pt x="13528" y="3988"/>
                    <a:pt x="12589" y="4985"/>
                    <a:pt x="11650" y="59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7302499" y="424346"/>
              <a:ext cx="425451" cy="538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2" fill="norm" stroke="1" extrusionOk="0">
                  <a:moveTo>
                    <a:pt x="0" y="4282"/>
                  </a:moveTo>
                  <a:cubicBezTo>
                    <a:pt x="215" y="7331"/>
                    <a:pt x="430" y="10381"/>
                    <a:pt x="591" y="13600"/>
                  </a:cubicBezTo>
                  <a:cubicBezTo>
                    <a:pt x="752" y="16818"/>
                    <a:pt x="860" y="20207"/>
                    <a:pt x="860" y="20461"/>
                  </a:cubicBezTo>
                  <a:cubicBezTo>
                    <a:pt x="860" y="20715"/>
                    <a:pt x="752" y="17835"/>
                    <a:pt x="806" y="14828"/>
                  </a:cubicBezTo>
                  <a:cubicBezTo>
                    <a:pt x="860" y="11821"/>
                    <a:pt x="1075" y="8687"/>
                    <a:pt x="1397" y="6273"/>
                  </a:cubicBezTo>
                  <a:cubicBezTo>
                    <a:pt x="1719" y="3858"/>
                    <a:pt x="2149" y="2164"/>
                    <a:pt x="2579" y="1190"/>
                  </a:cubicBezTo>
                  <a:cubicBezTo>
                    <a:pt x="3009" y="216"/>
                    <a:pt x="3439" y="-38"/>
                    <a:pt x="3815" y="4"/>
                  </a:cubicBezTo>
                  <a:cubicBezTo>
                    <a:pt x="4191" y="47"/>
                    <a:pt x="4513" y="386"/>
                    <a:pt x="5051" y="1529"/>
                  </a:cubicBezTo>
                  <a:cubicBezTo>
                    <a:pt x="5588" y="2673"/>
                    <a:pt x="6340" y="4621"/>
                    <a:pt x="6985" y="6103"/>
                  </a:cubicBezTo>
                  <a:cubicBezTo>
                    <a:pt x="7630" y="7586"/>
                    <a:pt x="8167" y="8602"/>
                    <a:pt x="8704" y="9153"/>
                  </a:cubicBezTo>
                  <a:cubicBezTo>
                    <a:pt x="9242" y="9703"/>
                    <a:pt x="9779" y="9788"/>
                    <a:pt x="10478" y="9449"/>
                  </a:cubicBezTo>
                  <a:cubicBezTo>
                    <a:pt x="11176" y="9110"/>
                    <a:pt x="12036" y="8348"/>
                    <a:pt x="12949" y="7204"/>
                  </a:cubicBezTo>
                  <a:cubicBezTo>
                    <a:pt x="13863" y="6061"/>
                    <a:pt x="14830" y="4536"/>
                    <a:pt x="15528" y="3477"/>
                  </a:cubicBezTo>
                  <a:cubicBezTo>
                    <a:pt x="16227" y="2418"/>
                    <a:pt x="16657" y="1826"/>
                    <a:pt x="17087" y="1402"/>
                  </a:cubicBezTo>
                  <a:cubicBezTo>
                    <a:pt x="17516" y="978"/>
                    <a:pt x="17946" y="724"/>
                    <a:pt x="18322" y="894"/>
                  </a:cubicBezTo>
                  <a:cubicBezTo>
                    <a:pt x="18699" y="1063"/>
                    <a:pt x="19021" y="1656"/>
                    <a:pt x="19290" y="3562"/>
                  </a:cubicBezTo>
                  <a:cubicBezTo>
                    <a:pt x="19558" y="5468"/>
                    <a:pt x="19773" y="8687"/>
                    <a:pt x="19934" y="11694"/>
                  </a:cubicBezTo>
                  <a:cubicBezTo>
                    <a:pt x="20096" y="14701"/>
                    <a:pt x="20203" y="17496"/>
                    <a:pt x="20310" y="19106"/>
                  </a:cubicBezTo>
                  <a:cubicBezTo>
                    <a:pt x="20418" y="20715"/>
                    <a:pt x="20525" y="21138"/>
                    <a:pt x="20740" y="21350"/>
                  </a:cubicBezTo>
                  <a:cubicBezTo>
                    <a:pt x="20955" y="21562"/>
                    <a:pt x="21278" y="21562"/>
                    <a:pt x="21600" y="215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8020049" y="518648"/>
              <a:ext cx="2413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53" y="17100"/>
                    <a:pt x="5305" y="12600"/>
                    <a:pt x="8905" y="9000"/>
                  </a:cubicBezTo>
                  <a:cubicBezTo>
                    <a:pt x="12505" y="5400"/>
                    <a:pt x="17053" y="27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8111631" y="632948"/>
              <a:ext cx="187819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600" fill="norm" stroke="1" extrusionOk="0">
                  <a:moveTo>
                    <a:pt x="2576" y="0"/>
                  </a:moveTo>
                  <a:cubicBezTo>
                    <a:pt x="1136" y="7200"/>
                    <a:pt x="-304" y="14400"/>
                    <a:pt x="56" y="18000"/>
                  </a:cubicBezTo>
                  <a:cubicBezTo>
                    <a:pt x="416" y="21600"/>
                    <a:pt x="2576" y="21600"/>
                    <a:pt x="6416" y="21600"/>
                  </a:cubicBezTo>
                  <a:cubicBezTo>
                    <a:pt x="10256" y="21600"/>
                    <a:pt x="15776" y="21600"/>
                    <a:pt x="21296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8134349" y="747248"/>
              <a:ext cx="2222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8938365" y="353567"/>
              <a:ext cx="364386" cy="526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060" fill="norm" stroke="1" extrusionOk="0">
                  <a:moveTo>
                    <a:pt x="12130" y="4573"/>
                  </a:moveTo>
                  <a:cubicBezTo>
                    <a:pt x="10756" y="3641"/>
                    <a:pt x="9383" y="2710"/>
                    <a:pt x="8384" y="2244"/>
                  </a:cubicBezTo>
                  <a:cubicBezTo>
                    <a:pt x="7385" y="1778"/>
                    <a:pt x="6761" y="1778"/>
                    <a:pt x="5575" y="2837"/>
                  </a:cubicBezTo>
                  <a:cubicBezTo>
                    <a:pt x="4389" y="3896"/>
                    <a:pt x="2641" y="6013"/>
                    <a:pt x="1517" y="8385"/>
                  </a:cubicBezTo>
                  <a:cubicBezTo>
                    <a:pt x="393" y="10757"/>
                    <a:pt x="-106" y="13383"/>
                    <a:pt x="19" y="15500"/>
                  </a:cubicBezTo>
                  <a:cubicBezTo>
                    <a:pt x="144" y="17618"/>
                    <a:pt x="893" y="19227"/>
                    <a:pt x="2141" y="20159"/>
                  </a:cubicBezTo>
                  <a:cubicBezTo>
                    <a:pt x="3390" y="21091"/>
                    <a:pt x="5138" y="21345"/>
                    <a:pt x="7260" y="20710"/>
                  </a:cubicBezTo>
                  <a:cubicBezTo>
                    <a:pt x="9383" y="20074"/>
                    <a:pt x="11880" y="18550"/>
                    <a:pt x="13753" y="16898"/>
                  </a:cubicBezTo>
                  <a:cubicBezTo>
                    <a:pt x="15626" y="15246"/>
                    <a:pt x="16874" y="13467"/>
                    <a:pt x="17374" y="11307"/>
                  </a:cubicBezTo>
                  <a:cubicBezTo>
                    <a:pt x="17873" y="9147"/>
                    <a:pt x="17623" y="6606"/>
                    <a:pt x="16937" y="4700"/>
                  </a:cubicBezTo>
                  <a:cubicBezTo>
                    <a:pt x="16250" y="2794"/>
                    <a:pt x="15126" y="1524"/>
                    <a:pt x="13753" y="761"/>
                  </a:cubicBezTo>
                  <a:cubicBezTo>
                    <a:pt x="12380" y="-1"/>
                    <a:pt x="10756" y="-255"/>
                    <a:pt x="8696" y="296"/>
                  </a:cubicBezTo>
                  <a:cubicBezTo>
                    <a:pt x="6636" y="846"/>
                    <a:pt x="4139" y="2201"/>
                    <a:pt x="2703" y="3049"/>
                  </a:cubicBezTo>
                  <a:cubicBezTo>
                    <a:pt x="1267" y="3896"/>
                    <a:pt x="893" y="4234"/>
                    <a:pt x="706" y="4658"/>
                  </a:cubicBezTo>
                  <a:cubicBezTo>
                    <a:pt x="518" y="5081"/>
                    <a:pt x="518" y="5590"/>
                    <a:pt x="768" y="6013"/>
                  </a:cubicBezTo>
                  <a:cubicBezTo>
                    <a:pt x="1018" y="6437"/>
                    <a:pt x="1517" y="6776"/>
                    <a:pt x="3078" y="6903"/>
                  </a:cubicBezTo>
                  <a:cubicBezTo>
                    <a:pt x="4639" y="7030"/>
                    <a:pt x="7260" y="6945"/>
                    <a:pt x="9882" y="6521"/>
                  </a:cubicBezTo>
                  <a:cubicBezTo>
                    <a:pt x="12504" y="6098"/>
                    <a:pt x="15126" y="5336"/>
                    <a:pt x="17062" y="4573"/>
                  </a:cubicBezTo>
                  <a:cubicBezTo>
                    <a:pt x="18997" y="3811"/>
                    <a:pt x="20245" y="3049"/>
                    <a:pt x="21494" y="22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9062427" y="-1"/>
              <a:ext cx="208573" cy="190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70" fill="norm" stroke="1" extrusionOk="0">
                  <a:moveTo>
                    <a:pt x="5135" y="11163"/>
                  </a:moveTo>
                  <a:cubicBezTo>
                    <a:pt x="4917" y="9977"/>
                    <a:pt x="4699" y="8790"/>
                    <a:pt x="4372" y="8908"/>
                  </a:cubicBezTo>
                  <a:cubicBezTo>
                    <a:pt x="4044" y="9027"/>
                    <a:pt x="3608" y="10451"/>
                    <a:pt x="3063" y="12350"/>
                  </a:cubicBezTo>
                  <a:cubicBezTo>
                    <a:pt x="2517" y="14249"/>
                    <a:pt x="1863" y="16623"/>
                    <a:pt x="1317" y="18403"/>
                  </a:cubicBezTo>
                  <a:cubicBezTo>
                    <a:pt x="772" y="20183"/>
                    <a:pt x="335" y="21370"/>
                    <a:pt x="117" y="21370"/>
                  </a:cubicBezTo>
                  <a:cubicBezTo>
                    <a:pt x="-101" y="21370"/>
                    <a:pt x="-101" y="20183"/>
                    <a:pt x="881" y="16860"/>
                  </a:cubicBezTo>
                  <a:cubicBezTo>
                    <a:pt x="1863" y="13537"/>
                    <a:pt x="3826" y="8078"/>
                    <a:pt x="5135" y="4873"/>
                  </a:cubicBezTo>
                  <a:cubicBezTo>
                    <a:pt x="6444" y="1669"/>
                    <a:pt x="7099" y="719"/>
                    <a:pt x="7972" y="245"/>
                  </a:cubicBezTo>
                  <a:cubicBezTo>
                    <a:pt x="8844" y="-230"/>
                    <a:pt x="9935" y="-230"/>
                    <a:pt x="11899" y="2262"/>
                  </a:cubicBezTo>
                  <a:cubicBezTo>
                    <a:pt x="13863" y="4755"/>
                    <a:pt x="16699" y="9739"/>
                    <a:pt x="18444" y="12825"/>
                  </a:cubicBezTo>
                  <a:cubicBezTo>
                    <a:pt x="20190" y="15911"/>
                    <a:pt x="20844" y="17097"/>
                    <a:pt x="21499" y="182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9296763" y="743984"/>
              <a:ext cx="183788" cy="313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305" fill="norm" stroke="1" extrusionOk="0">
                  <a:moveTo>
                    <a:pt x="1447" y="18366"/>
                  </a:moveTo>
                  <a:cubicBezTo>
                    <a:pt x="950" y="19662"/>
                    <a:pt x="454" y="20958"/>
                    <a:pt x="205" y="21246"/>
                  </a:cubicBezTo>
                  <a:cubicBezTo>
                    <a:pt x="-43" y="21534"/>
                    <a:pt x="-43" y="20814"/>
                    <a:pt x="81" y="18078"/>
                  </a:cubicBezTo>
                  <a:cubicBezTo>
                    <a:pt x="205" y="15342"/>
                    <a:pt x="454" y="10590"/>
                    <a:pt x="702" y="7782"/>
                  </a:cubicBezTo>
                  <a:cubicBezTo>
                    <a:pt x="950" y="4974"/>
                    <a:pt x="1198" y="4110"/>
                    <a:pt x="1695" y="3318"/>
                  </a:cubicBezTo>
                  <a:cubicBezTo>
                    <a:pt x="2191" y="2526"/>
                    <a:pt x="2936" y="1806"/>
                    <a:pt x="3805" y="1662"/>
                  </a:cubicBezTo>
                  <a:cubicBezTo>
                    <a:pt x="4674" y="1518"/>
                    <a:pt x="5667" y="1950"/>
                    <a:pt x="6288" y="2526"/>
                  </a:cubicBezTo>
                  <a:cubicBezTo>
                    <a:pt x="6909" y="3102"/>
                    <a:pt x="7157" y="3822"/>
                    <a:pt x="7654" y="4542"/>
                  </a:cubicBezTo>
                  <a:cubicBezTo>
                    <a:pt x="8150" y="5262"/>
                    <a:pt x="8895" y="5982"/>
                    <a:pt x="9888" y="6126"/>
                  </a:cubicBezTo>
                  <a:cubicBezTo>
                    <a:pt x="10881" y="6270"/>
                    <a:pt x="12123" y="5838"/>
                    <a:pt x="13364" y="4902"/>
                  </a:cubicBezTo>
                  <a:cubicBezTo>
                    <a:pt x="14605" y="3966"/>
                    <a:pt x="15847" y="2526"/>
                    <a:pt x="16964" y="1518"/>
                  </a:cubicBezTo>
                  <a:cubicBezTo>
                    <a:pt x="18081" y="510"/>
                    <a:pt x="19074" y="-66"/>
                    <a:pt x="19571" y="6"/>
                  </a:cubicBezTo>
                  <a:cubicBezTo>
                    <a:pt x="20067" y="78"/>
                    <a:pt x="20067" y="798"/>
                    <a:pt x="19943" y="3030"/>
                  </a:cubicBezTo>
                  <a:cubicBezTo>
                    <a:pt x="19819" y="5262"/>
                    <a:pt x="19571" y="9006"/>
                    <a:pt x="19447" y="11526"/>
                  </a:cubicBezTo>
                  <a:cubicBezTo>
                    <a:pt x="19323" y="14046"/>
                    <a:pt x="19323" y="15342"/>
                    <a:pt x="19695" y="15702"/>
                  </a:cubicBezTo>
                  <a:cubicBezTo>
                    <a:pt x="20067" y="16062"/>
                    <a:pt x="20812" y="15486"/>
                    <a:pt x="21557" y="149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9539816" y="758819"/>
              <a:ext cx="182035" cy="279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5023" y="2021"/>
                  </a:moveTo>
                  <a:cubicBezTo>
                    <a:pt x="5274" y="1053"/>
                    <a:pt x="5526" y="86"/>
                    <a:pt x="5651" y="6"/>
                  </a:cubicBezTo>
                  <a:cubicBezTo>
                    <a:pt x="5777" y="-75"/>
                    <a:pt x="5777" y="731"/>
                    <a:pt x="4898" y="3552"/>
                  </a:cubicBezTo>
                  <a:cubicBezTo>
                    <a:pt x="4019" y="6373"/>
                    <a:pt x="2260" y="11209"/>
                    <a:pt x="1256" y="14029"/>
                  </a:cubicBezTo>
                  <a:cubicBezTo>
                    <a:pt x="251" y="16850"/>
                    <a:pt x="0" y="17656"/>
                    <a:pt x="0" y="18624"/>
                  </a:cubicBezTo>
                  <a:cubicBezTo>
                    <a:pt x="0" y="19591"/>
                    <a:pt x="251" y="20719"/>
                    <a:pt x="1005" y="21122"/>
                  </a:cubicBezTo>
                  <a:cubicBezTo>
                    <a:pt x="1758" y="21525"/>
                    <a:pt x="3014" y="21203"/>
                    <a:pt x="6530" y="20397"/>
                  </a:cubicBezTo>
                  <a:cubicBezTo>
                    <a:pt x="10047" y="19591"/>
                    <a:pt x="15823" y="18301"/>
                    <a:pt x="21600" y="170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9760591" y="740898"/>
              <a:ext cx="158110" cy="286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533" fill="norm" stroke="1" extrusionOk="0">
                  <a:moveTo>
                    <a:pt x="20649" y="953"/>
                  </a:moveTo>
                  <a:cubicBezTo>
                    <a:pt x="19497" y="476"/>
                    <a:pt x="18345" y="0"/>
                    <a:pt x="16329" y="0"/>
                  </a:cubicBezTo>
                  <a:cubicBezTo>
                    <a:pt x="14313" y="0"/>
                    <a:pt x="11433" y="476"/>
                    <a:pt x="8985" y="1271"/>
                  </a:cubicBezTo>
                  <a:cubicBezTo>
                    <a:pt x="6537" y="2065"/>
                    <a:pt x="4521" y="3176"/>
                    <a:pt x="3081" y="5162"/>
                  </a:cubicBezTo>
                  <a:cubicBezTo>
                    <a:pt x="1641" y="7147"/>
                    <a:pt x="777" y="10006"/>
                    <a:pt x="345" y="12388"/>
                  </a:cubicBezTo>
                  <a:cubicBezTo>
                    <a:pt x="-87" y="14771"/>
                    <a:pt x="-87" y="16676"/>
                    <a:pt x="201" y="18026"/>
                  </a:cubicBezTo>
                  <a:cubicBezTo>
                    <a:pt x="489" y="19376"/>
                    <a:pt x="1065" y="20171"/>
                    <a:pt x="2073" y="20726"/>
                  </a:cubicBezTo>
                  <a:cubicBezTo>
                    <a:pt x="3081" y="21282"/>
                    <a:pt x="4521" y="21600"/>
                    <a:pt x="7113" y="21521"/>
                  </a:cubicBezTo>
                  <a:cubicBezTo>
                    <a:pt x="9705" y="21441"/>
                    <a:pt x="13449" y="20965"/>
                    <a:pt x="16041" y="20488"/>
                  </a:cubicBezTo>
                  <a:cubicBezTo>
                    <a:pt x="18633" y="20012"/>
                    <a:pt x="20073" y="19535"/>
                    <a:pt x="21513" y="1905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9759949" y="931398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2549471" y="2478414"/>
              <a:ext cx="422329" cy="548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289" fill="norm" stroke="1" extrusionOk="0">
                  <a:moveTo>
                    <a:pt x="10209" y="3296"/>
                  </a:moveTo>
                  <a:cubicBezTo>
                    <a:pt x="10101" y="2639"/>
                    <a:pt x="9993" y="1981"/>
                    <a:pt x="9669" y="1571"/>
                  </a:cubicBezTo>
                  <a:cubicBezTo>
                    <a:pt x="9345" y="1160"/>
                    <a:pt x="8805" y="996"/>
                    <a:pt x="8265" y="996"/>
                  </a:cubicBezTo>
                  <a:cubicBezTo>
                    <a:pt x="7725" y="996"/>
                    <a:pt x="7185" y="1160"/>
                    <a:pt x="6051" y="2187"/>
                  </a:cubicBezTo>
                  <a:cubicBezTo>
                    <a:pt x="4917" y="3213"/>
                    <a:pt x="3189" y="5102"/>
                    <a:pt x="1947" y="7443"/>
                  </a:cubicBezTo>
                  <a:cubicBezTo>
                    <a:pt x="705" y="9784"/>
                    <a:pt x="-51" y="12576"/>
                    <a:pt x="3" y="14670"/>
                  </a:cubicBezTo>
                  <a:cubicBezTo>
                    <a:pt x="57" y="16765"/>
                    <a:pt x="921" y="18161"/>
                    <a:pt x="2379" y="19270"/>
                  </a:cubicBezTo>
                  <a:cubicBezTo>
                    <a:pt x="3837" y="20378"/>
                    <a:pt x="5889" y="21200"/>
                    <a:pt x="7617" y="21282"/>
                  </a:cubicBezTo>
                  <a:cubicBezTo>
                    <a:pt x="9345" y="21364"/>
                    <a:pt x="10749" y="20707"/>
                    <a:pt x="11991" y="19188"/>
                  </a:cubicBezTo>
                  <a:cubicBezTo>
                    <a:pt x="13233" y="17668"/>
                    <a:pt x="14313" y="15286"/>
                    <a:pt x="14961" y="12864"/>
                  </a:cubicBezTo>
                  <a:cubicBezTo>
                    <a:pt x="15609" y="10441"/>
                    <a:pt x="15825" y="7977"/>
                    <a:pt x="15609" y="5924"/>
                  </a:cubicBezTo>
                  <a:cubicBezTo>
                    <a:pt x="15393" y="3870"/>
                    <a:pt x="14745" y="2228"/>
                    <a:pt x="13665" y="1201"/>
                  </a:cubicBezTo>
                  <a:cubicBezTo>
                    <a:pt x="12585" y="175"/>
                    <a:pt x="11073" y="-236"/>
                    <a:pt x="9453" y="134"/>
                  </a:cubicBezTo>
                  <a:cubicBezTo>
                    <a:pt x="7833" y="503"/>
                    <a:pt x="6105" y="1653"/>
                    <a:pt x="4863" y="2680"/>
                  </a:cubicBezTo>
                  <a:cubicBezTo>
                    <a:pt x="3621" y="3706"/>
                    <a:pt x="2865" y="4610"/>
                    <a:pt x="2487" y="5349"/>
                  </a:cubicBezTo>
                  <a:cubicBezTo>
                    <a:pt x="2109" y="6088"/>
                    <a:pt x="2109" y="6663"/>
                    <a:pt x="2487" y="7074"/>
                  </a:cubicBezTo>
                  <a:cubicBezTo>
                    <a:pt x="2865" y="7484"/>
                    <a:pt x="3621" y="7731"/>
                    <a:pt x="5673" y="7854"/>
                  </a:cubicBezTo>
                  <a:cubicBezTo>
                    <a:pt x="7725" y="7977"/>
                    <a:pt x="11073" y="7977"/>
                    <a:pt x="13935" y="7566"/>
                  </a:cubicBezTo>
                  <a:cubicBezTo>
                    <a:pt x="16797" y="7156"/>
                    <a:pt x="19173" y="6334"/>
                    <a:pt x="21549" y="55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2546350" y="2302998"/>
              <a:ext cx="3810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40" y="16200"/>
                    <a:pt x="8880" y="10800"/>
                    <a:pt x="12480" y="7200"/>
                  </a:cubicBezTo>
                  <a:cubicBezTo>
                    <a:pt x="16080" y="3600"/>
                    <a:pt x="18840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3355715" y="2661164"/>
              <a:ext cx="346336" cy="137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0928" fill="norm" stroke="1" extrusionOk="0">
                  <a:moveTo>
                    <a:pt x="2584" y="11215"/>
                  </a:moveTo>
                  <a:cubicBezTo>
                    <a:pt x="2452" y="12827"/>
                    <a:pt x="2321" y="14439"/>
                    <a:pt x="1926" y="16373"/>
                  </a:cubicBezTo>
                  <a:cubicBezTo>
                    <a:pt x="1530" y="18308"/>
                    <a:pt x="872" y="20564"/>
                    <a:pt x="477" y="20887"/>
                  </a:cubicBezTo>
                  <a:cubicBezTo>
                    <a:pt x="82" y="21209"/>
                    <a:pt x="-50" y="19597"/>
                    <a:pt x="16" y="17018"/>
                  </a:cubicBezTo>
                  <a:cubicBezTo>
                    <a:pt x="82" y="14439"/>
                    <a:pt x="345" y="10893"/>
                    <a:pt x="1333" y="7830"/>
                  </a:cubicBezTo>
                  <a:cubicBezTo>
                    <a:pt x="2321" y="4767"/>
                    <a:pt x="4033" y="2188"/>
                    <a:pt x="5218" y="899"/>
                  </a:cubicBezTo>
                  <a:cubicBezTo>
                    <a:pt x="6404" y="-391"/>
                    <a:pt x="7062" y="-391"/>
                    <a:pt x="7852" y="1543"/>
                  </a:cubicBezTo>
                  <a:cubicBezTo>
                    <a:pt x="8643" y="3478"/>
                    <a:pt x="9565" y="7346"/>
                    <a:pt x="10223" y="10087"/>
                  </a:cubicBezTo>
                  <a:cubicBezTo>
                    <a:pt x="10882" y="12827"/>
                    <a:pt x="11277" y="14439"/>
                    <a:pt x="11804" y="15567"/>
                  </a:cubicBezTo>
                  <a:cubicBezTo>
                    <a:pt x="12330" y="16696"/>
                    <a:pt x="12989" y="17340"/>
                    <a:pt x="13911" y="16857"/>
                  </a:cubicBezTo>
                  <a:cubicBezTo>
                    <a:pt x="14833" y="16373"/>
                    <a:pt x="16018" y="14761"/>
                    <a:pt x="17335" y="11860"/>
                  </a:cubicBezTo>
                  <a:cubicBezTo>
                    <a:pt x="18652" y="8958"/>
                    <a:pt x="20101" y="4767"/>
                    <a:pt x="21550" y="5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3380023" y="2925298"/>
              <a:ext cx="322027" cy="121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27" fill="norm" stroke="1" extrusionOk="0">
                  <a:moveTo>
                    <a:pt x="2419" y="17876"/>
                  </a:moveTo>
                  <a:cubicBezTo>
                    <a:pt x="1572" y="19738"/>
                    <a:pt x="725" y="21600"/>
                    <a:pt x="302" y="21414"/>
                  </a:cubicBezTo>
                  <a:cubicBezTo>
                    <a:pt x="-122" y="21228"/>
                    <a:pt x="-122" y="18993"/>
                    <a:pt x="443" y="16386"/>
                  </a:cubicBezTo>
                  <a:cubicBezTo>
                    <a:pt x="1007" y="13779"/>
                    <a:pt x="2137" y="10800"/>
                    <a:pt x="3407" y="8938"/>
                  </a:cubicBezTo>
                  <a:cubicBezTo>
                    <a:pt x="4678" y="7076"/>
                    <a:pt x="6090" y="6331"/>
                    <a:pt x="7502" y="7448"/>
                  </a:cubicBezTo>
                  <a:cubicBezTo>
                    <a:pt x="8913" y="8566"/>
                    <a:pt x="10325" y="11545"/>
                    <a:pt x="11737" y="13221"/>
                  </a:cubicBezTo>
                  <a:cubicBezTo>
                    <a:pt x="13149" y="14897"/>
                    <a:pt x="14560" y="15269"/>
                    <a:pt x="15902" y="14338"/>
                  </a:cubicBezTo>
                  <a:cubicBezTo>
                    <a:pt x="17243" y="13407"/>
                    <a:pt x="18513" y="11172"/>
                    <a:pt x="19431" y="8566"/>
                  </a:cubicBezTo>
                  <a:cubicBezTo>
                    <a:pt x="20349" y="5959"/>
                    <a:pt x="20913" y="2979"/>
                    <a:pt x="21478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3378200" y="2348395"/>
              <a:ext cx="133350" cy="138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2799"/>
                  </a:moveTo>
                  <a:cubicBezTo>
                    <a:pt x="343" y="7709"/>
                    <a:pt x="686" y="12618"/>
                    <a:pt x="857" y="16054"/>
                  </a:cubicBezTo>
                  <a:cubicBezTo>
                    <a:pt x="1029" y="19490"/>
                    <a:pt x="1029" y="21454"/>
                    <a:pt x="857" y="21454"/>
                  </a:cubicBezTo>
                  <a:cubicBezTo>
                    <a:pt x="686" y="21454"/>
                    <a:pt x="343" y="19490"/>
                    <a:pt x="686" y="15890"/>
                  </a:cubicBezTo>
                  <a:cubicBezTo>
                    <a:pt x="1029" y="12290"/>
                    <a:pt x="2057" y="7054"/>
                    <a:pt x="3257" y="3945"/>
                  </a:cubicBezTo>
                  <a:cubicBezTo>
                    <a:pt x="4457" y="836"/>
                    <a:pt x="5829" y="-146"/>
                    <a:pt x="7886" y="18"/>
                  </a:cubicBezTo>
                  <a:cubicBezTo>
                    <a:pt x="9943" y="181"/>
                    <a:pt x="12686" y="1490"/>
                    <a:pt x="15086" y="5090"/>
                  </a:cubicBezTo>
                  <a:cubicBezTo>
                    <a:pt x="17486" y="8690"/>
                    <a:pt x="19543" y="14581"/>
                    <a:pt x="21600" y="204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3587750" y="2379198"/>
              <a:ext cx="2286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0" y="14400"/>
                    <a:pt x="11600" y="7200"/>
                    <a:pt x="15200" y="3600"/>
                  </a:cubicBezTo>
                  <a:cubicBezTo>
                    <a:pt x="18800" y="0"/>
                    <a:pt x="20200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3771900" y="2334748"/>
              <a:ext cx="33953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1" h="21600" fill="norm" stroke="1" extrusionOk="0">
                  <a:moveTo>
                    <a:pt x="0" y="0"/>
                  </a:moveTo>
                  <a:cubicBezTo>
                    <a:pt x="6353" y="720"/>
                    <a:pt x="12706" y="1440"/>
                    <a:pt x="16518" y="3780"/>
                  </a:cubicBezTo>
                  <a:cubicBezTo>
                    <a:pt x="20329" y="6120"/>
                    <a:pt x="21600" y="10080"/>
                    <a:pt x="19059" y="13320"/>
                  </a:cubicBezTo>
                  <a:cubicBezTo>
                    <a:pt x="16518" y="16560"/>
                    <a:pt x="10165" y="19080"/>
                    <a:pt x="3812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3870080" y="2311049"/>
              <a:ext cx="192449" cy="166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0780" fill="norm" stroke="1" extrusionOk="0">
                  <a:moveTo>
                    <a:pt x="8737" y="1368"/>
                  </a:moveTo>
                  <a:cubicBezTo>
                    <a:pt x="9666" y="578"/>
                    <a:pt x="10595" y="-212"/>
                    <a:pt x="11176" y="51"/>
                  </a:cubicBezTo>
                  <a:cubicBezTo>
                    <a:pt x="11756" y="315"/>
                    <a:pt x="11988" y="1632"/>
                    <a:pt x="11408" y="4661"/>
                  </a:cubicBezTo>
                  <a:cubicBezTo>
                    <a:pt x="10827" y="7690"/>
                    <a:pt x="9434" y="12432"/>
                    <a:pt x="8272" y="15198"/>
                  </a:cubicBezTo>
                  <a:cubicBezTo>
                    <a:pt x="7111" y="17964"/>
                    <a:pt x="6182" y="18754"/>
                    <a:pt x="5021" y="19412"/>
                  </a:cubicBezTo>
                  <a:cubicBezTo>
                    <a:pt x="3859" y="20071"/>
                    <a:pt x="2466" y="20598"/>
                    <a:pt x="1537" y="20071"/>
                  </a:cubicBezTo>
                  <a:cubicBezTo>
                    <a:pt x="608" y="19544"/>
                    <a:pt x="143" y="17964"/>
                    <a:pt x="27" y="16515"/>
                  </a:cubicBezTo>
                  <a:cubicBezTo>
                    <a:pt x="-89" y="15066"/>
                    <a:pt x="143" y="13749"/>
                    <a:pt x="1305" y="12432"/>
                  </a:cubicBezTo>
                  <a:cubicBezTo>
                    <a:pt x="2466" y="11115"/>
                    <a:pt x="4556" y="9798"/>
                    <a:pt x="6182" y="10456"/>
                  </a:cubicBezTo>
                  <a:cubicBezTo>
                    <a:pt x="7808" y="11115"/>
                    <a:pt x="8969" y="13749"/>
                    <a:pt x="9898" y="15725"/>
                  </a:cubicBezTo>
                  <a:cubicBezTo>
                    <a:pt x="10827" y="17700"/>
                    <a:pt x="11524" y="19017"/>
                    <a:pt x="12453" y="19939"/>
                  </a:cubicBezTo>
                  <a:cubicBezTo>
                    <a:pt x="13382" y="20861"/>
                    <a:pt x="14543" y="21388"/>
                    <a:pt x="16169" y="19544"/>
                  </a:cubicBezTo>
                  <a:cubicBezTo>
                    <a:pt x="17795" y="17700"/>
                    <a:pt x="19885" y="13486"/>
                    <a:pt x="20698" y="9929"/>
                  </a:cubicBezTo>
                  <a:cubicBezTo>
                    <a:pt x="21511" y="6373"/>
                    <a:pt x="21046" y="3476"/>
                    <a:pt x="20117" y="1895"/>
                  </a:cubicBezTo>
                  <a:cubicBezTo>
                    <a:pt x="19188" y="315"/>
                    <a:pt x="17795" y="51"/>
                    <a:pt x="15937" y="315"/>
                  </a:cubicBezTo>
                  <a:cubicBezTo>
                    <a:pt x="14079" y="578"/>
                    <a:pt x="11756" y="1368"/>
                    <a:pt x="10479" y="3081"/>
                  </a:cubicBezTo>
                  <a:cubicBezTo>
                    <a:pt x="9201" y="4793"/>
                    <a:pt x="8969" y="7427"/>
                    <a:pt x="8737" y="100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4363855" y="2572693"/>
              <a:ext cx="366896" cy="463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203" fill="norm" stroke="1" extrusionOk="0">
                  <a:moveTo>
                    <a:pt x="13909" y="5384"/>
                  </a:moveTo>
                  <a:cubicBezTo>
                    <a:pt x="13909" y="4319"/>
                    <a:pt x="13909" y="3253"/>
                    <a:pt x="13603" y="2575"/>
                  </a:cubicBezTo>
                  <a:cubicBezTo>
                    <a:pt x="13296" y="1897"/>
                    <a:pt x="12682" y="1606"/>
                    <a:pt x="11455" y="1558"/>
                  </a:cubicBezTo>
                  <a:cubicBezTo>
                    <a:pt x="10228" y="1510"/>
                    <a:pt x="8387" y="1703"/>
                    <a:pt x="6484" y="3011"/>
                  </a:cubicBezTo>
                  <a:cubicBezTo>
                    <a:pt x="4582" y="4319"/>
                    <a:pt x="2618" y="6740"/>
                    <a:pt x="1391" y="9404"/>
                  </a:cubicBezTo>
                  <a:cubicBezTo>
                    <a:pt x="164" y="12067"/>
                    <a:pt x="-327" y="14973"/>
                    <a:pt x="225" y="17153"/>
                  </a:cubicBezTo>
                  <a:cubicBezTo>
                    <a:pt x="778" y="19332"/>
                    <a:pt x="2373" y="20785"/>
                    <a:pt x="4459" y="21124"/>
                  </a:cubicBezTo>
                  <a:cubicBezTo>
                    <a:pt x="6546" y="21463"/>
                    <a:pt x="9123" y="20688"/>
                    <a:pt x="11516" y="19284"/>
                  </a:cubicBezTo>
                  <a:cubicBezTo>
                    <a:pt x="13909" y="17879"/>
                    <a:pt x="16118" y="15845"/>
                    <a:pt x="17223" y="13424"/>
                  </a:cubicBezTo>
                  <a:cubicBezTo>
                    <a:pt x="18328" y="11002"/>
                    <a:pt x="18328" y="8193"/>
                    <a:pt x="17775" y="5965"/>
                  </a:cubicBezTo>
                  <a:cubicBezTo>
                    <a:pt x="17223" y="3737"/>
                    <a:pt x="16118" y="2091"/>
                    <a:pt x="14646" y="1122"/>
                  </a:cubicBezTo>
                  <a:cubicBezTo>
                    <a:pt x="13173" y="154"/>
                    <a:pt x="11332" y="-137"/>
                    <a:pt x="9859" y="57"/>
                  </a:cubicBezTo>
                  <a:cubicBezTo>
                    <a:pt x="8387" y="250"/>
                    <a:pt x="7282" y="928"/>
                    <a:pt x="6668" y="1510"/>
                  </a:cubicBezTo>
                  <a:cubicBezTo>
                    <a:pt x="6055" y="2091"/>
                    <a:pt x="5932" y="2575"/>
                    <a:pt x="6116" y="3011"/>
                  </a:cubicBezTo>
                  <a:cubicBezTo>
                    <a:pt x="6300" y="3447"/>
                    <a:pt x="6791" y="3834"/>
                    <a:pt x="8203" y="4125"/>
                  </a:cubicBezTo>
                  <a:cubicBezTo>
                    <a:pt x="9614" y="4415"/>
                    <a:pt x="11946" y="4609"/>
                    <a:pt x="14278" y="4367"/>
                  </a:cubicBezTo>
                  <a:cubicBezTo>
                    <a:pt x="16609" y="4125"/>
                    <a:pt x="18941" y="3447"/>
                    <a:pt x="21273" y="27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4518740" y="2295255"/>
              <a:ext cx="154860" cy="142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034" fill="norm" stroke="1" extrusionOk="0">
                  <a:moveTo>
                    <a:pt x="6469" y="1145"/>
                  </a:moveTo>
                  <a:cubicBezTo>
                    <a:pt x="4425" y="6467"/>
                    <a:pt x="2382" y="11789"/>
                    <a:pt x="1214" y="15389"/>
                  </a:cubicBezTo>
                  <a:cubicBezTo>
                    <a:pt x="47" y="18989"/>
                    <a:pt x="-245" y="20867"/>
                    <a:pt x="193" y="21023"/>
                  </a:cubicBezTo>
                  <a:cubicBezTo>
                    <a:pt x="631" y="21180"/>
                    <a:pt x="1798" y="19615"/>
                    <a:pt x="4279" y="15858"/>
                  </a:cubicBezTo>
                  <a:cubicBezTo>
                    <a:pt x="6760" y="12102"/>
                    <a:pt x="10555" y="6154"/>
                    <a:pt x="13328" y="3023"/>
                  </a:cubicBezTo>
                  <a:cubicBezTo>
                    <a:pt x="16101" y="-107"/>
                    <a:pt x="17852" y="-420"/>
                    <a:pt x="18874" y="363"/>
                  </a:cubicBezTo>
                  <a:cubicBezTo>
                    <a:pt x="19896" y="1145"/>
                    <a:pt x="20187" y="3023"/>
                    <a:pt x="20479" y="5841"/>
                  </a:cubicBezTo>
                  <a:cubicBezTo>
                    <a:pt x="20771" y="8658"/>
                    <a:pt x="21063" y="12415"/>
                    <a:pt x="21355" y="1617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4718050" y="2890283"/>
              <a:ext cx="209550" cy="257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21519"/>
                  </a:moveTo>
                  <a:cubicBezTo>
                    <a:pt x="873" y="15853"/>
                    <a:pt x="1745" y="10188"/>
                    <a:pt x="2291" y="6912"/>
                  </a:cubicBezTo>
                  <a:cubicBezTo>
                    <a:pt x="2836" y="3637"/>
                    <a:pt x="3055" y="2752"/>
                    <a:pt x="3491" y="1867"/>
                  </a:cubicBezTo>
                  <a:cubicBezTo>
                    <a:pt x="3927" y="981"/>
                    <a:pt x="4582" y="96"/>
                    <a:pt x="5345" y="8"/>
                  </a:cubicBezTo>
                  <a:cubicBezTo>
                    <a:pt x="6109" y="-81"/>
                    <a:pt x="6982" y="627"/>
                    <a:pt x="7527" y="1424"/>
                  </a:cubicBezTo>
                  <a:cubicBezTo>
                    <a:pt x="8073" y="2221"/>
                    <a:pt x="8291" y="3106"/>
                    <a:pt x="8618" y="3991"/>
                  </a:cubicBezTo>
                  <a:cubicBezTo>
                    <a:pt x="8945" y="4876"/>
                    <a:pt x="9382" y="5762"/>
                    <a:pt x="10145" y="6116"/>
                  </a:cubicBezTo>
                  <a:cubicBezTo>
                    <a:pt x="10909" y="6470"/>
                    <a:pt x="12000" y="6293"/>
                    <a:pt x="12982" y="5762"/>
                  </a:cubicBezTo>
                  <a:cubicBezTo>
                    <a:pt x="13964" y="5230"/>
                    <a:pt x="14836" y="4345"/>
                    <a:pt x="15600" y="3549"/>
                  </a:cubicBezTo>
                  <a:cubicBezTo>
                    <a:pt x="16364" y="2752"/>
                    <a:pt x="17018" y="2044"/>
                    <a:pt x="17782" y="1424"/>
                  </a:cubicBezTo>
                  <a:cubicBezTo>
                    <a:pt x="18545" y="804"/>
                    <a:pt x="19418" y="273"/>
                    <a:pt x="19964" y="450"/>
                  </a:cubicBezTo>
                  <a:cubicBezTo>
                    <a:pt x="20509" y="627"/>
                    <a:pt x="20727" y="1512"/>
                    <a:pt x="20945" y="4345"/>
                  </a:cubicBezTo>
                  <a:cubicBezTo>
                    <a:pt x="21164" y="7178"/>
                    <a:pt x="21382" y="11958"/>
                    <a:pt x="21600" y="167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4992688" y="2880848"/>
              <a:ext cx="150812" cy="193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232" fill="norm" stroke="1" extrusionOk="0">
                  <a:moveTo>
                    <a:pt x="8775" y="0"/>
                  </a:moveTo>
                  <a:cubicBezTo>
                    <a:pt x="5775" y="5574"/>
                    <a:pt x="2775" y="11148"/>
                    <a:pt x="1275" y="14516"/>
                  </a:cubicBezTo>
                  <a:cubicBezTo>
                    <a:pt x="-225" y="17884"/>
                    <a:pt x="-225" y="19045"/>
                    <a:pt x="375" y="19974"/>
                  </a:cubicBezTo>
                  <a:cubicBezTo>
                    <a:pt x="975" y="20903"/>
                    <a:pt x="2175" y="21600"/>
                    <a:pt x="5775" y="21019"/>
                  </a:cubicBezTo>
                  <a:cubicBezTo>
                    <a:pt x="9375" y="20439"/>
                    <a:pt x="15375" y="18581"/>
                    <a:pt x="21375" y="167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5179673" y="2833133"/>
              <a:ext cx="179727" cy="240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513" fill="norm" stroke="1" extrusionOk="0">
                  <a:moveTo>
                    <a:pt x="19819" y="4271"/>
                  </a:moveTo>
                  <a:cubicBezTo>
                    <a:pt x="19819" y="3324"/>
                    <a:pt x="19819" y="2376"/>
                    <a:pt x="19442" y="1524"/>
                  </a:cubicBezTo>
                  <a:cubicBezTo>
                    <a:pt x="19066" y="671"/>
                    <a:pt x="18312" y="-87"/>
                    <a:pt x="16679" y="8"/>
                  </a:cubicBezTo>
                  <a:cubicBezTo>
                    <a:pt x="15047" y="102"/>
                    <a:pt x="12535" y="1050"/>
                    <a:pt x="9647" y="3892"/>
                  </a:cubicBezTo>
                  <a:cubicBezTo>
                    <a:pt x="6759" y="6734"/>
                    <a:pt x="3493" y="11471"/>
                    <a:pt x="1735" y="14597"/>
                  </a:cubicBezTo>
                  <a:cubicBezTo>
                    <a:pt x="-23" y="17724"/>
                    <a:pt x="-274" y="19239"/>
                    <a:pt x="228" y="20187"/>
                  </a:cubicBezTo>
                  <a:cubicBezTo>
                    <a:pt x="731" y="21134"/>
                    <a:pt x="1986" y="21513"/>
                    <a:pt x="4749" y="21513"/>
                  </a:cubicBezTo>
                  <a:cubicBezTo>
                    <a:pt x="7512" y="21513"/>
                    <a:pt x="11782" y="21134"/>
                    <a:pt x="14796" y="20566"/>
                  </a:cubicBezTo>
                  <a:cubicBezTo>
                    <a:pt x="17810" y="19997"/>
                    <a:pt x="19568" y="19239"/>
                    <a:pt x="21326" y="184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5245099" y="2969748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3041650" y="3484739"/>
              <a:ext cx="1320800" cy="120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21485"/>
                  </a:moveTo>
                  <a:cubicBezTo>
                    <a:pt x="1142" y="18453"/>
                    <a:pt x="2285" y="15422"/>
                    <a:pt x="3479" y="13148"/>
                  </a:cubicBezTo>
                  <a:cubicBezTo>
                    <a:pt x="4673" y="10874"/>
                    <a:pt x="5919" y="9359"/>
                    <a:pt x="7287" y="7653"/>
                  </a:cubicBezTo>
                  <a:cubicBezTo>
                    <a:pt x="8654" y="5948"/>
                    <a:pt x="10142" y="4053"/>
                    <a:pt x="11613" y="2727"/>
                  </a:cubicBezTo>
                  <a:cubicBezTo>
                    <a:pt x="13085" y="1401"/>
                    <a:pt x="14538" y="643"/>
                    <a:pt x="16010" y="264"/>
                  </a:cubicBezTo>
                  <a:cubicBezTo>
                    <a:pt x="17481" y="-115"/>
                    <a:pt x="18969" y="-115"/>
                    <a:pt x="19904" y="453"/>
                  </a:cubicBezTo>
                  <a:cubicBezTo>
                    <a:pt x="20838" y="1022"/>
                    <a:pt x="21219" y="2159"/>
                    <a:pt x="21600" y="329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3403600" y="3579348"/>
              <a:ext cx="8890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43" y="19800"/>
                    <a:pt x="3086" y="18000"/>
                    <a:pt x="4911" y="15840"/>
                  </a:cubicBezTo>
                  <a:cubicBezTo>
                    <a:pt x="6737" y="13680"/>
                    <a:pt x="8846" y="11160"/>
                    <a:pt x="10929" y="8820"/>
                  </a:cubicBezTo>
                  <a:cubicBezTo>
                    <a:pt x="13011" y="6480"/>
                    <a:pt x="15069" y="4320"/>
                    <a:pt x="16843" y="2880"/>
                  </a:cubicBezTo>
                  <a:cubicBezTo>
                    <a:pt x="18617" y="1440"/>
                    <a:pt x="20109" y="72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0" y="4309598"/>
              <a:ext cx="9010650" cy="371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7" fill="norm" stroke="1" extrusionOk="0">
                  <a:moveTo>
                    <a:pt x="0" y="20618"/>
                  </a:moveTo>
                  <a:cubicBezTo>
                    <a:pt x="142" y="20986"/>
                    <a:pt x="284" y="21355"/>
                    <a:pt x="454" y="21477"/>
                  </a:cubicBezTo>
                  <a:cubicBezTo>
                    <a:pt x="624" y="21600"/>
                    <a:pt x="822" y="21477"/>
                    <a:pt x="1002" y="21293"/>
                  </a:cubicBezTo>
                  <a:cubicBezTo>
                    <a:pt x="1182" y="21109"/>
                    <a:pt x="1345" y="20864"/>
                    <a:pt x="1530" y="20618"/>
                  </a:cubicBezTo>
                  <a:cubicBezTo>
                    <a:pt x="1715" y="20373"/>
                    <a:pt x="1923" y="20127"/>
                    <a:pt x="2103" y="19820"/>
                  </a:cubicBezTo>
                  <a:cubicBezTo>
                    <a:pt x="2283" y="19514"/>
                    <a:pt x="2436" y="19145"/>
                    <a:pt x="2598" y="18839"/>
                  </a:cubicBezTo>
                  <a:cubicBezTo>
                    <a:pt x="2760" y="18532"/>
                    <a:pt x="2933" y="18286"/>
                    <a:pt x="3103" y="18041"/>
                  </a:cubicBezTo>
                  <a:cubicBezTo>
                    <a:pt x="3273" y="17795"/>
                    <a:pt x="3440" y="17550"/>
                    <a:pt x="3628" y="17243"/>
                  </a:cubicBezTo>
                  <a:cubicBezTo>
                    <a:pt x="3816" y="16936"/>
                    <a:pt x="4024" y="16568"/>
                    <a:pt x="4232" y="16200"/>
                  </a:cubicBezTo>
                  <a:cubicBezTo>
                    <a:pt x="4440" y="15832"/>
                    <a:pt x="4648" y="15464"/>
                    <a:pt x="4805" y="15157"/>
                  </a:cubicBezTo>
                  <a:cubicBezTo>
                    <a:pt x="4962" y="14850"/>
                    <a:pt x="5069" y="14605"/>
                    <a:pt x="5183" y="14359"/>
                  </a:cubicBezTo>
                  <a:cubicBezTo>
                    <a:pt x="5297" y="14114"/>
                    <a:pt x="5419" y="13868"/>
                    <a:pt x="5541" y="13623"/>
                  </a:cubicBezTo>
                  <a:cubicBezTo>
                    <a:pt x="5663" y="13377"/>
                    <a:pt x="5784" y="13132"/>
                    <a:pt x="5904" y="12886"/>
                  </a:cubicBezTo>
                  <a:cubicBezTo>
                    <a:pt x="6023" y="12641"/>
                    <a:pt x="6140" y="12395"/>
                    <a:pt x="6261" y="12150"/>
                  </a:cubicBezTo>
                  <a:cubicBezTo>
                    <a:pt x="6383" y="11905"/>
                    <a:pt x="6510" y="11659"/>
                    <a:pt x="6649" y="11414"/>
                  </a:cubicBezTo>
                  <a:cubicBezTo>
                    <a:pt x="6789" y="11168"/>
                    <a:pt x="6941" y="10923"/>
                    <a:pt x="7076" y="10677"/>
                  </a:cubicBezTo>
                  <a:cubicBezTo>
                    <a:pt x="7210" y="10432"/>
                    <a:pt x="7327" y="10186"/>
                    <a:pt x="7469" y="9880"/>
                  </a:cubicBezTo>
                  <a:cubicBezTo>
                    <a:pt x="7611" y="9573"/>
                    <a:pt x="7778" y="9205"/>
                    <a:pt x="7938" y="8836"/>
                  </a:cubicBezTo>
                  <a:cubicBezTo>
                    <a:pt x="8098" y="8468"/>
                    <a:pt x="8250" y="8100"/>
                    <a:pt x="8408" y="7793"/>
                  </a:cubicBezTo>
                  <a:cubicBezTo>
                    <a:pt x="8565" y="7486"/>
                    <a:pt x="8727" y="7241"/>
                    <a:pt x="8882" y="6995"/>
                  </a:cubicBezTo>
                  <a:cubicBezTo>
                    <a:pt x="9037" y="6750"/>
                    <a:pt x="9184" y="6505"/>
                    <a:pt x="9344" y="6198"/>
                  </a:cubicBezTo>
                  <a:cubicBezTo>
                    <a:pt x="9504" y="5891"/>
                    <a:pt x="9676" y="5523"/>
                    <a:pt x="9846" y="5216"/>
                  </a:cubicBezTo>
                  <a:cubicBezTo>
                    <a:pt x="10016" y="4909"/>
                    <a:pt x="10184" y="4664"/>
                    <a:pt x="10356" y="4418"/>
                  </a:cubicBezTo>
                  <a:cubicBezTo>
                    <a:pt x="10529" y="4173"/>
                    <a:pt x="10706" y="3927"/>
                    <a:pt x="10874" y="3682"/>
                  </a:cubicBezTo>
                  <a:cubicBezTo>
                    <a:pt x="11041" y="3436"/>
                    <a:pt x="11198" y="3191"/>
                    <a:pt x="11368" y="3007"/>
                  </a:cubicBezTo>
                  <a:cubicBezTo>
                    <a:pt x="11538" y="2823"/>
                    <a:pt x="11721" y="2700"/>
                    <a:pt x="11901" y="2516"/>
                  </a:cubicBezTo>
                  <a:cubicBezTo>
                    <a:pt x="12081" y="2332"/>
                    <a:pt x="12259" y="2086"/>
                    <a:pt x="12436" y="1902"/>
                  </a:cubicBezTo>
                  <a:cubicBezTo>
                    <a:pt x="12614" y="1718"/>
                    <a:pt x="12792" y="1595"/>
                    <a:pt x="12962" y="1473"/>
                  </a:cubicBezTo>
                  <a:cubicBezTo>
                    <a:pt x="13132" y="1350"/>
                    <a:pt x="13294" y="1227"/>
                    <a:pt x="13466" y="1105"/>
                  </a:cubicBezTo>
                  <a:cubicBezTo>
                    <a:pt x="13639" y="982"/>
                    <a:pt x="13822" y="859"/>
                    <a:pt x="13999" y="736"/>
                  </a:cubicBezTo>
                  <a:cubicBezTo>
                    <a:pt x="14177" y="614"/>
                    <a:pt x="14349" y="491"/>
                    <a:pt x="14524" y="368"/>
                  </a:cubicBezTo>
                  <a:cubicBezTo>
                    <a:pt x="14699" y="245"/>
                    <a:pt x="14877" y="123"/>
                    <a:pt x="15042" y="61"/>
                  </a:cubicBezTo>
                  <a:cubicBezTo>
                    <a:pt x="15207" y="0"/>
                    <a:pt x="15359" y="0"/>
                    <a:pt x="15524" y="0"/>
                  </a:cubicBezTo>
                  <a:cubicBezTo>
                    <a:pt x="15689" y="0"/>
                    <a:pt x="15866" y="0"/>
                    <a:pt x="16036" y="0"/>
                  </a:cubicBezTo>
                  <a:cubicBezTo>
                    <a:pt x="16206" y="0"/>
                    <a:pt x="16369" y="0"/>
                    <a:pt x="16531" y="0"/>
                  </a:cubicBezTo>
                  <a:cubicBezTo>
                    <a:pt x="16693" y="0"/>
                    <a:pt x="16856" y="0"/>
                    <a:pt x="17008" y="0"/>
                  </a:cubicBezTo>
                  <a:cubicBezTo>
                    <a:pt x="17160" y="0"/>
                    <a:pt x="17302" y="0"/>
                    <a:pt x="17526" y="123"/>
                  </a:cubicBezTo>
                  <a:cubicBezTo>
                    <a:pt x="17749" y="245"/>
                    <a:pt x="18053" y="491"/>
                    <a:pt x="18282" y="675"/>
                  </a:cubicBezTo>
                  <a:cubicBezTo>
                    <a:pt x="18510" y="859"/>
                    <a:pt x="18662" y="982"/>
                    <a:pt x="18870" y="1227"/>
                  </a:cubicBezTo>
                  <a:cubicBezTo>
                    <a:pt x="19078" y="1473"/>
                    <a:pt x="19342" y="1841"/>
                    <a:pt x="19619" y="2209"/>
                  </a:cubicBezTo>
                  <a:cubicBezTo>
                    <a:pt x="19895" y="2577"/>
                    <a:pt x="20184" y="2945"/>
                    <a:pt x="20458" y="3252"/>
                  </a:cubicBezTo>
                  <a:cubicBezTo>
                    <a:pt x="20732" y="3559"/>
                    <a:pt x="20991" y="3805"/>
                    <a:pt x="21179" y="3989"/>
                  </a:cubicBezTo>
                  <a:cubicBezTo>
                    <a:pt x="21367" y="4173"/>
                    <a:pt x="21483" y="4295"/>
                    <a:pt x="21600" y="44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2743200" y="4849563"/>
              <a:ext cx="317500" cy="755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21600" y="3594"/>
                  </a:moveTo>
                  <a:cubicBezTo>
                    <a:pt x="20160" y="2454"/>
                    <a:pt x="18720" y="1314"/>
                    <a:pt x="17064" y="654"/>
                  </a:cubicBezTo>
                  <a:cubicBezTo>
                    <a:pt x="15408" y="-6"/>
                    <a:pt x="13536" y="-186"/>
                    <a:pt x="11592" y="204"/>
                  </a:cubicBezTo>
                  <a:cubicBezTo>
                    <a:pt x="9648" y="594"/>
                    <a:pt x="7632" y="1554"/>
                    <a:pt x="6120" y="3054"/>
                  </a:cubicBezTo>
                  <a:cubicBezTo>
                    <a:pt x="4608" y="4554"/>
                    <a:pt x="3600" y="6594"/>
                    <a:pt x="3096" y="8784"/>
                  </a:cubicBezTo>
                  <a:cubicBezTo>
                    <a:pt x="2592" y="10974"/>
                    <a:pt x="2592" y="13314"/>
                    <a:pt x="2520" y="15264"/>
                  </a:cubicBezTo>
                  <a:cubicBezTo>
                    <a:pt x="2448" y="17214"/>
                    <a:pt x="2304" y="18774"/>
                    <a:pt x="1872" y="19734"/>
                  </a:cubicBezTo>
                  <a:cubicBezTo>
                    <a:pt x="1440" y="20694"/>
                    <a:pt x="720" y="21054"/>
                    <a:pt x="0" y="214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2546350" y="5287498"/>
              <a:ext cx="387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08" y="18400"/>
                    <a:pt x="1416" y="15200"/>
                    <a:pt x="3541" y="11800"/>
                  </a:cubicBezTo>
                  <a:cubicBezTo>
                    <a:pt x="5666" y="8400"/>
                    <a:pt x="9207" y="4800"/>
                    <a:pt x="12452" y="2800"/>
                  </a:cubicBezTo>
                  <a:cubicBezTo>
                    <a:pt x="15698" y="800"/>
                    <a:pt x="18649" y="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3158844" y="4950430"/>
              <a:ext cx="301906" cy="629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473" fill="norm" stroke="1" extrusionOk="0">
                  <a:moveTo>
                    <a:pt x="21102" y="1101"/>
                  </a:moveTo>
                  <a:cubicBezTo>
                    <a:pt x="20362" y="740"/>
                    <a:pt x="19623" y="379"/>
                    <a:pt x="18735" y="162"/>
                  </a:cubicBezTo>
                  <a:cubicBezTo>
                    <a:pt x="17847" y="-55"/>
                    <a:pt x="16812" y="-127"/>
                    <a:pt x="15184" y="415"/>
                  </a:cubicBezTo>
                  <a:cubicBezTo>
                    <a:pt x="13557" y="957"/>
                    <a:pt x="11338" y="2112"/>
                    <a:pt x="8970" y="3846"/>
                  </a:cubicBezTo>
                  <a:cubicBezTo>
                    <a:pt x="6603" y="5580"/>
                    <a:pt x="4088" y="7892"/>
                    <a:pt x="2313" y="10131"/>
                  </a:cubicBezTo>
                  <a:cubicBezTo>
                    <a:pt x="538" y="12371"/>
                    <a:pt x="-498" y="14538"/>
                    <a:pt x="242" y="16344"/>
                  </a:cubicBezTo>
                  <a:cubicBezTo>
                    <a:pt x="981" y="18150"/>
                    <a:pt x="3497" y="19595"/>
                    <a:pt x="5494" y="20389"/>
                  </a:cubicBezTo>
                  <a:cubicBezTo>
                    <a:pt x="7491" y="21184"/>
                    <a:pt x="8970" y="21329"/>
                    <a:pt x="10450" y="214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3402812" y="5084298"/>
              <a:ext cx="369089" cy="458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65" fill="norm" stroke="1" extrusionOk="0">
                  <a:moveTo>
                    <a:pt x="13668" y="0"/>
                  </a:moveTo>
                  <a:cubicBezTo>
                    <a:pt x="11705" y="694"/>
                    <a:pt x="9741" y="1387"/>
                    <a:pt x="7777" y="3270"/>
                  </a:cubicBezTo>
                  <a:cubicBezTo>
                    <a:pt x="5814" y="5152"/>
                    <a:pt x="3850" y="8224"/>
                    <a:pt x="2868" y="10899"/>
                  </a:cubicBezTo>
                  <a:cubicBezTo>
                    <a:pt x="1886" y="13574"/>
                    <a:pt x="1886" y="15853"/>
                    <a:pt x="2500" y="17538"/>
                  </a:cubicBezTo>
                  <a:cubicBezTo>
                    <a:pt x="3114" y="19222"/>
                    <a:pt x="4341" y="20312"/>
                    <a:pt x="5384" y="20906"/>
                  </a:cubicBezTo>
                  <a:cubicBezTo>
                    <a:pt x="6427" y="21501"/>
                    <a:pt x="7286" y="21600"/>
                    <a:pt x="8207" y="21303"/>
                  </a:cubicBezTo>
                  <a:cubicBezTo>
                    <a:pt x="9127" y="21006"/>
                    <a:pt x="10109" y="20312"/>
                    <a:pt x="11214" y="18479"/>
                  </a:cubicBezTo>
                  <a:cubicBezTo>
                    <a:pt x="12318" y="16646"/>
                    <a:pt x="13545" y="13673"/>
                    <a:pt x="14098" y="10998"/>
                  </a:cubicBezTo>
                  <a:cubicBezTo>
                    <a:pt x="14650" y="8323"/>
                    <a:pt x="14527" y="5945"/>
                    <a:pt x="13116" y="4310"/>
                  </a:cubicBezTo>
                  <a:cubicBezTo>
                    <a:pt x="11705" y="2675"/>
                    <a:pt x="9005" y="1783"/>
                    <a:pt x="6611" y="1585"/>
                  </a:cubicBezTo>
                  <a:cubicBezTo>
                    <a:pt x="4218" y="1387"/>
                    <a:pt x="2132" y="1883"/>
                    <a:pt x="1027" y="2477"/>
                  </a:cubicBezTo>
                  <a:cubicBezTo>
                    <a:pt x="-77" y="3072"/>
                    <a:pt x="-200" y="3765"/>
                    <a:pt x="230" y="4508"/>
                  </a:cubicBezTo>
                  <a:cubicBezTo>
                    <a:pt x="659" y="5251"/>
                    <a:pt x="1641" y="6044"/>
                    <a:pt x="4034" y="6539"/>
                  </a:cubicBezTo>
                  <a:cubicBezTo>
                    <a:pt x="6427" y="7035"/>
                    <a:pt x="10232" y="7233"/>
                    <a:pt x="13361" y="7035"/>
                  </a:cubicBezTo>
                  <a:cubicBezTo>
                    <a:pt x="16491" y="6837"/>
                    <a:pt x="18945" y="6242"/>
                    <a:pt x="21400" y="56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3835400" y="4836648"/>
              <a:ext cx="69850" cy="952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1728"/>
                    <a:pt x="16364" y="3456"/>
                    <a:pt x="14400" y="5256"/>
                  </a:cubicBezTo>
                  <a:cubicBezTo>
                    <a:pt x="12436" y="7056"/>
                    <a:pt x="11127" y="8928"/>
                    <a:pt x="9818" y="10776"/>
                  </a:cubicBezTo>
                  <a:cubicBezTo>
                    <a:pt x="8509" y="12624"/>
                    <a:pt x="7200" y="14448"/>
                    <a:pt x="5564" y="16248"/>
                  </a:cubicBezTo>
                  <a:cubicBezTo>
                    <a:pt x="3927" y="18048"/>
                    <a:pt x="1964" y="1982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4038600" y="5080064"/>
              <a:ext cx="214398" cy="461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514" fill="norm" stroke="1" extrusionOk="0">
                  <a:moveTo>
                    <a:pt x="5608" y="4044"/>
                  </a:moveTo>
                  <a:cubicBezTo>
                    <a:pt x="5192" y="7792"/>
                    <a:pt x="4777" y="11540"/>
                    <a:pt x="4465" y="14301"/>
                  </a:cubicBezTo>
                  <a:cubicBezTo>
                    <a:pt x="4154" y="17063"/>
                    <a:pt x="3946" y="18838"/>
                    <a:pt x="3635" y="19973"/>
                  </a:cubicBezTo>
                  <a:cubicBezTo>
                    <a:pt x="3323" y="21107"/>
                    <a:pt x="2908" y="21600"/>
                    <a:pt x="2492" y="21501"/>
                  </a:cubicBezTo>
                  <a:cubicBezTo>
                    <a:pt x="2077" y="21403"/>
                    <a:pt x="1662" y="20712"/>
                    <a:pt x="1350" y="18592"/>
                  </a:cubicBezTo>
                  <a:cubicBezTo>
                    <a:pt x="1038" y="16471"/>
                    <a:pt x="831" y="12921"/>
                    <a:pt x="1454" y="9715"/>
                  </a:cubicBezTo>
                  <a:cubicBezTo>
                    <a:pt x="2077" y="6510"/>
                    <a:pt x="3531" y="3649"/>
                    <a:pt x="4777" y="2022"/>
                  </a:cubicBezTo>
                  <a:cubicBezTo>
                    <a:pt x="6023" y="395"/>
                    <a:pt x="7062" y="0"/>
                    <a:pt x="8100" y="0"/>
                  </a:cubicBezTo>
                  <a:cubicBezTo>
                    <a:pt x="9138" y="0"/>
                    <a:pt x="10177" y="395"/>
                    <a:pt x="12462" y="2022"/>
                  </a:cubicBezTo>
                  <a:cubicBezTo>
                    <a:pt x="14746" y="3649"/>
                    <a:pt x="18277" y="6510"/>
                    <a:pt x="19938" y="9173"/>
                  </a:cubicBezTo>
                  <a:cubicBezTo>
                    <a:pt x="21600" y="11836"/>
                    <a:pt x="21392" y="14301"/>
                    <a:pt x="19212" y="16373"/>
                  </a:cubicBezTo>
                  <a:cubicBezTo>
                    <a:pt x="17031" y="18444"/>
                    <a:pt x="12877" y="20121"/>
                    <a:pt x="9762" y="20811"/>
                  </a:cubicBezTo>
                  <a:cubicBezTo>
                    <a:pt x="6646" y="21501"/>
                    <a:pt x="4569" y="21205"/>
                    <a:pt x="3115" y="20367"/>
                  </a:cubicBezTo>
                  <a:cubicBezTo>
                    <a:pt x="1662" y="19529"/>
                    <a:pt x="831" y="18148"/>
                    <a:pt x="0" y="167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4235450" y="4900148"/>
              <a:ext cx="264933" cy="736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600" fill="norm" stroke="1" extrusionOk="0">
                  <a:moveTo>
                    <a:pt x="8606" y="0"/>
                  </a:moveTo>
                  <a:cubicBezTo>
                    <a:pt x="9956" y="372"/>
                    <a:pt x="11306" y="745"/>
                    <a:pt x="13247" y="1800"/>
                  </a:cubicBezTo>
                  <a:cubicBezTo>
                    <a:pt x="15187" y="2855"/>
                    <a:pt x="17719" y="4593"/>
                    <a:pt x="19322" y="6393"/>
                  </a:cubicBezTo>
                  <a:cubicBezTo>
                    <a:pt x="20925" y="8193"/>
                    <a:pt x="21600" y="10055"/>
                    <a:pt x="20756" y="11855"/>
                  </a:cubicBezTo>
                  <a:cubicBezTo>
                    <a:pt x="19912" y="13655"/>
                    <a:pt x="17550" y="15393"/>
                    <a:pt x="13838" y="17007"/>
                  </a:cubicBezTo>
                  <a:cubicBezTo>
                    <a:pt x="10125" y="18621"/>
                    <a:pt x="5062" y="2011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5378476" y="5077948"/>
              <a:ext cx="406374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600" fill="norm" stroke="1" extrusionOk="0">
                  <a:moveTo>
                    <a:pt x="18465" y="0"/>
                  </a:moveTo>
                  <a:cubicBezTo>
                    <a:pt x="17010" y="2925"/>
                    <a:pt x="15555" y="5850"/>
                    <a:pt x="13261" y="8606"/>
                  </a:cubicBezTo>
                  <a:cubicBezTo>
                    <a:pt x="10967" y="11363"/>
                    <a:pt x="7833" y="13950"/>
                    <a:pt x="5986" y="15356"/>
                  </a:cubicBezTo>
                  <a:cubicBezTo>
                    <a:pt x="4140" y="16763"/>
                    <a:pt x="3580" y="16987"/>
                    <a:pt x="2853" y="17100"/>
                  </a:cubicBezTo>
                  <a:cubicBezTo>
                    <a:pt x="2125" y="17212"/>
                    <a:pt x="1230" y="17212"/>
                    <a:pt x="670" y="16875"/>
                  </a:cubicBezTo>
                  <a:cubicBezTo>
                    <a:pt x="111" y="16538"/>
                    <a:pt x="-113" y="15862"/>
                    <a:pt x="55" y="14906"/>
                  </a:cubicBezTo>
                  <a:cubicBezTo>
                    <a:pt x="223" y="13950"/>
                    <a:pt x="782" y="12713"/>
                    <a:pt x="1902" y="11812"/>
                  </a:cubicBezTo>
                  <a:cubicBezTo>
                    <a:pt x="3021" y="10912"/>
                    <a:pt x="4699" y="10350"/>
                    <a:pt x="6770" y="10631"/>
                  </a:cubicBezTo>
                  <a:cubicBezTo>
                    <a:pt x="8840" y="10912"/>
                    <a:pt x="11303" y="12038"/>
                    <a:pt x="13821" y="14006"/>
                  </a:cubicBezTo>
                  <a:cubicBezTo>
                    <a:pt x="16339" y="15975"/>
                    <a:pt x="18913" y="18788"/>
                    <a:pt x="2148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6578599" y="4811816"/>
              <a:ext cx="234951" cy="653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2" fill="norm" stroke="1" extrusionOk="0">
                  <a:moveTo>
                    <a:pt x="21600" y="4148"/>
                  </a:moveTo>
                  <a:cubicBezTo>
                    <a:pt x="21016" y="2898"/>
                    <a:pt x="20432" y="1648"/>
                    <a:pt x="19265" y="884"/>
                  </a:cubicBezTo>
                  <a:cubicBezTo>
                    <a:pt x="18097" y="120"/>
                    <a:pt x="16346" y="-158"/>
                    <a:pt x="14205" y="85"/>
                  </a:cubicBezTo>
                  <a:cubicBezTo>
                    <a:pt x="12065" y="328"/>
                    <a:pt x="9535" y="1092"/>
                    <a:pt x="7200" y="2585"/>
                  </a:cubicBezTo>
                  <a:cubicBezTo>
                    <a:pt x="4865" y="4079"/>
                    <a:pt x="2724" y="6301"/>
                    <a:pt x="1557" y="8558"/>
                  </a:cubicBezTo>
                  <a:cubicBezTo>
                    <a:pt x="389" y="10816"/>
                    <a:pt x="195" y="13108"/>
                    <a:pt x="195" y="15191"/>
                  </a:cubicBezTo>
                  <a:cubicBezTo>
                    <a:pt x="195" y="17275"/>
                    <a:pt x="389" y="19150"/>
                    <a:pt x="389" y="20157"/>
                  </a:cubicBezTo>
                  <a:cubicBezTo>
                    <a:pt x="389" y="21164"/>
                    <a:pt x="195" y="21303"/>
                    <a:pt x="0" y="214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6426199" y="5166848"/>
              <a:ext cx="3302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450"/>
                    <a:pt x="0" y="15300"/>
                    <a:pt x="415" y="13050"/>
                  </a:cubicBezTo>
                  <a:cubicBezTo>
                    <a:pt x="831" y="10800"/>
                    <a:pt x="1662" y="9450"/>
                    <a:pt x="4292" y="7875"/>
                  </a:cubicBezTo>
                  <a:cubicBezTo>
                    <a:pt x="6923" y="6300"/>
                    <a:pt x="11354" y="4500"/>
                    <a:pt x="14538" y="3150"/>
                  </a:cubicBezTo>
                  <a:cubicBezTo>
                    <a:pt x="17723" y="1800"/>
                    <a:pt x="19662" y="9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7033495" y="4846591"/>
              <a:ext cx="205506" cy="688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554" fill="norm" stroke="1" extrusionOk="0">
                  <a:moveTo>
                    <a:pt x="21183" y="484"/>
                  </a:moveTo>
                  <a:cubicBezTo>
                    <a:pt x="20310" y="285"/>
                    <a:pt x="19438" y="87"/>
                    <a:pt x="18347" y="20"/>
                  </a:cubicBezTo>
                  <a:cubicBezTo>
                    <a:pt x="17256" y="-46"/>
                    <a:pt x="15947" y="20"/>
                    <a:pt x="13656" y="716"/>
                  </a:cubicBezTo>
                  <a:cubicBezTo>
                    <a:pt x="11365" y="1412"/>
                    <a:pt x="8092" y="2737"/>
                    <a:pt x="5474" y="4493"/>
                  </a:cubicBezTo>
                  <a:cubicBezTo>
                    <a:pt x="2856" y="6248"/>
                    <a:pt x="892" y="8435"/>
                    <a:pt x="238" y="10621"/>
                  </a:cubicBezTo>
                  <a:cubicBezTo>
                    <a:pt x="-417" y="12808"/>
                    <a:pt x="238" y="14994"/>
                    <a:pt x="2747" y="16817"/>
                  </a:cubicBezTo>
                  <a:cubicBezTo>
                    <a:pt x="5256" y="18639"/>
                    <a:pt x="9619" y="20096"/>
                    <a:pt x="12456" y="20825"/>
                  </a:cubicBezTo>
                  <a:cubicBezTo>
                    <a:pt x="15292" y="21554"/>
                    <a:pt x="16601" y="21554"/>
                    <a:pt x="17910" y="215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7289799" y="5045001"/>
              <a:ext cx="250133" cy="464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460" fill="norm" stroke="1" extrusionOk="0">
                  <a:moveTo>
                    <a:pt x="8033" y="2988"/>
                  </a:moveTo>
                  <a:cubicBezTo>
                    <a:pt x="7140" y="5529"/>
                    <a:pt x="6248" y="8070"/>
                    <a:pt x="5623" y="10953"/>
                  </a:cubicBezTo>
                  <a:cubicBezTo>
                    <a:pt x="4998" y="13836"/>
                    <a:pt x="4641" y="17062"/>
                    <a:pt x="4463" y="18968"/>
                  </a:cubicBezTo>
                  <a:cubicBezTo>
                    <a:pt x="4284" y="20874"/>
                    <a:pt x="4284" y="21460"/>
                    <a:pt x="4284" y="21460"/>
                  </a:cubicBezTo>
                  <a:cubicBezTo>
                    <a:pt x="4284" y="21460"/>
                    <a:pt x="4284" y="20874"/>
                    <a:pt x="4284" y="18772"/>
                  </a:cubicBezTo>
                  <a:cubicBezTo>
                    <a:pt x="4284" y="16671"/>
                    <a:pt x="4284" y="13055"/>
                    <a:pt x="4909" y="9878"/>
                  </a:cubicBezTo>
                  <a:cubicBezTo>
                    <a:pt x="5534" y="6702"/>
                    <a:pt x="6783" y="3965"/>
                    <a:pt x="7676" y="2401"/>
                  </a:cubicBezTo>
                  <a:cubicBezTo>
                    <a:pt x="8569" y="837"/>
                    <a:pt x="9104" y="446"/>
                    <a:pt x="9818" y="202"/>
                  </a:cubicBezTo>
                  <a:cubicBezTo>
                    <a:pt x="10532" y="-42"/>
                    <a:pt x="11425" y="-140"/>
                    <a:pt x="13121" y="349"/>
                  </a:cubicBezTo>
                  <a:cubicBezTo>
                    <a:pt x="14817" y="837"/>
                    <a:pt x="17316" y="1912"/>
                    <a:pt x="19012" y="4112"/>
                  </a:cubicBezTo>
                  <a:cubicBezTo>
                    <a:pt x="20707" y="6311"/>
                    <a:pt x="21600" y="9634"/>
                    <a:pt x="20797" y="12419"/>
                  </a:cubicBezTo>
                  <a:cubicBezTo>
                    <a:pt x="19993" y="15205"/>
                    <a:pt x="17494" y="17453"/>
                    <a:pt x="14549" y="18870"/>
                  </a:cubicBezTo>
                  <a:cubicBezTo>
                    <a:pt x="11603" y="20287"/>
                    <a:pt x="8212" y="20874"/>
                    <a:pt x="5712" y="21020"/>
                  </a:cubicBezTo>
                  <a:cubicBezTo>
                    <a:pt x="3213" y="21167"/>
                    <a:pt x="1607" y="20874"/>
                    <a:pt x="0" y="2058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7744105" y="4715998"/>
              <a:ext cx="53696" cy="1041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600" fill="norm" stroke="1" extrusionOk="0">
                  <a:moveTo>
                    <a:pt x="21075" y="0"/>
                  </a:moveTo>
                  <a:cubicBezTo>
                    <a:pt x="19413" y="1361"/>
                    <a:pt x="17752" y="2722"/>
                    <a:pt x="17752" y="4171"/>
                  </a:cubicBezTo>
                  <a:cubicBezTo>
                    <a:pt x="17752" y="5620"/>
                    <a:pt x="19413" y="7156"/>
                    <a:pt x="19829" y="8759"/>
                  </a:cubicBezTo>
                  <a:cubicBezTo>
                    <a:pt x="20244" y="10361"/>
                    <a:pt x="19413" y="12029"/>
                    <a:pt x="16921" y="13632"/>
                  </a:cubicBezTo>
                  <a:cubicBezTo>
                    <a:pt x="14429" y="15234"/>
                    <a:pt x="10275" y="16771"/>
                    <a:pt x="6952" y="17978"/>
                  </a:cubicBezTo>
                  <a:cubicBezTo>
                    <a:pt x="3629" y="19185"/>
                    <a:pt x="1137" y="20063"/>
                    <a:pt x="306" y="20612"/>
                  </a:cubicBezTo>
                  <a:cubicBezTo>
                    <a:pt x="-525" y="21161"/>
                    <a:pt x="306" y="21380"/>
                    <a:pt x="3213" y="21490"/>
                  </a:cubicBezTo>
                  <a:cubicBezTo>
                    <a:pt x="6121" y="21600"/>
                    <a:pt x="11106" y="21600"/>
                    <a:pt x="1609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7949692" y="5135583"/>
              <a:ext cx="337058" cy="360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389" fill="norm" stroke="1" extrusionOk="0">
                  <a:moveTo>
                    <a:pt x="10562" y="1855"/>
                  </a:moveTo>
                  <a:cubicBezTo>
                    <a:pt x="9617" y="1353"/>
                    <a:pt x="8672" y="851"/>
                    <a:pt x="7862" y="788"/>
                  </a:cubicBezTo>
                  <a:cubicBezTo>
                    <a:pt x="7052" y="725"/>
                    <a:pt x="6377" y="1102"/>
                    <a:pt x="5162" y="2923"/>
                  </a:cubicBezTo>
                  <a:cubicBezTo>
                    <a:pt x="3947" y="4744"/>
                    <a:pt x="2192" y="8009"/>
                    <a:pt x="1180" y="11148"/>
                  </a:cubicBezTo>
                  <a:cubicBezTo>
                    <a:pt x="167" y="14288"/>
                    <a:pt x="-103" y="17302"/>
                    <a:pt x="32" y="19060"/>
                  </a:cubicBezTo>
                  <a:cubicBezTo>
                    <a:pt x="167" y="20818"/>
                    <a:pt x="707" y="21320"/>
                    <a:pt x="1855" y="21383"/>
                  </a:cubicBezTo>
                  <a:cubicBezTo>
                    <a:pt x="3002" y="21446"/>
                    <a:pt x="4757" y="21069"/>
                    <a:pt x="6782" y="19374"/>
                  </a:cubicBezTo>
                  <a:cubicBezTo>
                    <a:pt x="8807" y="17679"/>
                    <a:pt x="11102" y="14665"/>
                    <a:pt x="12452" y="11588"/>
                  </a:cubicBezTo>
                  <a:cubicBezTo>
                    <a:pt x="13802" y="8511"/>
                    <a:pt x="14207" y="5372"/>
                    <a:pt x="13464" y="3299"/>
                  </a:cubicBezTo>
                  <a:cubicBezTo>
                    <a:pt x="12722" y="1227"/>
                    <a:pt x="10832" y="223"/>
                    <a:pt x="8874" y="34"/>
                  </a:cubicBezTo>
                  <a:cubicBezTo>
                    <a:pt x="6917" y="-154"/>
                    <a:pt x="4892" y="474"/>
                    <a:pt x="3745" y="1102"/>
                  </a:cubicBezTo>
                  <a:cubicBezTo>
                    <a:pt x="2597" y="1730"/>
                    <a:pt x="2327" y="2358"/>
                    <a:pt x="2260" y="2986"/>
                  </a:cubicBezTo>
                  <a:cubicBezTo>
                    <a:pt x="2192" y="3613"/>
                    <a:pt x="2327" y="4241"/>
                    <a:pt x="3137" y="4869"/>
                  </a:cubicBezTo>
                  <a:cubicBezTo>
                    <a:pt x="3947" y="5497"/>
                    <a:pt x="5432" y="6125"/>
                    <a:pt x="8064" y="6439"/>
                  </a:cubicBezTo>
                  <a:cubicBezTo>
                    <a:pt x="10697" y="6753"/>
                    <a:pt x="14477" y="6753"/>
                    <a:pt x="16907" y="6565"/>
                  </a:cubicBezTo>
                  <a:cubicBezTo>
                    <a:pt x="19337" y="6376"/>
                    <a:pt x="20417" y="5999"/>
                    <a:pt x="21497" y="56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8191499" y="4849348"/>
              <a:ext cx="212424" cy="692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3" h="21600" fill="norm" stroke="1" extrusionOk="0">
                  <a:moveTo>
                    <a:pt x="0" y="0"/>
                  </a:moveTo>
                  <a:cubicBezTo>
                    <a:pt x="3738" y="925"/>
                    <a:pt x="7477" y="1850"/>
                    <a:pt x="11215" y="3237"/>
                  </a:cubicBezTo>
                  <a:cubicBezTo>
                    <a:pt x="14954" y="4624"/>
                    <a:pt x="18692" y="6473"/>
                    <a:pt x="20146" y="8488"/>
                  </a:cubicBezTo>
                  <a:cubicBezTo>
                    <a:pt x="21600" y="10503"/>
                    <a:pt x="20769" y="12683"/>
                    <a:pt x="17758" y="14895"/>
                  </a:cubicBezTo>
                  <a:cubicBezTo>
                    <a:pt x="14746" y="17108"/>
                    <a:pt x="9554" y="19354"/>
                    <a:pt x="4362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8578849" y="5373952"/>
              <a:ext cx="15695" cy="27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0297" fill="norm" stroke="1" extrusionOk="0">
                  <a:moveTo>
                    <a:pt x="0" y="11040"/>
                  </a:moveTo>
                  <a:cubicBezTo>
                    <a:pt x="8100" y="4868"/>
                    <a:pt x="16200" y="-1303"/>
                    <a:pt x="18900" y="240"/>
                  </a:cubicBezTo>
                  <a:cubicBezTo>
                    <a:pt x="21600" y="1783"/>
                    <a:pt x="18900" y="11040"/>
                    <a:pt x="16200" y="202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8870949" y="4882048"/>
              <a:ext cx="247651" cy="640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8" fill="norm" stroke="1" extrusionOk="0">
                  <a:moveTo>
                    <a:pt x="21600" y="3390"/>
                  </a:moveTo>
                  <a:cubicBezTo>
                    <a:pt x="21600" y="2463"/>
                    <a:pt x="21600" y="1536"/>
                    <a:pt x="21231" y="930"/>
                  </a:cubicBezTo>
                  <a:cubicBezTo>
                    <a:pt x="20862" y="324"/>
                    <a:pt x="20123" y="39"/>
                    <a:pt x="18738" y="4"/>
                  </a:cubicBezTo>
                  <a:cubicBezTo>
                    <a:pt x="17354" y="-32"/>
                    <a:pt x="15323" y="182"/>
                    <a:pt x="13015" y="1216"/>
                  </a:cubicBezTo>
                  <a:cubicBezTo>
                    <a:pt x="10708" y="2249"/>
                    <a:pt x="8123" y="4103"/>
                    <a:pt x="6554" y="6206"/>
                  </a:cubicBezTo>
                  <a:cubicBezTo>
                    <a:pt x="4985" y="8309"/>
                    <a:pt x="4431" y="10661"/>
                    <a:pt x="4062" y="12907"/>
                  </a:cubicBezTo>
                  <a:cubicBezTo>
                    <a:pt x="3692" y="15152"/>
                    <a:pt x="3508" y="17291"/>
                    <a:pt x="2862" y="18717"/>
                  </a:cubicBezTo>
                  <a:cubicBezTo>
                    <a:pt x="2215" y="20142"/>
                    <a:pt x="1108" y="20855"/>
                    <a:pt x="0" y="2156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8820149" y="5236698"/>
              <a:ext cx="2857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" y="16800"/>
                    <a:pt x="960" y="12000"/>
                    <a:pt x="2640" y="8400"/>
                  </a:cubicBezTo>
                  <a:cubicBezTo>
                    <a:pt x="4320" y="4800"/>
                    <a:pt x="7200" y="2400"/>
                    <a:pt x="10560" y="1200"/>
                  </a:cubicBezTo>
                  <a:cubicBezTo>
                    <a:pt x="13920" y="0"/>
                    <a:pt x="17760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9190131" y="4979176"/>
              <a:ext cx="271369" cy="511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481" fill="norm" stroke="1" extrusionOk="0">
                  <a:moveTo>
                    <a:pt x="21139" y="2014"/>
                  </a:moveTo>
                  <a:cubicBezTo>
                    <a:pt x="20150" y="1303"/>
                    <a:pt x="19160" y="592"/>
                    <a:pt x="18254" y="237"/>
                  </a:cubicBezTo>
                  <a:cubicBezTo>
                    <a:pt x="17347" y="-119"/>
                    <a:pt x="16522" y="-119"/>
                    <a:pt x="14626" y="548"/>
                  </a:cubicBezTo>
                  <a:cubicBezTo>
                    <a:pt x="12730" y="1214"/>
                    <a:pt x="9762" y="2548"/>
                    <a:pt x="7289" y="4459"/>
                  </a:cubicBezTo>
                  <a:cubicBezTo>
                    <a:pt x="4815" y="6370"/>
                    <a:pt x="2837" y="8859"/>
                    <a:pt x="1518" y="11303"/>
                  </a:cubicBezTo>
                  <a:cubicBezTo>
                    <a:pt x="199" y="13748"/>
                    <a:pt x="-461" y="16148"/>
                    <a:pt x="363" y="17837"/>
                  </a:cubicBezTo>
                  <a:cubicBezTo>
                    <a:pt x="1188" y="19525"/>
                    <a:pt x="3496" y="20503"/>
                    <a:pt x="5805" y="214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9430695" y="5070392"/>
              <a:ext cx="335605" cy="377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283" fill="norm" stroke="1" extrusionOk="0">
                  <a:moveTo>
                    <a:pt x="10943" y="5797"/>
                  </a:moveTo>
                  <a:cubicBezTo>
                    <a:pt x="10807" y="4842"/>
                    <a:pt x="10671" y="3887"/>
                    <a:pt x="10467" y="3052"/>
                  </a:cubicBezTo>
                  <a:cubicBezTo>
                    <a:pt x="10264" y="2216"/>
                    <a:pt x="9992" y="1500"/>
                    <a:pt x="9448" y="1202"/>
                  </a:cubicBezTo>
                  <a:cubicBezTo>
                    <a:pt x="8905" y="904"/>
                    <a:pt x="8090" y="1023"/>
                    <a:pt x="6664" y="2037"/>
                  </a:cubicBezTo>
                  <a:cubicBezTo>
                    <a:pt x="5237" y="3052"/>
                    <a:pt x="3199" y="4961"/>
                    <a:pt x="1909" y="7527"/>
                  </a:cubicBezTo>
                  <a:cubicBezTo>
                    <a:pt x="618" y="10093"/>
                    <a:pt x="75" y="13315"/>
                    <a:pt x="7" y="15642"/>
                  </a:cubicBezTo>
                  <a:cubicBezTo>
                    <a:pt x="-61" y="17969"/>
                    <a:pt x="347" y="19401"/>
                    <a:pt x="1365" y="20296"/>
                  </a:cubicBezTo>
                  <a:cubicBezTo>
                    <a:pt x="2384" y="21191"/>
                    <a:pt x="4014" y="21549"/>
                    <a:pt x="6120" y="21072"/>
                  </a:cubicBezTo>
                  <a:cubicBezTo>
                    <a:pt x="8226" y="20594"/>
                    <a:pt x="10807" y="19282"/>
                    <a:pt x="12641" y="16895"/>
                  </a:cubicBezTo>
                  <a:cubicBezTo>
                    <a:pt x="14475" y="14508"/>
                    <a:pt x="15562" y="11047"/>
                    <a:pt x="15222" y="8124"/>
                  </a:cubicBezTo>
                  <a:cubicBezTo>
                    <a:pt x="14882" y="5200"/>
                    <a:pt x="13116" y="2813"/>
                    <a:pt x="11214" y="1500"/>
                  </a:cubicBezTo>
                  <a:cubicBezTo>
                    <a:pt x="9313" y="188"/>
                    <a:pt x="7275" y="-51"/>
                    <a:pt x="5916" y="9"/>
                  </a:cubicBezTo>
                  <a:cubicBezTo>
                    <a:pt x="4558" y="68"/>
                    <a:pt x="3879" y="426"/>
                    <a:pt x="3471" y="1083"/>
                  </a:cubicBezTo>
                  <a:cubicBezTo>
                    <a:pt x="3064" y="1739"/>
                    <a:pt x="2928" y="2694"/>
                    <a:pt x="3947" y="4006"/>
                  </a:cubicBezTo>
                  <a:cubicBezTo>
                    <a:pt x="4965" y="5319"/>
                    <a:pt x="7139" y="6990"/>
                    <a:pt x="10264" y="8422"/>
                  </a:cubicBezTo>
                  <a:cubicBezTo>
                    <a:pt x="13388" y="9854"/>
                    <a:pt x="17464" y="11047"/>
                    <a:pt x="21539" y="122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9651999" y="4957298"/>
              <a:ext cx="340684" cy="685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600" fill="norm" stroke="1" extrusionOk="0">
                  <a:moveTo>
                    <a:pt x="13434" y="0"/>
                  </a:moveTo>
                  <a:cubicBezTo>
                    <a:pt x="15805" y="1467"/>
                    <a:pt x="18176" y="2933"/>
                    <a:pt x="19624" y="4867"/>
                  </a:cubicBezTo>
                  <a:cubicBezTo>
                    <a:pt x="21073" y="6800"/>
                    <a:pt x="21600" y="9200"/>
                    <a:pt x="20876" y="11333"/>
                  </a:cubicBezTo>
                  <a:cubicBezTo>
                    <a:pt x="20151" y="13467"/>
                    <a:pt x="18176" y="15333"/>
                    <a:pt x="14949" y="16933"/>
                  </a:cubicBezTo>
                  <a:cubicBezTo>
                    <a:pt x="11722" y="18533"/>
                    <a:pt x="7244" y="19867"/>
                    <a:pt x="4544" y="20600"/>
                  </a:cubicBezTo>
                  <a:cubicBezTo>
                    <a:pt x="1844" y="21333"/>
                    <a:pt x="922" y="2146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4724400" y="6307170"/>
              <a:ext cx="330200" cy="218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9" fill="norm" stroke="1" extrusionOk="0">
                  <a:moveTo>
                    <a:pt x="0" y="8283"/>
                  </a:moveTo>
                  <a:cubicBezTo>
                    <a:pt x="138" y="7049"/>
                    <a:pt x="277" y="5815"/>
                    <a:pt x="485" y="4580"/>
                  </a:cubicBezTo>
                  <a:cubicBezTo>
                    <a:pt x="692" y="3346"/>
                    <a:pt x="969" y="2112"/>
                    <a:pt x="2008" y="2215"/>
                  </a:cubicBezTo>
                  <a:cubicBezTo>
                    <a:pt x="3046" y="2318"/>
                    <a:pt x="4846" y="3758"/>
                    <a:pt x="6508" y="6638"/>
                  </a:cubicBezTo>
                  <a:cubicBezTo>
                    <a:pt x="8169" y="9518"/>
                    <a:pt x="9692" y="13838"/>
                    <a:pt x="10385" y="16615"/>
                  </a:cubicBezTo>
                  <a:cubicBezTo>
                    <a:pt x="11077" y="19392"/>
                    <a:pt x="10938" y="20626"/>
                    <a:pt x="10523" y="21038"/>
                  </a:cubicBezTo>
                  <a:cubicBezTo>
                    <a:pt x="10108" y="21449"/>
                    <a:pt x="9415" y="21038"/>
                    <a:pt x="8792" y="19598"/>
                  </a:cubicBezTo>
                  <a:cubicBezTo>
                    <a:pt x="8169" y="18158"/>
                    <a:pt x="7615" y="15689"/>
                    <a:pt x="8031" y="12603"/>
                  </a:cubicBezTo>
                  <a:cubicBezTo>
                    <a:pt x="8446" y="9518"/>
                    <a:pt x="9831" y="5815"/>
                    <a:pt x="11977" y="3552"/>
                  </a:cubicBezTo>
                  <a:cubicBezTo>
                    <a:pt x="14123" y="1289"/>
                    <a:pt x="17031" y="466"/>
                    <a:pt x="18762" y="158"/>
                  </a:cubicBezTo>
                  <a:cubicBezTo>
                    <a:pt x="20492" y="-151"/>
                    <a:pt x="21046" y="55"/>
                    <a:pt x="21600" y="2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5054599" y="6302367"/>
              <a:ext cx="184151" cy="183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8" fill="norm" stroke="1" extrusionOk="0">
                  <a:moveTo>
                    <a:pt x="0" y="3077"/>
                  </a:moveTo>
                  <a:cubicBezTo>
                    <a:pt x="1241" y="3077"/>
                    <a:pt x="2483" y="3077"/>
                    <a:pt x="3972" y="2341"/>
                  </a:cubicBezTo>
                  <a:cubicBezTo>
                    <a:pt x="5462" y="1604"/>
                    <a:pt x="7200" y="131"/>
                    <a:pt x="7448" y="9"/>
                  </a:cubicBezTo>
                  <a:cubicBezTo>
                    <a:pt x="7697" y="-114"/>
                    <a:pt x="6455" y="1113"/>
                    <a:pt x="5214" y="3445"/>
                  </a:cubicBezTo>
                  <a:cubicBezTo>
                    <a:pt x="3972" y="5777"/>
                    <a:pt x="2731" y="9213"/>
                    <a:pt x="3103" y="12404"/>
                  </a:cubicBezTo>
                  <a:cubicBezTo>
                    <a:pt x="3476" y="15595"/>
                    <a:pt x="5462" y="18541"/>
                    <a:pt x="8069" y="20013"/>
                  </a:cubicBezTo>
                  <a:cubicBezTo>
                    <a:pt x="10676" y="21486"/>
                    <a:pt x="13903" y="21486"/>
                    <a:pt x="16262" y="20995"/>
                  </a:cubicBezTo>
                  <a:cubicBezTo>
                    <a:pt x="18621" y="20504"/>
                    <a:pt x="20110" y="19522"/>
                    <a:pt x="21600" y="185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5235839" y="6328881"/>
              <a:ext cx="131215" cy="370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248" fill="norm" stroke="1" extrusionOk="0">
                  <a:moveTo>
                    <a:pt x="5527" y="4369"/>
                  </a:moveTo>
                  <a:cubicBezTo>
                    <a:pt x="3839" y="4733"/>
                    <a:pt x="2151" y="5097"/>
                    <a:pt x="1139" y="6311"/>
                  </a:cubicBezTo>
                  <a:cubicBezTo>
                    <a:pt x="126" y="7524"/>
                    <a:pt x="-211" y="9587"/>
                    <a:pt x="126" y="11832"/>
                  </a:cubicBezTo>
                  <a:cubicBezTo>
                    <a:pt x="464" y="14077"/>
                    <a:pt x="1477" y="16504"/>
                    <a:pt x="2151" y="18264"/>
                  </a:cubicBezTo>
                  <a:cubicBezTo>
                    <a:pt x="2827" y="20023"/>
                    <a:pt x="3164" y="21115"/>
                    <a:pt x="3333" y="21237"/>
                  </a:cubicBezTo>
                  <a:cubicBezTo>
                    <a:pt x="3501" y="21358"/>
                    <a:pt x="3501" y="20509"/>
                    <a:pt x="3501" y="17596"/>
                  </a:cubicBezTo>
                  <a:cubicBezTo>
                    <a:pt x="3501" y="14684"/>
                    <a:pt x="3501" y="9709"/>
                    <a:pt x="4345" y="6371"/>
                  </a:cubicBezTo>
                  <a:cubicBezTo>
                    <a:pt x="5189" y="3034"/>
                    <a:pt x="6876" y="1336"/>
                    <a:pt x="8733" y="547"/>
                  </a:cubicBezTo>
                  <a:cubicBezTo>
                    <a:pt x="10589" y="-242"/>
                    <a:pt x="12614" y="-121"/>
                    <a:pt x="14808" y="547"/>
                  </a:cubicBezTo>
                  <a:cubicBezTo>
                    <a:pt x="17001" y="1214"/>
                    <a:pt x="19364" y="2428"/>
                    <a:pt x="20376" y="3762"/>
                  </a:cubicBezTo>
                  <a:cubicBezTo>
                    <a:pt x="21389" y="5097"/>
                    <a:pt x="21051" y="6554"/>
                    <a:pt x="18858" y="7524"/>
                  </a:cubicBezTo>
                  <a:cubicBezTo>
                    <a:pt x="16664" y="8495"/>
                    <a:pt x="12614" y="8980"/>
                    <a:pt x="8564" y="94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5035549" y="6303498"/>
              <a:ext cx="12727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0" y="21600"/>
                  </a:moveTo>
                  <a:cubicBezTo>
                    <a:pt x="5311" y="20084"/>
                    <a:pt x="10623" y="18568"/>
                    <a:pt x="14518" y="16105"/>
                  </a:cubicBezTo>
                  <a:cubicBezTo>
                    <a:pt x="18413" y="13642"/>
                    <a:pt x="20892" y="10232"/>
                    <a:pt x="21246" y="7579"/>
                  </a:cubicBezTo>
                  <a:cubicBezTo>
                    <a:pt x="21600" y="4926"/>
                    <a:pt x="19830" y="3032"/>
                    <a:pt x="16997" y="1895"/>
                  </a:cubicBezTo>
                  <a:cubicBezTo>
                    <a:pt x="14164" y="758"/>
                    <a:pt x="10269" y="379"/>
                    <a:pt x="6374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5464554" y="6326945"/>
              <a:ext cx="294896" cy="163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176" fill="norm" stroke="1" extrusionOk="0">
                  <a:moveTo>
                    <a:pt x="3420" y="13376"/>
                  </a:moveTo>
                  <a:cubicBezTo>
                    <a:pt x="3420" y="12009"/>
                    <a:pt x="3420" y="10642"/>
                    <a:pt x="3879" y="9821"/>
                  </a:cubicBezTo>
                  <a:cubicBezTo>
                    <a:pt x="4339" y="9001"/>
                    <a:pt x="5258" y="8728"/>
                    <a:pt x="6100" y="8181"/>
                  </a:cubicBezTo>
                  <a:cubicBezTo>
                    <a:pt x="6943" y="7634"/>
                    <a:pt x="7709" y="6814"/>
                    <a:pt x="8398" y="5994"/>
                  </a:cubicBezTo>
                  <a:cubicBezTo>
                    <a:pt x="9088" y="5173"/>
                    <a:pt x="9700" y="4353"/>
                    <a:pt x="9930" y="3259"/>
                  </a:cubicBezTo>
                  <a:cubicBezTo>
                    <a:pt x="10160" y="2166"/>
                    <a:pt x="10007" y="799"/>
                    <a:pt x="9011" y="252"/>
                  </a:cubicBezTo>
                  <a:cubicBezTo>
                    <a:pt x="8015" y="-295"/>
                    <a:pt x="6177" y="-22"/>
                    <a:pt x="4492" y="1756"/>
                  </a:cubicBezTo>
                  <a:cubicBezTo>
                    <a:pt x="2807" y="3533"/>
                    <a:pt x="1275" y="6814"/>
                    <a:pt x="509" y="9685"/>
                  </a:cubicBezTo>
                  <a:cubicBezTo>
                    <a:pt x="-257" y="12556"/>
                    <a:pt x="-257" y="15016"/>
                    <a:pt x="1198" y="17204"/>
                  </a:cubicBezTo>
                  <a:cubicBezTo>
                    <a:pt x="2654" y="19391"/>
                    <a:pt x="5564" y="21305"/>
                    <a:pt x="9164" y="21168"/>
                  </a:cubicBezTo>
                  <a:cubicBezTo>
                    <a:pt x="12764" y="21032"/>
                    <a:pt x="17054" y="18844"/>
                    <a:pt x="21343" y="166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5644522" y="6028024"/>
              <a:ext cx="445129" cy="441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347" fill="norm" stroke="1" extrusionOk="0">
                  <a:moveTo>
                    <a:pt x="7060" y="17930"/>
                  </a:moveTo>
                  <a:cubicBezTo>
                    <a:pt x="7060" y="17111"/>
                    <a:pt x="7060" y="16292"/>
                    <a:pt x="6449" y="15678"/>
                  </a:cubicBezTo>
                  <a:cubicBezTo>
                    <a:pt x="5837" y="15064"/>
                    <a:pt x="4615" y="14654"/>
                    <a:pt x="3443" y="15115"/>
                  </a:cubicBezTo>
                  <a:cubicBezTo>
                    <a:pt x="2271" y="15576"/>
                    <a:pt x="1151" y="16906"/>
                    <a:pt x="539" y="17879"/>
                  </a:cubicBezTo>
                  <a:cubicBezTo>
                    <a:pt x="-72" y="18851"/>
                    <a:pt x="-174" y="19466"/>
                    <a:pt x="284" y="19926"/>
                  </a:cubicBezTo>
                  <a:cubicBezTo>
                    <a:pt x="743" y="20387"/>
                    <a:pt x="1762" y="20694"/>
                    <a:pt x="2883" y="20592"/>
                  </a:cubicBezTo>
                  <a:cubicBezTo>
                    <a:pt x="4003" y="20489"/>
                    <a:pt x="5226" y="19977"/>
                    <a:pt x="6092" y="19517"/>
                  </a:cubicBezTo>
                  <a:cubicBezTo>
                    <a:pt x="6958" y="19056"/>
                    <a:pt x="7468" y="18647"/>
                    <a:pt x="7671" y="18698"/>
                  </a:cubicBezTo>
                  <a:cubicBezTo>
                    <a:pt x="7875" y="18749"/>
                    <a:pt x="7773" y="19261"/>
                    <a:pt x="7773" y="19773"/>
                  </a:cubicBezTo>
                  <a:cubicBezTo>
                    <a:pt x="7773" y="20285"/>
                    <a:pt x="7875" y="20796"/>
                    <a:pt x="8232" y="21104"/>
                  </a:cubicBezTo>
                  <a:cubicBezTo>
                    <a:pt x="8588" y="21411"/>
                    <a:pt x="9200" y="21513"/>
                    <a:pt x="10066" y="20899"/>
                  </a:cubicBezTo>
                  <a:cubicBezTo>
                    <a:pt x="10932" y="20285"/>
                    <a:pt x="12052" y="18954"/>
                    <a:pt x="13275" y="16650"/>
                  </a:cubicBezTo>
                  <a:cubicBezTo>
                    <a:pt x="14498" y="14347"/>
                    <a:pt x="15822" y="11071"/>
                    <a:pt x="16688" y="8358"/>
                  </a:cubicBezTo>
                  <a:cubicBezTo>
                    <a:pt x="17554" y="5646"/>
                    <a:pt x="17962" y="3496"/>
                    <a:pt x="18166" y="2114"/>
                  </a:cubicBezTo>
                  <a:cubicBezTo>
                    <a:pt x="18369" y="732"/>
                    <a:pt x="18369" y="118"/>
                    <a:pt x="18166" y="15"/>
                  </a:cubicBezTo>
                  <a:cubicBezTo>
                    <a:pt x="17962" y="-87"/>
                    <a:pt x="17554" y="322"/>
                    <a:pt x="16841" y="1756"/>
                  </a:cubicBezTo>
                  <a:cubicBezTo>
                    <a:pt x="16128" y="3189"/>
                    <a:pt x="15109" y="5646"/>
                    <a:pt x="14447" y="8410"/>
                  </a:cubicBezTo>
                  <a:cubicBezTo>
                    <a:pt x="13784" y="11174"/>
                    <a:pt x="13479" y="14245"/>
                    <a:pt x="13835" y="16446"/>
                  </a:cubicBezTo>
                  <a:cubicBezTo>
                    <a:pt x="14192" y="18647"/>
                    <a:pt x="15211" y="19977"/>
                    <a:pt x="16586" y="20592"/>
                  </a:cubicBezTo>
                  <a:cubicBezTo>
                    <a:pt x="17962" y="21206"/>
                    <a:pt x="19694" y="21104"/>
                    <a:pt x="21426" y="210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5861049" y="6284448"/>
              <a:ext cx="228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" y="15840"/>
                    <a:pt x="1200" y="10080"/>
                    <a:pt x="4800" y="6480"/>
                  </a:cubicBezTo>
                  <a:cubicBezTo>
                    <a:pt x="8400" y="2880"/>
                    <a:pt x="15000" y="144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2131907" y="4449298"/>
              <a:ext cx="8206444" cy="1659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570" fill="norm" stroke="1" extrusionOk="0">
                  <a:moveTo>
                    <a:pt x="4" y="7347"/>
                  </a:moveTo>
                  <a:cubicBezTo>
                    <a:pt x="221" y="7127"/>
                    <a:pt x="438" y="6906"/>
                    <a:pt x="622" y="6700"/>
                  </a:cubicBezTo>
                  <a:cubicBezTo>
                    <a:pt x="806" y="6494"/>
                    <a:pt x="956" y="6301"/>
                    <a:pt x="1126" y="6095"/>
                  </a:cubicBezTo>
                  <a:cubicBezTo>
                    <a:pt x="1296" y="5888"/>
                    <a:pt x="1485" y="5668"/>
                    <a:pt x="1672" y="5476"/>
                  </a:cubicBezTo>
                  <a:cubicBezTo>
                    <a:pt x="1858" y="5283"/>
                    <a:pt x="2042" y="5118"/>
                    <a:pt x="2245" y="4939"/>
                  </a:cubicBezTo>
                  <a:cubicBezTo>
                    <a:pt x="2449" y="4760"/>
                    <a:pt x="2671" y="4568"/>
                    <a:pt x="2900" y="4389"/>
                  </a:cubicBezTo>
                  <a:cubicBezTo>
                    <a:pt x="3128" y="4210"/>
                    <a:pt x="3362" y="4045"/>
                    <a:pt x="3579" y="3894"/>
                  </a:cubicBezTo>
                  <a:cubicBezTo>
                    <a:pt x="3796" y="3742"/>
                    <a:pt x="3997" y="3605"/>
                    <a:pt x="4203" y="3481"/>
                  </a:cubicBezTo>
                  <a:cubicBezTo>
                    <a:pt x="4409" y="3357"/>
                    <a:pt x="4620" y="3247"/>
                    <a:pt x="4829" y="3137"/>
                  </a:cubicBezTo>
                  <a:cubicBezTo>
                    <a:pt x="5038" y="3027"/>
                    <a:pt x="5244" y="2917"/>
                    <a:pt x="5450" y="2820"/>
                  </a:cubicBezTo>
                  <a:cubicBezTo>
                    <a:pt x="5656" y="2724"/>
                    <a:pt x="5862" y="2642"/>
                    <a:pt x="6074" y="2559"/>
                  </a:cubicBezTo>
                  <a:cubicBezTo>
                    <a:pt x="6285" y="2476"/>
                    <a:pt x="6503" y="2394"/>
                    <a:pt x="6722" y="2311"/>
                  </a:cubicBezTo>
                  <a:cubicBezTo>
                    <a:pt x="6942" y="2229"/>
                    <a:pt x="7165" y="2146"/>
                    <a:pt x="7385" y="2064"/>
                  </a:cubicBezTo>
                  <a:cubicBezTo>
                    <a:pt x="7605" y="1981"/>
                    <a:pt x="7822" y="1899"/>
                    <a:pt x="8042" y="1830"/>
                  </a:cubicBezTo>
                  <a:cubicBezTo>
                    <a:pt x="8262" y="1761"/>
                    <a:pt x="8485" y="1706"/>
                    <a:pt x="8713" y="1637"/>
                  </a:cubicBezTo>
                  <a:cubicBezTo>
                    <a:pt x="8941" y="1568"/>
                    <a:pt x="9175" y="1486"/>
                    <a:pt x="9406" y="1403"/>
                  </a:cubicBezTo>
                  <a:cubicBezTo>
                    <a:pt x="9638" y="1321"/>
                    <a:pt x="9866" y="1238"/>
                    <a:pt x="10100" y="1156"/>
                  </a:cubicBezTo>
                  <a:cubicBezTo>
                    <a:pt x="10334" y="1073"/>
                    <a:pt x="10573" y="991"/>
                    <a:pt x="10812" y="908"/>
                  </a:cubicBezTo>
                  <a:cubicBezTo>
                    <a:pt x="11052" y="825"/>
                    <a:pt x="11291" y="743"/>
                    <a:pt x="11536" y="660"/>
                  </a:cubicBezTo>
                  <a:cubicBezTo>
                    <a:pt x="11781" y="578"/>
                    <a:pt x="12032" y="495"/>
                    <a:pt x="12277" y="413"/>
                  </a:cubicBezTo>
                  <a:cubicBezTo>
                    <a:pt x="12522" y="330"/>
                    <a:pt x="12761" y="248"/>
                    <a:pt x="13004" y="179"/>
                  </a:cubicBezTo>
                  <a:cubicBezTo>
                    <a:pt x="13246" y="110"/>
                    <a:pt x="13491" y="55"/>
                    <a:pt x="13730" y="28"/>
                  </a:cubicBezTo>
                  <a:cubicBezTo>
                    <a:pt x="13970" y="0"/>
                    <a:pt x="14204" y="0"/>
                    <a:pt x="14440" y="0"/>
                  </a:cubicBezTo>
                  <a:cubicBezTo>
                    <a:pt x="14677" y="0"/>
                    <a:pt x="14916" y="0"/>
                    <a:pt x="15153" y="14"/>
                  </a:cubicBezTo>
                  <a:cubicBezTo>
                    <a:pt x="15390" y="28"/>
                    <a:pt x="15624" y="55"/>
                    <a:pt x="15858" y="96"/>
                  </a:cubicBezTo>
                  <a:cubicBezTo>
                    <a:pt x="16091" y="138"/>
                    <a:pt x="16325" y="193"/>
                    <a:pt x="16554" y="261"/>
                  </a:cubicBezTo>
                  <a:cubicBezTo>
                    <a:pt x="16782" y="330"/>
                    <a:pt x="17005" y="413"/>
                    <a:pt x="17230" y="495"/>
                  </a:cubicBezTo>
                  <a:cubicBezTo>
                    <a:pt x="17456" y="578"/>
                    <a:pt x="17684" y="660"/>
                    <a:pt x="17896" y="729"/>
                  </a:cubicBezTo>
                  <a:cubicBezTo>
                    <a:pt x="18107" y="798"/>
                    <a:pt x="18302" y="853"/>
                    <a:pt x="18519" y="908"/>
                  </a:cubicBezTo>
                  <a:cubicBezTo>
                    <a:pt x="18736" y="963"/>
                    <a:pt x="18976" y="1018"/>
                    <a:pt x="19196" y="1073"/>
                  </a:cubicBezTo>
                  <a:cubicBezTo>
                    <a:pt x="19416" y="1128"/>
                    <a:pt x="19616" y="1183"/>
                    <a:pt x="19822" y="1224"/>
                  </a:cubicBezTo>
                  <a:cubicBezTo>
                    <a:pt x="20028" y="1266"/>
                    <a:pt x="20240" y="1293"/>
                    <a:pt x="20446" y="1335"/>
                  </a:cubicBezTo>
                  <a:cubicBezTo>
                    <a:pt x="20652" y="1376"/>
                    <a:pt x="20852" y="1431"/>
                    <a:pt x="21014" y="1541"/>
                  </a:cubicBezTo>
                  <a:cubicBezTo>
                    <a:pt x="21175" y="1651"/>
                    <a:pt x="21298" y="1816"/>
                    <a:pt x="21373" y="2105"/>
                  </a:cubicBezTo>
                  <a:cubicBezTo>
                    <a:pt x="21448" y="2394"/>
                    <a:pt x="21476" y="2807"/>
                    <a:pt x="21501" y="3522"/>
                  </a:cubicBezTo>
                  <a:cubicBezTo>
                    <a:pt x="21526" y="4237"/>
                    <a:pt x="21548" y="5256"/>
                    <a:pt x="21565" y="6274"/>
                  </a:cubicBezTo>
                  <a:cubicBezTo>
                    <a:pt x="21582" y="7292"/>
                    <a:pt x="21593" y="8310"/>
                    <a:pt x="21587" y="9369"/>
                  </a:cubicBezTo>
                  <a:cubicBezTo>
                    <a:pt x="21582" y="10429"/>
                    <a:pt x="21560" y="11529"/>
                    <a:pt x="21535" y="12478"/>
                  </a:cubicBezTo>
                  <a:cubicBezTo>
                    <a:pt x="21509" y="13428"/>
                    <a:pt x="21482" y="14226"/>
                    <a:pt x="21448" y="15051"/>
                  </a:cubicBezTo>
                  <a:cubicBezTo>
                    <a:pt x="21415" y="15877"/>
                    <a:pt x="21376" y="16730"/>
                    <a:pt x="21328" y="17252"/>
                  </a:cubicBezTo>
                  <a:cubicBezTo>
                    <a:pt x="21281" y="17775"/>
                    <a:pt x="21225" y="17968"/>
                    <a:pt x="21097" y="18105"/>
                  </a:cubicBezTo>
                  <a:cubicBezTo>
                    <a:pt x="20969" y="18243"/>
                    <a:pt x="20769" y="18326"/>
                    <a:pt x="20568" y="18367"/>
                  </a:cubicBezTo>
                  <a:cubicBezTo>
                    <a:pt x="20368" y="18408"/>
                    <a:pt x="20167" y="18408"/>
                    <a:pt x="19964" y="18394"/>
                  </a:cubicBezTo>
                  <a:cubicBezTo>
                    <a:pt x="19761" y="18381"/>
                    <a:pt x="19555" y="18353"/>
                    <a:pt x="19329" y="18339"/>
                  </a:cubicBezTo>
                  <a:cubicBezTo>
                    <a:pt x="19104" y="18326"/>
                    <a:pt x="18859" y="18326"/>
                    <a:pt x="18633" y="18326"/>
                  </a:cubicBezTo>
                  <a:cubicBezTo>
                    <a:pt x="18408" y="18326"/>
                    <a:pt x="18202" y="18326"/>
                    <a:pt x="17990" y="18326"/>
                  </a:cubicBezTo>
                  <a:cubicBezTo>
                    <a:pt x="17779" y="18326"/>
                    <a:pt x="17561" y="18326"/>
                    <a:pt x="17330" y="18326"/>
                  </a:cubicBezTo>
                  <a:cubicBezTo>
                    <a:pt x="17099" y="18326"/>
                    <a:pt x="16854" y="18326"/>
                    <a:pt x="16648" y="18312"/>
                  </a:cubicBezTo>
                  <a:cubicBezTo>
                    <a:pt x="16442" y="18298"/>
                    <a:pt x="16275" y="18271"/>
                    <a:pt x="16097" y="18257"/>
                  </a:cubicBezTo>
                  <a:cubicBezTo>
                    <a:pt x="15919" y="18243"/>
                    <a:pt x="15729" y="18243"/>
                    <a:pt x="15546" y="18229"/>
                  </a:cubicBezTo>
                  <a:cubicBezTo>
                    <a:pt x="15362" y="18216"/>
                    <a:pt x="15184" y="18188"/>
                    <a:pt x="15006" y="18174"/>
                  </a:cubicBezTo>
                  <a:cubicBezTo>
                    <a:pt x="14827" y="18161"/>
                    <a:pt x="14649" y="18161"/>
                    <a:pt x="14468" y="18161"/>
                  </a:cubicBezTo>
                  <a:cubicBezTo>
                    <a:pt x="14287" y="18161"/>
                    <a:pt x="14103" y="18161"/>
                    <a:pt x="13911" y="18161"/>
                  </a:cubicBezTo>
                  <a:cubicBezTo>
                    <a:pt x="13719" y="18161"/>
                    <a:pt x="13519" y="18161"/>
                    <a:pt x="13327" y="18161"/>
                  </a:cubicBezTo>
                  <a:cubicBezTo>
                    <a:pt x="13135" y="18161"/>
                    <a:pt x="12951" y="18161"/>
                    <a:pt x="12759" y="18174"/>
                  </a:cubicBezTo>
                  <a:cubicBezTo>
                    <a:pt x="12567" y="18188"/>
                    <a:pt x="12366" y="18216"/>
                    <a:pt x="12121" y="18243"/>
                  </a:cubicBezTo>
                  <a:cubicBezTo>
                    <a:pt x="11876" y="18271"/>
                    <a:pt x="11587" y="18298"/>
                    <a:pt x="11347" y="18326"/>
                  </a:cubicBezTo>
                  <a:cubicBezTo>
                    <a:pt x="11108" y="18353"/>
                    <a:pt x="10918" y="18381"/>
                    <a:pt x="10723" y="18394"/>
                  </a:cubicBezTo>
                  <a:cubicBezTo>
                    <a:pt x="10528" y="18408"/>
                    <a:pt x="10328" y="18408"/>
                    <a:pt x="10136" y="18408"/>
                  </a:cubicBezTo>
                  <a:cubicBezTo>
                    <a:pt x="9944" y="18408"/>
                    <a:pt x="9760" y="18408"/>
                    <a:pt x="9562" y="18422"/>
                  </a:cubicBezTo>
                  <a:cubicBezTo>
                    <a:pt x="9365" y="18436"/>
                    <a:pt x="9153" y="18463"/>
                    <a:pt x="8953" y="18491"/>
                  </a:cubicBezTo>
                  <a:cubicBezTo>
                    <a:pt x="8752" y="18518"/>
                    <a:pt x="8563" y="18546"/>
                    <a:pt x="8362" y="18573"/>
                  </a:cubicBezTo>
                  <a:cubicBezTo>
                    <a:pt x="8162" y="18601"/>
                    <a:pt x="7950" y="18628"/>
                    <a:pt x="7747" y="18670"/>
                  </a:cubicBezTo>
                  <a:cubicBezTo>
                    <a:pt x="7544" y="18711"/>
                    <a:pt x="7349" y="18766"/>
                    <a:pt x="7151" y="18821"/>
                  </a:cubicBezTo>
                  <a:cubicBezTo>
                    <a:pt x="6954" y="18876"/>
                    <a:pt x="6753" y="18931"/>
                    <a:pt x="6561" y="18986"/>
                  </a:cubicBezTo>
                  <a:cubicBezTo>
                    <a:pt x="6369" y="19041"/>
                    <a:pt x="6185" y="19096"/>
                    <a:pt x="5999" y="19151"/>
                  </a:cubicBezTo>
                  <a:cubicBezTo>
                    <a:pt x="5812" y="19206"/>
                    <a:pt x="5623" y="19261"/>
                    <a:pt x="5442" y="19316"/>
                  </a:cubicBezTo>
                  <a:cubicBezTo>
                    <a:pt x="5261" y="19371"/>
                    <a:pt x="5088" y="19426"/>
                    <a:pt x="4877" y="19509"/>
                  </a:cubicBezTo>
                  <a:cubicBezTo>
                    <a:pt x="4665" y="19591"/>
                    <a:pt x="4414" y="19701"/>
                    <a:pt x="4180" y="19811"/>
                  </a:cubicBezTo>
                  <a:cubicBezTo>
                    <a:pt x="3947" y="19922"/>
                    <a:pt x="3729" y="20032"/>
                    <a:pt x="3521" y="20142"/>
                  </a:cubicBezTo>
                  <a:cubicBezTo>
                    <a:pt x="3312" y="20252"/>
                    <a:pt x="3111" y="20362"/>
                    <a:pt x="2919" y="20472"/>
                  </a:cubicBezTo>
                  <a:cubicBezTo>
                    <a:pt x="2727" y="20582"/>
                    <a:pt x="2543" y="20692"/>
                    <a:pt x="2337" y="20830"/>
                  </a:cubicBezTo>
                  <a:cubicBezTo>
                    <a:pt x="2131" y="20967"/>
                    <a:pt x="1903" y="21132"/>
                    <a:pt x="1677" y="21256"/>
                  </a:cubicBezTo>
                  <a:cubicBezTo>
                    <a:pt x="1452" y="21380"/>
                    <a:pt x="1229" y="21462"/>
                    <a:pt x="1015" y="21517"/>
                  </a:cubicBezTo>
                  <a:cubicBezTo>
                    <a:pt x="800" y="21572"/>
                    <a:pt x="594" y="21600"/>
                    <a:pt x="433" y="21517"/>
                  </a:cubicBezTo>
                  <a:cubicBezTo>
                    <a:pt x="271" y="21435"/>
                    <a:pt x="154" y="21242"/>
                    <a:pt x="85" y="20761"/>
                  </a:cubicBezTo>
                  <a:cubicBezTo>
                    <a:pt x="15" y="20279"/>
                    <a:pt x="-7" y="19509"/>
                    <a:pt x="1" y="18683"/>
                  </a:cubicBezTo>
                  <a:cubicBezTo>
                    <a:pt x="10" y="17858"/>
                    <a:pt x="49" y="16977"/>
                    <a:pt x="107" y="16014"/>
                  </a:cubicBezTo>
                  <a:cubicBezTo>
                    <a:pt x="166" y="15051"/>
                    <a:pt x="244" y="14006"/>
                    <a:pt x="335" y="12960"/>
                  </a:cubicBezTo>
                  <a:cubicBezTo>
                    <a:pt x="427" y="11914"/>
                    <a:pt x="533" y="10869"/>
                    <a:pt x="639" y="9823"/>
                  </a:cubicBezTo>
                  <a:cubicBezTo>
                    <a:pt x="745" y="8778"/>
                    <a:pt x="851" y="7732"/>
                    <a:pt x="917" y="6989"/>
                  </a:cubicBezTo>
                  <a:cubicBezTo>
                    <a:pt x="984" y="6246"/>
                    <a:pt x="1012" y="5806"/>
                    <a:pt x="1040" y="53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9605808" y="6768203"/>
              <a:ext cx="97263" cy="327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441" fill="norm" stroke="1" extrusionOk="0">
                  <a:moveTo>
                    <a:pt x="3070" y="2416"/>
                  </a:moveTo>
                  <a:cubicBezTo>
                    <a:pt x="1270" y="1862"/>
                    <a:pt x="-530" y="1309"/>
                    <a:pt x="145" y="893"/>
                  </a:cubicBezTo>
                  <a:cubicBezTo>
                    <a:pt x="820" y="478"/>
                    <a:pt x="3970" y="201"/>
                    <a:pt x="7120" y="62"/>
                  </a:cubicBezTo>
                  <a:cubicBezTo>
                    <a:pt x="10270" y="-76"/>
                    <a:pt x="13420" y="-76"/>
                    <a:pt x="16120" y="1032"/>
                  </a:cubicBezTo>
                  <a:cubicBezTo>
                    <a:pt x="18820" y="2139"/>
                    <a:pt x="21070" y="4355"/>
                    <a:pt x="20620" y="6016"/>
                  </a:cubicBezTo>
                  <a:cubicBezTo>
                    <a:pt x="20170" y="7678"/>
                    <a:pt x="17020" y="8786"/>
                    <a:pt x="13645" y="9478"/>
                  </a:cubicBezTo>
                  <a:cubicBezTo>
                    <a:pt x="10270" y="10170"/>
                    <a:pt x="6670" y="10447"/>
                    <a:pt x="6220" y="10724"/>
                  </a:cubicBezTo>
                  <a:cubicBezTo>
                    <a:pt x="5770" y="11001"/>
                    <a:pt x="8470" y="11278"/>
                    <a:pt x="11395" y="12109"/>
                  </a:cubicBezTo>
                  <a:cubicBezTo>
                    <a:pt x="14320" y="12939"/>
                    <a:pt x="17470" y="14324"/>
                    <a:pt x="18820" y="15709"/>
                  </a:cubicBezTo>
                  <a:cubicBezTo>
                    <a:pt x="20170" y="17093"/>
                    <a:pt x="19720" y="18478"/>
                    <a:pt x="18145" y="19447"/>
                  </a:cubicBezTo>
                  <a:cubicBezTo>
                    <a:pt x="16570" y="20416"/>
                    <a:pt x="13870" y="20970"/>
                    <a:pt x="11395" y="21247"/>
                  </a:cubicBezTo>
                  <a:cubicBezTo>
                    <a:pt x="8920" y="21524"/>
                    <a:pt x="6670" y="21524"/>
                    <a:pt x="5320" y="21109"/>
                  </a:cubicBezTo>
                  <a:cubicBezTo>
                    <a:pt x="3970" y="20693"/>
                    <a:pt x="3520" y="19862"/>
                    <a:pt x="3970" y="18962"/>
                  </a:cubicBezTo>
                  <a:cubicBezTo>
                    <a:pt x="4420" y="18062"/>
                    <a:pt x="5770" y="17093"/>
                    <a:pt x="7120" y="161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9848849" y="6755343"/>
              <a:ext cx="50801" cy="81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6" fill="norm" stroke="1" extrusionOk="0">
                  <a:moveTo>
                    <a:pt x="21600" y="1366"/>
                  </a:moveTo>
                  <a:cubicBezTo>
                    <a:pt x="17100" y="286"/>
                    <a:pt x="12600" y="-794"/>
                    <a:pt x="9900" y="826"/>
                  </a:cubicBezTo>
                  <a:cubicBezTo>
                    <a:pt x="7200" y="2446"/>
                    <a:pt x="6300" y="6766"/>
                    <a:pt x="4950" y="10546"/>
                  </a:cubicBezTo>
                  <a:cubicBezTo>
                    <a:pt x="3600" y="14326"/>
                    <a:pt x="1800" y="17566"/>
                    <a:pt x="0" y="208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9867899" y="7033748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10035365" y="6805148"/>
              <a:ext cx="142520" cy="275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7" h="21324" fill="norm" stroke="1" extrusionOk="0">
                  <a:moveTo>
                    <a:pt x="19095" y="2945"/>
                  </a:moveTo>
                  <a:cubicBezTo>
                    <a:pt x="17552" y="2291"/>
                    <a:pt x="16009" y="1636"/>
                    <a:pt x="14466" y="1391"/>
                  </a:cubicBezTo>
                  <a:cubicBezTo>
                    <a:pt x="12924" y="1145"/>
                    <a:pt x="11381" y="1309"/>
                    <a:pt x="9221" y="2373"/>
                  </a:cubicBezTo>
                  <a:cubicBezTo>
                    <a:pt x="7061" y="3436"/>
                    <a:pt x="4284" y="5400"/>
                    <a:pt x="2432" y="8182"/>
                  </a:cubicBezTo>
                  <a:cubicBezTo>
                    <a:pt x="581" y="10964"/>
                    <a:pt x="-345" y="14564"/>
                    <a:pt x="118" y="17018"/>
                  </a:cubicBezTo>
                  <a:cubicBezTo>
                    <a:pt x="581" y="19473"/>
                    <a:pt x="2432" y="20782"/>
                    <a:pt x="5055" y="21191"/>
                  </a:cubicBezTo>
                  <a:cubicBezTo>
                    <a:pt x="7678" y="21600"/>
                    <a:pt x="11072" y="21109"/>
                    <a:pt x="14158" y="19064"/>
                  </a:cubicBezTo>
                  <a:cubicBezTo>
                    <a:pt x="17244" y="17018"/>
                    <a:pt x="20021" y="13418"/>
                    <a:pt x="20638" y="10145"/>
                  </a:cubicBezTo>
                  <a:cubicBezTo>
                    <a:pt x="21255" y="6873"/>
                    <a:pt x="19712" y="3927"/>
                    <a:pt x="18015" y="2209"/>
                  </a:cubicBezTo>
                  <a:cubicBezTo>
                    <a:pt x="16318" y="491"/>
                    <a:pt x="14466" y="0"/>
                    <a:pt x="13078" y="0"/>
                  </a:cubicBezTo>
                  <a:cubicBezTo>
                    <a:pt x="11689" y="0"/>
                    <a:pt x="10764" y="491"/>
                    <a:pt x="9838" y="9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10394949" y="6849598"/>
              <a:ext cx="381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617"/>
                    <a:pt x="12000" y="1234"/>
                    <a:pt x="9000" y="2674"/>
                  </a:cubicBezTo>
                  <a:cubicBezTo>
                    <a:pt x="6000" y="4114"/>
                    <a:pt x="4800" y="6377"/>
                    <a:pt x="3600" y="9669"/>
                  </a:cubicBezTo>
                  <a:cubicBezTo>
                    <a:pt x="2400" y="12960"/>
                    <a:pt x="1200" y="1728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9280889" y="6383931"/>
              <a:ext cx="1580306" cy="955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35" fill="norm" stroke="1" extrusionOk="0">
                  <a:moveTo>
                    <a:pt x="16432" y="4482"/>
                  </a:moveTo>
                  <a:cubicBezTo>
                    <a:pt x="15943" y="3719"/>
                    <a:pt x="15454" y="2956"/>
                    <a:pt x="14893" y="2289"/>
                  </a:cubicBezTo>
                  <a:cubicBezTo>
                    <a:pt x="14333" y="1621"/>
                    <a:pt x="13700" y="1049"/>
                    <a:pt x="12808" y="644"/>
                  </a:cubicBezTo>
                  <a:cubicBezTo>
                    <a:pt x="11917" y="238"/>
                    <a:pt x="10766" y="0"/>
                    <a:pt x="9616" y="0"/>
                  </a:cubicBezTo>
                  <a:cubicBezTo>
                    <a:pt x="8465" y="0"/>
                    <a:pt x="7315" y="238"/>
                    <a:pt x="6294" y="644"/>
                  </a:cubicBezTo>
                  <a:cubicBezTo>
                    <a:pt x="5273" y="1049"/>
                    <a:pt x="4381" y="1621"/>
                    <a:pt x="3504" y="2527"/>
                  </a:cubicBezTo>
                  <a:cubicBezTo>
                    <a:pt x="2627" y="3433"/>
                    <a:pt x="1764" y="4673"/>
                    <a:pt x="1145" y="6032"/>
                  </a:cubicBezTo>
                  <a:cubicBezTo>
                    <a:pt x="527" y="7391"/>
                    <a:pt x="153" y="8869"/>
                    <a:pt x="38" y="10347"/>
                  </a:cubicBezTo>
                  <a:cubicBezTo>
                    <a:pt x="-77" y="11825"/>
                    <a:pt x="67" y="13303"/>
                    <a:pt x="484" y="14615"/>
                  </a:cubicBezTo>
                  <a:cubicBezTo>
                    <a:pt x="901" y="15926"/>
                    <a:pt x="1591" y="17070"/>
                    <a:pt x="2440" y="18048"/>
                  </a:cubicBezTo>
                  <a:cubicBezTo>
                    <a:pt x="3288" y="19025"/>
                    <a:pt x="4295" y="19836"/>
                    <a:pt x="5301" y="20408"/>
                  </a:cubicBezTo>
                  <a:cubicBezTo>
                    <a:pt x="6308" y="20980"/>
                    <a:pt x="7315" y="21314"/>
                    <a:pt x="8365" y="21457"/>
                  </a:cubicBezTo>
                  <a:cubicBezTo>
                    <a:pt x="9414" y="21600"/>
                    <a:pt x="10507" y="21552"/>
                    <a:pt x="11615" y="21266"/>
                  </a:cubicBezTo>
                  <a:cubicBezTo>
                    <a:pt x="12722" y="20980"/>
                    <a:pt x="13844" y="20456"/>
                    <a:pt x="14922" y="19836"/>
                  </a:cubicBezTo>
                  <a:cubicBezTo>
                    <a:pt x="16001" y="19216"/>
                    <a:pt x="17036" y="18501"/>
                    <a:pt x="17985" y="17619"/>
                  </a:cubicBezTo>
                  <a:cubicBezTo>
                    <a:pt x="18934" y="16736"/>
                    <a:pt x="19797" y="15687"/>
                    <a:pt x="20416" y="14472"/>
                  </a:cubicBezTo>
                  <a:cubicBezTo>
                    <a:pt x="21034" y="13256"/>
                    <a:pt x="21408" y="11873"/>
                    <a:pt x="21465" y="10347"/>
                  </a:cubicBezTo>
                  <a:cubicBezTo>
                    <a:pt x="21523" y="8821"/>
                    <a:pt x="21264" y="7152"/>
                    <a:pt x="20703" y="5913"/>
                  </a:cubicBezTo>
                  <a:cubicBezTo>
                    <a:pt x="20142" y="4673"/>
                    <a:pt x="19280" y="3862"/>
                    <a:pt x="18647" y="3481"/>
                  </a:cubicBezTo>
                  <a:cubicBezTo>
                    <a:pt x="18014" y="3099"/>
                    <a:pt x="17611" y="3147"/>
                    <a:pt x="17209" y="319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10869982" y="6834463"/>
              <a:ext cx="323132" cy="468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434" fill="norm" stroke="1" extrusionOk="0">
                  <a:moveTo>
                    <a:pt x="6310" y="9992"/>
                  </a:moveTo>
                  <a:cubicBezTo>
                    <a:pt x="5203" y="10766"/>
                    <a:pt x="4095" y="11541"/>
                    <a:pt x="3126" y="13236"/>
                  </a:cubicBezTo>
                  <a:cubicBezTo>
                    <a:pt x="2156" y="14931"/>
                    <a:pt x="1326" y="17547"/>
                    <a:pt x="772" y="19145"/>
                  </a:cubicBezTo>
                  <a:cubicBezTo>
                    <a:pt x="218" y="20743"/>
                    <a:pt x="-59" y="21324"/>
                    <a:pt x="10" y="21421"/>
                  </a:cubicBezTo>
                  <a:cubicBezTo>
                    <a:pt x="79" y="21518"/>
                    <a:pt x="495" y="21131"/>
                    <a:pt x="1533" y="19242"/>
                  </a:cubicBezTo>
                  <a:cubicBezTo>
                    <a:pt x="2572" y="17353"/>
                    <a:pt x="4233" y="13963"/>
                    <a:pt x="6310" y="10912"/>
                  </a:cubicBezTo>
                  <a:cubicBezTo>
                    <a:pt x="8387" y="7861"/>
                    <a:pt x="10879" y="5148"/>
                    <a:pt x="12679" y="3405"/>
                  </a:cubicBezTo>
                  <a:cubicBezTo>
                    <a:pt x="14479" y="1661"/>
                    <a:pt x="15587" y="887"/>
                    <a:pt x="16556" y="451"/>
                  </a:cubicBezTo>
                  <a:cubicBezTo>
                    <a:pt x="17526" y="15"/>
                    <a:pt x="18356" y="-82"/>
                    <a:pt x="18979" y="63"/>
                  </a:cubicBezTo>
                  <a:cubicBezTo>
                    <a:pt x="19603" y="209"/>
                    <a:pt x="20018" y="596"/>
                    <a:pt x="20503" y="1710"/>
                  </a:cubicBezTo>
                  <a:cubicBezTo>
                    <a:pt x="20987" y="2824"/>
                    <a:pt x="21541" y="4664"/>
                    <a:pt x="20710" y="6166"/>
                  </a:cubicBezTo>
                  <a:cubicBezTo>
                    <a:pt x="19879" y="7667"/>
                    <a:pt x="17664" y="8829"/>
                    <a:pt x="15310" y="9507"/>
                  </a:cubicBezTo>
                  <a:cubicBezTo>
                    <a:pt x="12956" y="10185"/>
                    <a:pt x="10464" y="10379"/>
                    <a:pt x="9010" y="10282"/>
                  </a:cubicBezTo>
                  <a:cubicBezTo>
                    <a:pt x="7556" y="10185"/>
                    <a:pt x="7141" y="9798"/>
                    <a:pt x="7141" y="9217"/>
                  </a:cubicBezTo>
                  <a:cubicBezTo>
                    <a:pt x="7141" y="8635"/>
                    <a:pt x="7556" y="7861"/>
                    <a:pt x="7972" y="70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11269170" y="6824198"/>
              <a:ext cx="26878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600" fill="norm" stroke="1" extrusionOk="0">
                  <a:moveTo>
                    <a:pt x="1178" y="0"/>
                  </a:moveTo>
                  <a:cubicBezTo>
                    <a:pt x="2022" y="2585"/>
                    <a:pt x="2866" y="5169"/>
                    <a:pt x="3034" y="7569"/>
                  </a:cubicBezTo>
                  <a:cubicBezTo>
                    <a:pt x="3203" y="9969"/>
                    <a:pt x="2697" y="12185"/>
                    <a:pt x="2022" y="13754"/>
                  </a:cubicBezTo>
                  <a:cubicBezTo>
                    <a:pt x="1347" y="15323"/>
                    <a:pt x="503" y="16246"/>
                    <a:pt x="166" y="16246"/>
                  </a:cubicBezTo>
                  <a:cubicBezTo>
                    <a:pt x="-172" y="16246"/>
                    <a:pt x="-3" y="15323"/>
                    <a:pt x="756" y="14031"/>
                  </a:cubicBezTo>
                  <a:cubicBezTo>
                    <a:pt x="1516" y="12738"/>
                    <a:pt x="2866" y="11077"/>
                    <a:pt x="4047" y="10062"/>
                  </a:cubicBezTo>
                  <a:cubicBezTo>
                    <a:pt x="5228" y="9046"/>
                    <a:pt x="6240" y="8677"/>
                    <a:pt x="6831" y="8954"/>
                  </a:cubicBezTo>
                  <a:cubicBezTo>
                    <a:pt x="7422" y="9231"/>
                    <a:pt x="7591" y="10154"/>
                    <a:pt x="7675" y="11077"/>
                  </a:cubicBezTo>
                  <a:cubicBezTo>
                    <a:pt x="7759" y="12000"/>
                    <a:pt x="7759" y="12923"/>
                    <a:pt x="8012" y="13015"/>
                  </a:cubicBezTo>
                  <a:cubicBezTo>
                    <a:pt x="8265" y="13108"/>
                    <a:pt x="8772" y="12369"/>
                    <a:pt x="9953" y="11354"/>
                  </a:cubicBezTo>
                  <a:cubicBezTo>
                    <a:pt x="11134" y="10338"/>
                    <a:pt x="12991" y="9046"/>
                    <a:pt x="14931" y="8862"/>
                  </a:cubicBezTo>
                  <a:cubicBezTo>
                    <a:pt x="16872" y="8677"/>
                    <a:pt x="18897" y="9600"/>
                    <a:pt x="19994" y="11908"/>
                  </a:cubicBezTo>
                  <a:cubicBezTo>
                    <a:pt x="21090" y="14215"/>
                    <a:pt x="21259" y="17908"/>
                    <a:pt x="2142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10299699" y="6797069"/>
              <a:ext cx="285751" cy="324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0" y="3040"/>
                  </a:moveTo>
                  <a:cubicBezTo>
                    <a:pt x="0" y="2343"/>
                    <a:pt x="0" y="1647"/>
                    <a:pt x="400" y="1159"/>
                  </a:cubicBezTo>
                  <a:cubicBezTo>
                    <a:pt x="800" y="671"/>
                    <a:pt x="1600" y="392"/>
                    <a:pt x="3360" y="183"/>
                  </a:cubicBezTo>
                  <a:cubicBezTo>
                    <a:pt x="5120" y="-26"/>
                    <a:pt x="7840" y="-165"/>
                    <a:pt x="9680" y="392"/>
                  </a:cubicBezTo>
                  <a:cubicBezTo>
                    <a:pt x="11520" y="950"/>
                    <a:pt x="12480" y="2204"/>
                    <a:pt x="12480" y="3946"/>
                  </a:cubicBezTo>
                  <a:cubicBezTo>
                    <a:pt x="12480" y="5688"/>
                    <a:pt x="11520" y="7918"/>
                    <a:pt x="9760" y="10635"/>
                  </a:cubicBezTo>
                  <a:cubicBezTo>
                    <a:pt x="8000" y="13352"/>
                    <a:pt x="5440" y="16558"/>
                    <a:pt x="3760" y="18439"/>
                  </a:cubicBezTo>
                  <a:cubicBezTo>
                    <a:pt x="2080" y="20320"/>
                    <a:pt x="1280" y="20878"/>
                    <a:pt x="1600" y="21156"/>
                  </a:cubicBezTo>
                  <a:cubicBezTo>
                    <a:pt x="1920" y="21435"/>
                    <a:pt x="3360" y="21435"/>
                    <a:pt x="6400" y="21156"/>
                  </a:cubicBezTo>
                  <a:cubicBezTo>
                    <a:pt x="9440" y="20878"/>
                    <a:pt x="14080" y="20320"/>
                    <a:pt x="16880" y="20181"/>
                  </a:cubicBezTo>
                  <a:cubicBezTo>
                    <a:pt x="19680" y="20041"/>
                    <a:pt x="20640" y="20320"/>
                    <a:pt x="21600" y="205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894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6578599" y="1648948"/>
              <a:ext cx="126638" cy="2406651"/>
            </a:xfrm>
            <a:prstGeom prst="rect">
              <a:avLst/>
            </a:prstGeom>
            <a:effectLst/>
          </p:spPr>
        </p:pic>
        <p:pic>
          <p:nvPicPr>
            <p:cNvPr id="1896" name="Line Shape" descr="Line Shap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6496049" y="1629898"/>
              <a:ext cx="5588001" cy="155857"/>
            </a:xfrm>
            <a:prstGeom prst="rect">
              <a:avLst/>
            </a:prstGeom>
            <a:effectLst/>
          </p:spPr>
        </p:pic>
        <p:pic>
          <p:nvPicPr>
            <p:cNvPr id="1898" name="Line Shape" descr="Line Shap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6965949" y="1966448"/>
              <a:ext cx="50801" cy="444501"/>
            </a:xfrm>
            <a:prstGeom prst="rect">
              <a:avLst/>
            </a:prstGeom>
            <a:effectLst/>
          </p:spPr>
        </p:pic>
        <p:pic>
          <p:nvPicPr>
            <p:cNvPr id="1900" name="Line Line" descr="Line Lin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7092949" y="2195048"/>
              <a:ext cx="31751" cy="177801"/>
            </a:xfrm>
            <a:prstGeom prst="rect">
              <a:avLst/>
            </a:prstGeom>
            <a:effectLst/>
          </p:spPr>
        </p:pic>
        <p:pic>
          <p:nvPicPr>
            <p:cNvPr id="1902" name="Line Shape" descr="Line Shape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7073899" y="2057678"/>
              <a:ext cx="50801" cy="99271"/>
            </a:xfrm>
            <a:prstGeom prst="rect">
              <a:avLst/>
            </a:prstGeom>
            <a:effectLst/>
          </p:spPr>
        </p:pic>
        <p:pic>
          <p:nvPicPr>
            <p:cNvPr id="1904" name="Line Shape" descr="Line Shape"/>
            <p:cNvPicPr>
              <a:picLocks noChangeAspect="0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7162799" y="2150598"/>
              <a:ext cx="215901" cy="177801"/>
            </a:xfrm>
            <a:prstGeom prst="rect">
              <a:avLst/>
            </a:prstGeom>
            <a:effectLst/>
          </p:spPr>
        </p:pic>
        <p:pic>
          <p:nvPicPr>
            <p:cNvPr id="1906" name="Line Shape" descr="Line Shape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6892669" y="2540563"/>
              <a:ext cx="130068" cy="183653"/>
            </a:xfrm>
            <a:prstGeom prst="rect">
              <a:avLst/>
            </a:prstGeom>
            <a:effectLst/>
          </p:spPr>
        </p:pic>
        <p:pic>
          <p:nvPicPr>
            <p:cNvPr id="1908" name="Line Line" descr="Line Line"/>
            <p:cNvPicPr>
              <a:picLocks noChangeAspect="0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7054849" y="2595098"/>
              <a:ext cx="228601" cy="38101"/>
            </a:xfrm>
            <a:prstGeom prst="rect">
              <a:avLst/>
            </a:prstGeom>
            <a:effectLst/>
          </p:spPr>
        </p:pic>
        <p:pic>
          <p:nvPicPr>
            <p:cNvPr id="1910" name="Line Shape" descr="Line Shape"/>
            <p:cNvPicPr>
              <a:picLocks noChangeAspect="0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7213599" y="2494444"/>
              <a:ext cx="105596" cy="189555"/>
            </a:xfrm>
            <a:prstGeom prst="rect">
              <a:avLst/>
            </a:prstGeom>
            <a:effectLst/>
          </p:spPr>
        </p:pic>
        <p:pic>
          <p:nvPicPr>
            <p:cNvPr id="1912" name="Line Shape" descr="Line Shape"/>
            <p:cNvPicPr>
              <a:picLocks noChangeAspect="0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7410449" y="2506198"/>
              <a:ext cx="206195" cy="179152"/>
            </a:xfrm>
            <a:prstGeom prst="rect">
              <a:avLst/>
            </a:prstGeom>
            <a:effectLst/>
          </p:spPr>
        </p:pic>
        <p:pic>
          <p:nvPicPr>
            <p:cNvPr id="1914" name="Line Shape" descr="Line Shape"/>
            <p:cNvPicPr>
              <a:picLocks noChangeAspect="0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7905749" y="1887867"/>
              <a:ext cx="152401" cy="186532"/>
            </a:xfrm>
            <a:prstGeom prst="rect">
              <a:avLst/>
            </a:prstGeom>
            <a:effectLst/>
          </p:spPr>
        </p:pic>
        <p:pic>
          <p:nvPicPr>
            <p:cNvPr id="1916" name="Line Shape" descr="Line Shape"/>
            <p:cNvPicPr>
              <a:picLocks noChangeAspect="0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7854949" y="2173627"/>
              <a:ext cx="234951" cy="53172"/>
            </a:xfrm>
            <a:prstGeom prst="rect">
              <a:avLst/>
            </a:prstGeom>
            <a:effectLst/>
          </p:spPr>
        </p:pic>
        <p:pic>
          <p:nvPicPr>
            <p:cNvPr id="1918" name="Line Shape" descr="Line Shape"/>
            <p:cNvPicPr>
              <a:picLocks noChangeAspect="0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7871322" y="2323572"/>
              <a:ext cx="123328" cy="178393"/>
            </a:xfrm>
            <a:prstGeom prst="rect">
              <a:avLst/>
            </a:prstGeom>
            <a:effectLst/>
          </p:spPr>
        </p:pic>
        <p:pic>
          <p:nvPicPr>
            <p:cNvPr id="1920" name="Line Line" descr="Line Line"/>
            <p:cNvPicPr>
              <a:picLocks noChangeAspect="0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8013699" y="2385548"/>
              <a:ext cx="107951" cy="57151"/>
            </a:xfrm>
            <a:prstGeom prst="rect">
              <a:avLst/>
            </a:prstGeom>
            <a:effectLst/>
          </p:spPr>
        </p:pic>
        <p:pic>
          <p:nvPicPr>
            <p:cNvPr id="1922" name="Line Line" descr="Line Line"/>
            <p:cNvPicPr>
              <a:picLocks noChangeAspect="0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8166099" y="2328398"/>
              <a:ext cx="44451" cy="171451"/>
            </a:xfrm>
            <a:prstGeom prst="rect">
              <a:avLst/>
            </a:prstGeom>
            <a:effectLst/>
          </p:spPr>
        </p:pic>
        <p:pic>
          <p:nvPicPr>
            <p:cNvPr id="1924" name="Line Line" descr="Line Line"/>
            <p:cNvPicPr>
              <a:picLocks noChangeAspect="0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8629649" y="2144248"/>
              <a:ext cx="120651" cy="38101"/>
            </a:xfrm>
            <a:prstGeom prst="rect">
              <a:avLst/>
            </a:prstGeom>
            <a:effectLst/>
          </p:spPr>
        </p:pic>
        <p:pic>
          <p:nvPicPr>
            <p:cNvPr id="1926" name="Line Shape" descr="Line Shape"/>
            <p:cNvPicPr>
              <a:picLocks noChangeAspect="0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8648699" y="2233148"/>
              <a:ext cx="177801" cy="49099"/>
            </a:xfrm>
            <a:prstGeom prst="rect">
              <a:avLst/>
            </a:prstGeom>
            <a:effectLst/>
          </p:spPr>
        </p:pic>
        <p:pic>
          <p:nvPicPr>
            <p:cNvPr id="1928" name="Line Shape" descr="Line Shape"/>
            <p:cNvPicPr>
              <a:picLocks noChangeAspect="0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9071156" y="1928348"/>
              <a:ext cx="41094" cy="431801"/>
            </a:xfrm>
            <a:prstGeom prst="rect">
              <a:avLst/>
            </a:prstGeom>
            <a:effectLst/>
          </p:spPr>
        </p:pic>
        <p:pic>
          <p:nvPicPr>
            <p:cNvPr id="1930" name="Line Line" descr="Line Line"/>
            <p:cNvPicPr>
              <a:picLocks noChangeAspect="0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9175749" y="2207748"/>
              <a:ext cx="25401" cy="120651"/>
            </a:xfrm>
            <a:prstGeom prst="rect">
              <a:avLst/>
            </a:prstGeom>
            <a:effectLst/>
          </p:spPr>
        </p:pic>
        <p:pic>
          <p:nvPicPr>
            <p:cNvPr id="1932" name="Line Line" descr="Line Line"/>
            <p:cNvPicPr>
              <a:picLocks noChangeAspect="0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9175749" y="2093448"/>
              <a:ext cx="25401" cy="114301"/>
            </a:xfrm>
            <a:prstGeom prst="rect">
              <a:avLst/>
            </a:prstGeom>
            <a:effectLst/>
          </p:spPr>
        </p:pic>
        <p:pic>
          <p:nvPicPr>
            <p:cNvPr id="1934" name="Line Shape" descr="Line Shape"/>
            <p:cNvPicPr>
              <a:picLocks noChangeAspect="0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9245599" y="2112498"/>
              <a:ext cx="203201" cy="188610"/>
            </a:xfrm>
            <a:prstGeom prst="rect">
              <a:avLst/>
            </a:prstGeom>
            <a:effectLst/>
          </p:spPr>
        </p:pic>
        <p:pic>
          <p:nvPicPr>
            <p:cNvPr id="1936" name="Line Shape" descr="Line Shape"/>
            <p:cNvPicPr>
              <a:picLocks noChangeAspect="0"/>
            </p:cNvPicPr>
            <p:nvPr/>
          </p:nvPicPr>
          <p:blipFill>
            <a:blip r:embed="rId23">
              <a:extLst/>
            </a:blip>
            <a:stretch>
              <a:fillRect/>
            </a:stretch>
          </p:blipFill>
          <p:spPr>
            <a:xfrm>
              <a:off x="9095316" y="2480798"/>
              <a:ext cx="137585" cy="158751"/>
            </a:xfrm>
            <a:prstGeom prst="rect">
              <a:avLst/>
            </a:prstGeom>
            <a:effectLst/>
          </p:spPr>
        </p:pic>
        <p:pic>
          <p:nvPicPr>
            <p:cNvPr id="1938" name="Line Shape" descr="Line Shape"/>
            <p:cNvPicPr>
              <a:picLocks noChangeAspect="0"/>
            </p:cNvPicPr>
            <p:nvPr/>
          </p:nvPicPr>
          <p:blipFill>
            <a:blip r:embed="rId24">
              <a:extLst/>
            </a:blip>
            <a:stretch>
              <a:fillRect/>
            </a:stretch>
          </p:blipFill>
          <p:spPr>
            <a:xfrm>
              <a:off x="9232899" y="2522254"/>
              <a:ext cx="222251" cy="72845"/>
            </a:xfrm>
            <a:prstGeom prst="rect">
              <a:avLst/>
            </a:prstGeom>
            <a:effectLst/>
          </p:spPr>
        </p:pic>
        <p:pic>
          <p:nvPicPr>
            <p:cNvPr id="1940" name="Line Shape" descr="Line Shape"/>
            <p:cNvPicPr>
              <a:picLocks noChangeAspect="0"/>
            </p:cNvPicPr>
            <p:nvPr/>
          </p:nvPicPr>
          <p:blipFill>
            <a:blip r:embed="rId25">
              <a:extLst/>
            </a:blip>
            <a:stretch>
              <a:fillRect/>
            </a:stretch>
          </p:blipFill>
          <p:spPr>
            <a:xfrm>
              <a:off x="9371474" y="2486591"/>
              <a:ext cx="96377" cy="121208"/>
            </a:xfrm>
            <a:prstGeom prst="rect">
              <a:avLst/>
            </a:prstGeom>
            <a:effectLst/>
          </p:spPr>
        </p:pic>
        <p:pic>
          <p:nvPicPr>
            <p:cNvPr id="1942" name="Line Shape" descr="Line Shape"/>
            <p:cNvPicPr>
              <a:picLocks noChangeAspect="0"/>
            </p:cNvPicPr>
            <p:nvPr/>
          </p:nvPicPr>
          <p:blipFill>
            <a:blip r:embed="rId26">
              <a:extLst/>
            </a:blip>
            <a:stretch>
              <a:fillRect/>
            </a:stretch>
          </p:blipFill>
          <p:spPr>
            <a:xfrm>
              <a:off x="9502510" y="2468098"/>
              <a:ext cx="199820" cy="176150"/>
            </a:xfrm>
            <a:prstGeom prst="rect">
              <a:avLst/>
            </a:prstGeom>
            <a:effectLst/>
          </p:spPr>
        </p:pic>
        <p:pic>
          <p:nvPicPr>
            <p:cNvPr id="1944" name="Line Shape" descr="Line Shape"/>
            <p:cNvPicPr>
              <a:picLocks noChangeAspect="0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9874249" y="1919442"/>
              <a:ext cx="133351" cy="116857"/>
            </a:xfrm>
            <a:prstGeom prst="rect">
              <a:avLst/>
            </a:prstGeom>
            <a:effectLst/>
          </p:spPr>
        </p:pic>
        <p:pic>
          <p:nvPicPr>
            <p:cNvPr id="1946" name="Line Shape" descr="Line Shape"/>
            <p:cNvPicPr>
              <a:picLocks noChangeAspect="0"/>
            </p:cNvPicPr>
            <p:nvPr/>
          </p:nvPicPr>
          <p:blipFill>
            <a:blip r:embed="rId28">
              <a:extLst/>
            </a:blip>
            <a:stretch>
              <a:fillRect/>
            </a:stretch>
          </p:blipFill>
          <p:spPr>
            <a:xfrm>
              <a:off x="10026649" y="1858498"/>
              <a:ext cx="69851" cy="254001"/>
            </a:xfrm>
            <a:prstGeom prst="rect">
              <a:avLst/>
            </a:prstGeom>
            <a:effectLst/>
          </p:spPr>
        </p:pic>
        <p:pic>
          <p:nvPicPr>
            <p:cNvPr id="1948" name="Line Shape" descr="Line Shape"/>
            <p:cNvPicPr>
              <a:picLocks noChangeAspect="0"/>
            </p:cNvPicPr>
            <p:nvPr/>
          </p:nvPicPr>
          <p:blipFill>
            <a:blip r:embed="rId29">
              <a:extLst/>
            </a:blip>
            <a:stretch>
              <a:fillRect/>
            </a:stretch>
          </p:blipFill>
          <p:spPr>
            <a:xfrm>
              <a:off x="10105749" y="1972798"/>
              <a:ext cx="124101" cy="127001"/>
            </a:xfrm>
            <a:prstGeom prst="rect">
              <a:avLst/>
            </a:prstGeom>
            <a:effectLst/>
          </p:spPr>
        </p:pic>
        <p:pic>
          <p:nvPicPr>
            <p:cNvPr id="1950" name="Line Shape" descr="Line Shape"/>
            <p:cNvPicPr>
              <a:picLocks noChangeAspect="0"/>
            </p:cNvPicPr>
            <p:nvPr/>
          </p:nvPicPr>
          <p:blipFill>
            <a:blip r:embed="rId30">
              <a:extLst/>
            </a:blip>
            <a:stretch>
              <a:fillRect/>
            </a:stretch>
          </p:blipFill>
          <p:spPr>
            <a:xfrm>
              <a:off x="9931399" y="2201398"/>
              <a:ext cx="622301" cy="76201"/>
            </a:xfrm>
            <a:prstGeom prst="rect">
              <a:avLst/>
            </a:prstGeom>
            <a:effectLst/>
          </p:spPr>
        </p:pic>
        <p:pic>
          <p:nvPicPr>
            <p:cNvPr id="1952" name="Line Shape" descr="Line Shape"/>
            <p:cNvPicPr>
              <a:picLocks noChangeAspect="0"/>
            </p:cNvPicPr>
            <p:nvPr/>
          </p:nvPicPr>
          <p:blipFill>
            <a:blip r:embed="rId31">
              <a:extLst/>
            </a:blip>
            <a:stretch>
              <a:fillRect/>
            </a:stretch>
          </p:blipFill>
          <p:spPr>
            <a:xfrm>
              <a:off x="9982199" y="2423715"/>
              <a:ext cx="107951" cy="133284"/>
            </a:xfrm>
            <a:prstGeom prst="rect">
              <a:avLst/>
            </a:prstGeom>
            <a:effectLst/>
          </p:spPr>
        </p:pic>
        <p:pic>
          <p:nvPicPr>
            <p:cNvPr id="1954" name="Line Shape" descr="Line Shape"/>
            <p:cNvPicPr>
              <a:picLocks noChangeAspect="0"/>
            </p:cNvPicPr>
            <p:nvPr/>
          </p:nvPicPr>
          <p:blipFill>
            <a:blip r:embed="rId32">
              <a:extLst/>
            </a:blip>
            <a:stretch>
              <a:fillRect/>
            </a:stretch>
          </p:blipFill>
          <p:spPr>
            <a:xfrm>
              <a:off x="10121899" y="2442698"/>
              <a:ext cx="133351" cy="63501"/>
            </a:xfrm>
            <a:prstGeom prst="rect">
              <a:avLst/>
            </a:prstGeom>
            <a:effectLst/>
          </p:spPr>
        </p:pic>
        <p:pic>
          <p:nvPicPr>
            <p:cNvPr id="1956" name="Line Line" descr="Line Line"/>
            <p:cNvPicPr>
              <a:picLocks noChangeAspect="0"/>
            </p:cNvPicPr>
            <p:nvPr/>
          </p:nvPicPr>
          <p:blipFill>
            <a:blip r:embed="rId33">
              <a:extLst/>
            </a:blip>
            <a:stretch>
              <a:fillRect/>
            </a:stretch>
          </p:blipFill>
          <p:spPr>
            <a:xfrm>
              <a:off x="10261599" y="2410948"/>
              <a:ext cx="25401" cy="146051"/>
            </a:xfrm>
            <a:prstGeom prst="rect">
              <a:avLst/>
            </a:prstGeom>
            <a:effectLst/>
          </p:spPr>
        </p:pic>
        <p:pic>
          <p:nvPicPr>
            <p:cNvPr id="1958" name="Line Shape" descr="Line Shape"/>
            <p:cNvPicPr>
              <a:picLocks noChangeAspect="0"/>
            </p:cNvPicPr>
            <p:nvPr/>
          </p:nvPicPr>
          <p:blipFill>
            <a:blip r:embed="rId34">
              <a:extLst/>
            </a:blip>
            <a:stretch>
              <a:fillRect/>
            </a:stretch>
          </p:blipFill>
          <p:spPr>
            <a:xfrm>
              <a:off x="9975849" y="2626848"/>
              <a:ext cx="355601" cy="69851"/>
            </a:xfrm>
            <a:prstGeom prst="rect">
              <a:avLst/>
            </a:prstGeom>
            <a:effectLst/>
          </p:spPr>
        </p:pic>
        <p:pic>
          <p:nvPicPr>
            <p:cNvPr id="1960" name="Line Shape" descr="Line Shape"/>
            <p:cNvPicPr>
              <a:picLocks noChangeAspect="0"/>
            </p:cNvPicPr>
            <p:nvPr/>
          </p:nvPicPr>
          <p:blipFill>
            <a:blip r:embed="rId35">
              <a:extLst/>
            </a:blip>
            <a:stretch>
              <a:fillRect/>
            </a:stretch>
          </p:blipFill>
          <p:spPr>
            <a:xfrm>
              <a:off x="10180751" y="2696698"/>
              <a:ext cx="157049" cy="127001"/>
            </a:xfrm>
            <a:prstGeom prst="rect">
              <a:avLst/>
            </a:prstGeom>
            <a:effectLst/>
          </p:spPr>
        </p:pic>
        <p:pic>
          <p:nvPicPr>
            <p:cNvPr id="1962" name="Line Shape" descr="Line Shape"/>
            <p:cNvPicPr>
              <a:picLocks noChangeAspect="0"/>
            </p:cNvPicPr>
            <p:nvPr/>
          </p:nvPicPr>
          <p:blipFill>
            <a:blip r:embed="rId36">
              <a:extLst/>
            </a:blip>
            <a:stretch>
              <a:fillRect/>
            </a:stretch>
          </p:blipFill>
          <p:spPr>
            <a:xfrm>
              <a:off x="6965949" y="3475631"/>
              <a:ext cx="177801" cy="33868"/>
            </a:xfrm>
            <a:prstGeom prst="rect">
              <a:avLst/>
            </a:prstGeom>
            <a:effectLst/>
          </p:spPr>
        </p:pic>
        <p:pic>
          <p:nvPicPr>
            <p:cNvPr id="1964" name="Line Shape" descr="Line Shape"/>
            <p:cNvPicPr>
              <a:picLocks noChangeAspect="0"/>
            </p:cNvPicPr>
            <p:nvPr/>
          </p:nvPicPr>
          <p:blipFill>
            <a:blip r:embed="rId37">
              <a:extLst/>
            </a:blip>
            <a:stretch>
              <a:fillRect/>
            </a:stretch>
          </p:blipFill>
          <p:spPr>
            <a:xfrm>
              <a:off x="6978649" y="3611098"/>
              <a:ext cx="177801" cy="66766"/>
            </a:xfrm>
            <a:prstGeom prst="rect">
              <a:avLst/>
            </a:prstGeom>
            <a:effectLst/>
          </p:spPr>
        </p:pic>
        <p:pic>
          <p:nvPicPr>
            <p:cNvPr id="1966" name="Line Shape" descr="Line Shape"/>
            <p:cNvPicPr>
              <a:picLocks noChangeAspect="0"/>
            </p:cNvPicPr>
            <p:nvPr/>
          </p:nvPicPr>
          <p:blipFill>
            <a:blip r:embed="rId38">
              <a:extLst/>
            </a:blip>
            <a:stretch>
              <a:fillRect/>
            </a:stretch>
          </p:blipFill>
          <p:spPr>
            <a:xfrm>
              <a:off x="7361766" y="3255498"/>
              <a:ext cx="29635" cy="444501"/>
            </a:xfrm>
            <a:prstGeom prst="rect">
              <a:avLst/>
            </a:prstGeom>
            <a:effectLst/>
          </p:spPr>
        </p:pic>
        <p:pic>
          <p:nvPicPr>
            <p:cNvPr id="1968" name="Line Shape" descr="Line Shape"/>
            <p:cNvPicPr>
              <a:picLocks noChangeAspect="0"/>
            </p:cNvPicPr>
            <p:nvPr/>
          </p:nvPicPr>
          <p:blipFill>
            <a:blip r:embed="rId39">
              <a:extLst/>
            </a:blip>
            <a:stretch>
              <a:fillRect/>
            </a:stretch>
          </p:blipFill>
          <p:spPr>
            <a:xfrm>
              <a:off x="7416799" y="3395719"/>
              <a:ext cx="57151" cy="229209"/>
            </a:xfrm>
            <a:prstGeom prst="rect">
              <a:avLst/>
            </a:prstGeom>
            <a:effectLst/>
          </p:spPr>
        </p:pic>
        <p:pic>
          <p:nvPicPr>
            <p:cNvPr id="1970" name="Line Shape" descr="Line Shape"/>
            <p:cNvPicPr>
              <a:picLocks noChangeAspect="0"/>
            </p:cNvPicPr>
            <p:nvPr/>
          </p:nvPicPr>
          <p:blipFill>
            <a:blip r:embed="rId40">
              <a:extLst/>
            </a:blip>
            <a:stretch>
              <a:fillRect/>
            </a:stretch>
          </p:blipFill>
          <p:spPr>
            <a:xfrm>
              <a:off x="7499349" y="3465048"/>
              <a:ext cx="175685" cy="170264"/>
            </a:xfrm>
            <a:prstGeom prst="rect">
              <a:avLst/>
            </a:prstGeom>
            <a:effectLst/>
          </p:spPr>
        </p:pic>
        <p:pic>
          <p:nvPicPr>
            <p:cNvPr id="1972" name="Line Shape" descr="Line Shape"/>
            <p:cNvPicPr>
              <a:picLocks noChangeAspect="0"/>
            </p:cNvPicPr>
            <p:nvPr/>
          </p:nvPicPr>
          <p:blipFill>
            <a:blip r:embed="rId41">
              <a:extLst/>
            </a:blip>
            <a:stretch>
              <a:fillRect/>
            </a:stretch>
          </p:blipFill>
          <p:spPr>
            <a:xfrm>
              <a:off x="7254063" y="3823034"/>
              <a:ext cx="143688" cy="156365"/>
            </a:xfrm>
            <a:prstGeom prst="rect">
              <a:avLst/>
            </a:prstGeom>
            <a:effectLst/>
          </p:spPr>
        </p:pic>
        <p:pic>
          <p:nvPicPr>
            <p:cNvPr id="1974" name="Line Shape" descr="Line Shape"/>
            <p:cNvPicPr>
              <a:picLocks noChangeAspect="0"/>
            </p:cNvPicPr>
            <p:nvPr/>
          </p:nvPicPr>
          <p:blipFill>
            <a:blip r:embed="rId42">
              <a:extLst/>
            </a:blip>
            <a:stretch>
              <a:fillRect/>
            </a:stretch>
          </p:blipFill>
          <p:spPr>
            <a:xfrm>
              <a:off x="7410449" y="3846048"/>
              <a:ext cx="234951" cy="50801"/>
            </a:xfrm>
            <a:prstGeom prst="rect">
              <a:avLst/>
            </a:prstGeom>
            <a:effectLst/>
          </p:spPr>
        </p:pic>
        <p:pic>
          <p:nvPicPr>
            <p:cNvPr id="1976" name="Line Shape" descr="Line Shape"/>
            <p:cNvPicPr>
              <a:picLocks noChangeAspect="0"/>
            </p:cNvPicPr>
            <p:nvPr/>
          </p:nvPicPr>
          <p:blipFill>
            <a:blip r:embed="rId43">
              <a:extLst/>
            </a:blip>
            <a:stretch>
              <a:fillRect/>
            </a:stretch>
          </p:blipFill>
          <p:spPr>
            <a:xfrm>
              <a:off x="7588249" y="3799705"/>
              <a:ext cx="71374" cy="135244"/>
            </a:xfrm>
            <a:prstGeom prst="rect">
              <a:avLst/>
            </a:prstGeom>
            <a:effectLst/>
          </p:spPr>
        </p:pic>
        <p:pic>
          <p:nvPicPr>
            <p:cNvPr id="1978" name="Line Shape" descr="Line Shape"/>
            <p:cNvPicPr>
              <a:picLocks noChangeAspect="0"/>
            </p:cNvPicPr>
            <p:nvPr/>
          </p:nvPicPr>
          <p:blipFill>
            <a:blip r:embed="rId44">
              <a:extLst/>
            </a:blip>
            <a:stretch>
              <a:fillRect/>
            </a:stretch>
          </p:blipFill>
          <p:spPr>
            <a:xfrm>
              <a:off x="7658525" y="3788898"/>
              <a:ext cx="176987" cy="140832"/>
            </a:xfrm>
            <a:prstGeom prst="rect">
              <a:avLst/>
            </a:prstGeom>
            <a:effectLst/>
          </p:spPr>
        </p:pic>
        <p:pic>
          <p:nvPicPr>
            <p:cNvPr id="1980" name="Line Shape" descr="Line Shape"/>
            <p:cNvPicPr>
              <a:picLocks noChangeAspect="0"/>
            </p:cNvPicPr>
            <p:nvPr/>
          </p:nvPicPr>
          <p:blipFill>
            <a:blip r:embed="rId45">
              <a:extLst/>
            </a:blip>
            <a:stretch>
              <a:fillRect/>
            </a:stretch>
          </p:blipFill>
          <p:spPr>
            <a:xfrm>
              <a:off x="8305799" y="2982448"/>
              <a:ext cx="44451" cy="298451"/>
            </a:xfrm>
            <a:prstGeom prst="rect">
              <a:avLst/>
            </a:prstGeom>
            <a:effectLst/>
          </p:spPr>
        </p:pic>
        <p:pic>
          <p:nvPicPr>
            <p:cNvPr id="1982" name="Line Shape" descr="Line Shape"/>
            <p:cNvPicPr>
              <a:picLocks noChangeAspect="0"/>
            </p:cNvPicPr>
            <p:nvPr/>
          </p:nvPicPr>
          <p:blipFill>
            <a:blip r:embed="rId46">
              <a:extLst/>
            </a:blip>
            <a:stretch>
              <a:fillRect/>
            </a:stretch>
          </p:blipFill>
          <p:spPr>
            <a:xfrm>
              <a:off x="8147049" y="3303431"/>
              <a:ext cx="635001" cy="79068"/>
            </a:xfrm>
            <a:prstGeom prst="rect">
              <a:avLst/>
            </a:prstGeom>
            <a:effectLst/>
          </p:spPr>
        </p:pic>
        <p:pic>
          <p:nvPicPr>
            <p:cNvPr id="1984" name="Line Line" descr="Line Line"/>
            <p:cNvPicPr>
              <a:picLocks noChangeAspect="0"/>
            </p:cNvPicPr>
            <p:nvPr/>
          </p:nvPicPr>
          <p:blipFill>
            <a:blip r:embed="rId47">
              <a:extLst/>
            </a:blip>
            <a:stretch>
              <a:fillRect/>
            </a:stretch>
          </p:blipFill>
          <p:spPr>
            <a:xfrm>
              <a:off x="8267699" y="3515848"/>
              <a:ext cx="38101" cy="209551"/>
            </a:xfrm>
            <a:prstGeom prst="rect">
              <a:avLst/>
            </a:prstGeom>
            <a:effectLst/>
          </p:spPr>
        </p:pic>
        <p:pic>
          <p:nvPicPr>
            <p:cNvPr id="1986" name="Line Shape" descr="Line Shape"/>
            <p:cNvPicPr>
              <a:picLocks noChangeAspect="0"/>
            </p:cNvPicPr>
            <p:nvPr/>
          </p:nvPicPr>
          <p:blipFill>
            <a:blip r:embed="rId48">
              <a:extLst/>
            </a:blip>
            <a:stretch>
              <a:fillRect/>
            </a:stretch>
          </p:blipFill>
          <p:spPr>
            <a:xfrm>
              <a:off x="8394699" y="3585698"/>
              <a:ext cx="152401" cy="50801"/>
            </a:xfrm>
            <a:prstGeom prst="rect">
              <a:avLst/>
            </a:prstGeom>
            <a:effectLst/>
          </p:spPr>
        </p:pic>
        <p:pic>
          <p:nvPicPr>
            <p:cNvPr id="1988" name="Line Line" descr="Line Line"/>
            <p:cNvPicPr>
              <a:picLocks noChangeAspect="0"/>
            </p:cNvPicPr>
            <p:nvPr/>
          </p:nvPicPr>
          <p:blipFill>
            <a:blip r:embed="rId49">
              <a:extLst/>
            </a:blip>
            <a:stretch>
              <a:fillRect/>
            </a:stretch>
          </p:blipFill>
          <p:spPr>
            <a:xfrm>
              <a:off x="8718549" y="3477748"/>
              <a:ext cx="31751" cy="190501"/>
            </a:xfrm>
            <a:prstGeom prst="rect">
              <a:avLst/>
            </a:prstGeom>
            <a:effectLst/>
          </p:spPr>
        </p:pic>
        <p:pic>
          <p:nvPicPr>
            <p:cNvPr id="1990" name="Line Shape" descr="Line Shape"/>
            <p:cNvPicPr>
              <a:picLocks noChangeAspect="0"/>
            </p:cNvPicPr>
            <p:nvPr/>
          </p:nvPicPr>
          <p:blipFill>
            <a:blip r:embed="rId50">
              <a:extLst/>
            </a:blip>
            <a:stretch>
              <a:fillRect/>
            </a:stretch>
          </p:blipFill>
          <p:spPr>
            <a:xfrm>
              <a:off x="8648699" y="3699998"/>
              <a:ext cx="196851" cy="25401"/>
            </a:xfrm>
            <a:prstGeom prst="rect">
              <a:avLst/>
            </a:prstGeom>
            <a:effectLst/>
          </p:spPr>
        </p:pic>
        <p:pic>
          <p:nvPicPr>
            <p:cNvPr id="1992" name="Line Shape" descr="Line Shape"/>
            <p:cNvPicPr>
              <a:picLocks noChangeAspect="0"/>
            </p:cNvPicPr>
            <p:nvPr/>
          </p:nvPicPr>
          <p:blipFill>
            <a:blip r:embed="rId51">
              <a:extLst/>
            </a:blip>
            <a:stretch>
              <a:fillRect/>
            </a:stretch>
          </p:blipFill>
          <p:spPr>
            <a:xfrm>
              <a:off x="8725370" y="3785634"/>
              <a:ext cx="177330" cy="149315"/>
            </a:xfrm>
            <a:prstGeom prst="rect">
              <a:avLst/>
            </a:prstGeom>
            <a:effectLst/>
          </p:spPr>
        </p:pic>
        <p:pic>
          <p:nvPicPr>
            <p:cNvPr id="1994" name="Line Shape" descr="Line Shape"/>
            <p:cNvPicPr>
              <a:picLocks noChangeAspect="0"/>
            </p:cNvPicPr>
            <p:nvPr/>
          </p:nvPicPr>
          <p:blipFill>
            <a:blip r:embed="rId52">
              <a:extLst/>
            </a:blip>
            <a:stretch>
              <a:fillRect/>
            </a:stretch>
          </p:blipFill>
          <p:spPr>
            <a:xfrm>
              <a:off x="8512437" y="3407637"/>
              <a:ext cx="506051" cy="584610"/>
            </a:xfrm>
            <a:prstGeom prst="rect">
              <a:avLst/>
            </a:prstGeom>
            <a:effectLst/>
          </p:spPr>
        </p:pic>
        <p:pic>
          <p:nvPicPr>
            <p:cNvPr id="1996" name="Line Shape" descr="Line Shape"/>
            <p:cNvPicPr>
              <a:picLocks noChangeAspect="0"/>
            </p:cNvPicPr>
            <p:nvPr/>
          </p:nvPicPr>
          <p:blipFill>
            <a:blip r:embed="rId53">
              <a:extLst/>
            </a:blip>
            <a:stretch>
              <a:fillRect/>
            </a:stretch>
          </p:blipFill>
          <p:spPr>
            <a:xfrm>
              <a:off x="9010649" y="3687298"/>
              <a:ext cx="279401" cy="95251"/>
            </a:xfrm>
            <a:prstGeom prst="rect">
              <a:avLst/>
            </a:prstGeom>
            <a:effectLst/>
          </p:spPr>
        </p:pic>
        <p:pic>
          <p:nvPicPr>
            <p:cNvPr id="1998" name="Line Shape" descr="Line Shape"/>
            <p:cNvPicPr>
              <a:picLocks noChangeAspect="0"/>
            </p:cNvPicPr>
            <p:nvPr/>
          </p:nvPicPr>
          <p:blipFill>
            <a:blip r:embed="rId54">
              <a:extLst/>
            </a:blip>
            <a:stretch>
              <a:fillRect/>
            </a:stretch>
          </p:blipFill>
          <p:spPr>
            <a:xfrm>
              <a:off x="9175749" y="3628343"/>
              <a:ext cx="131259" cy="192306"/>
            </a:xfrm>
            <a:prstGeom prst="rect">
              <a:avLst/>
            </a:prstGeom>
            <a:effectLst/>
          </p:spPr>
        </p:pic>
        <p:pic>
          <p:nvPicPr>
            <p:cNvPr id="2000" name="Line Shape" descr="Line Shape"/>
            <p:cNvPicPr>
              <a:picLocks noChangeAspect="0"/>
            </p:cNvPicPr>
            <p:nvPr/>
          </p:nvPicPr>
          <p:blipFill>
            <a:blip r:embed="rId55">
              <a:extLst/>
            </a:blip>
            <a:stretch>
              <a:fillRect/>
            </a:stretch>
          </p:blipFill>
          <p:spPr>
            <a:xfrm>
              <a:off x="9377863" y="3636498"/>
              <a:ext cx="163029" cy="189325"/>
            </a:xfrm>
            <a:prstGeom prst="rect">
              <a:avLst/>
            </a:prstGeom>
            <a:effectLst/>
          </p:spPr>
        </p:pic>
        <p:pic>
          <p:nvPicPr>
            <p:cNvPr id="2002" name="Line Shape" descr="Line Shape"/>
            <p:cNvPicPr>
              <a:picLocks noChangeAspect="0"/>
            </p:cNvPicPr>
            <p:nvPr/>
          </p:nvPicPr>
          <p:blipFill>
            <a:blip r:embed="rId56">
              <a:extLst/>
            </a:blip>
            <a:stretch>
              <a:fillRect/>
            </a:stretch>
          </p:blipFill>
          <p:spPr>
            <a:xfrm>
              <a:off x="9880599" y="3370740"/>
              <a:ext cx="190501" cy="43509"/>
            </a:xfrm>
            <a:prstGeom prst="rect">
              <a:avLst/>
            </a:prstGeom>
            <a:effectLst/>
          </p:spPr>
        </p:pic>
        <p:pic>
          <p:nvPicPr>
            <p:cNvPr id="2004" name="Line Shape" descr="Line Shape"/>
            <p:cNvPicPr>
              <a:picLocks noChangeAspect="0"/>
            </p:cNvPicPr>
            <p:nvPr/>
          </p:nvPicPr>
          <p:blipFill>
            <a:blip r:embed="rId57">
              <a:extLst/>
            </a:blip>
            <a:stretch>
              <a:fillRect/>
            </a:stretch>
          </p:blipFill>
          <p:spPr>
            <a:xfrm>
              <a:off x="9918699" y="3490448"/>
              <a:ext cx="222251" cy="45014"/>
            </a:xfrm>
            <a:prstGeom prst="rect">
              <a:avLst/>
            </a:prstGeom>
            <a:effectLst/>
          </p:spPr>
        </p:pic>
        <p:pic>
          <p:nvPicPr>
            <p:cNvPr id="2006" name="Line Shape" descr="Line Shape"/>
            <p:cNvPicPr>
              <a:picLocks noChangeAspect="0"/>
            </p:cNvPicPr>
            <p:nvPr/>
          </p:nvPicPr>
          <p:blipFill>
            <a:blip r:embed="rId58">
              <a:extLst/>
            </a:blip>
            <a:stretch>
              <a:fillRect/>
            </a:stretch>
          </p:blipFill>
          <p:spPr>
            <a:xfrm>
              <a:off x="10337799" y="3268198"/>
              <a:ext cx="38101" cy="342901"/>
            </a:xfrm>
            <a:prstGeom prst="rect">
              <a:avLst/>
            </a:prstGeom>
            <a:effectLst/>
          </p:spPr>
        </p:pic>
        <p:pic>
          <p:nvPicPr>
            <p:cNvPr id="2008" name="Line Shape" descr="Line Shape"/>
            <p:cNvPicPr>
              <a:picLocks noChangeAspect="0"/>
            </p:cNvPicPr>
            <p:nvPr/>
          </p:nvPicPr>
          <p:blipFill>
            <a:blip r:embed="rId59">
              <a:extLst/>
            </a:blip>
            <a:stretch>
              <a:fillRect/>
            </a:stretch>
          </p:blipFill>
          <p:spPr>
            <a:xfrm>
              <a:off x="10204449" y="3753691"/>
              <a:ext cx="203201" cy="35208"/>
            </a:xfrm>
            <a:prstGeom prst="rect">
              <a:avLst/>
            </a:prstGeom>
            <a:effectLst/>
          </p:spPr>
        </p:pic>
        <p:pic>
          <p:nvPicPr>
            <p:cNvPr id="2010" name="Line Shape" descr="Line Shape"/>
            <p:cNvPicPr>
              <a:picLocks noChangeAspect="0"/>
            </p:cNvPicPr>
            <p:nvPr/>
          </p:nvPicPr>
          <p:blipFill>
            <a:blip r:embed="rId60">
              <a:extLst/>
            </a:blip>
            <a:stretch>
              <a:fillRect/>
            </a:stretch>
          </p:blipFill>
          <p:spPr>
            <a:xfrm>
              <a:off x="10217149" y="3820648"/>
              <a:ext cx="254001" cy="57151"/>
            </a:xfrm>
            <a:prstGeom prst="rect">
              <a:avLst/>
            </a:prstGeom>
            <a:effectLst/>
          </p:spPr>
        </p:pic>
        <p:pic>
          <p:nvPicPr>
            <p:cNvPr id="2012" name="Line Line" descr="Line Line"/>
            <p:cNvPicPr>
              <a:picLocks noChangeAspect="0"/>
            </p:cNvPicPr>
            <p:nvPr/>
          </p:nvPicPr>
          <p:blipFill>
            <a:blip r:embed="rId61">
              <a:extLst/>
            </a:blip>
            <a:stretch>
              <a:fillRect/>
            </a:stretch>
          </p:blipFill>
          <p:spPr>
            <a:xfrm>
              <a:off x="10763249" y="3750798"/>
              <a:ext cx="50801" cy="25401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14" name="Drawing"/>
          <p:cNvGrpSpPr/>
          <p:nvPr/>
        </p:nvGrpSpPr>
        <p:grpSpPr>
          <a:xfrm>
            <a:off x="1581150" y="1340362"/>
            <a:ext cx="11234629" cy="8134968"/>
            <a:chOff x="0" y="0"/>
            <a:chExt cx="11234629" cy="8134967"/>
          </a:xfrm>
        </p:grpSpPr>
        <p:sp>
          <p:nvSpPr>
            <p:cNvPr id="2016" name="Line"/>
            <p:cNvSpPr/>
            <p:nvPr/>
          </p:nvSpPr>
          <p:spPr>
            <a:xfrm>
              <a:off x="254000" y="32186"/>
              <a:ext cx="228601" cy="57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8064"/>
                  </a:moveTo>
                  <a:cubicBezTo>
                    <a:pt x="0" y="9017"/>
                    <a:pt x="0" y="9970"/>
                    <a:pt x="600" y="11915"/>
                  </a:cubicBezTo>
                  <a:cubicBezTo>
                    <a:pt x="1200" y="13861"/>
                    <a:pt x="2400" y="16799"/>
                    <a:pt x="3200" y="18665"/>
                  </a:cubicBezTo>
                  <a:cubicBezTo>
                    <a:pt x="4000" y="20532"/>
                    <a:pt x="4400" y="21326"/>
                    <a:pt x="4500" y="21445"/>
                  </a:cubicBezTo>
                  <a:cubicBezTo>
                    <a:pt x="4600" y="21564"/>
                    <a:pt x="4400" y="21008"/>
                    <a:pt x="3800" y="19340"/>
                  </a:cubicBezTo>
                  <a:cubicBezTo>
                    <a:pt x="3200" y="17673"/>
                    <a:pt x="2200" y="14893"/>
                    <a:pt x="1800" y="11995"/>
                  </a:cubicBezTo>
                  <a:cubicBezTo>
                    <a:pt x="1400" y="9096"/>
                    <a:pt x="1600" y="6079"/>
                    <a:pt x="2200" y="4173"/>
                  </a:cubicBezTo>
                  <a:cubicBezTo>
                    <a:pt x="2800" y="2267"/>
                    <a:pt x="3800" y="1473"/>
                    <a:pt x="4800" y="917"/>
                  </a:cubicBezTo>
                  <a:cubicBezTo>
                    <a:pt x="5800" y="361"/>
                    <a:pt x="6800" y="43"/>
                    <a:pt x="8400" y="4"/>
                  </a:cubicBezTo>
                  <a:cubicBezTo>
                    <a:pt x="10000" y="-36"/>
                    <a:pt x="12200" y="202"/>
                    <a:pt x="14200" y="1195"/>
                  </a:cubicBezTo>
                  <a:cubicBezTo>
                    <a:pt x="16200" y="2188"/>
                    <a:pt x="18000" y="3935"/>
                    <a:pt x="18600" y="5960"/>
                  </a:cubicBezTo>
                  <a:cubicBezTo>
                    <a:pt x="19200" y="7985"/>
                    <a:pt x="18600" y="10288"/>
                    <a:pt x="17200" y="11955"/>
                  </a:cubicBezTo>
                  <a:cubicBezTo>
                    <a:pt x="15800" y="13623"/>
                    <a:pt x="13600" y="14655"/>
                    <a:pt x="11300" y="15092"/>
                  </a:cubicBezTo>
                  <a:cubicBezTo>
                    <a:pt x="9000" y="15529"/>
                    <a:pt x="6600" y="15370"/>
                    <a:pt x="4600" y="15092"/>
                  </a:cubicBezTo>
                  <a:cubicBezTo>
                    <a:pt x="2600" y="14814"/>
                    <a:pt x="1000" y="14417"/>
                    <a:pt x="700" y="14377"/>
                  </a:cubicBezTo>
                  <a:cubicBezTo>
                    <a:pt x="400" y="14338"/>
                    <a:pt x="1400" y="14655"/>
                    <a:pt x="4600" y="15568"/>
                  </a:cubicBezTo>
                  <a:cubicBezTo>
                    <a:pt x="7800" y="16482"/>
                    <a:pt x="13200" y="17990"/>
                    <a:pt x="16400" y="18943"/>
                  </a:cubicBezTo>
                  <a:cubicBezTo>
                    <a:pt x="19600" y="19896"/>
                    <a:pt x="20600" y="20293"/>
                    <a:pt x="21600" y="206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571500" y="298888"/>
              <a:ext cx="171450" cy="209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7" fill="norm" stroke="1" extrusionOk="0">
                  <a:moveTo>
                    <a:pt x="0" y="10811"/>
                  </a:moveTo>
                  <a:cubicBezTo>
                    <a:pt x="800" y="11666"/>
                    <a:pt x="1600" y="12522"/>
                    <a:pt x="2667" y="12629"/>
                  </a:cubicBezTo>
                  <a:cubicBezTo>
                    <a:pt x="3733" y="12736"/>
                    <a:pt x="5067" y="12094"/>
                    <a:pt x="6400" y="10811"/>
                  </a:cubicBezTo>
                  <a:cubicBezTo>
                    <a:pt x="7733" y="9528"/>
                    <a:pt x="9067" y="7603"/>
                    <a:pt x="10000" y="5999"/>
                  </a:cubicBezTo>
                  <a:cubicBezTo>
                    <a:pt x="10933" y="4395"/>
                    <a:pt x="11467" y="3112"/>
                    <a:pt x="11200" y="2043"/>
                  </a:cubicBezTo>
                  <a:cubicBezTo>
                    <a:pt x="10933" y="973"/>
                    <a:pt x="9867" y="118"/>
                    <a:pt x="8800" y="11"/>
                  </a:cubicBezTo>
                  <a:cubicBezTo>
                    <a:pt x="7733" y="-96"/>
                    <a:pt x="6667" y="546"/>
                    <a:pt x="4800" y="3754"/>
                  </a:cubicBezTo>
                  <a:cubicBezTo>
                    <a:pt x="2933" y="6961"/>
                    <a:pt x="267" y="12736"/>
                    <a:pt x="133" y="16371"/>
                  </a:cubicBezTo>
                  <a:cubicBezTo>
                    <a:pt x="0" y="20007"/>
                    <a:pt x="2400" y="21504"/>
                    <a:pt x="6400" y="21076"/>
                  </a:cubicBezTo>
                  <a:cubicBezTo>
                    <a:pt x="10400" y="20649"/>
                    <a:pt x="16000" y="18296"/>
                    <a:pt x="21600" y="159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730249" y="271927"/>
              <a:ext cx="202407" cy="515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309" fill="norm" stroke="1" extrusionOk="0">
                  <a:moveTo>
                    <a:pt x="11475" y="1337"/>
                  </a:moveTo>
                  <a:cubicBezTo>
                    <a:pt x="10575" y="899"/>
                    <a:pt x="9675" y="462"/>
                    <a:pt x="8662" y="200"/>
                  </a:cubicBezTo>
                  <a:cubicBezTo>
                    <a:pt x="7650" y="-63"/>
                    <a:pt x="6525" y="-150"/>
                    <a:pt x="5062" y="462"/>
                  </a:cubicBezTo>
                  <a:cubicBezTo>
                    <a:pt x="3600" y="1074"/>
                    <a:pt x="1800" y="2386"/>
                    <a:pt x="900" y="3261"/>
                  </a:cubicBezTo>
                  <a:cubicBezTo>
                    <a:pt x="0" y="4135"/>
                    <a:pt x="0" y="4572"/>
                    <a:pt x="0" y="5010"/>
                  </a:cubicBezTo>
                  <a:cubicBezTo>
                    <a:pt x="0" y="5447"/>
                    <a:pt x="0" y="5884"/>
                    <a:pt x="1125" y="5971"/>
                  </a:cubicBezTo>
                  <a:cubicBezTo>
                    <a:pt x="2250" y="6059"/>
                    <a:pt x="4500" y="5797"/>
                    <a:pt x="6300" y="4922"/>
                  </a:cubicBezTo>
                  <a:cubicBezTo>
                    <a:pt x="8100" y="4048"/>
                    <a:pt x="9450" y="2561"/>
                    <a:pt x="10350" y="1599"/>
                  </a:cubicBezTo>
                  <a:cubicBezTo>
                    <a:pt x="11250" y="637"/>
                    <a:pt x="11700" y="200"/>
                    <a:pt x="12150" y="462"/>
                  </a:cubicBezTo>
                  <a:cubicBezTo>
                    <a:pt x="12600" y="724"/>
                    <a:pt x="13050" y="1686"/>
                    <a:pt x="14063" y="3698"/>
                  </a:cubicBezTo>
                  <a:cubicBezTo>
                    <a:pt x="15075" y="5709"/>
                    <a:pt x="16650" y="8770"/>
                    <a:pt x="18000" y="11393"/>
                  </a:cubicBezTo>
                  <a:cubicBezTo>
                    <a:pt x="19350" y="14017"/>
                    <a:pt x="20475" y="16203"/>
                    <a:pt x="21037" y="17559"/>
                  </a:cubicBezTo>
                  <a:cubicBezTo>
                    <a:pt x="21600" y="18914"/>
                    <a:pt x="21600" y="19439"/>
                    <a:pt x="21375" y="19920"/>
                  </a:cubicBezTo>
                  <a:cubicBezTo>
                    <a:pt x="21150" y="20401"/>
                    <a:pt x="20700" y="20838"/>
                    <a:pt x="19800" y="21100"/>
                  </a:cubicBezTo>
                  <a:cubicBezTo>
                    <a:pt x="18900" y="21363"/>
                    <a:pt x="17550" y="21450"/>
                    <a:pt x="15637" y="20925"/>
                  </a:cubicBezTo>
                  <a:cubicBezTo>
                    <a:pt x="13725" y="20401"/>
                    <a:pt x="11250" y="19264"/>
                    <a:pt x="9788" y="17865"/>
                  </a:cubicBezTo>
                  <a:cubicBezTo>
                    <a:pt x="8325" y="16465"/>
                    <a:pt x="7875" y="14804"/>
                    <a:pt x="7425" y="131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927100" y="253487"/>
              <a:ext cx="106892" cy="253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520" fill="norm" stroke="1" extrusionOk="0">
                  <a:moveTo>
                    <a:pt x="0" y="2160"/>
                  </a:moveTo>
                  <a:cubicBezTo>
                    <a:pt x="5506" y="4320"/>
                    <a:pt x="11012" y="6480"/>
                    <a:pt x="14612" y="9000"/>
                  </a:cubicBezTo>
                  <a:cubicBezTo>
                    <a:pt x="18212" y="11520"/>
                    <a:pt x="19906" y="14400"/>
                    <a:pt x="20753" y="16380"/>
                  </a:cubicBezTo>
                  <a:cubicBezTo>
                    <a:pt x="21600" y="18360"/>
                    <a:pt x="21600" y="19440"/>
                    <a:pt x="20753" y="20250"/>
                  </a:cubicBezTo>
                  <a:cubicBezTo>
                    <a:pt x="19906" y="21060"/>
                    <a:pt x="18212" y="21600"/>
                    <a:pt x="16729" y="21510"/>
                  </a:cubicBezTo>
                  <a:cubicBezTo>
                    <a:pt x="15247" y="21420"/>
                    <a:pt x="13976" y="20700"/>
                    <a:pt x="12494" y="17820"/>
                  </a:cubicBezTo>
                  <a:cubicBezTo>
                    <a:pt x="11012" y="14940"/>
                    <a:pt x="9318" y="9900"/>
                    <a:pt x="9953" y="6660"/>
                  </a:cubicBezTo>
                  <a:cubicBezTo>
                    <a:pt x="10588" y="3420"/>
                    <a:pt x="13553" y="1980"/>
                    <a:pt x="15671" y="1170"/>
                  </a:cubicBezTo>
                  <a:cubicBezTo>
                    <a:pt x="17788" y="360"/>
                    <a:pt x="19059" y="180"/>
                    <a:pt x="20329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1079500" y="215387"/>
              <a:ext cx="127001" cy="216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0" y="9969"/>
                  </a:moveTo>
                  <a:cubicBezTo>
                    <a:pt x="3240" y="7477"/>
                    <a:pt x="6480" y="4985"/>
                    <a:pt x="8640" y="3115"/>
                  </a:cubicBezTo>
                  <a:cubicBezTo>
                    <a:pt x="10800" y="1246"/>
                    <a:pt x="11880" y="0"/>
                    <a:pt x="11520" y="0"/>
                  </a:cubicBezTo>
                  <a:cubicBezTo>
                    <a:pt x="11160" y="0"/>
                    <a:pt x="9360" y="1246"/>
                    <a:pt x="7740" y="3635"/>
                  </a:cubicBezTo>
                  <a:cubicBezTo>
                    <a:pt x="6120" y="6023"/>
                    <a:pt x="4680" y="9554"/>
                    <a:pt x="4140" y="12669"/>
                  </a:cubicBezTo>
                  <a:cubicBezTo>
                    <a:pt x="3600" y="15785"/>
                    <a:pt x="3960" y="18485"/>
                    <a:pt x="5220" y="19938"/>
                  </a:cubicBezTo>
                  <a:cubicBezTo>
                    <a:pt x="6480" y="21392"/>
                    <a:pt x="8640" y="21600"/>
                    <a:pt x="11520" y="20769"/>
                  </a:cubicBezTo>
                  <a:cubicBezTo>
                    <a:pt x="14400" y="19938"/>
                    <a:pt x="18000" y="18069"/>
                    <a:pt x="21600" y="162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1216849" y="139187"/>
              <a:ext cx="115369" cy="256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462" fill="norm" stroke="1" extrusionOk="0">
                  <a:moveTo>
                    <a:pt x="15471" y="0"/>
                  </a:moveTo>
                  <a:cubicBezTo>
                    <a:pt x="11614" y="354"/>
                    <a:pt x="7757" y="708"/>
                    <a:pt x="5057" y="1328"/>
                  </a:cubicBezTo>
                  <a:cubicBezTo>
                    <a:pt x="2357" y="1948"/>
                    <a:pt x="814" y="2833"/>
                    <a:pt x="236" y="3718"/>
                  </a:cubicBezTo>
                  <a:cubicBezTo>
                    <a:pt x="-343" y="4603"/>
                    <a:pt x="43" y="5489"/>
                    <a:pt x="2550" y="6905"/>
                  </a:cubicBezTo>
                  <a:cubicBezTo>
                    <a:pt x="5057" y="8321"/>
                    <a:pt x="9686" y="10269"/>
                    <a:pt x="13157" y="12039"/>
                  </a:cubicBezTo>
                  <a:cubicBezTo>
                    <a:pt x="16628" y="13810"/>
                    <a:pt x="18943" y="15403"/>
                    <a:pt x="20100" y="16643"/>
                  </a:cubicBezTo>
                  <a:cubicBezTo>
                    <a:pt x="21257" y="17882"/>
                    <a:pt x="21257" y="18767"/>
                    <a:pt x="20486" y="19475"/>
                  </a:cubicBezTo>
                  <a:cubicBezTo>
                    <a:pt x="19714" y="20184"/>
                    <a:pt x="18171" y="20715"/>
                    <a:pt x="16050" y="21069"/>
                  </a:cubicBezTo>
                  <a:cubicBezTo>
                    <a:pt x="13928" y="21423"/>
                    <a:pt x="11228" y="21600"/>
                    <a:pt x="9300" y="21334"/>
                  </a:cubicBezTo>
                  <a:cubicBezTo>
                    <a:pt x="7371" y="21069"/>
                    <a:pt x="6214" y="20361"/>
                    <a:pt x="5828" y="19387"/>
                  </a:cubicBezTo>
                  <a:cubicBezTo>
                    <a:pt x="5443" y="18413"/>
                    <a:pt x="5828" y="17174"/>
                    <a:pt x="6214" y="159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1355058" y="118142"/>
              <a:ext cx="96207" cy="281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3" h="21430" fill="norm" stroke="1" extrusionOk="0">
                  <a:moveTo>
                    <a:pt x="18367" y="152"/>
                  </a:moveTo>
                  <a:cubicBezTo>
                    <a:pt x="16117" y="-9"/>
                    <a:pt x="13867" y="-170"/>
                    <a:pt x="10717" y="394"/>
                  </a:cubicBezTo>
                  <a:cubicBezTo>
                    <a:pt x="7567" y="958"/>
                    <a:pt x="3517" y="2248"/>
                    <a:pt x="1492" y="3537"/>
                  </a:cubicBezTo>
                  <a:cubicBezTo>
                    <a:pt x="-533" y="4827"/>
                    <a:pt x="-533" y="6117"/>
                    <a:pt x="1717" y="7245"/>
                  </a:cubicBezTo>
                  <a:cubicBezTo>
                    <a:pt x="3967" y="8373"/>
                    <a:pt x="8467" y="9340"/>
                    <a:pt x="12292" y="10469"/>
                  </a:cubicBezTo>
                  <a:cubicBezTo>
                    <a:pt x="16117" y="11597"/>
                    <a:pt x="19267" y="12887"/>
                    <a:pt x="20167" y="14579"/>
                  </a:cubicBezTo>
                  <a:cubicBezTo>
                    <a:pt x="21067" y="16272"/>
                    <a:pt x="19717" y="18367"/>
                    <a:pt x="17917" y="19657"/>
                  </a:cubicBezTo>
                  <a:cubicBezTo>
                    <a:pt x="16117" y="20946"/>
                    <a:pt x="13867" y="21430"/>
                    <a:pt x="11842" y="21430"/>
                  </a:cubicBezTo>
                  <a:cubicBezTo>
                    <a:pt x="9817" y="21430"/>
                    <a:pt x="8017" y="20946"/>
                    <a:pt x="6217" y="204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1504950" y="196337"/>
              <a:ext cx="1" cy="13970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1498600" y="43937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1569726" y="126487"/>
              <a:ext cx="79158" cy="216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439" fill="norm" stroke="1" extrusionOk="0">
                  <a:moveTo>
                    <a:pt x="15004" y="0"/>
                  </a:moveTo>
                  <a:cubicBezTo>
                    <a:pt x="9889" y="4614"/>
                    <a:pt x="4773" y="9227"/>
                    <a:pt x="2215" y="12478"/>
                  </a:cubicBezTo>
                  <a:cubicBezTo>
                    <a:pt x="-343" y="15728"/>
                    <a:pt x="-343" y="17616"/>
                    <a:pt x="510" y="18979"/>
                  </a:cubicBezTo>
                  <a:cubicBezTo>
                    <a:pt x="1362" y="20342"/>
                    <a:pt x="3068" y="21181"/>
                    <a:pt x="5341" y="21390"/>
                  </a:cubicBezTo>
                  <a:cubicBezTo>
                    <a:pt x="7615" y="21600"/>
                    <a:pt x="10457" y="21181"/>
                    <a:pt x="13868" y="19188"/>
                  </a:cubicBezTo>
                  <a:cubicBezTo>
                    <a:pt x="17278" y="17196"/>
                    <a:pt x="21257" y="13631"/>
                    <a:pt x="21257" y="10590"/>
                  </a:cubicBezTo>
                  <a:cubicBezTo>
                    <a:pt x="21257" y="7550"/>
                    <a:pt x="17278" y="5033"/>
                    <a:pt x="13299" y="25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1676400" y="92250"/>
              <a:ext cx="168094" cy="275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464" fill="norm" stroke="1" extrusionOk="0">
                  <a:moveTo>
                    <a:pt x="0" y="1183"/>
                  </a:moveTo>
                  <a:cubicBezTo>
                    <a:pt x="1620" y="4975"/>
                    <a:pt x="3240" y="8768"/>
                    <a:pt x="4050" y="11076"/>
                  </a:cubicBezTo>
                  <a:cubicBezTo>
                    <a:pt x="4860" y="13385"/>
                    <a:pt x="4860" y="14209"/>
                    <a:pt x="4995" y="13879"/>
                  </a:cubicBezTo>
                  <a:cubicBezTo>
                    <a:pt x="5130" y="13549"/>
                    <a:pt x="5400" y="12066"/>
                    <a:pt x="6075" y="10087"/>
                  </a:cubicBezTo>
                  <a:cubicBezTo>
                    <a:pt x="6750" y="8108"/>
                    <a:pt x="7830" y="5635"/>
                    <a:pt x="9045" y="3904"/>
                  </a:cubicBezTo>
                  <a:cubicBezTo>
                    <a:pt x="10260" y="2172"/>
                    <a:pt x="11610" y="1183"/>
                    <a:pt x="12960" y="606"/>
                  </a:cubicBezTo>
                  <a:cubicBezTo>
                    <a:pt x="14310" y="29"/>
                    <a:pt x="15660" y="-136"/>
                    <a:pt x="16740" y="111"/>
                  </a:cubicBezTo>
                  <a:cubicBezTo>
                    <a:pt x="17820" y="359"/>
                    <a:pt x="18630" y="1018"/>
                    <a:pt x="19440" y="3739"/>
                  </a:cubicBezTo>
                  <a:cubicBezTo>
                    <a:pt x="20250" y="6459"/>
                    <a:pt x="21060" y="11241"/>
                    <a:pt x="21330" y="14539"/>
                  </a:cubicBezTo>
                  <a:cubicBezTo>
                    <a:pt x="21600" y="17837"/>
                    <a:pt x="21330" y="19650"/>
                    <a:pt x="21060" y="214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412750" y="551937"/>
              <a:ext cx="12255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06" y="20195"/>
                    <a:pt x="2611" y="18790"/>
                    <a:pt x="3880" y="17473"/>
                  </a:cubicBezTo>
                  <a:cubicBezTo>
                    <a:pt x="5148" y="16156"/>
                    <a:pt x="6379" y="14927"/>
                    <a:pt x="7685" y="13698"/>
                  </a:cubicBezTo>
                  <a:cubicBezTo>
                    <a:pt x="8991" y="12468"/>
                    <a:pt x="10371" y="11239"/>
                    <a:pt x="11751" y="9922"/>
                  </a:cubicBezTo>
                  <a:cubicBezTo>
                    <a:pt x="13132" y="8605"/>
                    <a:pt x="14512" y="7200"/>
                    <a:pt x="15874" y="5620"/>
                  </a:cubicBezTo>
                  <a:cubicBezTo>
                    <a:pt x="17235" y="4039"/>
                    <a:pt x="18578" y="2283"/>
                    <a:pt x="19530" y="1317"/>
                  </a:cubicBezTo>
                  <a:cubicBezTo>
                    <a:pt x="20481" y="351"/>
                    <a:pt x="21040" y="176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723900" y="494787"/>
              <a:ext cx="12636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03" y="20014"/>
                    <a:pt x="2605" y="18427"/>
                    <a:pt x="3781" y="16963"/>
                  </a:cubicBezTo>
                  <a:cubicBezTo>
                    <a:pt x="4957" y="15498"/>
                    <a:pt x="6006" y="14156"/>
                    <a:pt x="7164" y="12753"/>
                  </a:cubicBezTo>
                  <a:cubicBezTo>
                    <a:pt x="8322" y="11349"/>
                    <a:pt x="9588" y="9885"/>
                    <a:pt x="11126" y="8481"/>
                  </a:cubicBezTo>
                  <a:cubicBezTo>
                    <a:pt x="12663" y="7078"/>
                    <a:pt x="14472" y="5736"/>
                    <a:pt x="16028" y="4515"/>
                  </a:cubicBezTo>
                  <a:cubicBezTo>
                    <a:pt x="17584" y="3295"/>
                    <a:pt x="18886" y="2197"/>
                    <a:pt x="19773" y="1464"/>
                  </a:cubicBezTo>
                  <a:cubicBezTo>
                    <a:pt x="20659" y="732"/>
                    <a:pt x="21130" y="366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2203450" y="62987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2235200" y="272537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3023608" y="26589"/>
              <a:ext cx="202192" cy="518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22" fill="norm" stroke="1" extrusionOk="0">
                  <a:moveTo>
                    <a:pt x="21493" y="455"/>
                  </a:moveTo>
                  <a:cubicBezTo>
                    <a:pt x="16993" y="192"/>
                    <a:pt x="12493" y="-70"/>
                    <a:pt x="9231" y="17"/>
                  </a:cubicBezTo>
                  <a:cubicBezTo>
                    <a:pt x="5968" y="105"/>
                    <a:pt x="3943" y="542"/>
                    <a:pt x="2593" y="936"/>
                  </a:cubicBezTo>
                  <a:cubicBezTo>
                    <a:pt x="1243" y="1329"/>
                    <a:pt x="568" y="1679"/>
                    <a:pt x="231" y="2073"/>
                  </a:cubicBezTo>
                  <a:cubicBezTo>
                    <a:pt x="-107" y="2466"/>
                    <a:pt x="-107" y="2903"/>
                    <a:pt x="456" y="3297"/>
                  </a:cubicBezTo>
                  <a:cubicBezTo>
                    <a:pt x="1018" y="3690"/>
                    <a:pt x="2143" y="4040"/>
                    <a:pt x="3831" y="4434"/>
                  </a:cubicBezTo>
                  <a:cubicBezTo>
                    <a:pt x="5518" y="4827"/>
                    <a:pt x="7768" y="5264"/>
                    <a:pt x="9231" y="6051"/>
                  </a:cubicBezTo>
                  <a:cubicBezTo>
                    <a:pt x="10693" y="6839"/>
                    <a:pt x="11368" y="7975"/>
                    <a:pt x="11368" y="8762"/>
                  </a:cubicBezTo>
                  <a:cubicBezTo>
                    <a:pt x="11368" y="9549"/>
                    <a:pt x="10693" y="9987"/>
                    <a:pt x="9793" y="10336"/>
                  </a:cubicBezTo>
                  <a:cubicBezTo>
                    <a:pt x="8893" y="10686"/>
                    <a:pt x="7768" y="10949"/>
                    <a:pt x="6080" y="11211"/>
                  </a:cubicBezTo>
                  <a:cubicBezTo>
                    <a:pt x="4393" y="11473"/>
                    <a:pt x="2143" y="11736"/>
                    <a:pt x="1918" y="11779"/>
                  </a:cubicBezTo>
                  <a:cubicBezTo>
                    <a:pt x="1693" y="11823"/>
                    <a:pt x="3493" y="11648"/>
                    <a:pt x="4843" y="11736"/>
                  </a:cubicBezTo>
                  <a:cubicBezTo>
                    <a:pt x="6193" y="11823"/>
                    <a:pt x="7093" y="12173"/>
                    <a:pt x="7543" y="12785"/>
                  </a:cubicBezTo>
                  <a:cubicBezTo>
                    <a:pt x="7993" y="13397"/>
                    <a:pt x="7993" y="14272"/>
                    <a:pt x="7206" y="15540"/>
                  </a:cubicBezTo>
                  <a:cubicBezTo>
                    <a:pt x="6418" y="16808"/>
                    <a:pt x="4843" y="18469"/>
                    <a:pt x="4056" y="19562"/>
                  </a:cubicBezTo>
                  <a:cubicBezTo>
                    <a:pt x="3268" y="20656"/>
                    <a:pt x="3268" y="21180"/>
                    <a:pt x="3831" y="21355"/>
                  </a:cubicBezTo>
                  <a:cubicBezTo>
                    <a:pt x="4393" y="21530"/>
                    <a:pt x="5518" y="21355"/>
                    <a:pt x="7206" y="20918"/>
                  </a:cubicBezTo>
                  <a:cubicBezTo>
                    <a:pt x="8893" y="20481"/>
                    <a:pt x="11143" y="19781"/>
                    <a:pt x="13393" y="190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3238500" y="215387"/>
              <a:ext cx="2984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77" y="4168"/>
                    <a:pt x="7353" y="8337"/>
                    <a:pt x="10953" y="11937"/>
                  </a:cubicBezTo>
                  <a:cubicBezTo>
                    <a:pt x="14553" y="15537"/>
                    <a:pt x="18077" y="18568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3333750" y="170937"/>
              <a:ext cx="1524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0"/>
                    <a:pt x="18600" y="0"/>
                    <a:pt x="16800" y="559"/>
                  </a:cubicBezTo>
                  <a:cubicBezTo>
                    <a:pt x="15000" y="1117"/>
                    <a:pt x="12900" y="2234"/>
                    <a:pt x="10800" y="4593"/>
                  </a:cubicBezTo>
                  <a:cubicBezTo>
                    <a:pt x="8700" y="6952"/>
                    <a:pt x="6600" y="10552"/>
                    <a:pt x="4800" y="13593"/>
                  </a:cubicBezTo>
                  <a:cubicBezTo>
                    <a:pt x="3000" y="16634"/>
                    <a:pt x="1500" y="1911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3597772" y="418587"/>
              <a:ext cx="21728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5486"/>
                    <a:pt x="4448" y="10971"/>
                    <a:pt x="1502" y="14571"/>
                  </a:cubicBezTo>
                  <a:cubicBezTo>
                    <a:pt x="-1443" y="18171"/>
                    <a:pt x="521" y="19886"/>
                    <a:pt x="248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3797299" y="488437"/>
              <a:ext cx="11430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4165599" y="449774"/>
              <a:ext cx="889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057" y="11375"/>
                    <a:pt x="4114" y="2735"/>
                    <a:pt x="7714" y="575"/>
                  </a:cubicBezTo>
                  <a:cubicBezTo>
                    <a:pt x="11314" y="-1585"/>
                    <a:pt x="16457" y="2735"/>
                    <a:pt x="21600" y="70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4464049" y="443987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4821351" y="113386"/>
              <a:ext cx="334849" cy="349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366" fill="norm" stroke="1" extrusionOk="0">
                  <a:moveTo>
                    <a:pt x="706" y="3129"/>
                  </a:moveTo>
                  <a:cubicBezTo>
                    <a:pt x="299" y="2094"/>
                    <a:pt x="-109" y="1059"/>
                    <a:pt x="27" y="477"/>
                  </a:cubicBezTo>
                  <a:cubicBezTo>
                    <a:pt x="163" y="-105"/>
                    <a:pt x="842" y="-234"/>
                    <a:pt x="2268" y="542"/>
                  </a:cubicBezTo>
                  <a:cubicBezTo>
                    <a:pt x="3695" y="1318"/>
                    <a:pt x="5868" y="3000"/>
                    <a:pt x="8449" y="5651"/>
                  </a:cubicBezTo>
                  <a:cubicBezTo>
                    <a:pt x="11031" y="8303"/>
                    <a:pt x="14019" y="11924"/>
                    <a:pt x="16261" y="14705"/>
                  </a:cubicBezTo>
                  <a:cubicBezTo>
                    <a:pt x="18502" y="17486"/>
                    <a:pt x="19997" y="19426"/>
                    <a:pt x="21491" y="213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5010855" y="50287"/>
              <a:ext cx="151696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600" fill="norm" stroke="1" extrusionOk="0">
                  <a:moveTo>
                    <a:pt x="21205" y="0"/>
                  </a:moveTo>
                  <a:cubicBezTo>
                    <a:pt x="18246" y="1216"/>
                    <a:pt x="15287" y="2431"/>
                    <a:pt x="12624" y="4208"/>
                  </a:cubicBezTo>
                  <a:cubicBezTo>
                    <a:pt x="9961" y="5984"/>
                    <a:pt x="7594" y="8322"/>
                    <a:pt x="5375" y="11081"/>
                  </a:cubicBezTo>
                  <a:cubicBezTo>
                    <a:pt x="3156" y="13839"/>
                    <a:pt x="1084" y="17018"/>
                    <a:pt x="345" y="18842"/>
                  </a:cubicBezTo>
                  <a:cubicBezTo>
                    <a:pt x="-395" y="20665"/>
                    <a:pt x="197" y="21132"/>
                    <a:pt x="78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5265433" y="414614"/>
              <a:ext cx="125718" cy="105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125" fill="norm" stroke="1" extrusionOk="0">
                  <a:moveTo>
                    <a:pt x="8422" y="9690"/>
                  </a:moveTo>
                  <a:cubicBezTo>
                    <a:pt x="6982" y="10960"/>
                    <a:pt x="5542" y="12231"/>
                    <a:pt x="4102" y="14349"/>
                  </a:cubicBezTo>
                  <a:cubicBezTo>
                    <a:pt x="2662" y="16466"/>
                    <a:pt x="1222" y="19431"/>
                    <a:pt x="502" y="19854"/>
                  </a:cubicBezTo>
                  <a:cubicBezTo>
                    <a:pt x="-218" y="20278"/>
                    <a:pt x="-218" y="18160"/>
                    <a:pt x="862" y="14772"/>
                  </a:cubicBezTo>
                  <a:cubicBezTo>
                    <a:pt x="1942" y="11384"/>
                    <a:pt x="4102" y="6725"/>
                    <a:pt x="5902" y="3760"/>
                  </a:cubicBezTo>
                  <a:cubicBezTo>
                    <a:pt x="7702" y="796"/>
                    <a:pt x="9142" y="-475"/>
                    <a:pt x="11302" y="160"/>
                  </a:cubicBezTo>
                  <a:cubicBezTo>
                    <a:pt x="13462" y="796"/>
                    <a:pt x="16342" y="3337"/>
                    <a:pt x="18142" y="7149"/>
                  </a:cubicBezTo>
                  <a:cubicBezTo>
                    <a:pt x="19942" y="10960"/>
                    <a:pt x="20662" y="16043"/>
                    <a:pt x="21382" y="211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5460999" y="-1"/>
              <a:ext cx="136126" cy="526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493" fill="norm" stroke="1" extrusionOk="0">
                  <a:moveTo>
                    <a:pt x="0" y="1275"/>
                  </a:moveTo>
                  <a:cubicBezTo>
                    <a:pt x="655" y="757"/>
                    <a:pt x="1309" y="239"/>
                    <a:pt x="2455" y="66"/>
                  </a:cubicBezTo>
                  <a:cubicBezTo>
                    <a:pt x="3600" y="-107"/>
                    <a:pt x="5236" y="66"/>
                    <a:pt x="7364" y="541"/>
                  </a:cubicBezTo>
                  <a:cubicBezTo>
                    <a:pt x="9491" y="1016"/>
                    <a:pt x="12109" y="1794"/>
                    <a:pt x="13418" y="2744"/>
                  </a:cubicBezTo>
                  <a:cubicBezTo>
                    <a:pt x="14727" y="3695"/>
                    <a:pt x="14727" y="4818"/>
                    <a:pt x="13745" y="5811"/>
                  </a:cubicBezTo>
                  <a:cubicBezTo>
                    <a:pt x="12764" y="6805"/>
                    <a:pt x="10800" y="7669"/>
                    <a:pt x="9491" y="8317"/>
                  </a:cubicBezTo>
                  <a:cubicBezTo>
                    <a:pt x="8182" y="8965"/>
                    <a:pt x="7527" y="9397"/>
                    <a:pt x="7855" y="10002"/>
                  </a:cubicBezTo>
                  <a:cubicBezTo>
                    <a:pt x="8182" y="10607"/>
                    <a:pt x="9491" y="11384"/>
                    <a:pt x="11945" y="12421"/>
                  </a:cubicBezTo>
                  <a:cubicBezTo>
                    <a:pt x="14400" y="13458"/>
                    <a:pt x="18000" y="14754"/>
                    <a:pt x="19800" y="15920"/>
                  </a:cubicBezTo>
                  <a:cubicBezTo>
                    <a:pt x="21600" y="17087"/>
                    <a:pt x="21600" y="18123"/>
                    <a:pt x="18818" y="19031"/>
                  </a:cubicBezTo>
                  <a:cubicBezTo>
                    <a:pt x="16036" y="19938"/>
                    <a:pt x="10473" y="20715"/>
                    <a:pt x="4909" y="2149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6813549" y="176182"/>
              <a:ext cx="266701" cy="374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19358"/>
                  </a:moveTo>
                  <a:cubicBezTo>
                    <a:pt x="1029" y="14989"/>
                    <a:pt x="2057" y="10621"/>
                    <a:pt x="2571" y="7708"/>
                  </a:cubicBezTo>
                  <a:cubicBezTo>
                    <a:pt x="3086" y="4796"/>
                    <a:pt x="3086" y="3340"/>
                    <a:pt x="3000" y="2126"/>
                  </a:cubicBezTo>
                  <a:cubicBezTo>
                    <a:pt x="2914" y="913"/>
                    <a:pt x="2743" y="-58"/>
                    <a:pt x="2400" y="3"/>
                  </a:cubicBezTo>
                  <a:cubicBezTo>
                    <a:pt x="2057" y="63"/>
                    <a:pt x="1543" y="1155"/>
                    <a:pt x="1029" y="3886"/>
                  </a:cubicBezTo>
                  <a:cubicBezTo>
                    <a:pt x="514" y="6616"/>
                    <a:pt x="0" y="10985"/>
                    <a:pt x="86" y="13958"/>
                  </a:cubicBezTo>
                  <a:cubicBezTo>
                    <a:pt x="171" y="16931"/>
                    <a:pt x="857" y="18508"/>
                    <a:pt x="1543" y="19540"/>
                  </a:cubicBezTo>
                  <a:cubicBezTo>
                    <a:pt x="2229" y="20571"/>
                    <a:pt x="2914" y="21057"/>
                    <a:pt x="3686" y="21299"/>
                  </a:cubicBezTo>
                  <a:cubicBezTo>
                    <a:pt x="4457" y="21542"/>
                    <a:pt x="5314" y="21542"/>
                    <a:pt x="6257" y="20875"/>
                  </a:cubicBezTo>
                  <a:cubicBezTo>
                    <a:pt x="7200" y="20207"/>
                    <a:pt x="8229" y="18872"/>
                    <a:pt x="9257" y="16203"/>
                  </a:cubicBezTo>
                  <a:cubicBezTo>
                    <a:pt x="10286" y="13533"/>
                    <a:pt x="11314" y="9529"/>
                    <a:pt x="11829" y="7223"/>
                  </a:cubicBezTo>
                  <a:cubicBezTo>
                    <a:pt x="12343" y="4917"/>
                    <a:pt x="12343" y="4311"/>
                    <a:pt x="12257" y="3643"/>
                  </a:cubicBezTo>
                  <a:cubicBezTo>
                    <a:pt x="12171" y="2976"/>
                    <a:pt x="12000" y="2248"/>
                    <a:pt x="11914" y="2308"/>
                  </a:cubicBezTo>
                  <a:cubicBezTo>
                    <a:pt x="11829" y="2369"/>
                    <a:pt x="11829" y="3218"/>
                    <a:pt x="12086" y="4917"/>
                  </a:cubicBezTo>
                  <a:cubicBezTo>
                    <a:pt x="12343" y="6616"/>
                    <a:pt x="12857" y="9164"/>
                    <a:pt x="14486" y="11288"/>
                  </a:cubicBezTo>
                  <a:cubicBezTo>
                    <a:pt x="16114" y="13412"/>
                    <a:pt x="18857" y="15111"/>
                    <a:pt x="21600" y="168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7226299" y="278887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7302499" y="374137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7554055" y="42721"/>
              <a:ext cx="135795" cy="382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549" fill="norm" stroke="1" extrusionOk="0">
                  <a:moveTo>
                    <a:pt x="384" y="3290"/>
                  </a:moveTo>
                  <a:cubicBezTo>
                    <a:pt x="51" y="2336"/>
                    <a:pt x="-281" y="1381"/>
                    <a:pt x="384" y="784"/>
                  </a:cubicBezTo>
                  <a:cubicBezTo>
                    <a:pt x="1048" y="188"/>
                    <a:pt x="2710" y="-51"/>
                    <a:pt x="5368" y="9"/>
                  </a:cubicBezTo>
                  <a:cubicBezTo>
                    <a:pt x="8027" y="68"/>
                    <a:pt x="11682" y="426"/>
                    <a:pt x="15005" y="1381"/>
                  </a:cubicBezTo>
                  <a:cubicBezTo>
                    <a:pt x="18328" y="2336"/>
                    <a:pt x="21319" y="3887"/>
                    <a:pt x="21319" y="5737"/>
                  </a:cubicBezTo>
                  <a:cubicBezTo>
                    <a:pt x="21319" y="7587"/>
                    <a:pt x="18328" y="9735"/>
                    <a:pt x="15171" y="11584"/>
                  </a:cubicBezTo>
                  <a:cubicBezTo>
                    <a:pt x="12014" y="13434"/>
                    <a:pt x="8691" y="14985"/>
                    <a:pt x="6864" y="16059"/>
                  </a:cubicBezTo>
                  <a:cubicBezTo>
                    <a:pt x="5036" y="17134"/>
                    <a:pt x="4704" y="17730"/>
                    <a:pt x="5867" y="18566"/>
                  </a:cubicBezTo>
                  <a:cubicBezTo>
                    <a:pt x="7030" y="19401"/>
                    <a:pt x="9688" y="20475"/>
                    <a:pt x="12347" y="215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7632699" y="602737"/>
              <a:ext cx="635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6814875" y="1604"/>
              <a:ext cx="176475" cy="123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0725" fill="norm" stroke="1" extrusionOk="0">
                  <a:moveTo>
                    <a:pt x="4468" y="11331"/>
                  </a:moveTo>
                  <a:cubicBezTo>
                    <a:pt x="3696" y="13102"/>
                    <a:pt x="2925" y="14872"/>
                    <a:pt x="2153" y="16820"/>
                  </a:cubicBezTo>
                  <a:cubicBezTo>
                    <a:pt x="1382" y="18767"/>
                    <a:pt x="610" y="20892"/>
                    <a:pt x="225" y="20715"/>
                  </a:cubicBezTo>
                  <a:cubicBezTo>
                    <a:pt x="-161" y="20538"/>
                    <a:pt x="-161" y="18059"/>
                    <a:pt x="1125" y="14341"/>
                  </a:cubicBezTo>
                  <a:cubicBezTo>
                    <a:pt x="2410" y="10623"/>
                    <a:pt x="4982" y="5666"/>
                    <a:pt x="6910" y="2833"/>
                  </a:cubicBezTo>
                  <a:cubicBezTo>
                    <a:pt x="8839" y="0"/>
                    <a:pt x="10125" y="-708"/>
                    <a:pt x="11796" y="708"/>
                  </a:cubicBezTo>
                  <a:cubicBezTo>
                    <a:pt x="13468" y="2125"/>
                    <a:pt x="15525" y="5666"/>
                    <a:pt x="17196" y="9030"/>
                  </a:cubicBezTo>
                  <a:cubicBezTo>
                    <a:pt x="18868" y="12394"/>
                    <a:pt x="20153" y="15581"/>
                    <a:pt x="21439" y="187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8608882" y="348687"/>
              <a:ext cx="427169" cy="281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271" fill="norm" stroke="1" extrusionOk="0">
                  <a:moveTo>
                    <a:pt x="5833" y="8164"/>
                  </a:moveTo>
                  <a:cubicBezTo>
                    <a:pt x="4875" y="11684"/>
                    <a:pt x="3917" y="15204"/>
                    <a:pt x="3226" y="17364"/>
                  </a:cubicBezTo>
                  <a:cubicBezTo>
                    <a:pt x="2534" y="19524"/>
                    <a:pt x="2108" y="20324"/>
                    <a:pt x="1630" y="20804"/>
                  </a:cubicBezTo>
                  <a:cubicBezTo>
                    <a:pt x="1151" y="21284"/>
                    <a:pt x="619" y="21444"/>
                    <a:pt x="300" y="21044"/>
                  </a:cubicBezTo>
                  <a:cubicBezTo>
                    <a:pt x="-20" y="20644"/>
                    <a:pt x="-126" y="19684"/>
                    <a:pt x="193" y="17364"/>
                  </a:cubicBezTo>
                  <a:cubicBezTo>
                    <a:pt x="512" y="15044"/>
                    <a:pt x="1257" y="11364"/>
                    <a:pt x="2747" y="8564"/>
                  </a:cubicBezTo>
                  <a:cubicBezTo>
                    <a:pt x="4237" y="5764"/>
                    <a:pt x="6471" y="3844"/>
                    <a:pt x="9397" y="2484"/>
                  </a:cubicBezTo>
                  <a:cubicBezTo>
                    <a:pt x="12323" y="1124"/>
                    <a:pt x="15941" y="324"/>
                    <a:pt x="18069" y="84"/>
                  </a:cubicBezTo>
                  <a:cubicBezTo>
                    <a:pt x="20197" y="-156"/>
                    <a:pt x="20836" y="164"/>
                    <a:pt x="21474" y="4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8934449" y="574820"/>
              <a:ext cx="171451" cy="133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6" fill="norm" stroke="1" extrusionOk="0">
                  <a:moveTo>
                    <a:pt x="0" y="5463"/>
                  </a:moveTo>
                  <a:cubicBezTo>
                    <a:pt x="267" y="3776"/>
                    <a:pt x="533" y="2088"/>
                    <a:pt x="1733" y="1076"/>
                  </a:cubicBezTo>
                  <a:cubicBezTo>
                    <a:pt x="2933" y="63"/>
                    <a:pt x="5067" y="-274"/>
                    <a:pt x="6533" y="232"/>
                  </a:cubicBezTo>
                  <a:cubicBezTo>
                    <a:pt x="8000" y="738"/>
                    <a:pt x="8800" y="2088"/>
                    <a:pt x="8800" y="4620"/>
                  </a:cubicBezTo>
                  <a:cubicBezTo>
                    <a:pt x="8800" y="7151"/>
                    <a:pt x="8000" y="10863"/>
                    <a:pt x="7200" y="13395"/>
                  </a:cubicBezTo>
                  <a:cubicBezTo>
                    <a:pt x="6400" y="15926"/>
                    <a:pt x="5600" y="17276"/>
                    <a:pt x="5600" y="18626"/>
                  </a:cubicBezTo>
                  <a:cubicBezTo>
                    <a:pt x="5600" y="19976"/>
                    <a:pt x="6400" y="21326"/>
                    <a:pt x="8533" y="21326"/>
                  </a:cubicBezTo>
                  <a:cubicBezTo>
                    <a:pt x="10667" y="21326"/>
                    <a:pt x="14133" y="19976"/>
                    <a:pt x="16533" y="18626"/>
                  </a:cubicBezTo>
                  <a:cubicBezTo>
                    <a:pt x="18933" y="17276"/>
                    <a:pt x="20267" y="15926"/>
                    <a:pt x="21600" y="145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8709765" y="130610"/>
              <a:ext cx="237385" cy="110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0442" fill="norm" stroke="1" extrusionOk="0">
                  <a:moveTo>
                    <a:pt x="3088" y="7482"/>
                  </a:moveTo>
                  <a:cubicBezTo>
                    <a:pt x="2705" y="9446"/>
                    <a:pt x="2323" y="11409"/>
                    <a:pt x="1750" y="13962"/>
                  </a:cubicBezTo>
                  <a:cubicBezTo>
                    <a:pt x="1176" y="16515"/>
                    <a:pt x="411" y="19657"/>
                    <a:pt x="125" y="20049"/>
                  </a:cubicBezTo>
                  <a:cubicBezTo>
                    <a:pt x="-162" y="20442"/>
                    <a:pt x="29" y="18086"/>
                    <a:pt x="889" y="14355"/>
                  </a:cubicBezTo>
                  <a:cubicBezTo>
                    <a:pt x="1750" y="10624"/>
                    <a:pt x="3279" y="5518"/>
                    <a:pt x="4521" y="2573"/>
                  </a:cubicBezTo>
                  <a:cubicBezTo>
                    <a:pt x="5764" y="-373"/>
                    <a:pt x="6719" y="-1158"/>
                    <a:pt x="9491" y="2180"/>
                  </a:cubicBezTo>
                  <a:cubicBezTo>
                    <a:pt x="12263" y="5518"/>
                    <a:pt x="16850" y="12980"/>
                    <a:pt x="21438" y="204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9277349" y="336037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9397999" y="501137"/>
              <a:ext cx="95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9593044" y="189499"/>
              <a:ext cx="140615" cy="349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9" h="21500" fill="norm" stroke="1" extrusionOk="0">
                  <a:moveTo>
                    <a:pt x="263" y="4714"/>
                  </a:moveTo>
                  <a:cubicBezTo>
                    <a:pt x="-45" y="3543"/>
                    <a:pt x="-354" y="2372"/>
                    <a:pt x="1035" y="1527"/>
                  </a:cubicBezTo>
                  <a:cubicBezTo>
                    <a:pt x="2423" y="681"/>
                    <a:pt x="5509" y="160"/>
                    <a:pt x="8749" y="30"/>
                  </a:cubicBezTo>
                  <a:cubicBezTo>
                    <a:pt x="11989" y="-100"/>
                    <a:pt x="15383" y="160"/>
                    <a:pt x="17697" y="1461"/>
                  </a:cubicBezTo>
                  <a:cubicBezTo>
                    <a:pt x="20012" y="2763"/>
                    <a:pt x="21246" y="5105"/>
                    <a:pt x="20012" y="7382"/>
                  </a:cubicBezTo>
                  <a:cubicBezTo>
                    <a:pt x="18777" y="9659"/>
                    <a:pt x="15075" y="11871"/>
                    <a:pt x="12606" y="13563"/>
                  </a:cubicBezTo>
                  <a:cubicBezTo>
                    <a:pt x="10137" y="15254"/>
                    <a:pt x="8903" y="16425"/>
                    <a:pt x="8749" y="17661"/>
                  </a:cubicBezTo>
                  <a:cubicBezTo>
                    <a:pt x="8595" y="18898"/>
                    <a:pt x="9520" y="20199"/>
                    <a:pt x="10446" y="215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9671049" y="685287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2031020" y="1310462"/>
              <a:ext cx="197831" cy="595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383" fill="norm" stroke="1" extrusionOk="0">
                  <a:moveTo>
                    <a:pt x="21250" y="1266"/>
                  </a:moveTo>
                  <a:cubicBezTo>
                    <a:pt x="19658" y="734"/>
                    <a:pt x="18067" y="201"/>
                    <a:pt x="14997" y="49"/>
                  </a:cubicBezTo>
                  <a:cubicBezTo>
                    <a:pt x="11928" y="-103"/>
                    <a:pt x="7381" y="125"/>
                    <a:pt x="4652" y="391"/>
                  </a:cubicBezTo>
                  <a:cubicBezTo>
                    <a:pt x="1924" y="658"/>
                    <a:pt x="1014" y="962"/>
                    <a:pt x="446" y="1342"/>
                  </a:cubicBezTo>
                  <a:cubicBezTo>
                    <a:pt x="-123" y="1722"/>
                    <a:pt x="-350" y="2179"/>
                    <a:pt x="1014" y="2863"/>
                  </a:cubicBezTo>
                  <a:cubicBezTo>
                    <a:pt x="2378" y="3548"/>
                    <a:pt x="5334" y="4460"/>
                    <a:pt x="7267" y="5563"/>
                  </a:cubicBezTo>
                  <a:cubicBezTo>
                    <a:pt x="9199" y="6666"/>
                    <a:pt x="10109" y="7959"/>
                    <a:pt x="9541" y="9100"/>
                  </a:cubicBezTo>
                  <a:cubicBezTo>
                    <a:pt x="8972" y="10241"/>
                    <a:pt x="6926" y="11229"/>
                    <a:pt x="4993" y="11838"/>
                  </a:cubicBezTo>
                  <a:cubicBezTo>
                    <a:pt x="3061" y="12446"/>
                    <a:pt x="1242" y="12674"/>
                    <a:pt x="901" y="12598"/>
                  </a:cubicBezTo>
                  <a:cubicBezTo>
                    <a:pt x="559" y="12522"/>
                    <a:pt x="1696" y="12142"/>
                    <a:pt x="2833" y="11952"/>
                  </a:cubicBezTo>
                  <a:cubicBezTo>
                    <a:pt x="3970" y="11762"/>
                    <a:pt x="5107" y="11762"/>
                    <a:pt x="6016" y="11914"/>
                  </a:cubicBezTo>
                  <a:cubicBezTo>
                    <a:pt x="6926" y="12066"/>
                    <a:pt x="7608" y="12370"/>
                    <a:pt x="7494" y="13207"/>
                  </a:cubicBezTo>
                  <a:cubicBezTo>
                    <a:pt x="7381" y="14043"/>
                    <a:pt x="6471" y="15412"/>
                    <a:pt x="5334" y="16667"/>
                  </a:cubicBezTo>
                  <a:cubicBezTo>
                    <a:pt x="4197" y="17922"/>
                    <a:pt x="2833" y="19063"/>
                    <a:pt x="2151" y="19824"/>
                  </a:cubicBezTo>
                  <a:cubicBezTo>
                    <a:pt x="1469" y="20584"/>
                    <a:pt x="1469" y="20965"/>
                    <a:pt x="2151" y="21193"/>
                  </a:cubicBezTo>
                  <a:cubicBezTo>
                    <a:pt x="2833" y="21421"/>
                    <a:pt x="4197" y="21497"/>
                    <a:pt x="7267" y="21117"/>
                  </a:cubicBezTo>
                  <a:cubicBezTo>
                    <a:pt x="10336" y="20736"/>
                    <a:pt x="15111" y="19900"/>
                    <a:pt x="19886" y="190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2341151" y="1431215"/>
              <a:ext cx="186150" cy="404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174" fill="norm" stroke="1" extrusionOk="0">
                  <a:moveTo>
                    <a:pt x="14627" y="2170"/>
                  </a:moveTo>
                  <a:cubicBezTo>
                    <a:pt x="14627" y="1395"/>
                    <a:pt x="14627" y="619"/>
                    <a:pt x="13907" y="232"/>
                  </a:cubicBezTo>
                  <a:cubicBezTo>
                    <a:pt x="13187" y="-156"/>
                    <a:pt x="11747" y="-156"/>
                    <a:pt x="9467" y="1007"/>
                  </a:cubicBezTo>
                  <a:cubicBezTo>
                    <a:pt x="7187" y="2170"/>
                    <a:pt x="4067" y="4496"/>
                    <a:pt x="2147" y="7376"/>
                  </a:cubicBezTo>
                  <a:cubicBezTo>
                    <a:pt x="227" y="10256"/>
                    <a:pt x="-493" y="13690"/>
                    <a:pt x="347" y="16182"/>
                  </a:cubicBezTo>
                  <a:cubicBezTo>
                    <a:pt x="1187" y="18675"/>
                    <a:pt x="3587" y="20226"/>
                    <a:pt x="7307" y="20835"/>
                  </a:cubicBezTo>
                  <a:cubicBezTo>
                    <a:pt x="11027" y="21444"/>
                    <a:pt x="16067" y="21112"/>
                    <a:pt x="21107" y="207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2578223" y="1473050"/>
              <a:ext cx="209428" cy="190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22" fill="norm" stroke="1" extrusionOk="0">
                  <a:moveTo>
                    <a:pt x="2579" y="671"/>
                  </a:moveTo>
                  <a:cubicBezTo>
                    <a:pt x="1499" y="197"/>
                    <a:pt x="419" y="-278"/>
                    <a:pt x="95" y="197"/>
                  </a:cubicBezTo>
                  <a:cubicBezTo>
                    <a:pt x="-229" y="671"/>
                    <a:pt x="203" y="2096"/>
                    <a:pt x="2471" y="4825"/>
                  </a:cubicBezTo>
                  <a:cubicBezTo>
                    <a:pt x="4739" y="7555"/>
                    <a:pt x="8843" y="11590"/>
                    <a:pt x="12299" y="14557"/>
                  </a:cubicBezTo>
                  <a:cubicBezTo>
                    <a:pt x="15755" y="17524"/>
                    <a:pt x="18563" y="19423"/>
                    <a:pt x="21371" y="2132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2767389" y="1485387"/>
              <a:ext cx="5836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6" h="21600" fill="norm" stroke="1" extrusionOk="0">
                  <a:moveTo>
                    <a:pt x="16067" y="3668"/>
                  </a:moveTo>
                  <a:cubicBezTo>
                    <a:pt x="16067" y="2989"/>
                    <a:pt x="16067" y="2309"/>
                    <a:pt x="16812" y="1562"/>
                  </a:cubicBezTo>
                  <a:cubicBezTo>
                    <a:pt x="17557" y="815"/>
                    <a:pt x="19046" y="0"/>
                    <a:pt x="19046" y="0"/>
                  </a:cubicBezTo>
                  <a:cubicBezTo>
                    <a:pt x="19046" y="0"/>
                    <a:pt x="17557" y="815"/>
                    <a:pt x="13833" y="2377"/>
                  </a:cubicBezTo>
                  <a:cubicBezTo>
                    <a:pt x="10108" y="3940"/>
                    <a:pt x="4150" y="6249"/>
                    <a:pt x="1543" y="8491"/>
                  </a:cubicBezTo>
                  <a:cubicBezTo>
                    <a:pt x="-1064" y="10732"/>
                    <a:pt x="-319" y="12906"/>
                    <a:pt x="3405" y="15079"/>
                  </a:cubicBezTo>
                  <a:cubicBezTo>
                    <a:pt x="7129" y="17253"/>
                    <a:pt x="13833" y="19426"/>
                    <a:pt x="20536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2965450" y="1726687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3079750" y="1796537"/>
              <a:ext cx="7222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600" fill="norm" stroke="1" extrusionOk="0">
                  <a:moveTo>
                    <a:pt x="14811" y="0"/>
                  </a:moveTo>
                  <a:cubicBezTo>
                    <a:pt x="17280" y="1080"/>
                    <a:pt x="19749" y="2160"/>
                    <a:pt x="20674" y="3600"/>
                  </a:cubicBezTo>
                  <a:cubicBezTo>
                    <a:pt x="21600" y="5040"/>
                    <a:pt x="20983" y="6840"/>
                    <a:pt x="17280" y="9900"/>
                  </a:cubicBezTo>
                  <a:cubicBezTo>
                    <a:pt x="13577" y="12960"/>
                    <a:pt x="6789" y="1728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3327400" y="1501325"/>
              <a:ext cx="254001" cy="314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0" y="3236"/>
                  </a:moveTo>
                  <a:cubicBezTo>
                    <a:pt x="0" y="2084"/>
                    <a:pt x="0" y="932"/>
                    <a:pt x="630" y="356"/>
                  </a:cubicBezTo>
                  <a:cubicBezTo>
                    <a:pt x="1260" y="-220"/>
                    <a:pt x="2520" y="-220"/>
                    <a:pt x="4680" y="1292"/>
                  </a:cubicBezTo>
                  <a:cubicBezTo>
                    <a:pt x="6840" y="2804"/>
                    <a:pt x="9900" y="5828"/>
                    <a:pt x="12600" y="9068"/>
                  </a:cubicBezTo>
                  <a:cubicBezTo>
                    <a:pt x="15300" y="12308"/>
                    <a:pt x="17640" y="15764"/>
                    <a:pt x="19080" y="17852"/>
                  </a:cubicBezTo>
                  <a:cubicBezTo>
                    <a:pt x="20520" y="19940"/>
                    <a:pt x="21060" y="20660"/>
                    <a:pt x="21600" y="2138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3448050" y="1493692"/>
              <a:ext cx="133351" cy="359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21600" y="1778"/>
                  </a:moveTo>
                  <a:cubicBezTo>
                    <a:pt x="21600" y="1146"/>
                    <a:pt x="21600" y="515"/>
                    <a:pt x="20743" y="199"/>
                  </a:cubicBezTo>
                  <a:cubicBezTo>
                    <a:pt x="19886" y="-117"/>
                    <a:pt x="18171" y="-117"/>
                    <a:pt x="16114" y="641"/>
                  </a:cubicBezTo>
                  <a:cubicBezTo>
                    <a:pt x="14057" y="1399"/>
                    <a:pt x="11657" y="2915"/>
                    <a:pt x="9086" y="5378"/>
                  </a:cubicBezTo>
                  <a:cubicBezTo>
                    <a:pt x="6514" y="7841"/>
                    <a:pt x="3771" y="11251"/>
                    <a:pt x="2229" y="14094"/>
                  </a:cubicBezTo>
                  <a:cubicBezTo>
                    <a:pt x="686" y="16936"/>
                    <a:pt x="343" y="19209"/>
                    <a:pt x="0" y="214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3670299" y="1733037"/>
              <a:ext cx="12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3343185" y="1313937"/>
              <a:ext cx="346166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600" fill="norm" stroke="1" extrusionOk="0">
                  <a:moveTo>
                    <a:pt x="994" y="21600"/>
                  </a:moveTo>
                  <a:cubicBezTo>
                    <a:pt x="467" y="18514"/>
                    <a:pt x="-60" y="15429"/>
                    <a:pt x="6" y="13886"/>
                  </a:cubicBezTo>
                  <a:cubicBezTo>
                    <a:pt x="72" y="12343"/>
                    <a:pt x="730" y="12343"/>
                    <a:pt x="3035" y="11314"/>
                  </a:cubicBezTo>
                  <a:cubicBezTo>
                    <a:pt x="5340" y="10286"/>
                    <a:pt x="9291" y="8229"/>
                    <a:pt x="12650" y="6171"/>
                  </a:cubicBezTo>
                  <a:cubicBezTo>
                    <a:pt x="16008" y="4114"/>
                    <a:pt x="18774" y="2057"/>
                    <a:pt x="2154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3623733" y="1231387"/>
              <a:ext cx="135359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600" fill="norm" stroke="1" extrusionOk="0">
                  <a:moveTo>
                    <a:pt x="3323" y="0"/>
                  </a:moveTo>
                  <a:cubicBezTo>
                    <a:pt x="1662" y="0"/>
                    <a:pt x="0" y="0"/>
                    <a:pt x="0" y="200"/>
                  </a:cubicBezTo>
                  <a:cubicBezTo>
                    <a:pt x="0" y="400"/>
                    <a:pt x="1662" y="800"/>
                    <a:pt x="5317" y="1700"/>
                  </a:cubicBezTo>
                  <a:cubicBezTo>
                    <a:pt x="8972" y="2600"/>
                    <a:pt x="14622" y="4000"/>
                    <a:pt x="17778" y="6000"/>
                  </a:cubicBezTo>
                  <a:cubicBezTo>
                    <a:pt x="20935" y="8000"/>
                    <a:pt x="21600" y="10600"/>
                    <a:pt x="21102" y="13300"/>
                  </a:cubicBezTo>
                  <a:cubicBezTo>
                    <a:pt x="20603" y="16000"/>
                    <a:pt x="18942" y="18800"/>
                    <a:pt x="1728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3835399" y="1434587"/>
              <a:ext cx="156480" cy="420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8" h="21446" fill="norm" stroke="1" extrusionOk="0">
                  <a:moveTo>
                    <a:pt x="10940" y="0"/>
                  </a:moveTo>
                  <a:cubicBezTo>
                    <a:pt x="13745" y="1620"/>
                    <a:pt x="16551" y="3240"/>
                    <a:pt x="18514" y="5616"/>
                  </a:cubicBezTo>
                  <a:cubicBezTo>
                    <a:pt x="20478" y="7992"/>
                    <a:pt x="21600" y="11124"/>
                    <a:pt x="19917" y="13932"/>
                  </a:cubicBezTo>
                  <a:cubicBezTo>
                    <a:pt x="18234" y="16740"/>
                    <a:pt x="13745" y="19224"/>
                    <a:pt x="9958" y="20412"/>
                  </a:cubicBezTo>
                  <a:cubicBezTo>
                    <a:pt x="6171" y="21600"/>
                    <a:pt x="3086" y="21492"/>
                    <a:pt x="0" y="213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4000499" y="1872737"/>
              <a:ext cx="889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3927"/>
                    <a:pt x="16457" y="7855"/>
                    <a:pt x="12857" y="11455"/>
                  </a:cubicBezTo>
                  <a:cubicBezTo>
                    <a:pt x="9257" y="15055"/>
                    <a:pt x="4629" y="1832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4479957" y="1447291"/>
              <a:ext cx="123794" cy="452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394" fill="norm" stroke="1" extrusionOk="0">
                  <a:moveTo>
                    <a:pt x="19974" y="2100"/>
                  </a:moveTo>
                  <a:cubicBezTo>
                    <a:pt x="19614" y="1500"/>
                    <a:pt x="19254" y="900"/>
                    <a:pt x="18174" y="500"/>
                  </a:cubicBezTo>
                  <a:cubicBezTo>
                    <a:pt x="17094" y="100"/>
                    <a:pt x="15294" y="-100"/>
                    <a:pt x="13854" y="50"/>
                  </a:cubicBezTo>
                  <a:cubicBezTo>
                    <a:pt x="12414" y="200"/>
                    <a:pt x="11334" y="700"/>
                    <a:pt x="8994" y="2500"/>
                  </a:cubicBezTo>
                  <a:cubicBezTo>
                    <a:pt x="6654" y="4300"/>
                    <a:pt x="3054" y="7400"/>
                    <a:pt x="1254" y="10400"/>
                  </a:cubicBezTo>
                  <a:cubicBezTo>
                    <a:pt x="-546" y="13400"/>
                    <a:pt x="-546" y="16300"/>
                    <a:pt x="2154" y="18150"/>
                  </a:cubicBezTo>
                  <a:cubicBezTo>
                    <a:pt x="4854" y="20000"/>
                    <a:pt x="10254" y="20800"/>
                    <a:pt x="13854" y="21150"/>
                  </a:cubicBezTo>
                  <a:cubicBezTo>
                    <a:pt x="17454" y="21500"/>
                    <a:pt x="19254" y="21400"/>
                    <a:pt x="21054" y="213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4698999" y="1498087"/>
              <a:ext cx="158751" cy="218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0" y="0"/>
                  </a:moveTo>
                  <a:cubicBezTo>
                    <a:pt x="4608" y="5400"/>
                    <a:pt x="9216" y="10800"/>
                    <a:pt x="12096" y="14019"/>
                  </a:cubicBezTo>
                  <a:cubicBezTo>
                    <a:pt x="14976" y="17238"/>
                    <a:pt x="16128" y="18277"/>
                    <a:pt x="17280" y="19212"/>
                  </a:cubicBezTo>
                  <a:cubicBezTo>
                    <a:pt x="18432" y="20146"/>
                    <a:pt x="19584" y="20977"/>
                    <a:pt x="20304" y="21288"/>
                  </a:cubicBezTo>
                  <a:cubicBezTo>
                    <a:pt x="21024" y="21600"/>
                    <a:pt x="21312" y="21392"/>
                    <a:pt x="21600" y="211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4846108" y="1574287"/>
              <a:ext cx="43392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600" fill="norm" stroke="1" extrusionOk="0">
                  <a:moveTo>
                    <a:pt x="21086" y="0"/>
                  </a:moveTo>
                  <a:cubicBezTo>
                    <a:pt x="18000" y="1920"/>
                    <a:pt x="14915" y="3840"/>
                    <a:pt x="11315" y="6720"/>
                  </a:cubicBezTo>
                  <a:cubicBezTo>
                    <a:pt x="7715" y="9600"/>
                    <a:pt x="3600" y="13440"/>
                    <a:pt x="1543" y="15840"/>
                  </a:cubicBezTo>
                  <a:cubicBezTo>
                    <a:pt x="-514" y="18240"/>
                    <a:pt x="-514" y="19200"/>
                    <a:pt x="1543" y="19920"/>
                  </a:cubicBezTo>
                  <a:cubicBezTo>
                    <a:pt x="3600" y="20640"/>
                    <a:pt x="7715" y="21120"/>
                    <a:pt x="1182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4946599" y="1759617"/>
              <a:ext cx="146102" cy="128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111" fill="norm" stroke="1" extrusionOk="0">
                  <a:moveTo>
                    <a:pt x="933" y="5032"/>
                  </a:moveTo>
                  <a:cubicBezTo>
                    <a:pt x="316" y="3290"/>
                    <a:pt x="-301" y="1548"/>
                    <a:pt x="162" y="677"/>
                  </a:cubicBezTo>
                  <a:cubicBezTo>
                    <a:pt x="625" y="-194"/>
                    <a:pt x="2168" y="-194"/>
                    <a:pt x="3402" y="503"/>
                  </a:cubicBezTo>
                  <a:cubicBezTo>
                    <a:pt x="4636" y="1200"/>
                    <a:pt x="5562" y="2593"/>
                    <a:pt x="5870" y="5380"/>
                  </a:cubicBezTo>
                  <a:cubicBezTo>
                    <a:pt x="6179" y="8167"/>
                    <a:pt x="5870" y="12348"/>
                    <a:pt x="5562" y="15309"/>
                  </a:cubicBezTo>
                  <a:cubicBezTo>
                    <a:pt x="5253" y="18271"/>
                    <a:pt x="4945" y="20012"/>
                    <a:pt x="5870" y="20709"/>
                  </a:cubicBezTo>
                  <a:cubicBezTo>
                    <a:pt x="6796" y="21406"/>
                    <a:pt x="8956" y="21058"/>
                    <a:pt x="11733" y="20709"/>
                  </a:cubicBezTo>
                  <a:cubicBezTo>
                    <a:pt x="14510" y="20361"/>
                    <a:pt x="17905" y="20012"/>
                    <a:pt x="21299" y="196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5105399" y="1885437"/>
              <a:ext cx="698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5366692" y="1490063"/>
              <a:ext cx="227658" cy="401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63" fill="norm" stroke="1" extrusionOk="0">
                  <a:moveTo>
                    <a:pt x="1111" y="1786"/>
                  </a:moveTo>
                  <a:cubicBezTo>
                    <a:pt x="511" y="994"/>
                    <a:pt x="-89" y="202"/>
                    <a:pt x="11" y="33"/>
                  </a:cubicBezTo>
                  <a:cubicBezTo>
                    <a:pt x="111" y="-137"/>
                    <a:pt x="911" y="315"/>
                    <a:pt x="3311" y="2181"/>
                  </a:cubicBezTo>
                  <a:cubicBezTo>
                    <a:pt x="5711" y="4047"/>
                    <a:pt x="9711" y="7327"/>
                    <a:pt x="13011" y="10776"/>
                  </a:cubicBezTo>
                  <a:cubicBezTo>
                    <a:pt x="16311" y="14225"/>
                    <a:pt x="18911" y="17844"/>
                    <a:pt x="21511" y="214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5410199" y="1530788"/>
              <a:ext cx="177801" cy="33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21600" y="1162"/>
                  </a:moveTo>
                  <a:cubicBezTo>
                    <a:pt x="20829" y="618"/>
                    <a:pt x="20057" y="75"/>
                    <a:pt x="19029" y="7"/>
                  </a:cubicBezTo>
                  <a:cubicBezTo>
                    <a:pt x="18000" y="-61"/>
                    <a:pt x="16714" y="347"/>
                    <a:pt x="14014" y="2384"/>
                  </a:cubicBezTo>
                  <a:cubicBezTo>
                    <a:pt x="11314" y="4422"/>
                    <a:pt x="7200" y="8090"/>
                    <a:pt x="4629" y="11554"/>
                  </a:cubicBezTo>
                  <a:cubicBezTo>
                    <a:pt x="2057" y="15018"/>
                    <a:pt x="1029" y="18279"/>
                    <a:pt x="0" y="215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5607049" y="1764779"/>
              <a:ext cx="139701" cy="146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1" fill="norm" stroke="1" extrusionOk="0">
                  <a:moveTo>
                    <a:pt x="0" y="5477"/>
                  </a:moveTo>
                  <a:cubicBezTo>
                    <a:pt x="0" y="3956"/>
                    <a:pt x="0" y="2435"/>
                    <a:pt x="818" y="1370"/>
                  </a:cubicBezTo>
                  <a:cubicBezTo>
                    <a:pt x="1636" y="305"/>
                    <a:pt x="3273" y="-303"/>
                    <a:pt x="4255" y="153"/>
                  </a:cubicBezTo>
                  <a:cubicBezTo>
                    <a:pt x="5236" y="610"/>
                    <a:pt x="5564" y="2131"/>
                    <a:pt x="5400" y="4869"/>
                  </a:cubicBezTo>
                  <a:cubicBezTo>
                    <a:pt x="5236" y="7607"/>
                    <a:pt x="4582" y="11562"/>
                    <a:pt x="4255" y="14300"/>
                  </a:cubicBezTo>
                  <a:cubicBezTo>
                    <a:pt x="3927" y="17038"/>
                    <a:pt x="3927" y="18559"/>
                    <a:pt x="4909" y="19624"/>
                  </a:cubicBezTo>
                  <a:cubicBezTo>
                    <a:pt x="5891" y="20689"/>
                    <a:pt x="7855" y="21297"/>
                    <a:pt x="10800" y="20993"/>
                  </a:cubicBezTo>
                  <a:cubicBezTo>
                    <a:pt x="13745" y="20689"/>
                    <a:pt x="17673" y="19472"/>
                    <a:pt x="21600" y="182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5308599" y="1352037"/>
              <a:ext cx="317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96" y="15600"/>
                    <a:pt x="9792" y="9600"/>
                    <a:pt x="13392" y="6000"/>
                  </a:cubicBezTo>
                  <a:cubicBezTo>
                    <a:pt x="16992" y="2400"/>
                    <a:pt x="19296" y="1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5594349" y="1282187"/>
              <a:ext cx="98775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600" fill="norm" stroke="1" extrusionOk="0">
                  <a:moveTo>
                    <a:pt x="0" y="0"/>
                  </a:moveTo>
                  <a:cubicBezTo>
                    <a:pt x="4500" y="771"/>
                    <a:pt x="9000" y="1543"/>
                    <a:pt x="13275" y="3600"/>
                  </a:cubicBezTo>
                  <a:cubicBezTo>
                    <a:pt x="17550" y="5657"/>
                    <a:pt x="21600" y="9000"/>
                    <a:pt x="20925" y="12214"/>
                  </a:cubicBezTo>
                  <a:cubicBezTo>
                    <a:pt x="20250" y="15429"/>
                    <a:pt x="14850" y="18514"/>
                    <a:pt x="945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5861049" y="1504437"/>
              <a:ext cx="7787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5" h="21600" fill="norm" stroke="1" extrusionOk="0">
                  <a:moveTo>
                    <a:pt x="4985" y="0"/>
                  </a:moveTo>
                  <a:cubicBezTo>
                    <a:pt x="11631" y="4235"/>
                    <a:pt x="18277" y="8471"/>
                    <a:pt x="19938" y="11718"/>
                  </a:cubicBezTo>
                  <a:cubicBezTo>
                    <a:pt x="21600" y="14965"/>
                    <a:pt x="18277" y="17224"/>
                    <a:pt x="14123" y="18706"/>
                  </a:cubicBezTo>
                  <a:cubicBezTo>
                    <a:pt x="9969" y="20188"/>
                    <a:pt x="4985" y="2089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5943599" y="1847337"/>
              <a:ext cx="90398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600" fill="norm" stroke="1" extrusionOk="0">
                  <a:moveTo>
                    <a:pt x="20618" y="0"/>
                  </a:moveTo>
                  <a:cubicBezTo>
                    <a:pt x="21109" y="2000"/>
                    <a:pt x="21600" y="4000"/>
                    <a:pt x="18164" y="7600"/>
                  </a:cubicBezTo>
                  <a:cubicBezTo>
                    <a:pt x="14727" y="11200"/>
                    <a:pt x="7364" y="16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6438899" y="1866387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6730999" y="1834637"/>
              <a:ext cx="69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6978649" y="1815587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7143749" y="1917187"/>
              <a:ext cx="889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514"/>
                    <a:pt x="16457" y="1029"/>
                    <a:pt x="12857" y="4629"/>
                  </a:cubicBezTo>
                  <a:cubicBezTo>
                    <a:pt x="9257" y="8229"/>
                    <a:pt x="4629" y="1491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7707197" y="1504369"/>
              <a:ext cx="179504" cy="438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397" fill="norm" stroke="1" extrusionOk="0">
                  <a:moveTo>
                    <a:pt x="21300" y="3414"/>
                  </a:moveTo>
                  <a:cubicBezTo>
                    <a:pt x="21300" y="2897"/>
                    <a:pt x="21300" y="2381"/>
                    <a:pt x="20798" y="1812"/>
                  </a:cubicBezTo>
                  <a:cubicBezTo>
                    <a:pt x="20295" y="1244"/>
                    <a:pt x="19291" y="624"/>
                    <a:pt x="18035" y="262"/>
                  </a:cubicBezTo>
                  <a:cubicBezTo>
                    <a:pt x="16779" y="-100"/>
                    <a:pt x="15272" y="-203"/>
                    <a:pt x="12886" y="727"/>
                  </a:cubicBezTo>
                  <a:cubicBezTo>
                    <a:pt x="10500" y="1657"/>
                    <a:pt x="7235" y="3621"/>
                    <a:pt x="4723" y="6153"/>
                  </a:cubicBezTo>
                  <a:cubicBezTo>
                    <a:pt x="2212" y="8685"/>
                    <a:pt x="453" y="11786"/>
                    <a:pt x="77" y="14266"/>
                  </a:cubicBezTo>
                  <a:cubicBezTo>
                    <a:pt x="-300" y="16746"/>
                    <a:pt x="705" y="18607"/>
                    <a:pt x="3342" y="19692"/>
                  </a:cubicBezTo>
                  <a:cubicBezTo>
                    <a:pt x="5979" y="20777"/>
                    <a:pt x="10249" y="21087"/>
                    <a:pt x="14519" y="213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7924799" y="1606037"/>
              <a:ext cx="1651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8047780" y="1604731"/>
              <a:ext cx="131021" cy="331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411" fill="norm" stroke="1" extrusionOk="0">
                  <a:moveTo>
                    <a:pt x="21223" y="84"/>
                  </a:moveTo>
                  <a:cubicBezTo>
                    <a:pt x="18480" y="-52"/>
                    <a:pt x="15737" y="-189"/>
                    <a:pt x="12994" y="1110"/>
                  </a:cubicBezTo>
                  <a:cubicBezTo>
                    <a:pt x="10252" y="2408"/>
                    <a:pt x="7509" y="5143"/>
                    <a:pt x="5109" y="8014"/>
                  </a:cubicBezTo>
                  <a:cubicBezTo>
                    <a:pt x="2709" y="10884"/>
                    <a:pt x="652" y="13892"/>
                    <a:pt x="137" y="16148"/>
                  </a:cubicBezTo>
                  <a:cubicBezTo>
                    <a:pt x="-377" y="18403"/>
                    <a:pt x="652" y="19907"/>
                    <a:pt x="1680" y="214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8188531" y="1868094"/>
              <a:ext cx="79169" cy="93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213" fill="norm" stroke="1" extrusionOk="0">
                  <a:moveTo>
                    <a:pt x="4207" y="6813"/>
                  </a:moveTo>
                  <a:cubicBezTo>
                    <a:pt x="3071" y="9213"/>
                    <a:pt x="1934" y="11613"/>
                    <a:pt x="1081" y="14013"/>
                  </a:cubicBezTo>
                  <a:cubicBezTo>
                    <a:pt x="228" y="16413"/>
                    <a:pt x="-340" y="18813"/>
                    <a:pt x="228" y="18093"/>
                  </a:cubicBezTo>
                  <a:cubicBezTo>
                    <a:pt x="797" y="17373"/>
                    <a:pt x="2502" y="13533"/>
                    <a:pt x="4207" y="10413"/>
                  </a:cubicBezTo>
                  <a:cubicBezTo>
                    <a:pt x="5913" y="7293"/>
                    <a:pt x="7618" y="4893"/>
                    <a:pt x="9892" y="2973"/>
                  </a:cubicBezTo>
                  <a:cubicBezTo>
                    <a:pt x="12165" y="1053"/>
                    <a:pt x="15007" y="-387"/>
                    <a:pt x="16997" y="93"/>
                  </a:cubicBezTo>
                  <a:cubicBezTo>
                    <a:pt x="18986" y="573"/>
                    <a:pt x="20123" y="2973"/>
                    <a:pt x="20692" y="6813"/>
                  </a:cubicBezTo>
                  <a:cubicBezTo>
                    <a:pt x="21260" y="10653"/>
                    <a:pt x="21260" y="15933"/>
                    <a:pt x="21260" y="212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8420099" y="2025137"/>
              <a:ext cx="825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8712199" y="1656837"/>
              <a:ext cx="2222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97" y="3830"/>
                    <a:pt x="6994" y="7660"/>
                    <a:pt x="10594" y="11260"/>
                  </a:cubicBezTo>
                  <a:cubicBezTo>
                    <a:pt x="14194" y="14860"/>
                    <a:pt x="17897" y="1823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8777347" y="1661849"/>
              <a:ext cx="182503" cy="395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43" fill="norm" stroke="1" extrusionOk="0">
                  <a:moveTo>
                    <a:pt x="21407" y="73"/>
                  </a:moveTo>
                  <a:cubicBezTo>
                    <a:pt x="19917" y="-42"/>
                    <a:pt x="18428" y="-157"/>
                    <a:pt x="16193" y="877"/>
                  </a:cubicBezTo>
                  <a:cubicBezTo>
                    <a:pt x="13959" y="1911"/>
                    <a:pt x="10979" y="4094"/>
                    <a:pt x="8124" y="7081"/>
                  </a:cubicBezTo>
                  <a:cubicBezTo>
                    <a:pt x="5269" y="10069"/>
                    <a:pt x="2538" y="13860"/>
                    <a:pt x="1173" y="16215"/>
                  </a:cubicBezTo>
                  <a:cubicBezTo>
                    <a:pt x="-193" y="18571"/>
                    <a:pt x="-193" y="19490"/>
                    <a:pt x="304" y="20122"/>
                  </a:cubicBezTo>
                  <a:cubicBezTo>
                    <a:pt x="800" y="20754"/>
                    <a:pt x="1793" y="21098"/>
                    <a:pt x="2786" y="214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8971980" y="1920379"/>
              <a:ext cx="159320" cy="104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0961" fill="norm" stroke="1" extrusionOk="0">
                  <a:moveTo>
                    <a:pt x="1781" y="632"/>
                  </a:moveTo>
                  <a:cubicBezTo>
                    <a:pt x="1497" y="2749"/>
                    <a:pt x="1213" y="4867"/>
                    <a:pt x="787" y="8043"/>
                  </a:cubicBezTo>
                  <a:cubicBezTo>
                    <a:pt x="360" y="11220"/>
                    <a:pt x="-208" y="15455"/>
                    <a:pt x="76" y="16090"/>
                  </a:cubicBezTo>
                  <a:cubicBezTo>
                    <a:pt x="360" y="16726"/>
                    <a:pt x="1497" y="13761"/>
                    <a:pt x="2918" y="10373"/>
                  </a:cubicBezTo>
                  <a:cubicBezTo>
                    <a:pt x="4339" y="6985"/>
                    <a:pt x="6045" y="3173"/>
                    <a:pt x="7608" y="1267"/>
                  </a:cubicBezTo>
                  <a:cubicBezTo>
                    <a:pt x="9171" y="-639"/>
                    <a:pt x="10592" y="-639"/>
                    <a:pt x="12866" y="2961"/>
                  </a:cubicBezTo>
                  <a:cubicBezTo>
                    <a:pt x="15139" y="6561"/>
                    <a:pt x="18266" y="13761"/>
                    <a:pt x="21392" y="209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8667749" y="1478474"/>
              <a:ext cx="4064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487" y="11375"/>
                    <a:pt x="6975" y="2735"/>
                    <a:pt x="10575" y="575"/>
                  </a:cubicBezTo>
                  <a:cubicBezTo>
                    <a:pt x="14175" y="-1585"/>
                    <a:pt x="17888" y="2735"/>
                    <a:pt x="21600" y="70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9062392" y="1379554"/>
              <a:ext cx="91134" cy="245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6" h="21600" fill="norm" stroke="1" extrusionOk="0">
                  <a:moveTo>
                    <a:pt x="2666" y="1490"/>
                  </a:moveTo>
                  <a:cubicBezTo>
                    <a:pt x="1226" y="745"/>
                    <a:pt x="-214" y="0"/>
                    <a:pt x="26" y="0"/>
                  </a:cubicBezTo>
                  <a:cubicBezTo>
                    <a:pt x="266" y="0"/>
                    <a:pt x="2186" y="745"/>
                    <a:pt x="6026" y="2886"/>
                  </a:cubicBezTo>
                  <a:cubicBezTo>
                    <a:pt x="9866" y="5028"/>
                    <a:pt x="15626" y="8566"/>
                    <a:pt x="18506" y="11266"/>
                  </a:cubicBezTo>
                  <a:cubicBezTo>
                    <a:pt x="21386" y="13966"/>
                    <a:pt x="21386" y="15828"/>
                    <a:pt x="18506" y="17410"/>
                  </a:cubicBezTo>
                  <a:cubicBezTo>
                    <a:pt x="15626" y="18993"/>
                    <a:pt x="9866" y="20297"/>
                    <a:pt x="4106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9270999" y="1510880"/>
              <a:ext cx="127058" cy="488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503" fill="norm" stroke="1" extrusionOk="0">
                  <a:moveTo>
                    <a:pt x="5226" y="1113"/>
                  </a:moveTo>
                  <a:cubicBezTo>
                    <a:pt x="5574" y="648"/>
                    <a:pt x="5923" y="182"/>
                    <a:pt x="6968" y="43"/>
                  </a:cubicBezTo>
                  <a:cubicBezTo>
                    <a:pt x="8013" y="-97"/>
                    <a:pt x="9755" y="89"/>
                    <a:pt x="11845" y="881"/>
                  </a:cubicBezTo>
                  <a:cubicBezTo>
                    <a:pt x="13935" y="1672"/>
                    <a:pt x="16374" y="3069"/>
                    <a:pt x="18290" y="5303"/>
                  </a:cubicBezTo>
                  <a:cubicBezTo>
                    <a:pt x="20206" y="7537"/>
                    <a:pt x="21600" y="10610"/>
                    <a:pt x="20555" y="13170"/>
                  </a:cubicBezTo>
                  <a:cubicBezTo>
                    <a:pt x="19510" y="15731"/>
                    <a:pt x="16026" y="17779"/>
                    <a:pt x="12194" y="19082"/>
                  </a:cubicBezTo>
                  <a:cubicBezTo>
                    <a:pt x="8361" y="20386"/>
                    <a:pt x="4181" y="20944"/>
                    <a:pt x="0" y="215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9531349" y="1405157"/>
              <a:ext cx="152381" cy="696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528" fill="norm" stroke="1" extrusionOk="0">
                  <a:moveTo>
                    <a:pt x="2627" y="1106"/>
                  </a:moveTo>
                  <a:cubicBezTo>
                    <a:pt x="2919" y="713"/>
                    <a:pt x="3211" y="321"/>
                    <a:pt x="4232" y="124"/>
                  </a:cubicBezTo>
                  <a:cubicBezTo>
                    <a:pt x="5254" y="-72"/>
                    <a:pt x="7005" y="-72"/>
                    <a:pt x="9924" y="386"/>
                  </a:cubicBezTo>
                  <a:cubicBezTo>
                    <a:pt x="12843" y="844"/>
                    <a:pt x="16930" y="1761"/>
                    <a:pt x="19119" y="2808"/>
                  </a:cubicBezTo>
                  <a:cubicBezTo>
                    <a:pt x="21308" y="3855"/>
                    <a:pt x="21600" y="5033"/>
                    <a:pt x="19995" y="6081"/>
                  </a:cubicBezTo>
                  <a:cubicBezTo>
                    <a:pt x="18389" y="7128"/>
                    <a:pt x="14886" y="8044"/>
                    <a:pt x="12114" y="9026"/>
                  </a:cubicBezTo>
                  <a:cubicBezTo>
                    <a:pt x="9341" y="10008"/>
                    <a:pt x="7297" y="11055"/>
                    <a:pt x="7297" y="12070"/>
                  </a:cubicBezTo>
                  <a:cubicBezTo>
                    <a:pt x="7297" y="13084"/>
                    <a:pt x="9341" y="14066"/>
                    <a:pt x="10654" y="15015"/>
                  </a:cubicBezTo>
                  <a:cubicBezTo>
                    <a:pt x="11968" y="15964"/>
                    <a:pt x="12551" y="16881"/>
                    <a:pt x="10654" y="17961"/>
                  </a:cubicBezTo>
                  <a:cubicBezTo>
                    <a:pt x="8757" y="19041"/>
                    <a:pt x="4378" y="20284"/>
                    <a:pt x="0" y="2152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9702799" y="2177537"/>
              <a:ext cx="1905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2572175" y="2000255"/>
              <a:ext cx="171026" cy="508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447" fill="norm" stroke="1" extrusionOk="0">
                  <a:moveTo>
                    <a:pt x="21546" y="1585"/>
                  </a:moveTo>
                  <a:cubicBezTo>
                    <a:pt x="21546" y="871"/>
                    <a:pt x="21546" y="157"/>
                    <a:pt x="21413" y="23"/>
                  </a:cubicBezTo>
                  <a:cubicBezTo>
                    <a:pt x="21279" y="-111"/>
                    <a:pt x="21013" y="335"/>
                    <a:pt x="19946" y="1629"/>
                  </a:cubicBezTo>
                  <a:cubicBezTo>
                    <a:pt x="18879" y="2924"/>
                    <a:pt x="17013" y="5066"/>
                    <a:pt x="14479" y="7833"/>
                  </a:cubicBezTo>
                  <a:cubicBezTo>
                    <a:pt x="11946" y="10600"/>
                    <a:pt x="8746" y="13991"/>
                    <a:pt x="6613" y="16178"/>
                  </a:cubicBezTo>
                  <a:cubicBezTo>
                    <a:pt x="4479" y="18365"/>
                    <a:pt x="3413" y="19347"/>
                    <a:pt x="2479" y="20106"/>
                  </a:cubicBezTo>
                  <a:cubicBezTo>
                    <a:pt x="1546" y="20864"/>
                    <a:pt x="746" y="21400"/>
                    <a:pt x="346" y="21444"/>
                  </a:cubicBezTo>
                  <a:cubicBezTo>
                    <a:pt x="-54" y="21489"/>
                    <a:pt x="-54" y="21043"/>
                    <a:pt x="79" y="20373"/>
                  </a:cubicBezTo>
                  <a:cubicBezTo>
                    <a:pt x="213" y="19704"/>
                    <a:pt x="479" y="18811"/>
                    <a:pt x="746" y="1791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2603504" y="1983774"/>
              <a:ext cx="203196" cy="181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485" fill="norm" stroke="1" extrusionOk="0">
                  <a:moveTo>
                    <a:pt x="6680" y="2648"/>
                  </a:moveTo>
                  <a:cubicBezTo>
                    <a:pt x="6903" y="1392"/>
                    <a:pt x="7125" y="136"/>
                    <a:pt x="6791" y="11"/>
                  </a:cubicBezTo>
                  <a:cubicBezTo>
                    <a:pt x="6457" y="-115"/>
                    <a:pt x="5567" y="890"/>
                    <a:pt x="4453" y="2773"/>
                  </a:cubicBezTo>
                  <a:cubicBezTo>
                    <a:pt x="3340" y="4657"/>
                    <a:pt x="2004" y="7420"/>
                    <a:pt x="1113" y="9429"/>
                  </a:cubicBezTo>
                  <a:cubicBezTo>
                    <a:pt x="222" y="11438"/>
                    <a:pt x="-223" y="12694"/>
                    <a:pt x="111" y="12569"/>
                  </a:cubicBezTo>
                  <a:cubicBezTo>
                    <a:pt x="445" y="12443"/>
                    <a:pt x="1558" y="10936"/>
                    <a:pt x="3674" y="9052"/>
                  </a:cubicBezTo>
                  <a:cubicBezTo>
                    <a:pt x="5789" y="7169"/>
                    <a:pt x="8907" y="4908"/>
                    <a:pt x="11579" y="4029"/>
                  </a:cubicBezTo>
                  <a:cubicBezTo>
                    <a:pt x="14251" y="3150"/>
                    <a:pt x="16478" y="3652"/>
                    <a:pt x="17814" y="5536"/>
                  </a:cubicBezTo>
                  <a:cubicBezTo>
                    <a:pt x="19150" y="7420"/>
                    <a:pt x="19596" y="10685"/>
                    <a:pt x="20041" y="13573"/>
                  </a:cubicBezTo>
                  <a:cubicBezTo>
                    <a:pt x="20486" y="16462"/>
                    <a:pt x="20932" y="18973"/>
                    <a:pt x="21377" y="214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2083979" y="2795933"/>
              <a:ext cx="202022" cy="395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375" fill="norm" stroke="1" extrusionOk="0">
                  <a:moveTo>
                    <a:pt x="16075" y="9125"/>
                  </a:moveTo>
                  <a:cubicBezTo>
                    <a:pt x="16525" y="8554"/>
                    <a:pt x="16975" y="7982"/>
                    <a:pt x="16412" y="7639"/>
                  </a:cubicBezTo>
                  <a:cubicBezTo>
                    <a:pt x="15850" y="7297"/>
                    <a:pt x="14275" y="7182"/>
                    <a:pt x="11913" y="7982"/>
                  </a:cubicBezTo>
                  <a:cubicBezTo>
                    <a:pt x="9550" y="8782"/>
                    <a:pt x="6400" y="10497"/>
                    <a:pt x="4262" y="12325"/>
                  </a:cubicBezTo>
                  <a:cubicBezTo>
                    <a:pt x="2125" y="14154"/>
                    <a:pt x="1000" y="16097"/>
                    <a:pt x="438" y="17525"/>
                  </a:cubicBezTo>
                  <a:cubicBezTo>
                    <a:pt x="-125" y="18954"/>
                    <a:pt x="-125" y="19868"/>
                    <a:pt x="325" y="20497"/>
                  </a:cubicBezTo>
                  <a:cubicBezTo>
                    <a:pt x="775" y="21125"/>
                    <a:pt x="1675" y="21468"/>
                    <a:pt x="3138" y="21354"/>
                  </a:cubicBezTo>
                  <a:cubicBezTo>
                    <a:pt x="4600" y="21239"/>
                    <a:pt x="6625" y="20668"/>
                    <a:pt x="8987" y="18897"/>
                  </a:cubicBezTo>
                  <a:cubicBezTo>
                    <a:pt x="11350" y="17125"/>
                    <a:pt x="14050" y="14154"/>
                    <a:pt x="15400" y="11068"/>
                  </a:cubicBezTo>
                  <a:cubicBezTo>
                    <a:pt x="16750" y="7982"/>
                    <a:pt x="16750" y="4782"/>
                    <a:pt x="16750" y="2839"/>
                  </a:cubicBezTo>
                  <a:cubicBezTo>
                    <a:pt x="16750" y="897"/>
                    <a:pt x="16750" y="211"/>
                    <a:pt x="16300" y="39"/>
                  </a:cubicBezTo>
                  <a:cubicBezTo>
                    <a:pt x="15850" y="-132"/>
                    <a:pt x="14950" y="211"/>
                    <a:pt x="14275" y="1982"/>
                  </a:cubicBezTo>
                  <a:cubicBezTo>
                    <a:pt x="13600" y="3754"/>
                    <a:pt x="13150" y="6954"/>
                    <a:pt x="13712" y="9639"/>
                  </a:cubicBezTo>
                  <a:cubicBezTo>
                    <a:pt x="14275" y="12325"/>
                    <a:pt x="15850" y="14497"/>
                    <a:pt x="17313" y="15754"/>
                  </a:cubicBezTo>
                  <a:cubicBezTo>
                    <a:pt x="18775" y="17011"/>
                    <a:pt x="20125" y="17354"/>
                    <a:pt x="21475" y="176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2311400" y="2948833"/>
              <a:ext cx="69851" cy="174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242" fill="norm" stroke="1" extrusionOk="0">
                  <a:moveTo>
                    <a:pt x="0" y="8128"/>
                  </a:moveTo>
                  <a:cubicBezTo>
                    <a:pt x="3177" y="8385"/>
                    <a:pt x="6353" y="8642"/>
                    <a:pt x="9530" y="7999"/>
                  </a:cubicBezTo>
                  <a:cubicBezTo>
                    <a:pt x="12706" y="7356"/>
                    <a:pt x="15883" y="5813"/>
                    <a:pt x="17789" y="4142"/>
                  </a:cubicBezTo>
                  <a:cubicBezTo>
                    <a:pt x="19694" y="2471"/>
                    <a:pt x="20330" y="671"/>
                    <a:pt x="18424" y="156"/>
                  </a:cubicBezTo>
                  <a:cubicBezTo>
                    <a:pt x="16518" y="-358"/>
                    <a:pt x="12071" y="413"/>
                    <a:pt x="8259" y="2213"/>
                  </a:cubicBezTo>
                  <a:cubicBezTo>
                    <a:pt x="4447" y="4013"/>
                    <a:pt x="1271" y="6842"/>
                    <a:pt x="318" y="10185"/>
                  </a:cubicBezTo>
                  <a:cubicBezTo>
                    <a:pt x="-635" y="13528"/>
                    <a:pt x="636" y="17385"/>
                    <a:pt x="4447" y="19313"/>
                  </a:cubicBezTo>
                  <a:cubicBezTo>
                    <a:pt x="8259" y="21242"/>
                    <a:pt x="14612" y="21242"/>
                    <a:pt x="20965" y="212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2432050" y="2941654"/>
              <a:ext cx="76201" cy="390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0" y="6188"/>
                  </a:moveTo>
                  <a:cubicBezTo>
                    <a:pt x="600" y="10275"/>
                    <a:pt x="1200" y="14361"/>
                    <a:pt x="1500" y="16696"/>
                  </a:cubicBezTo>
                  <a:cubicBezTo>
                    <a:pt x="1800" y="19031"/>
                    <a:pt x="1800" y="19615"/>
                    <a:pt x="2100" y="20257"/>
                  </a:cubicBezTo>
                  <a:cubicBezTo>
                    <a:pt x="2400" y="20899"/>
                    <a:pt x="3000" y="21600"/>
                    <a:pt x="3300" y="21542"/>
                  </a:cubicBezTo>
                  <a:cubicBezTo>
                    <a:pt x="3600" y="21483"/>
                    <a:pt x="3600" y="20666"/>
                    <a:pt x="3000" y="18156"/>
                  </a:cubicBezTo>
                  <a:cubicBezTo>
                    <a:pt x="2400" y="15645"/>
                    <a:pt x="1200" y="11442"/>
                    <a:pt x="1800" y="8290"/>
                  </a:cubicBezTo>
                  <a:cubicBezTo>
                    <a:pt x="2400" y="5137"/>
                    <a:pt x="4800" y="3036"/>
                    <a:pt x="7800" y="1751"/>
                  </a:cubicBezTo>
                  <a:cubicBezTo>
                    <a:pt x="10800" y="467"/>
                    <a:pt x="14400" y="0"/>
                    <a:pt x="17100" y="0"/>
                  </a:cubicBezTo>
                  <a:cubicBezTo>
                    <a:pt x="19800" y="0"/>
                    <a:pt x="21600" y="467"/>
                    <a:pt x="21600" y="1343"/>
                  </a:cubicBezTo>
                  <a:cubicBezTo>
                    <a:pt x="21600" y="2218"/>
                    <a:pt x="19800" y="3503"/>
                    <a:pt x="17400" y="4670"/>
                  </a:cubicBezTo>
                  <a:cubicBezTo>
                    <a:pt x="15000" y="5838"/>
                    <a:pt x="12000" y="6889"/>
                    <a:pt x="9000" y="79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2563418" y="2922504"/>
              <a:ext cx="71832" cy="144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302" fill="norm" stroke="1" extrusionOk="0">
                  <a:moveTo>
                    <a:pt x="2429" y="10032"/>
                  </a:moveTo>
                  <a:cubicBezTo>
                    <a:pt x="5514" y="10032"/>
                    <a:pt x="8600" y="10032"/>
                    <a:pt x="11069" y="9250"/>
                  </a:cubicBezTo>
                  <a:cubicBezTo>
                    <a:pt x="13537" y="8467"/>
                    <a:pt x="15389" y="6902"/>
                    <a:pt x="16314" y="5180"/>
                  </a:cubicBezTo>
                  <a:cubicBezTo>
                    <a:pt x="17240" y="3459"/>
                    <a:pt x="17240" y="1580"/>
                    <a:pt x="15697" y="641"/>
                  </a:cubicBezTo>
                  <a:cubicBezTo>
                    <a:pt x="14154" y="-298"/>
                    <a:pt x="11069" y="-298"/>
                    <a:pt x="7983" y="1267"/>
                  </a:cubicBezTo>
                  <a:cubicBezTo>
                    <a:pt x="4897" y="2832"/>
                    <a:pt x="1812" y="5963"/>
                    <a:pt x="577" y="9093"/>
                  </a:cubicBezTo>
                  <a:cubicBezTo>
                    <a:pt x="-657" y="12224"/>
                    <a:pt x="-40" y="15354"/>
                    <a:pt x="3663" y="17389"/>
                  </a:cubicBezTo>
                  <a:cubicBezTo>
                    <a:pt x="7366" y="19424"/>
                    <a:pt x="14154" y="20363"/>
                    <a:pt x="20943" y="213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2679700" y="2931990"/>
              <a:ext cx="82551" cy="128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0" fill="norm" stroke="1" extrusionOk="0">
                  <a:moveTo>
                    <a:pt x="1662" y="5423"/>
                  </a:moveTo>
                  <a:cubicBezTo>
                    <a:pt x="1108" y="9255"/>
                    <a:pt x="554" y="13087"/>
                    <a:pt x="277" y="16048"/>
                  </a:cubicBezTo>
                  <a:cubicBezTo>
                    <a:pt x="0" y="19010"/>
                    <a:pt x="0" y="21100"/>
                    <a:pt x="0" y="21100"/>
                  </a:cubicBezTo>
                  <a:cubicBezTo>
                    <a:pt x="0" y="21100"/>
                    <a:pt x="0" y="19010"/>
                    <a:pt x="554" y="16048"/>
                  </a:cubicBezTo>
                  <a:cubicBezTo>
                    <a:pt x="1108" y="13087"/>
                    <a:pt x="2215" y="9255"/>
                    <a:pt x="3323" y="6468"/>
                  </a:cubicBezTo>
                  <a:cubicBezTo>
                    <a:pt x="4431" y="3681"/>
                    <a:pt x="5538" y="1939"/>
                    <a:pt x="7477" y="894"/>
                  </a:cubicBezTo>
                  <a:cubicBezTo>
                    <a:pt x="9415" y="-152"/>
                    <a:pt x="12185" y="-500"/>
                    <a:pt x="14677" y="1068"/>
                  </a:cubicBezTo>
                  <a:cubicBezTo>
                    <a:pt x="17169" y="2635"/>
                    <a:pt x="19385" y="6119"/>
                    <a:pt x="21600" y="96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2811830" y="2748244"/>
              <a:ext cx="274270" cy="288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055" fill="norm" stroke="1" extrusionOk="0">
                  <a:moveTo>
                    <a:pt x="4582" y="14869"/>
                  </a:moveTo>
                  <a:cubicBezTo>
                    <a:pt x="4084" y="14252"/>
                    <a:pt x="3585" y="13635"/>
                    <a:pt x="3004" y="13558"/>
                  </a:cubicBezTo>
                  <a:cubicBezTo>
                    <a:pt x="2422" y="13480"/>
                    <a:pt x="1758" y="13943"/>
                    <a:pt x="1176" y="14560"/>
                  </a:cubicBezTo>
                  <a:cubicBezTo>
                    <a:pt x="595" y="15178"/>
                    <a:pt x="96" y="15949"/>
                    <a:pt x="13" y="17106"/>
                  </a:cubicBezTo>
                  <a:cubicBezTo>
                    <a:pt x="-70" y="18263"/>
                    <a:pt x="262" y="19806"/>
                    <a:pt x="844" y="20578"/>
                  </a:cubicBezTo>
                  <a:cubicBezTo>
                    <a:pt x="1425" y="21349"/>
                    <a:pt x="2256" y="21349"/>
                    <a:pt x="3419" y="19343"/>
                  </a:cubicBezTo>
                  <a:cubicBezTo>
                    <a:pt x="4582" y="17338"/>
                    <a:pt x="6078" y="13326"/>
                    <a:pt x="6825" y="10240"/>
                  </a:cubicBezTo>
                  <a:cubicBezTo>
                    <a:pt x="7573" y="7155"/>
                    <a:pt x="7573" y="4995"/>
                    <a:pt x="7490" y="3452"/>
                  </a:cubicBezTo>
                  <a:cubicBezTo>
                    <a:pt x="7407" y="1909"/>
                    <a:pt x="7241" y="983"/>
                    <a:pt x="6742" y="443"/>
                  </a:cubicBezTo>
                  <a:cubicBezTo>
                    <a:pt x="6244" y="-97"/>
                    <a:pt x="5413" y="-251"/>
                    <a:pt x="4832" y="598"/>
                  </a:cubicBezTo>
                  <a:cubicBezTo>
                    <a:pt x="4250" y="1446"/>
                    <a:pt x="3918" y="3298"/>
                    <a:pt x="4001" y="6306"/>
                  </a:cubicBezTo>
                  <a:cubicBezTo>
                    <a:pt x="4084" y="9315"/>
                    <a:pt x="4582" y="13480"/>
                    <a:pt x="5164" y="15872"/>
                  </a:cubicBezTo>
                  <a:cubicBezTo>
                    <a:pt x="5745" y="18263"/>
                    <a:pt x="6410" y="18880"/>
                    <a:pt x="7158" y="19266"/>
                  </a:cubicBezTo>
                  <a:cubicBezTo>
                    <a:pt x="7905" y="19652"/>
                    <a:pt x="8736" y="19806"/>
                    <a:pt x="9650" y="18726"/>
                  </a:cubicBezTo>
                  <a:cubicBezTo>
                    <a:pt x="10564" y="17646"/>
                    <a:pt x="11561" y="15332"/>
                    <a:pt x="12059" y="13789"/>
                  </a:cubicBezTo>
                  <a:cubicBezTo>
                    <a:pt x="12558" y="12246"/>
                    <a:pt x="12558" y="11475"/>
                    <a:pt x="11976" y="11166"/>
                  </a:cubicBezTo>
                  <a:cubicBezTo>
                    <a:pt x="11395" y="10858"/>
                    <a:pt x="10232" y="11012"/>
                    <a:pt x="9567" y="11629"/>
                  </a:cubicBezTo>
                  <a:cubicBezTo>
                    <a:pt x="8902" y="12246"/>
                    <a:pt x="8736" y="13326"/>
                    <a:pt x="8902" y="14252"/>
                  </a:cubicBezTo>
                  <a:cubicBezTo>
                    <a:pt x="9068" y="15178"/>
                    <a:pt x="9567" y="15949"/>
                    <a:pt x="10647" y="16335"/>
                  </a:cubicBezTo>
                  <a:cubicBezTo>
                    <a:pt x="11727" y="16720"/>
                    <a:pt x="13388" y="16720"/>
                    <a:pt x="14468" y="16412"/>
                  </a:cubicBezTo>
                  <a:cubicBezTo>
                    <a:pt x="15548" y="16103"/>
                    <a:pt x="16047" y="15486"/>
                    <a:pt x="16213" y="15563"/>
                  </a:cubicBezTo>
                  <a:cubicBezTo>
                    <a:pt x="16379" y="15640"/>
                    <a:pt x="16213" y="16412"/>
                    <a:pt x="16130" y="17183"/>
                  </a:cubicBezTo>
                  <a:cubicBezTo>
                    <a:pt x="16047" y="17955"/>
                    <a:pt x="16047" y="18726"/>
                    <a:pt x="16130" y="18726"/>
                  </a:cubicBezTo>
                  <a:cubicBezTo>
                    <a:pt x="16213" y="18726"/>
                    <a:pt x="16379" y="17955"/>
                    <a:pt x="16545" y="17183"/>
                  </a:cubicBezTo>
                  <a:cubicBezTo>
                    <a:pt x="16712" y="16412"/>
                    <a:pt x="16878" y="15640"/>
                    <a:pt x="17127" y="14869"/>
                  </a:cubicBezTo>
                  <a:cubicBezTo>
                    <a:pt x="17376" y="14098"/>
                    <a:pt x="17708" y="13326"/>
                    <a:pt x="18290" y="13018"/>
                  </a:cubicBezTo>
                  <a:cubicBezTo>
                    <a:pt x="18872" y="12709"/>
                    <a:pt x="19702" y="12863"/>
                    <a:pt x="20118" y="13326"/>
                  </a:cubicBezTo>
                  <a:cubicBezTo>
                    <a:pt x="20533" y="13789"/>
                    <a:pt x="20533" y="14560"/>
                    <a:pt x="20699" y="15409"/>
                  </a:cubicBezTo>
                  <a:cubicBezTo>
                    <a:pt x="20865" y="16258"/>
                    <a:pt x="21198" y="17183"/>
                    <a:pt x="21530" y="181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3165205" y="2679187"/>
              <a:ext cx="41545" cy="346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40" fill="norm" stroke="1" extrusionOk="0">
                  <a:moveTo>
                    <a:pt x="4998" y="0"/>
                  </a:moveTo>
                  <a:cubicBezTo>
                    <a:pt x="2838" y="4610"/>
                    <a:pt x="678" y="9220"/>
                    <a:pt x="138" y="12644"/>
                  </a:cubicBezTo>
                  <a:cubicBezTo>
                    <a:pt x="-402" y="16068"/>
                    <a:pt x="678" y="18307"/>
                    <a:pt x="2838" y="19690"/>
                  </a:cubicBezTo>
                  <a:cubicBezTo>
                    <a:pt x="4998" y="21073"/>
                    <a:pt x="8238" y="21600"/>
                    <a:pt x="11478" y="21534"/>
                  </a:cubicBezTo>
                  <a:cubicBezTo>
                    <a:pt x="14718" y="21468"/>
                    <a:pt x="17958" y="20810"/>
                    <a:pt x="21198" y="201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3098800" y="2863337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2286000" y="3412522"/>
              <a:ext cx="184151" cy="139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3" fill="norm" stroke="1" extrusionOk="0">
                  <a:moveTo>
                    <a:pt x="0" y="2396"/>
                  </a:moveTo>
                  <a:cubicBezTo>
                    <a:pt x="1490" y="4937"/>
                    <a:pt x="2979" y="7479"/>
                    <a:pt x="4841" y="10655"/>
                  </a:cubicBezTo>
                  <a:cubicBezTo>
                    <a:pt x="6703" y="13831"/>
                    <a:pt x="8938" y="17643"/>
                    <a:pt x="10676" y="19549"/>
                  </a:cubicBezTo>
                  <a:cubicBezTo>
                    <a:pt x="12414" y="21455"/>
                    <a:pt x="13655" y="21455"/>
                    <a:pt x="14897" y="18437"/>
                  </a:cubicBezTo>
                  <a:cubicBezTo>
                    <a:pt x="16138" y="15420"/>
                    <a:pt x="17379" y="9384"/>
                    <a:pt x="18000" y="5573"/>
                  </a:cubicBezTo>
                  <a:cubicBezTo>
                    <a:pt x="18621" y="1761"/>
                    <a:pt x="18621" y="173"/>
                    <a:pt x="19117" y="14"/>
                  </a:cubicBezTo>
                  <a:cubicBezTo>
                    <a:pt x="19614" y="-145"/>
                    <a:pt x="20607" y="1126"/>
                    <a:pt x="21600" y="239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2497666" y="3377687"/>
              <a:ext cx="188384" cy="14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126" y="11109"/>
                  </a:moveTo>
                  <a:cubicBezTo>
                    <a:pt x="4854" y="9874"/>
                    <a:pt x="5582" y="8640"/>
                    <a:pt x="5339" y="7869"/>
                  </a:cubicBezTo>
                  <a:cubicBezTo>
                    <a:pt x="5097" y="7097"/>
                    <a:pt x="3883" y="6789"/>
                    <a:pt x="2912" y="7560"/>
                  </a:cubicBezTo>
                  <a:cubicBezTo>
                    <a:pt x="1942" y="8331"/>
                    <a:pt x="1213" y="10183"/>
                    <a:pt x="728" y="11880"/>
                  </a:cubicBezTo>
                  <a:cubicBezTo>
                    <a:pt x="243" y="13577"/>
                    <a:pt x="0" y="15120"/>
                    <a:pt x="0" y="16663"/>
                  </a:cubicBezTo>
                  <a:cubicBezTo>
                    <a:pt x="0" y="18206"/>
                    <a:pt x="243" y="19749"/>
                    <a:pt x="971" y="20211"/>
                  </a:cubicBezTo>
                  <a:cubicBezTo>
                    <a:pt x="1699" y="20674"/>
                    <a:pt x="2912" y="20057"/>
                    <a:pt x="4126" y="19440"/>
                  </a:cubicBezTo>
                  <a:cubicBezTo>
                    <a:pt x="5339" y="18823"/>
                    <a:pt x="6553" y="18206"/>
                    <a:pt x="7402" y="17126"/>
                  </a:cubicBezTo>
                  <a:cubicBezTo>
                    <a:pt x="8252" y="16046"/>
                    <a:pt x="8737" y="14503"/>
                    <a:pt x="9587" y="13577"/>
                  </a:cubicBezTo>
                  <a:cubicBezTo>
                    <a:pt x="10436" y="12651"/>
                    <a:pt x="11649" y="12343"/>
                    <a:pt x="13106" y="13269"/>
                  </a:cubicBezTo>
                  <a:cubicBezTo>
                    <a:pt x="14562" y="14194"/>
                    <a:pt x="16261" y="16354"/>
                    <a:pt x="17231" y="18206"/>
                  </a:cubicBezTo>
                  <a:cubicBezTo>
                    <a:pt x="18202" y="20057"/>
                    <a:pt x="18445" y="21600"/>
                    <a:pt x="18445" y="21600"/>
                  </a:cubicBezTo>
                  <a:cubicBezTo>
                    <a:pt x="18445" y="21600"/>
                    <a:pt x="18202" y="20057"/>
                    <a:pt x="17960" y="17589"/>
                  </a:cubicBezTo>
                  <a:cubicBezTo>
                    <a:pt x="17717" y="15120"/>
                    <a:pt x="17474" y="11726"/>
                    <a:pt x="18081" y="8640"/>
                  </a:cubicBezTo>
                  <a:cubicBezTo>
                    <a:pt x="18688" y="5554"/>
                    <a:pt x="20144" y="2777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2781300" y="3390387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2774950" y="3339587"/>
              <a:ext cx="31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277"/>
                    <a:pt x="0" y="14954"/>
                    <a:pt x="0" y="11354"/>
                  </a:cubicBezTo>
                  <a:cubicBezTo>
                    <a:pt x="0" y="7754"/>
                    <a:pt x="0" y="3877"/>
                    <a:pt x="3600" y="1938"/>
                  </a:cubicBezTo>
                  <a:cubicBezTo>
                    <a:pt x="7200" y="0"/>
                    <a:pt x="14400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2827196" y="3216619"/>
              <a:ext cx="245478" cy="255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33" fill="norm" stroke="1" extrusionOk="0">
                  <a:moveTo>
                    <a:pt x="7628" y="15066"/>
                  </a:moveTo>
                  <a:cubicBezTo>
                    <a:pt x="7074" y="14358"/>
                    <a:pt x="6520" y="13650"/>
                    <a:pt x="5782" y="13296"/>
                  </a:cubicBezTo>
                  <a:cubicBezTo>
                    <a:pt x="5043" y="12942"/>
                    <a:pt x="4120" y="12942"/>
                    <a:pt x="3105" y="13827"/>
                  </a:cubicBezTo>
                  <a:cubicBezTo>
                    <a:pt x="2089" y="14712"/>
                    <a:pt x="982" y="16483"/>
                    <a:pt x="428" y="17899"/>
                  </a:cubicBezTo>
                  <a:cubicBezTo>
                    <a:pt x="-126" y="19315"/>
                    <a:pt x="-126" y="20378"/>
                    <a:pt x="336" y="20909"/>
                  </a:cubicBezTo>
                  <a:cubicBezTo>
                    <a:pt x="797" y="21440"/>
                    <a:pt x="1720" y="21440"/>
                    <a:pt x="2551" y="21086"/>
                  </a:cubicBezTo>
                  <a:cubicBezTo>
                    <a:pt x="3382" y="20732"/>
                    <a:pt x="4120" y="20024"/>
                    <a:pt x="4951" y="19670"/>
                  </a:cubicBezTo>
                  <a:cubicBezTo>
                    <a:pt x="5782" y="19315"/>
                    <a:pt x="6705" y="19315"/>
                    <a:pt x="7443" y="19670"/>
                  </a:cubicBezTo>
                  <a:cubicBezTo>
                    <a:pt x="8182" y="20024"/>
                    <a:pt x="8736" y="20732"/>
                    <a:pt x="9382" y="20732"/>
                  </a:cubicBezTo>
                  <a:cubicBezTo>
                    <a:pt x="10028" y="20732"/>
                    <a:pt x="10766" y="20024"/>
                    <a:pt x="11412" y="17722"/>
                  </a:cubicBezTo>
                  <a:cubicBezTo>
                    <a:pt x="12059" y="15420"/>
                    <a:pt x="12612" y="11525"/>
                    <a:pt x="13074" y="8692"/>
                  </a:cubicBezTo>
                  <a:cubicBezTo>
                    <a:pt x="13536" y="5860"/>
                    <a:pt x="13905" y="4089"/>
                    <a:pt x="14089" y="2584"/>
                  </a:cubicBezTo>
                  <a:cubicBezTo>
                    <a:pt x="14274" y="1079"/>
                    <a:pt x="14274" y="-160"/>
                    <a:pt x="14089" y="17"/>
                  </a:cubicBezTo>
                  <a:cubicBezTo>
                    <a:pt x="13905" y="194"/>
                    <a:pt x="13536" y="1788"/>
                    <a:pt x="13351" y="5151"/>
                  </a:cubicBezTo>
                  <a:cubicBezTo>
                    <a:pt x="13166" y="8515"/>
                    <a:pt x="13166" y="13650"/>
                    <a:pt x="13259" y="16660"/>
                  </a:cubicBezTo>
                  <a:cubicBezTo>
                    <a:pt x="13351" y="19670"/>
                    <a:pt x="13536" y="20555"/>
                    <a:pt x="13905" y="20466"/>
                  </a:cubicBezTo>
                  <a:cubicBezTo>
                    <a:pt x="14274" y="20378"/>
                    <a:pt x="14828" y="19315"/>
                    <a:pt x="15197" y="18342"/>
                  </a:cubicBezTo>
                  <a:cubicBezTo>
                    <a:pt x="15566" y="17368"/>
                    <a:pt x="15751" y="16483"/>
                    <a:pt x="16120" y="15597"/>
                  </a:cubicBezTo>
                  <a:cubicBezTo>
                    <a:pt x="16489" y="14712"/>
                    <a:pt x="17043" y="13827"/>
                    <a:pt x="17782" y="13561"/>
                  </a:cubicBezTo>
                  <a:cubicBezTo>
                    <a:pt x="18520" y="13296"/>
                    <a:pt x="19443" y="13650"/>
                    <a:pt x="20089" y="14270"/>
                  </a:cubicBezTo>
                  <a:cubicBezTo>
                    <a:pt x="20736" y="14889"/>
                    <a:pt x="21105" y="15774"/>
                    <a:pt x="21289" y="16748"/>
                  </a:cubicBezTo>
                  <a:cubicBezTo>
                    <a:pt x="21474" y="17722"/>
                    <a:pt x="21474" y="18784"/>
                    <a:pt x="21105" y="19581"/>
                  </a:cubicBezTo>
                  <a:cubicBezTo>
                    <a:pt x="20736" y="20378"/>
                    <a:pt x="19997" y="20909"/>
                    <a:pt x="18889" y="19758"/>
                  </a:cubicBezTo>
                  <a:cubicBezTo>
                    <a:pt x="17782" y="18607"/>
                    <a:pt x="16305" y="15774"/>
                    <a:pt x="14828" y="129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3102705" y="3187187"/>
              <a:ext cx="180245" cy="270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34" fill="norm" stroke="1" extrusionOk="0">
                  <a:moveTo>
                    <a:pt x="2551" y="0"/>
                  </a:moveTo>
                  <a:cubicBezTo>
                    <a:pt x="2048" y="3181"/>
                    <a:pt x="1546" y="6363"/>
                    <a:pt x="1169" y="9460"/>
                  </a:cubicBezTo>
                  <a:cubicBezTo>
                    <a:pt x="793" y="12558"/>
                    <a:pt x="541" y="15572"/>
                    <a:pt x="290" y="17581"/>
                  </a:cubicBezTo>
                  <a:cubicBezTo>
                    <a:pt x="39" y="19591"/>
                    <a:pt x="-212" y="20595"/>
                    <a:pt x="290" y="21098"/>
                  </a:cubicBezTo>
                  <a:cubicBezTo>
                    <a:pt x="793" y="21600"/>
                    <a:pt x="2048" y="21600"/>
                    <a:pt x="3430" y="20679"/>
                  </a:cubicBezTo>
                  <a:cubicBezTo>
                    <a:pt x="4811" y="19758"/>
                    <a:pt x="6318" y="17916"/>
                    <a:pt x="7574" y="16577"/>
                  </a:cubicBezTo>
                  <a:cubicBezTo>
                    <a:pt x="8830" y="15237"/>
                    <a:pt x="9835" y="14400"/>
                    <a:pt x="10462" y="13479"/>
                  </a:cubicBezTo>
                  <a:cubicBezTo>
                    <a:pt x="11090" y="12558"/>
                    <a:pt x="11341" y="11553"/>
                    <a:pt x="10965" y="11302"/>
                  </a:cubicBezTo>
                  <a:cubicBezTo>
                    <a:pt x="10588" y="11051"/>
                    <a:pt x="9583" y="11553"/>
                    <a:pt x="8579" y="12307"/>
                  </a:cubicBezTo>
                  <a:cubicBezTo>
                    <a:pt x="7574" y="13060"/>
                    <a:pt x="6569" y="14065"/>
                    <a:pt x="6067" y="15070"/>
                  </a:cubicBezTo>
                  <a:cubicBezTo>
                    <a:pt x="5565" y="16074"/>
                    <a:pt x="5565" y="17079"/>
                    <a:pt x="8202" y="17498"/>
                  </a:cubicBezTo>
                  <a:cubicBezTo>
                    <a:pt x="10839" y="17916"/>
                    <a:pt x="16114" y="17749"/>
                    <a:pt x="21388" y="175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3642222" y="2045932"/>
              <a:ext cx="580528" cy="455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518" fill="norm" stroke="1" extrusionOk="0">
                  <a:moveTo>
                    <a:pt x="99" y="1118"/>
                  </a:moveTo>
                  <a:cubicBezTo>
                    <a:pt x="21" y="618"/>
                    <a:pt x="-58" y="118"/>
                    <a:pt x="60" y="18"/>
                  </a:cubicBezTo>
                  <a:cubicBezTo>
                    <a:pt x="178" y="-82"/>
                    <a:pt x="492" y="218"/>
                    <a:pt x="1670" y="1618"/>
                  </a:cubicBezTo>
                  <a:cubicBezTo>
                    <a:pt x="2848" y="3018"/>
                    <a:pt x="4890" y="5518"/>
                    <a:pt x="6736" y="7668"/>
                  </a:cubicBezTo>
                  <a:cubicBezTo>
                    <a:pt x="8582" y="9818"/>
                    <a:pt x="10231" y="11618"/>
                    <a:pt x="12156" y="13518"/>
                  </a:cubicBezTo>
                  <a:cubicBezTo>
                    <a:pt x="14080" y="15418"/>
                    <a:pt x="16279" y="17418"/>
                    <a:pt x="17890" y="18768"/>
                  </a:cubicBezTo>
                  <a:cubicBezTo>
                    <a:pt x="19500" y="20118"/>
                    <a:pt x="20521" y="20818"/>
                    <a:pt x="21542" y="215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3936999" y="2469637"/>
              <a:ext cx="279401" cy="40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95" fill="norm" stroke="1" extrusionOk="0">
                  <a:moveTo>
                    <a:pt x="0" y="0"/>
                  </a:moveTo>
                  <a:cubicBezTo>
                    <a:pt x="3109" y="1080"/>
                    <a:pt x="6218" y="2160"/>
                    <a:pt x="9327" y="5940"/>
                  </a:cubicBezTo>
                  <a:cubicBezTo>
                    <a:pt x="12436" y="9720"/>
                    <a:pt x="15545" y="16200"/>
                    <a:pt x="17591" y="18900"/>
                  </a:cubicBezTo>
                  <a:cubicBezTo>
                    <a:pt x="19636" y="21600"/>
                    <a:pt x="20618" y="20520"/>
                    <a:pt x="21600" y="194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4171949" y="2376271"/>
              <a:ext cx="82551" cy="169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21600" y="2963"/>
                  </a:moveTo>
                  <a:cubicBezTo>
                    <a:pt x="21600" y="1363"/>
                    <a:pt x="21600" y="-237"/>
                    <a:pt x="20215" y="30"/>
                  </a:cubicBezTo>
                  <a:cubicBezTo>
                    <a:pt x="18831" y="296"/>
                    <a:pt x="16062" y="2430"/>
                    <a:pt x="12462" y="6296"/>
                  </a:cubicBezTo>
                  <a:cubicBezTo>
                    <a:pt x="8862" y="10163"/>
                    <a:pt x="4431" y="15763"/>
                    <a:pt x="0" y="213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4457699" y="2704587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4432299" y="2622037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4504266" y="2680028"/>
              <a:ext cx="118535" cy="132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8" fill="norm" stroke="1" extrusionOk="0">
                  <a:moveTo>
                    <a:pt x="3086" y="1890"/>
                  </a:moveTo>
                  <a:cubicBezTo>
                    <a:pt x="2700" y="5265"/>
                    <a:pt x="2314" y="8640"/>
                    <a:pt x="2121" y="11509"/>
                  </a:cubicBezTo>
                  <a:cubicBezTo>
                    <a:pt x="1929" y="14378"/>
                    <a:pt x="1929" y="16740"/>
                    <a:pt x="1736" y="17078"/>
                  </a:cubicBezTo>
                  <a:cubicBezTo>
                    <a:pt x="1543" y="17415"/>
                    <a:pt x="1157" y="15728"/>
                    <a:pt x="771" y="13703"/>
                  </a:cubicBezTo>
                  <a:cubicBezTo>
                    <a:pt x="386" y="11678"/>
                    <a:pt x="0" y="9315"/>
                    <a:pt x="0" y="7122"/>
                  </a:cubicBezTo>
                  <a:cubicBezTo>
                    <a:pt x="0" y="4928"/>
                    <a:pt x="386" y="2903"/>
                    <a:pt x="1543" y="1553"/>
                  </a:cubicBezTo>
                  <a:cubicBezTo>
                    <a:pt x="2700" y="203"/>
                    <a:pt x="4629" y="-472"/>
                    <a:pt x="6171" y="372"/>
                  </a:cubicBezTo>
                  <a:cubicBezTo>
                    <a:pt x="7714" y="1215"/>
                    <a:pt x="8871" y="3578"/>
                    <a:pt x="11379" y="7290"/>
                  </a:cubicBezTo>
                  <a:cubicBezTo>
                    <a:pt x="13886" y="11003"/>
                    <a:pt x="17743" y="16065"/>
                    <a:pt x="21600" y="2112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4637454" y="2439632"/>
              <a:ext cx="325903" cy="544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531" fill="norm" stroke="1" extrusionOk="0">
                  <a:moveTo>
                    <a:pt x="6934" y="11233"/>
                  </a:moveTo>
                  <a:cubicBezTo>
                    <a:pt x="6795" y="10815"/>
                    <a:pt x="6657" y="10396"/>
                    <a:pt x="6310" y="10061"/>
                  </a:cubicBezTo>
                  <a:cubicBezTo>
                    <a:pt x="5964" y="9726"/>
                    <a:pt x="5410" y="9475"/>
                    <a:pt x="4303" y="9810"/>
                  </a:cubicBezTo>
                  <a:cubicBezTo>
                    <a:pt x="3195" y="10145"/>
                    <a:pt x="1534" y="11066"/>
                    <a:pt x="703" y="11903"/>
                  </a:cubicBezTo>
                  <a:cubicBezTo>
                    <a:pt x="-128" y="12740"/>
                    <a:pt x="-128" y="13494"/>
                    <a:pt x="218" y="13912"/>
                  </a:cubicBezTo>
                  <a:cubicBezTo>
                    <a:pt x="564" y="14331"/>
                    <a:pt x="1257" y="14415"/>
                    <a:pt x="2226" y="13745"/>
                  </a:cubicBezTo>
                  <a:cubicBezTo>
                    <a:pt x="3195" y="13075"/>
                    <a:pt x="4441" y="11652"/>
                    <a:pt x="5549" y="9601"/>
                  </a:cubicBezTo>
                  <a:cubicBezTo>
                    <a:pt x="6657" y="7550"/>
                    <a:pt x="7626" y="4871"/>
                    <a:pt x="8180" y="3322"/>
                  </a:cubicBezTo>
                  <a:cubicBezTo>
                    <a:pt x="8734" y="1773"/>
                    <a:pt x="8872" y="1354"/>
                    <a:pt x="8941" y="936"/>
                  </a:cubicBezTo>
                  <a:cubicBezTo>
                    <a:pt x="9010" y="517"/>
                    <a:pt x="9010" y="98"/>
                    <a:pt x="8664" y="15"/>
                  </a:cubicBezTo>
                  <a:cubicBezTo>
                    <a:pt x="8318" y="-69"/>
                    <a:pt x="7626" y="182"/>
                    <a:pt x="6934" y="1354"/>
                  </a:cubicBezTo>
                  <a:cubicBezTo>
                    <a:pt x="6241" y="2526"/>
                    <a:pt x="5549" y="4619"/>
                    <a:pt x="5341" y="6168"/>
                  </a:cubicBezTo>
                  <a:cubicBezTo>
                    <a:pt x="5134" y="7717"/>
                    <a:pt x="5410" y="8722"/>
                    <a:pt x="6310" y="9517"/>
                  </a:cubicBezTo>
                  <a:cubicBezTo>
                    <a:pt x="7210" y="10312"/>
                    <a:pt x="8734" y="10898"/>
                    <a:pt x="9703" y="11024"/>
                  </a:cubicBezTo>
                  <a:cubicBezTo>
                    <a:pt x="10672" y="11150"/>
                    <a:pt x="11087" y="10815"/>
                    <a:pt x="11434" y="10271"/>
                  </a:cubicBezTo>
                  <a:cubicBezTo>
                    <a:pt x="11780" y="9726"/>
                    <a:pt x="12057" y="8973"/>
                    <a:pt x="11849" y="8722"/>
                  </a:cubicBezTo>
                  <a:cubicBezTo>
                    <a:pt x="11641" y="8471"/>
                    <a:pt x="10949" y="8722"/>
                    <a:pt x="10464" y="9057"/>
                  </a:cubicBezTo>
                  <a:cubicBezTo>
                    <a:pt x="9980" y="9391"/>
                    <a:pt x="9703" y="9810"/>
                    <a:pt x="9772" y="10396"/>
                  </a:cubicBezTo>
                  <a:cubicBezTo>
                    <a:pt x="9841" y="10982"/>
                    <a:pt x="10257" y="11736"/>
                    <a:pt x="11018" y="12112"/>
                  </a:cubicBezTo>
                  <a:cubicBezTo>
                    <a:pt x="11780" y="12489"/>
                    <a:pt x="12887" y="12489"/>
                    <a:pt x="13718" y="12322"/>
                  </a:cubicBezTo>
                  <a:cubicBezTo>
                    <a:pt x="14549" y="12154"/>
                    <a:pt x="15103" y="11819"/>
                    <a:pt x="15726" y="11610"/>
                  </a:cubicBezTo>
                  <a:cubicBezTo>
                    <a:pt x="16349" y="11401"/>
                    <a:pt x="17041" y="11317"/>
                    <a:pt x="17387" y="11526"/>
                  </a:cubicBezTo>
                  <a:cubicBezTo>
                    <a:pt x="17734" y="11736"/>
                    <a:pt x="17734" y="12238"/>
                    <a:pt x="17457" y="13787"/>
                  </a:cubicBezTo>
                  <a:cubicBezTo>
                    <a:pt x="17180" y="15336"/>
                    <a:pt x="16626" y="17931"/>
                    <a:pt x="16280" y="19480"/>
                  </a:cubicBezTo>
                  <a:cubicBezTo>
                    <a:pt x="15934" y="21029"/>
                    <a:pt x="15795" y="21531"/>
                    <a:pt x="15657" y="21531"/>
                  </a:cubicBezTo>
                  <a:cubicBezTo>
                    <a:pt x="15518" y="21531"/>
                    <a:pt x="15380" y="21029"/>
                    <a:pt x="15310" y="19354"/>
                  </a:cubicBezTo>
                  <a:cubicBezTo>
                    <a:pt x="15241" y="17680"/>
                    <a:pt x="15241" y="14833"/>
                    <a:pt x="15518" y="12740"/>
                  </a:cubicBezTo>
                  <a:cubicBezTo>
                    <a:pt x="15795" y="10647"/>
                    <a:pt x="16349" y="9308"/>
                    <a:pt x="16903" y="8471"/>
                  </a:cubicBezTo>
                  <a:cubicBezTo>
                    <a:pt x="17457" y="7633"/>
                    <a:pt x="18010" y="7298"/>
                    <a:pt x="18634" y="7131"/>
                  </a:cubicBezTo>
                  <a:cubicBezTo>
                    <a:pt x="19257" y="6964"/>
                    <a:pt x="19949" y="6964"/>
                    <a:pt x="20503" y="7550"/>
                  </a:cubicBezTo>
                  <a:cubicBezTo>
                    <a:pt x="21057" y="8136"/>
                    <a:pt x="21472" y="9308"/>
                    <a:pt x="21264" y="10312"/>
                  </a:cubicBezTo>
                  <a:cubicBezTo>
                    <a:pt x="21057" y="11317"/>
                    <a:pt x="20226" y="12154"/>
                    <a:pt x="19464" y="12573"/>
                  </a:cubicBezTo>
                  <a:cubicBezTo>
                    <a:pt x="18703" y="12991"/>
                    <a:pt x="18010" y="12991"/>
                    <a:pt x="17318" y="129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4978399" y="2619550"/>
              <a:ext cx="234951" cy="126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2" fill="norm" stroke="1" extrusionOk="0">
                  <a:moveTo>
                    <a:pt x="0" y="9816"/>
                  </a:moveTo>
                  <a:cubicBezTo>
                    <a:pt x="1946" y="8771"/>
                    <a:pt x="3892" y="7726"/>
                    <a:pt x="5254" y="6158"/>
                  </a:cubicBezTo>
                  <a:cubicBezTo>
                    <a:pt x="6616" y="4590"/>
                    <a:pt x="7395" y="2500"/>
                    <a:pt x="7200" y="1281"/>
                  </a:cubicBezTo>
                  <a:cubicBezTo>
                    <a:pt x="7005" y="61"/>
                    <a:pt x="5838" y="-287"/>
                    <a:pt x="4865" y="236"/>
                  </a:cubicBezTo>
                  <a:cubicBezTo>
                    <a:pt x="3892" y="758"/>
                    <a:pt x="3114" y="2152"/>
                    <a:pt x="2627" y="5461"/>
                  </a:cubicBezTo>
                  <a:cubicBezTo>
                    <a:pt x="2141" y="8771"/>
                    <a:pt x="1946" y="13997"/>
                    <a:pt x="2238" y="17132"/>
                  </a:cubicBezTo>
                  <a:cubicBezTo>
                    <a:pt x="2530" y="20268"/>
                    <a:pt x="3308" y="21313"/>
                    <a:pt x="4865" y="20616"/>
                  </a:cubicBezTo>
                  <a:cubicBezTo>
                    <a:pt x="6422" y="19919"/>
                    <a:pt x="8757" y="17481"/>
                    <a:pt x="10314" y="14868"/>
                  </a:cubicBezTo>
                  <a:cubicBezTo>
                    <a:pt x="11870" y="12255"/>
                    <a:pt x="12649" y="9468"/>
                    <a:pt x="12941" y="8945"/>
                  </a:cubicBezTo>
                  <a:cubicBezTo>
                    <a:pt x="13232" y="8423"/>
                    <a:pt x="13038" y="10165"/>
                    <a:pt x="13135" y="10165"/>
                  </a:cubicBezTo>
                  <a:cubicBezTo>
                    <a:pt x="13232" y="10165"/>
                    <a:pt x="13622" y="8423"/>
                    <a:pt x="14108" y="6855"/>
                  </a:cubicBezTo>
                  <a:cubicBezTo>
                    <a:pt x="14595" y="5287"/>
                    <a:pt x="15178" y="3894"/>
                    <a:pt x="16249" y="2848"/>
                  </a:cubicBezTo>
                  <a:cubicBezTo>
                    <a:pt x="17319" y="1803"/>
                    <a:pt x="18876" y="1107"/>
                    <a:pt x="19654" y="1629"/>
                  </a:cubicBezTo>
                  <a:cubicBezTo>
                    <a:pt x="20432" y="2152"/>
                    <a:pt x="20432" y="3894"/>
                    <a:pt x="20627" y="6681"/>
                  </a:cubicBezTo>
                  <a:cubicBezTo>
                    <a:pt x="20822" y="9468"/>
                    <a:pt x="21211" y="13300"/>
                    <a:pt x="21600" y="171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5249732" y="2387763"/>
              <a:ext cx="376368" cy="349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255" fill="norm" stroke="1" extrusionOk="0">
                  <a:moveTo>
                    <a:pt x="5529" y="15001"/>
                  </a:moveTo>
                  <a:cubicBezTo>
                    <a:pt x="5166" y="14487"/>
                    <a:pt x="4804" y="13973"/>
                    <a:pt x="4261" y="13780"/>
                  </a:cubicBezTo>
                  <a:cubicBezTo>
                    <a:pt x="3718" y="13587"/>
                    <a:pt x="2994" y="13716"/>
                    <a:pt x="2210" y="14680"/>
                  </a:cubicBezTo>
                  <a:cubicBezTo>
                    <a:pt x="1426" y="15644"/>
                    <a:pt x="581" y="17444"/>
                    <a:pt x="219" y="18666"/>
                  </a:cubicBezTo>
                  <a:cubicBezTo>
                    <a:pt x="-143" y="19887"/>
                    <a:pt x="-22" y="20530"/>
                    <a:pt x="340" y="20916"/>
                  </a:cubicBezTo>
                  <a:cubicBezTo>
                    <a:pt x="702" y="21301"/>
                    <a:pt x="1305" y="21430"/>
                    <a:pt x="2270" y="20916"/>
                  </a:cubicBezTo>
                  <a:cubicBezTo>
                    <a:pt x="3236" y="20401"/>
                    <a:pt x="4563" y="19244"/>
                    <a:pt x="5830" y="16930"/>
                  </a:cubicBezTo>
                  <a:cubicBezTo>
                    <a:pt x="7097" y="14616"/>
                    <a:pt x="8304" y="11144"/>
                    <a:pt x="8968" y="8444"/>
                  </a:cubicBezTo>
                  <a:cubicBezTo>
                    <a:pt x="9631" y="5744"/>
                    <a:pt x="9752" y="3816"/>
                    <a:pt x="9752" y="2466"/>
                  </a:cubicBezTo>
                  <a:cubicBezTo>
                    <a:pt x="9752" y="1116"/>
                    <a:pt x="9631" y="344"/>
                    <a:pt x="9269" y="87"/>
                  </a:cubicBezTo>
                  <a:cubicBezTo>
                    <a:pt x="8907" y="-170"/>
                    <a:pt x="8304" y="87"/>
                    <a:pt x="7640" y="1566"/>
                  </a:cubicBezTo>
                  <a:cubicBezTo>
                    <a:pt x="6977" y="3044"/>
                    <a:pt x="6253" y="5744"/>
                    <a:pt x="5951" y="8380"/>
                  </a:cubicBezTo>
                  <a:cubicBezTo>
                    <a:pt x="5649" y="11016"/>
                    <a:pt x="5770" y="13587"/>
                    <a:pt x="6072" y="15194"/>
                  </a:cubicBezTo>
                  <a:cubicBezTo>
                    <a:pt x="6373" y="16801"/>
                    <a:pt x="6856" y="17444"/>
                    <a:pt x="7399" y="17766"/>
                  </a:cubicBezTo>
                  <a:cubicBezTo>
                    <a:pt x="7942" y="18087"/>
                    <a:pt x="8545" y="18087"/>
                    <a:pt x="9330" y="17444"/>
                  </a:cubicBezTo>
                  <a:cubicBezTo>
                    <a:pt x="10114" y="16801"/>
                    <a:pt x="11079" y="15516"/>
                    <a:pt x="11683" y="14487"/>
                  </a:cubicBezTo>
                  <a:cubicBezTo>
                    <a:pt x="12286" y="13459"/>
                    <a:pt x="12527" y="12687"/>
                    <a:pt x="12346" y="12301"/>
                  </a:cubicBezTo>
                  <a:cubicBezTo>
                    <a:pt x="12165" y="11916"/>
                    <a:pt x="11562" y="11916"/>
                    <a:pt x="11079" y="12237"/>
                  </a:cubicBezTo>
                  <a:cubicBezTo>
                    <a:pt x="10597" y="12559"/>
                    <a:pt x="10235" y="13201"/>
                    <a:pt x="10054" y="13844"/>
                  </a:cubicBezTo>
                  <a:cubicBezTo>
                    <a:pt x="9873" y="14487"/>
                    <a:pt x="9873" y="15130"/>
                    <a:pt x="10054" y="15709"/>
                  </a:cubicBezTo>
                  <a:cubicBezTo>
                    <a:pt x="10235" y="16287"/>
                    <a:pt x="10597" y="16801"/>
                    <a:pt x="11321" y="17123"/>
                  </a:cubicBezTo>
                  <a:cubicBezTo>
                    <a:pt x="12045" y="17444"/>
                    <a:pt x="13131" y="17573"/>
                    <a:pt x="13915" y="17316"/>
                  </a:cubicBezTo>
                  <a:cubicBezTo>
                    <a:pt x="14699" y="17059"/>
                    <a:pt x="15182" y="16416"/>
                    <a:pt x="15423" y="16416"/>
                  </a:cubicBezTo>
                  <a:cubicBezTo>
                    <a:pt x="15665" y="16416"/>
                    <a:pt x="15665" y="17059"/>
                    <a:pt x="15846" y="17123"/>
                  </a:cubicBezTo>
                  <a:cubicBezTo>
                    <a:pt x="16027" y="17187"/>
                    <a:pt x="16389" y="16673"/>
                    <a:pt x="16872" y="15709"/>
                  </a:cubicBezTo>
                  <a:cubicBezTo>
                    <a:pt x="17354" y="14744"/>
                    <a:pt x="17958" y="13330"/>
                    <a:pt x="18501" y="12430"/>
                  </a:cubicBezTo>
                  <a:cubicBezTo>
                    <a:pt x="19044" y="11530"/>
                    <a:pt x="19526" y="11144"/>
                    <a:pt x="19828" y="11273"/>
                  </a:cubicBezTo>
                  <a:cubicBezTo>
                    <a:pt x="20130" y="11401"/>
                    <a:pt x="20250" y="12044"/>
                    <a:pt x="20311" y="12751"/>
                  </a:cubicBezTo>
                  <a:cubicBezTo>
                    <a:pt x="20371" y="13459"/>
                    <a:pt x="20371" y="14230"/>
                    <a:pt x="20311" y="14937"/>
                  </a:cubicBezTo>
                  <a:cubicBezTo>
                    <a:pt x="20250" y="15644"/>
                    <a:pt x="20130" y="16287"/>
                    <a:pt x="20311" y="16287"/>
                  </a:cubicBezTo>
                  <a:cubicBezTo>
                    <a:pt x="20492" y="16287"/>
                    <a:pt x="20974" y="15644"/>
                    <a:pt x="21457" y="150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5674529" y="2326710"/>
              <a:ext cx="69294" cy="36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408" fill="norm" stroke="1" extrusionOk="0">
                  <a:moveTo>
                    <a:pt x="17865" y="2075"/>
                  </a:moveTo>
                  <a:cubicBezTo>
                    <a:pt x="19135" y="1070"/>
                    <a:pt x="20406" y="66"/>
                    <a:pt x="20723" y="3"/>
                  </a:cubicBezTo>
                  <a:cubicBezTo>
                    <a:pt x="21041" y="-60"/>
                    <a:pt x="20406" y="819"/>
                    <a:pt x="17547" y="3205"/>
                  </a:cubicBezTo>
                  <a:cubicBezTo>
                    <a:pt x="14688" y="5591"/>
                    <a:pt x="9606" y="9484"/>
                    <a:pt x="6429" y="12310"/>
                  </a:cubicBezTo>
                  <a:cubicBezTo>
                    <a:pt x="3253" y="15135"/>
                    <a:pt x="1982" y="16893"/>
                    <a:pt x="1029" y="18275"/>
                  </a:cubicBezTo>
                  <a:cubicBezTo>
                    <a:pt x="76" y="19656"/>
                    <a:pt x="-559" y="20661"/>
                    <a:pt x="712" y="21100"/>
                  </a:cubicBezTo>
                  <a:cubicBezTo>
                    <a:pt x="1982" y="21540"/>
                    <a:pt x="5159" y="21414"/>
                    <a:pt x="8335" y="212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5637670" y="2501387"/>
              <a:ext cx="14718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600" fill="norm" stroke="1" extrusionOk="0">
                  <a:moveTo>
                    <a:pt x="3867" y="21600"/>
                  </a:moveTo>
                  <a:cubicBezTo>
                    <a:pt x="2016" y="19800"/>
                    <a:pt x="165" y="18000"/>
                    <a:pt x="10" y="15750"/>
                  </a:cubicBezTo>
                  <a:cubicBezTo>
                    <a:pt x="-144" y="13500"/>
                    <a:pt x="1399" y="10800"/>
                    <a:pt x="5256" y="8100"/>
                  </a:cubicBezTo>
                  <a:cubicBezTo>
                    <a:pt x="9113" y="5400"/>
                    <a:pt x="15285" y="2700"/>
                    <a:pt x="2145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6051549" y="2533137"/>
              <a:ext cx="114301" cy="164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0"/>
                  </a:moveTo>
                  <a:cubicBezTo>
                    <a:pt x="800" y="5538"/>
                    <a:pt x="1600" y="11077"/>
                    <a:pt x="2600" y="14400"/>
                  </a:cubicBezTo>
                  <a:cubicBezTo>
                    <a:pt x="3600" y="17723"/>
                    <a:pt x="4800" y="18831"/>
                    <a:pt x="6200" y="19800"/>
                  </a:cubicBezTo>
                  <a:cubicBezTo>
                    <a:pt x="7600" y="20769"/>
                    <a:pt x="9200" y="21600"/>
                    <a:pt x="10800" y="21462"/>
                  </a:cubicBezTo>
                  <a:cubicBezTo>
                    <a:pt x="12400" y="21323"/>
                    <a:pt x="14000" y="20215"/>
                    <a:pt x="15200" y="17169"/>
                  </a:cubicBezTo>
                  <a:cubicBezTo>
                    <a:pt x="16400" y="14123"/>
                    <a:pt x="17200" y="9138"/>
                    <a:pt x="18200" y="5954"/>
                  </a:cubicBezTo>
                  <a:cubicBezTo>
                    <a:pt x="19200" y="2769"/>
                    <a:pt x="20400" y="1385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6176090" y="2544626"/>
              <a:ext cx="281861" cy="136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133" fill="norm" stroke="1" extrusionOk="0">
                  <a:moveTo>
                    <a:pt x="6958" y="7060"/>
                  </a:moveTo>
                  <a:cubicBezTo>
                    <a:pt x="6635" y="4442"/>
                    <a:pt x="6313" y="1824"/>
                    <a:pt x="5749" y="678"/>
                  </a:cubicBezTo>
                  <a:cubicBezTo>
                    <a:pt x="5184" y="-467"/>
                    <a:pt x="4378" y="-140"/>
                    <a:pt x="3411" y="1497"/>
                  </a:cubicBezTo>
                  <a:cubicBezTo>
                    <a:pt x="2444" y="3133"/>
                    <a:pt x="1316" y="6078"/>
                    <a:pt x="671" y="9188"/>
                  </a:cubicBezTo>
                  <a:cubicBezTo>
                    <a:pt x="26" y="12297"/>
                    <a:pt x="-135" y="15569"/>
                    <a:pt x="107" y="17697"/>
                  </a:cubicBezTo>
                  <a:cubicBezTo>
                    <a:pt x="349" y="19824"/>
                    <a:pt x="993" y="20806"/>
                    <a:pt x="1638" y="20806"/>
                  </a:cubicBezTo>
                  <a:cubicBezTo>
                    <a:pt x="2283" y="20806"/>
                    <a:pt x="2928" y="19824"/>
                    <a:pt x="3492" y="18351"/>
                  </a:cubicBezTo>
                  <a:cubicBezTo>
                    <a:pt x="4056" y="16878"/>
                    <a:pt x="4540" y="14915"/>
                    <a:pt x="4862" y="12788"/>
                  </a:cubicBezTo>
                  <a:cubicBezTo>
                    <a:pt x="5184" y="10660"/>
                    <a:pt x="5346" y="8369"/>
                    <a:pt x="5668" y="8369"/>
                  </a:cubicBezTo>
                  <a:cubicBezTo>
                    <a:pt x="5990" y="8369"/>
                    <a:pt x="6474" y="10660"/>
                    <a:pt x="6958" y="12460"/>
                  </a:cubicBezTo>
                  <a:cubicBezTo>
                    <a:pt x="7441" y="14260"/>
                    <a:pt x="7925" y="15569"/>
                    <a:pt x="8569" y="16388"/>
                  </a:cubicBezTo>
                  <a:cubicBezTo>
                    <a:pt x="9214" y="17206"/>
                    <a:pt x="10020" y="17533"/>
                    <a:pt x="10665" y="17042"/>
                  </a:cubicBezTo>
                  <a:cubicBezTo>
                    <a:pt x="11310" y="16551"/>
                    <a:pt x="11793" y="15242"/>
                    <a:pt x="12196" y="13769"/>
                  </a:cubicBezTo>
                  <a:cubicBezTo>
                    <a:pt x="12599" y="12297"/>
                    <a:pt x="12922" y="10660"/>
                    <a:pt x="13405" y="10497"/>
                  </a:cubicBezTo>
                  <a:cubicBezTo>
                    <a:pt x="13889" y="10333"/>
                    <a:pt x="14534" y="11642"/>
                    <a:pt x="14937" y="13115"/>
                  </a:cubicBezTo>
                  <a:cubicBezTo>
                    <a:pt x="15340" y="14588"/>
                    <a:pt x="15501" y="16224"/>
                    <a:pt x="15581" y="17860"/>
                  </a:cubicBezTo>
                  <a:cubicBezTo>
                    <a:pt x="15662" y="19497"/>
                    <a:pt x="15662" y="21133"/>
                    <a:pt x="15501" y="21133"/>
                  </a:cubicBezTo>
                  <a:cubicBezTo>
                    <a:pt x="15340" y="21133"/>
                    <a:pt x="15017" y="19497"/>
                    <a:pt x="15178" y="16551"/>
                  </a:cubicBezTo>
                  <a:cubicBezTo>
                    <a:pt x="15340" y="13606"/>
                    <a:pt x="15984" y="9351"/>
                    <a:pt x="17113" y="6569"/>
                  </a:cubicBezTo>
                  <a:cubicBezTo>
                    <a:pt x="18241" y="3788"/>
                    <a:pt x="19853" y="2478"/>
                    <a:pt x="21465" y="11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6470914" y="2507737"/>
              <a:ext cx="44186" cy="154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600" fill="norm" stroke="1" extrusionOk="0">
                  <a:moveTo>
                    <a:pt x="2957" y="7101"/>
                  </a:moveTo>
                  <a:cubicBezTo>
                    <a:pt x="1928" y="10948"/>
                    <a:pt x="900" y="14795"/>
                    <a:pt x="385" y="17458"/>
                  </a:cubicBezTo>
                  <a:cubicBezTo>
                    <a:pt x="-129" y="20121"/>
                    <a:pt x="-129" y="21600"/>
                    <a:pt x="385" y="21600"/>
                  </a:cubicBezTo>
                  <a:cubicBezTo>
                    <a:pt x="900" y="21600"/>
                    <a:pt x="1928" y="20121"/>
                    <a:pt x="3985" y="16866"/>
                  </a:cubicBezTo>
                  <a:cubicBezTo>
                    <a:pt x="6042" y="13611"/>
                    <a:pt x="9128" y="8581"/>
                    <a:pt x="12214" y="5474"/>
                  </a:cubicBezTo>
                  <a:cubicBezTo>
                    <a:pt x="15300" y="2367"/>
                    <a:pt x="18385" y="1184"/>
                    <a:pt x="2147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6484160" y="2390176"/>
              <a:ext cx="278085" cy="291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387" fill="norm" stroke="1" extrusionOk="0">
                  <a:moveTo>
                    <a:pt x="8220" y="12827"/>
                  </a:moveTo>
                  <a:cubicBezTo>
                    <a:pt x="6434" y="13448"/>
                    <a:pt x="4647" y="14070"/>
                    <a:pt x="3186" y="15158"/>
                  </a:cubicBezTo>
                  <a:cubicBezTo>
                    <a:pt x="1724" y="16246"/>
                    <a:pt x="587" y="17800"/>
                    <a:pt x="181" y="18965"/>
                  </a:cubicBezTo>
                  <a:cubicBezTo>
                    <a:pt x="-225" y="20130"/>
                    <a:pt x="100" y="20907"/>
                    <a:pt x="668" y="21218"/>
                  </a:cubicBezTo>
                  <a:cubicBezTo>
                    <a:pt x="1237" y="21529"/>
                    <a:pt x="2049" y="21374"/>
                    <a:pt x="2780" y="21063"/>
                  </a:cubicBezTo>
                  <a:cubicBezTo>
                    <a:pt x="3510" y="20752"/>
                    <a:pt x="4160" y="20286"/>
                    <a:pt x="4647" y="19664"/>
                  </a:cubicBezTo>
                  <a:cubicBezTo>
                    <a:pt x="5134" y="19043"/>
                    <a:pt x="5459" y="18266"/>
                    <a:pt x="5946" y="18110"/>
                  </a:cubicBezTo>
                  <a:cubicBezTo>
                    <a:pt x="6434" y="17955"/>
                    <a:pt x="7083" y="18421"/>
                    <a:pt x="7814" y="18499"/>
                  </a:cubicBezTo>
                  <a:cubicBezTo>
                    <a:pt x="8545" y="18576"/>
                    <a:pt x="9357" y="18266"/>
                    <a:pt x="10981" y="16168"/>
                  </a:cubicBezTo>
                  <a:cubicBezTo>
                    <a:pt x="12605" y="14070"/>
                    <a:pt x="15041" y="10185"/>
                    <a:pt x="16503" y="7466"/>
                  </a:cubicBezTo>
                  <a:cubicBezTo>
                    <a:pt x="17964" y="4746"/>
                    <a:pt x="18452" y="3192"/>
                    <a:pt x="18777" y="2027"/>
                  </a:cubicBezTo>
                  <a:cubicBezTo>
                    <a:pt x="19101" y="861"/>
                    <a:pt x="19264" y="84"/>
                    <a:pt x="19101" y="7"/>
                  </a:cubicBezTo>
                  <a:cubicBezTo>
                    <a:pt x="18939" y="-71"/>
                    <a:pt x="18452" y="551"/>
                    <a:pt x="17640" y="2804"/>
                  </a:cubicBezTo>
                  <a:cubicBezTo>
                    <a:pt x="16828" y="5057"/>
                    <a:pt x="15691" y="8942"/>
                    <a:pt x="14879" y="11661"/>
                  </a:cubicBezTo>
                  <a:cubicBezTo>
                    <a:pt x="14067" y="14381"/>
                    <a:pt x="13580" y="15935"/>
                    <a:pt x="13336" y="17100"/>
                  </a:cubicBezTo>
                  <a:cubicBezTo>
                    <a:pt x="13092" y="18266"/>
                    <a:pt x="13092" y="19043"/>
                    <a:pt x="13417" y="19120"/>
                  </a:cubicBezTo>
                  <a:cubicBezTo>
                    <a:pt x="13742" y="19198"/>
                    <a:pt x="14392" y="18576"/>
                    <a:pt x="15285" y="17877"/>
                  </a:cubicBezTo>
                  <a:cubicBezTo>
                    <a:pt x="16178" y="17178"/>
                    <a:pt x="17315" y="16401"/>
                    <a:pt x="18289" y="16090"/>
                  </a:cubicBezTo>
                  <a:cubicBezTo>
                    <a:pt x="19264" y="15779"/>
                    <a:pt x="20076" y="15935"/>
                    <a:pt x="20563" y="16401"/>
                  </a:cubicBezTo>
                  <a:cubicBezTo>
                    <a:pt x="21050" y="16867"/>
                    <a:pt x="21213" y="17644"/>
                    <a:pt x="21294" y="18421"/>
                  </a:cubicBezTo>
                  <a:cubicBezTo>
                    <a:pt x="21375" y="19198"/>
                    <a:pt x="21375" y="19975"/>
                    <a:pt x="20969" y="20441"/>
                  </a:cubicBezTo>
                  <a:cubicBezTo>
                    <a:pt x="20563" y="20907"/>
                    <a:pt x="19751" y="21063"/>
                    <a:pt x="18370" y="20752"/>
                  </a:cubicBezTo>
                  <a:cubicBezTo>
                    <a:pt x="16990" y="20441"/>
                    <a:pt x="15041" y="19664"/>
                    <a:pt x="14067" y="18110"/>
                  </a:cubicBezTo>
                  <a:cubicBezTo>
                    <a:pt x="13092" y="16556"/>
                    <a:pt x="13092" y="14225"/>
                    <a:pt x="13336" y="12671"/>
                  </a:cubicBezTo>
                  <a:cubicBezTo>
                    <a:pt x="13580" y="11117"/>
                    <a:pt x="14067" y="10341"/>
                    <a:pt x="14554" y="95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6820844" y="2393437"/>
              <a:ext cx="202256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8000" y="0"/>
                  </a:moveTo>
                  <a:cubicBezTo>
                    <a:pt x="5750" y="4353"/>
                    <a:pt x="3500" y="8707"/>
                    <a:pt x="2037" y="12056"/>
                  </a:cubicBezTo>
                  <a:cubicBezTo>
                    <a:pt x="575" y="15405"/>
                    <a:pt x="-100" y="17749"/>
                    <a:pt x="12" y="19172"/>
                  </a:cubicBezTo>
                  <a:cubicBezTo>
                    <a:pt x="125" y="20595"/>
                    <a:pt x="1025" y="21098"/>
                    <a:pt x="2150" y="20930"/>
                  </a:cubicBezTo>
                  <a:cubicBezTo>
                    <a:pt x="3275" y="20763"/>
                    <a:pt x="4625" y="19926"/>
                    <a:pt x="6313" y="18670"/>
                  </a:cubicBezTo>
                  <a:cubicBezTo>
                    <a:pt x="8000" y="17414"/>
                    <a:pt x="10025" y="15740"/>
                    <a:pt x="11600" y="14316"/>
                  </a:cubicBezTo>
                  <a:cubicBezTo>
                    <a:pt x="13175" y="12893"/>
                    <a:pt x="14300" y="11721"/>
                    <a:pt x="14300" y="11302"/>
                  </a:cubicBezTo>
                  <a:cubicBezTo>
                    <a:pt x="14300" y="10884"/>
                    <a:pt x="13175" y="11219"/>
                    <a:pt x="11825" y="12056"/>
                  </a:cubicBezTo>
                  <a:cubicBezTo>
                    <a:pt x="10475" y="12893"/>
                    <a:pt x="8900" y="14233"/>
                    <a:pt x="8000" y="15488"/>
                  </a:cubicBezTo>
                  <a:cubicBezTo>
                    <a:pt x="7100" y="16744"/>
                    <a:pt x="6875" y="17916"/>
                    <a:pt x="8675" y="18837"/>
                  </a:cubicBezTo>
                  <a:cubicBezTo>
                    <a:pt x="10475" y="19758"/>
                    <a:pt x="14300" y="20428"/>
                    <a:pt x="16775" y="20847"/>
                  </a:cubicBezTo>
                  <a:cubicBezTo>
                    <a:pt x="19250" y="21265"/>
                    <a:pt x="20375" y="21433"/>
                    <a:pt x="215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3516444" y="3947355"/>
              <a:ext cx="311965" cy="395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357" fill="norm" stroke="1" extrusionOk="0">
                  <a:moveTo>
                    <a:pt x="2259" y="3870"/>
                  </a:moveTo>
                  <a:cubicBezTo>
                    <a:pt x="2835" y="4327"/>
                    <a:pt x="3411" y="4784"/>
                    <a:pt x="5211" y="4841"/>
                  </a:cubicBezTo>
                  <a:cubicBezTo>
                    <a:pt x="7011" y="4899"/>
                    <a:pt x="10035" y="4556"/>
                    <a:pt x="12843" y="3927"/>
                  </a:cubicBezTo>
                  <a:cubicBezTo>
                    <a:pt x="15651" y="3299"/>
                    <a:pt x="18243" y="2384"/>
                    <a:pt x="19683" y="1641"/>
                  </a:cubicBezTo>
                  <a:cubicBezTo>
                    <a:pt x="21123" y="899"/>
                    <a:pt x="21411" y="327"/>
                    <a:pt x="21123" y="99"/>
                  </a:cubicBezTo>
                  <a:cubicBezTo>
                    <a:pt x="20835" y="-130"/>
                    <a:pt x="19971" y="-16"/>
                    <a:pt x="17451" y="1013"/>
                  </a:cubicBezTo>
                  <a:cubicBezTo>
                    <a:pt x="14931" y="2041"/>
                    <a:pt x="10755" y="3984"/>
                    <a:pt x="8019" y="5356"/>
                  </a:cubicBezTo>
                  <a:cubicBezTo>
                    <a:pt x="5283" y="6727"/>
                    <a:pt x="3987" y="7527"/>
                    <a:pt x="3339" y="8213"/>
                  </a:cubicBezTo>
                  <a:cubicBezTo>
                    <a:pt x="2691" y="8899"/>
                    <a:pt x="2691" y="9470"/>
                    <a:pt x="2979" y="10041"/>
                  </a:cubicBezTo>
                  <a:cubicBezTo>
                    <a:pt x="3267" y="10613"/>
                    <a:pt x="3843" y="11184"/>
                    <a:pt x="4059" y="12041"/>
                  </a:cubicBezTo>
                  <a:cubicBezTo>
                    <a:pt x="4275" y="12899"/>
                    <a:pt x="4131" y="14041"/>
                    <a:pt x="3411" y="15299"/>
                  </a:cubicBezTo>
                  <a:cubicBezTo>
                    <a:pt x="2691" y="16556"/>
                    <a:pt x="1395" y="17927"/>
                    <a:pt x="675" y="18899"/>
                  </a:cubicBezTo>
                  <a:cubicBezTo>
                    <a:pt x="-45" y="19870"/>
                    <a:pt x="-189" y="20441"/>
                    <a:pt x="243" y="20841"/>
                  </a:cubicBezTo>
                  <a:cubicBezTo>
                    <a:pt x="675" y="21241"/>
                    <a:pt x="1683" y="21470"/>
                    <a:pt x="3987" y="21299"/>
                  </a:cubicBezTo>
                  <a:cubicBezTo>
                    <a:pt x="6291" y="21127"/>
                    <a:pt x="9891" y="20556"/>
                    <a:pt x="13491" y="199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3787024" y="4156291"/>
              <a:ext cx="289677" cy="161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363" fill="norm" stroke="1" extrusionOk="0">
                  <a:moveTo>
                    <a:pt x="1699" y="324"/>
                  </a:moveTo>
                  <a:cubicBezTo>
                    <a:pt x="2482" y="44"/>
                    <a:pt x="3264" y="-237"/>
                    <a:pt x="4282" y="745"/>
                  </a:cubicBezTo>
                  <a:cubicBezTo>
                    <a:pt x="5299" y="1727"/>
                    <a:pt x="6551" y="3971"/>
                    <a:pt x="6708" y="6916"/>
                  </a:cubicBezTo>
                  <a:cubicBezTo>
                    <a:pt x="6864" y="9862"/>
                    <a:pt x="5925" y="13508"/>
                    <a:pt x="4986" y="15753"/>
                  </a:cubicBezTo>
                  <a:cubicBezTo>
                    <a:pt x="4047" y="17997"/>
                    <a:pt x="3108" y="18838"/>
                    <a:pt x="2169" y="19259"/>
                  </a:cubicBezTo>
                  <a:cubicBezTo>
                    <a:pt x="1230" y="19680"/>
                    <a:pt x="291" y="19680"/>
                    <a:pt x="56" y="18838"/>
                  </a:cubicBezTo>
                  <a:cubicBezTo>
                    <a:pt x="-179" y="17997"/>
                    <a:pt x="291" y="16314"/>
                    <a:pt x="2247" y="13789"/>
                  </a:cubicBezTo>
                  <a:cubicBezTo>
                    <a:pt x="4204" y="11264"/>
                    <a:pt x="7647" y="7898"/>
                    <a:pt x="9682" y="5794"/>
                  </a:cubicBezTo>
                  <a:cubicBezTo>
                    <a:pt x="11717" y="3690"/>
                    <a:pt x="12343" y="2849"/>
                    <a:pt x="13282" y="1867"/>
                  </a:cubicBezTo>
                  <a:cubicBezTo>
                    <a:pt x="14221" y="885"/>
                    <a:pt x="15473" y="-237"/>
                    <a:pt x="15708" y="44"/>
                  </a:cubicBezTo>
                  <a:cubicBezTo>
                    <a:pt x="15943" y="324"/>
                    <a:pt x="15160" y="2007"/>
                    <a:pt x="13830" y="4532"/>
                  </a:cubicBezTo>
                  <a:cubicBezTo>
                    <a:pt x="12499" y="7057"/>
                    <a:pt x="10621" y="10423"/>
                    <a:pt x="9525" y="12807"/>
                  </a:cubicBezTo>
                  <a:cubicBezTo>
                    <a:pt x="8430" y="15192"/>
                    <a:pt x="8117" y="16594"/>
                    <a:pt x="8351" y="17857"/>
                  </a:cubicBezTo>
                  <a:cubicBezTo>
                    <a:pt x="8586" y="19119"/>
                    <a:pt x="9369" y="20241"/>
                    <a:pt x="11638" y="20802"/>
                  </a:cubicBezTo>
                  <a:cubicBezTo>
                    <a:pt x="13908" y="21363"/>
                    <a:pt x="17664" y="21363"/>
                    <a:pt x="21421" y="213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3533689" y="4375000"/>
              <a:ext cx="396961" cy="50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0588" fill="norm" stroke="1" extrusionOk="0">
                  <a:moveTo>
                    <a:pt x="1211" y="20588"/>
                  </a:moveTo>
                  <a:cubicBezTo>
                    <a:pt x="636" y="20588"/>
                    <a:pt x="62" y="20588"/>
                    <a:pt x="4" y="19292"/>
                  </a:cubicBezTo>
                  <a:cubicBezTo>
                    <a:pt x="-53" y="17996"/>
                    <a:pt x="407" y="15404"/>
                    <a:pt x="2532" y="11516"/>
                  </a:cubicBezTo>
                  <a:cubicBezTo>
                    <a:pt x="4658" y="7628"/>
                    <a:pt x="8449" y="2444"/>
                    <a:pt x="11896" y="716"/>
                  </a:cubicBezTo>
                  <a:cubicBezTo>
                    <a:pt x="15343" y="-1012"/>
                    <a:pt x="18445" y="716"/>
                    <a:pt x="21547" y="24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3733799" y="4374637"/>
              <a:ext cx="387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16" y="21600"/>
                  </a:moveTo>
                  <a:cubicBezTo>
                    <a:pt x="708" y="21600"/>
                    <a:pt x="0" y="21600"/>
                    <a:pt x="0" y="21000"/>
                  </a:cubicBezTo>
                  <a:cubicBezTo>
                    <a:pt x="0" y="20400"/>
                    <a:pt x="708" y="19200"/>
                    <a:pt x="3010" y="16600"/>
                  </a:cubicBezTo>
                  <a:cubicBezTo>
                    <a:pt x="5311" y="14000"/>
                    <a:pt x="9207" y="10000"/>
                    <a:pt x="12570" y="7000"/>
                  </a:cubicBezTo>
                  <a:cubicBezTo>
                    <a:pt x="15934" y="4000"/>
                    <a:pt x="18767" y="20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4357261" y="4209900"/>
              <a:ext cx="43290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0" h="20018" fill="norm" stroke="1" extrusionOk="0">
                  <a:moveTo>
                    <a:pt x="20080" y="3818"/>
                  </a:moveTo>
                  <a:cubicBezTo>
                    <a:pt x="11244" y="1118"/>
                    <a:pt x="2407" y="-1582"/>
                    <a:pt x="444" y="1118"/>
                  </a:cubicBezTo>
                  <a:cubicBezTo>
                    <a:pt x="-1520" y="3818"/>
                    <a:pt x="3389" y="11918"/>
                    <a:pt x="8298" y="200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4390934" y="4311137"/>
              <a:ext cx="22316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14811" y="0"/>
                  </a:moveTo>
                  <a:cubicBezTo>
                    <a:pt x="6957" y="4500"/>
                    <a:pt x="-898" y="9000"/>
                    <a:pt x="84" y="12600"/>
                  </a:cubicBezTo>
                  <a:cubicBezTo>
                    <a:pt x="1066" y="16200"/>
                    <a:pt x="10884" y="18900"/>
                    <a:pt x="20702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4829904" y="3951524"/>
              <a:ext cx="173896" cy="547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508" fill="norm" stroke="1" extrusionOk="0">
                  <a:moveTo>
                    <a:pt x="21380" y="1154"/>
                  </a:moveTo>
                  <a:cubicBezTo>
                    <a:pt x="19298" y="656"/>
                    <a:pt x="17216" y="157"/>
                    <a:pt x="14093" y="33"/>
                  </a:cubicBezTo>
                  <a:cubicBezTo>
                    <a:pt x="10970" y="-92"/>
                    <a:pt x="6807" y="157"/>
                    <a:pt x="4334" y="448"/>
                  </a:cubicBezTo>
                  <a:cubicBezTo>
                    <a:pt x="1862" y="739"/>
                    <a:pt x="1081" y="1071"/>
                    <a:pt x="691" y="1445"/>
                  </a:cubicBezTo>
                  <a:cubicBezTo>
                    <a:pt x="300" y="1819"/>
                    <a:pt x="300" y="2234"/>
                    <a:pt x="2122" y="3231"/>
                  </a:cubicBezTo>
                  <a:cubicBezTo>
                    <a:pt x="3944" y="4228"/>
                    <a:pt x="7587" y="5806"/>
                    <a:pt x="9799" y="7136"/>
                  </a:cubicBezTo>
                  <a:cubicBezTo>
                    <a:pt x="12011" y="8465"/>
                    <a:pt x="12792" y="9545"/>
                    <a:pt x="12792" y="10293"/>
                  </a:cubicBezTo>
                  <a:cubicBezTo>
                    <a:pt x="12792" y="11040"/>
                    <a:pt x="12011" y="11456"/>
                    <a:pt x="12272" y="11746"/>
                  </a:cubicBezTo>
                  <a:cubicBezTo>
                    <a:pt x="12532" y="12037"/>
                    <a:pt x="13833" y="12203"/>
                    <a:pt x="14744" y="12536"/>
                  </a:cubicBezTo>
                  <a:cubicBezTo>
                    <a:pt x="15655" y="12868"/>
                    <a:pt x="16175" y="13366"/>
                    <a:pt x="16045" y="14114"/>
                  </a:cubicBezTo>
                  <a:cubicBezTo>
                    <a:pt x="15915" y="14862"/>
                    <a:pt x="15134" y="15859"/>
                    <a:pt x="13182" y="16814"/>
                  </a:cubicBezTo>
                  <a:cubicBezTo>
                    <a:pt x="11231" y="17770"/>
                    <a:pt x="8108" y="18683"/>
                    <a:pt x="6026" y="19265"/>
                  </a:cubicBezTo>
                  <a:cubicBezTo>
                    <a:pt x="3944" y="19846"/>
                    <a:pt x="2903" y="20096"/>
                    <a:pt x="1862" y="20386"/>
                  </a:cubicBezTo>
                  <a:cubicBezTo>
                    <a:pt x="821" y="20677"/>
                    <a:pt x="-220" y="21010"/>
                    <a:pt x="40" y="21217"/>
                  </a:cubicBezTo>
                  <a:cubicBezTo>
                    <a:pt x="300" y="21425"/>
                    <a:pt x="1862" y="21508"/>
                    <a:pt x="5505" y="21508"/>
                  </a:cubicBezTo>
                  <a:cubicBezTo>
                    <a:pt x="9149" y="21508"/>
                    <a:pt x="14874" y="21425"/>
                    <a:pt x="20599" y="213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5153262" y="4044437"/>
              <a:ext cx="333138" cy="351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452" fill="norm" stroke="1" extrusionOk="0">
                  <a:moveTo>
                    <a:pt x="16285" y="0"/>
                  </a:moveTo>
                  <a:cubicBezTo>
                    <a:pt x="13602" y="388"/>
                    <a:pt x="10919" y="776"/>
                    <a:pt x="8101" y="2457"/>
                  </a:cubicBezTo>
                  <a:cubicBezTo>
                    <a:pt x="5284" y="4139"/>
                    <a:pt x="2332" y="7114"/>
                    <a:pt x="924" y="9895"/>
                  </a:cubicBezTo>
                  <a:cubicBezTo>
                    <a:pt x="-485" y="12675"/>
                    <a:pt x="-351" y="15262"/>
                    <a:pt x="1796" y="17202"/>
                  </a:cubicBezTo>
                  <a:cubicBezTo>
                    <a:pt x="3942" y="19143"/>
                    <a:pt x="8101" y="20436"/>
                    <a:pt x="11657" y="21018"/>
                  </a:cubicBezTo>
                  <a:cubicBezTo>
                    <a:pt x="15212" y="21600"/>
                    <a:pt x="18163" y="21471"/>
                    <a:pt x="21115" y="213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5504234" y="4100064"/>
              <a:ext cx="96467" cy="207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9" h="21142" fill="norm" stroke="1" extrusionOk="0">
                  <a:moveTo>
                    <a:pt x="20509" y="3395"/>
                  </a:moveTo>
                  <a:cubicBezTo>
                    <a:pt x="19609" y="2315"/>
                    <a:pt x="18709" y="1235"/>
                    <a:pt x="16684" y="587"/>
                  </a:cubicBezTo>
                  <a:cubicBezTo>
                    <a:pt x="14659" y="-61"/>
                    <a:pt x="11509" y="-277"/>
                    <a:pt x="8359" y="479"/>
                  </a:cubicBezTo>
                  <a:cubicBezTo>
                    <a:pt x="5209" y="1235"/>
                    <a:pt x="2059" y="2963"/>
                    <a:pt x="709" y="4367"/>
                  </a:cubicBezTo>
                  <a:cubicBezTo>
                    <a:pt x="-641" y="5771"/>
                    <a:pt x="-191" y="6851"/>
                    <a:pt x="3184" y="8471"/>
                  </a:cubicBezTo>
                  <a:cubicBezTo>
                    <a:pt x="6559" y="10091"/>
                    <a:pt x="12859" y="12251"/>
                    <a:pt x="16459" y="14087"/>
                  </a:cubicBezTo>
                  <a:cubicBezTo>
                    <a:pt x="20059" y="15923"/>
                    <a:pt x="20959" y="17435"/>
                    <a:pt x="20284" y="18623"/>
                  </a:cubicBezTo>
                  <a:cubicBezTo>
                    <a:pt x="19609" y="19811"/>
                    <a:pt x="17359" y="20675"/>
                    <a:pt x="14884" y="20999"/>
                  </a:cubicBezTo>
                  <a:cubicBezTo>
                    <a:pt x="12409" y="21323"/>
                    <a:pt x="9709" y="21107"/>
                    <a:pt x="8584" y="20243"/>
                  </a:cubicBezTo>
                  <a:cubicBezTo>
                    <a:pt x="7459" y="19379"/>
                    <a:pt x="7909" y="17867"/>
                    <a:pt x="8359" y="163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5664199" y="4152387"/>
              <a:ext cx="952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320" y="1029"/>
                  </a:moveTo>
                  <a:cubicBezTo>
                    <a:pt x="4800" y="4457"/>
                    <a:pt x="5280" y="7886"/>
                    <a:pt x="5040" y="11314"/>
                  </a:cubicBezTo>
                  <a:cubicBezTo>
                    <a:pt x="4800" y="14743"/>
                    <a:pt x="3840" y="18171"/>
                    <a:pt x="2640" y="19029"/>
                  </a:cubicBezTo>
                  <a:cubicBezTo>
                    <a:pt x="1440" y="19886"/>
                    <a:pt x="0" y="18171"/>
                    <a:pt x="0" y="15257"/>
                  </a:cubicBezTo>
                  <a:cubicBezTo>
                    <a:pt x="0" y="12343"/>
                    <a:pt x="1440" y="8229"/>
                    <a:pt x="3840" y="5143"/>
                  </a:cubicBezTo>
                  <a:cubicBezTo>
                    <a:pt x="6240" y="2057"/>
                    <a:pt x="9600" y="0"/>
                    <a:pt x="11520" y="0"/>
                  </a:cubicBezTo>
                  <a:cubicBezTo>
                    <a:pt x="13440" y="0"/>
                    <a:pt x="13920" y="2057"/>
                    <a:pt x="15360" y="6000"/>
                  </a:cubicBezTo>
                  <a:cubicBezTo>
                    <a:pt x="16800" y="9943"/>
                    <a:pt x="19200" y="15771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5801742" y="4154504"/>
              <a:ext cx="84708" cy="117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336" fill="norm" stroke="1" extrusionOk="0">
                  <a:moveTo>
                    <a:pt x="21083" y="3086"/>
                  </a:moveTo>
                  <a:cubicBezTo>
                    <a:pt x="19503" y="1543"/>
                    <a:pt x="17922" y="0"/>
                    <a:pt x="15551" y="0"/>
                  </a:cubicBezTo>
                  <a:cubicBezTo>
                    <a:pt x="13181" y="0"/>
                    <a:pt x="10020" y="1543"/>
                    <a:pt x="7122" y="4436"/>
                  </a:cubicBezTo>
                  <a:cubicBezTo>
                    <a:pt x="4224" y="7329"/>
                    <a:pt x="1590" y="11571"/>
                    <a:pt x="537" y="14657"/>
                  </a:cubicBezTo>
                  <a:cubicBezTo>
                    <a:pt x="-517" y="17743"/>
                    <a:pt x="10" y="19671"/>
                    <a:pt x="1854" y="20636"/>
                  </a:cubicBezTo>
                  <a:cubicBezTo>
                    <a:pt x="3698" y="21600"/>
                    <a:pt x="6859" y="21600"/>
                    <a:pt x="10020" y="20443"/>
                  </a:cubicBezTo>
                  <a:cubicBezTo>
                    <a:pt x="13181" y="19286"/>
                    <a:pt x="16342" y="16971"/>
                    <a:pt x="17659" y="14464"/>
                  </a:cubicBezTo>
                  <a:cubicBezTo>
                    <a:pt x="18976" y="11957"/>
                    <a:pt x="18449" y="9257"/>
                    <a:pt x="16605" y="7521"/>
                  </a:cubicBezTo>
                  <a:cubicBezTo>
                    <a:pt x="14761" y="5786"/>
                    <a:pt x="11600" y="5014"/>
                    <a:pt x="8439" y="42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5927465" y="4139687"/>
              <a:ext cx="170905" cy="10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0811" fill="norm" stroke="1" extrusionOk="0">
                  <a:moveTo>
                    <a:pt x="1218" y="0"/>
                  </a:moveTo>
                  <a:cubicBezTo>
                    <a:pt x="691" y="4154"/>
                    <a:pt x="164" y="8308"/>
                    <a:pt x="33" y="11423"/>
                  </a:cubicBezTo>
                  <a:cubicBezTo>
                    <a:pt x="-99" y="14538"/>
                    <a:pt x="164" y="16615"/>
                    <a:pt x="955" y="17238"/>
                  </a:cubicBezTo>
                  <a:cubicBezTo>
                    <a:pt x="1745" y="17862"/>
                    <a:pt x="3062" y="17031"/>
                    <a:pt x="4379" y="15162"/>
                  </a:cubicBezTo>
                  <a:cubicBezTo>
                    <a:pt x="5696" y="13292"/>
                    <a:pt x="7013" y="10385"/>
                    <a:pt x="7540" y="9969"/>
                  </a:cubicBezTo>
                  <a:cubicBezTo>
                    <a:pt x="8067" y="9554"/>
                    <a:pt x="7803" y="11631"/>
                    <a:pt x="7803" y="13708"/>
                  </a:cubicBezTo>
                  <a:cubicBezTo>
                    <a:pt x="7803" y="15785"/>
                    <a:pt x="8067" y="17862"/>
                    <a:pt x="8857" y="19315"/>
                  </a:cubicBezTo>
                  <a:cubicBezTo>
                    <a:pt x="9647" y="20769"/>
                    <a:pt x="10964" y="21600"/>
                    <a:pt x="13072" y="19731"/>
                  </a:cubicBezTo>
                  <a:cubicBezTo>
                    <a:pt x="15179" y="17862"/>
                    <a:pt x="18077" y="13292"/>
                    <a:pt x="19657" y="9969"/>
                  </a:cubicBezTo>
                  <a:cubicBezTo>
                    <a:pt x="21238" y="6646"/>
                    <a:pt x="21501" y="4569"/>
                    <a:pt x="21106" y="2908"/>
                  </a:cubicBezTo>
                  <a:cubicBezTo>
                    <a:pt x="20711" y="1246"/>
                    <a:pt x="19657" y="0"/>
                    <a:pt x="18603" y="415"/>
                  </a:cubicBezTo>
                  <a:cubicBezTo>
                    <a:pt x="17550" y="831"/>
                    <a:pt x="16496" y="2908"/>
                    <a:pt x="15442" y="49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6172199" y="4234937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6273799" y="4311137"/>
              <a:ext cx="381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6430199" y="4049568"/>
              <a:ext cx="110302" cy="368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479" fill="norm" stroke="1" extrusionOk="0">
                  <a:moveTo>
                    <a:pt x="20014" y="812"/>
                  </a:moveTo>
                  <a:cubicBezTo>
                    <a:pt x="18384" y="442"/>
                    <a:pt x="16754" y="71"/>
                    <a:pt x="13494" y="10"/>
                  </a:cubicBezTo>
                  <a:cubicBezTo>
                    <a:pt x="10233" y="-52"/>
                    <a:pt x="5343" y="195"/>
                    <a:pt x="2694" y="627"/>
                  </a:cubicBezTo>
                  <a:cubicBezTo>
                    <a:pt x="45" y="1059"/>
                    <a:pt x="-363" y="1676"/>
                    <a:pt x="248" y="2170"/>
                  </a:cubicBezTo>
                  <a:cubicBezTo>
                    <a:pt x="860" y="2663"/>
                    <a:pt x="2490" y="3034"/>
                    <a:pt x="5139" y="4021"/>
                  </a:cubicBezTo>
                  <a:cubicBezTo>
                    <a:pt x="7788" y="5009"/>
                    <a:pt x="11456" y="6613"/>
                    <a:pt x="13290" y="7724"/>
                  </a:cubicBezTo>
                  <a:cubicBezTo>
                    <a:pt x="15124" y="8835"/>
                    <a:pt x="15124" y="9452"/>
                    <a:pt x="14512" y="10069"/>
                  </a:cubicBezTo>
                  <a:cubicBezTo>
                    <a:pt x="13901" y="10686"/>
                    <a:pt x="12679" y="11303"/>
                    <a:pt x="10437" y="11427"/>
                  </a:cubicBezTo>
                  <a:cubicBezTo>
                    <a:pt x="8195" y="11550"/>
                    <a:pt x="4935" y="11180"/>
                    <a:pt x="4528" y="10933"/>
                  </a:cubicBezTo>
                  <a:cubicBezTo>
                    <a:pt x="4120" y="10686"/>
                    <a:pt x="6565" y="10563"/>
                    <a:pt x="7992" y="10810"/>
                  </a:cubicBezTo>
                  <a:cubicBezTo>
                    <a:pt x="9418" y="11057"/>
                    <a:pt x="9826" y="11674"/>
                    <a:pt x="9214" y="12908"/>
                  </a:cubicBezTo>
                  <a:cubicBezTo>
                    <a:pt x="8603" y="14142"/>
                    <a:pt x="6973" y="15994"/>
                    <a:pt x="5750" y="17228"/>
                  </a:cubicBezTo>
                  <a:cubicBezTo>
                    <a:pt x="4528" y="18462"/>
                    <a:pt x="3712" y="19079"/>
                    <a:pt x="2897" y="19697"/>
                  </a:cubicBezTo>
                  <a:cubicBezTo>
                    <a:pt x="2082" y="20314"/>
                    <a:pt x="1267" y="20931"/>
                    <a:pt x="1879" y="21239"/>
                  </a:cubicBezTo>
                  <a:cubicBezTo>
                    <a:pt x="2490" y="21548"/>
                    <a:pt x="4528" y="21548"/>
                    <a:pt x="7992" y="21301"/>
                  </a:cubicBezTo>
                  <a:cubicBezTo>
                    <a:pt x="11456" y="21054"/>
                    <a:pt x="16346" y="20561"/>
                    <a:pt x="21237" y="200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3492500" y="1980687"/>
              <a:ext cx="2540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20" y="1800"/>
                    <a:pt x="12240" y="3600"/>
                    <a:pt x="15750" y="4950"/>
                  </a:cubicBezTo>
                  <a:cubicBezTo>
                    <a:pt x="19260" y="6300"/>
                    <a:pt x="20160" y="7200"/>
                    <a:pt x="20700" y="9900"/>
                  </a:cubicBezTo>
                  <a:cubicBezTo>
                    <a:pt x="21240" y="12600"/>
                    <a:pt x="21420" y="171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3435350" y="2082287"/>
              <a:ext cx="2540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4400"/>
                    <a:pt x="5760" y="7200"/>
                    <a:pt x="9360" y="3600"/>
                  </a:cubicBezTo>
                  <a:cubicBezTo>
                    <a:pt x="12960" y="0"/>
                    <a:pt x="17280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6649349" y="4088887"/>
              <a:ext cx="88002" cy="306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19" fill="norm" stroke="1" extrusionOk="0">
                  <a:moveTo>
                    <a:pt x="21382" y="0"/>
                  </a:moveTo>
                  <a:cubicBezTo>
                    <a:pt x="18811" y="0"/>
                    <a:pt x="16239" y="0"/>
                    <a:pt x="14439" y="370"/>
                  </a:cubicBezTo>
                  <a:cubicBezTo>
                    <a:pt x="12639" y="740"/>
                    <a:pt x="11611" y="1479"/>
                    <a:pt x="9296" y="3995"/>
                  </a:cubicBezTo>
                  <a:cubicBezTo>
                    <a:pt x="6982" y="6510"/>
                    <a:pt x="3382" y="10800"/>
                    <a:pt x="1582" y="13537"/>
                  </a:cubicBezTo>
                  <a:cubicBezTo>
                    <a:pt x="-218" y="16274"/>
                    <a:pt x="-218" y="17458"/>
                    <a:pt x="296" y="18493"/>
                  </a:cubicBezTo>
                  <a:cubicBezTo>
                    <a:pt x="811" y="19529"/>
                    <a:pt x="1839" y="20416"/>
                    <a:pt x="3896" y="20934"/>
                  </a:cubicBezTo>
                  <a:cubicBezTo>
                    <a:pt x="5953" y="21452"/>
                    <a:pt x="9039" y="21600"/>
                    <a:pt x="11096" y="21156"/>
                  </a:cubicBezTo>
                  <a:cubicBezTo>
                    <a:pt x="13153" y="20712"/>
                    <a:pt x="14182" y="19677"/>
                    <a:pt x="15211" y="186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6628270" y="4256881"/>
              <a:ext cx="178931" cy="60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27" fill="norm" stroke="1" extrusionOk="0">
                  <a:moveTo>
                    <a:pt x="6234" y="21327"/>
                  </a:moveTo>
                  <a:cubicBezTo>
                    <a:pt x="5217" y="19093"/>
                    <a:pt x="4201" y="16858"/>
                    <a:pt x="2930" y="13879"/>
                  </a:cubicBezTo>
                  <a:cubicBezTo>
                    <a:pt x="1660" y="10899"/>
                    <a:pt x="135" y="7175"/>
                    <a:pt x="8" y="4568"/>
                  </a:cubicBezTo>
                  <a:cubicBezTo>
                    <a:pt x="-119" y="1961"/>
                    <a:pt x="1152" y="472"/>
                    <a:pt x="4963" y="99"/>
                  </a:cubicBezTo>
                  <a:cubicBezTo>
                    <a:pt x="8775" y="-273"/>
                    <a:pt x="15128" y="472"/>
                    <a:pt x="21481" y="12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6743796" y="4237099"/>
              <a:ext cx="101505" cy="118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6" h="20847" fill="norm" stroke="1" extrusionOk="0">
                  <a:moveTo>
                    <a:pt x="6460" y="10792"/>
                  </a:moveTo>
                  <a:cubicBezTo>
                    <a:pt x="9916" y="6695"/>
                    <a:pt x="13372" y="2599"/>
                    <a:pt x="14020" y="923"/>
                  </a:cubicBezTo>
                  <a:cubicBezTo>
                    <a:pt x="14668" y="-753"/>
                    <a:pt x="12508" y="-8"/>
                    <a:pt x="9700" y="2040"/>
                  </a:cubicBezTo>
                  <a:cubicBezTo>
                    <a:pt x="6892" y="4088"/>
                    <a:pt x="3436" y="7440"/>
                    <a:pt x="1492" y="10047"/>
                  </a:cubicBezTo>
                  <a:cubicBezTo>
                    <a:pt x="-452" y="12654"/>
                    <a:pt x="-884" y="14516"/>
                    <a:pt x="2572" y="16192"/>
                  </a:cubicBezTo>
                  <a:cubicBezTo>
                    <a:pt x="6028" y="17868"/>
                    <a:pt x="13372" y="19357"/>
                    <a:pt x="20716" y="2084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6877049" y="4244374"/>
              <a:ext cx="120651" cy="98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1" fill="norm" stroke="1" extrusionOk="0">
                  <a:moveTo>
                    <a:pt x="0" y="7444"/>
                  </a:moveTo>
                  <a:cubicBezTo>
                    <a:pt x="379" y="9694"/>
                    <a:pt x="758" y="11944"/>
                    <a:pt x="758" y="14644"/>
                  </a:cubicBezTo>
                  <a:cubicBezTo>
                    <a:pt x="758" y="17344"/>
                    <a:pt x="379" y="20494"/>
                    <a:pt x="189" y="20944"/>
                  </a:cubicBezTo>
                  <a:cubicBezTo>
                    <a:pt x="0" y="21394"/>
                    <a:pt x="0" y="19144"/>
                    <a:pt x="758" y="15769"/>
                  </a:cubicBezTo>
                  <a:cubicBezTo>
                    <a:pt x="1516" y="12394"/>
                    <a:pt x="3032" y="7894"/>
                    <a:pt x="4547" y="4744"/>
                  </a:cubicBezTo>
                  <a:cubicBezTo>
                    <a:pt x="6063" y="1594"/>
                    <a:pt x="7579" y="-206"/>
                    <a:pt x="8526" y="19"/>
                  </a:cubicBezTo>
                  <a:cubicBezTo>
                    <a:pt x="9474" y="244"/>
                    <a:pt x="9853" y="2494"/>
                    <a:pt x="10232" y="4744"/>
                  </a:cubicBezTo>
                  <a:cubicBezTo>
                    <a:pt x="10611" y="6994"/>
                    <a:pt x="10989" y="9244"/>
                    <a:pt x="12695" y="9469"/>
                  </a:cubicBezTo>
                  <a:cubicBezTo>
                    <a:pt x="14400" y="9694"/>
                    <a:pt x="17432" y="7894"/>
                    <a:pt x="19137" y="8569"/>
                  </a:cubicBezTo>
                  <a:cubicBezTo>
                    <a:pt x="20842" y="9244"/>
                    <a:pt x="21221" y="12394"/>
                    <a:pt x="21600" y="155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7023099" y="4203187"/>
              <a:ext cx="146543" cy="33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9257" y="3240"/>
                  </a:moveTo>
                  <a:cubicBezTo>
                    <a:pt x="8331" y="7425"/>
                    <a:pt x="7406" y="11610"/>
                    <a:pt x="6789" y="14445"/>
                  </a:cubicBezTo>
                  <a:cubicBezTo>
                    <a:pt x="6171" y="17280"/>
                    <a:pt x="5863" y="18765"/>
                    <a:pt x="5400" y="19845"/>
                  </a:cubicBezTo>
                  <a:cubicBezTo>
                    <a:pt x="4937" y="20925"/>
                    <a:pt x="4320" y="21600"/>
                    <a:pt x="3703" y="21600"/>
                  </a:cubicBezTo>
                  <a:cubicBezTo>
                    <a:pt x="3086" y="21600"/>
                    <a:pt x="2469" y="20925"/>
                    <a:pt x="1851" y="18698"/>
                  </a:cubicBezTo>
                  <a:cubicBezTo>
                    <a:pt x="1234" y="16470"/>
                    <a:pt x="617" y="12690"/>
                    <a:pt x="926" y="9450"/>
                  </a:cubicBezTo>
                  <a:cubicBezTo>
                    <a:pt x="1234" y="6210"/>
                    <a:pt x="2469" y="3510"/>
                    <a:pt x="3703" y="1958"/>
                  </a:cubicBezTo>
                  <a:cubicBezTo>
                    <a:pt x="4937" y="405"/>
                    <a:pt x="6171" y="0"/>
                    <a:pt x="8640" y="0"/>
                  </a:cubicBezTo>
                  <a:cubicBezTo>
                    <a:pt x="11109" y="0"/>
                    <a:pt x="14811" y="405"/>
                    <a:pt x="17280" y="1350"/>
                  </a:cubicBezTo>
                  <a:cubicBezTo>
                    <a:pt x="19749" y="2295"/>
                    <a:pt x="20983" y="3780"/>
                    <a:pt x="21291" y="4860"/>
                  </a:cubicBezTo>
                  <a:cubicBezTo>
                    <a:pt x="21600" y="5940"/>
                    <a:pt x="20983" y="6615"/>
                    <a:pt x="18051" y="7223"/>
                  </a:cubicBezTo>
                  <a:cubicBezTo>
                    <a:pt x="15120" y="7830"/>
                    <a:pt x="9874" y="8370"/>
                    <a:pt x="6480" y="8843"/>
                  </a:cubicBezTo>
                  <a:cubicBezTo>
                    <a:pt x="3086" y="9315"/>
                    <a:pt x="1543" y="9720"/>
                    <a:pt x="0" y="101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7226299" y="4336537"/>
              <a:ext cx="1" cy="8890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7302499" y="4387337"/>
              <a:ext cx="635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7482416" y="4114287"/>
              <a:ext cx="61385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959" y="0"/>
                  </a:moveTo>
                  <a:cubicBezTo>
                    <a:pt x="6703" y="5169"/>
                    <a:pt x="7448" y="10338"/>
                    <a:pt x="7821" y="13385"/>
                  </a:cubicBezTo>
                  <a:cubicBezTo>
                    <a:pt x="8193" y="16431"/>
                    <a:pt x="8193" y="17354"/>
                    <a:pt x="7076" y="18185"/>
                  </a:cubicBezTo>
                  <a:cubicBezTo>
                    <a:pt x="5959" y="19015"/>
                    <a:pt x="3724" y="19754"/>
                    <a:pt x="2234" y="19662"/>
                  </a:cubicBezTo>
                  <a:cubicBezTo>
                    <a:pt x="745" y="19569"/>
                    <a:pt x="0" y="18646"/>
                    <a:pt x="0" y="17723"/>
                  </a:cubicBezTo>
                  <a:cubicBezTo>
                    <a:pt x="0" y="16800"/>
                    <a:pt x="745" y="15877"/>
                    <a:pt x="2979" y="14954"/>
                  </a:cubicBezTo>
                  <a:cubicBezTo>
                    <a:pt x="5214" y="14031"/>
                    <a:pt x="8938" y="13108"/>
                    <a:pt x="11545" y="13754"/>
                  </a:cubicBezTo>
                  <a:cubicBezTo>
                    <a:pt x="14152" y="14400"/>
                    <a:pt x="15641" y="16615"/>
                    <a:pt x="17131" y="18185"/>
                  </a:cubicBezTo>
                  <a:cubicBezTo>
                    <a:pt x="18621" y="19754"/>
                    <a:pt x="20110" y="20677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7569199" y="4283621"/>
              <a:ext cx="266701" cy="7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8" fill="norm" stroke="1" extrusionOk="0">
                  <a:moveTo>
                    <a:pt x="0" y="6171"/>
                  </a:moveTo>
                  <a:cubicBezTo>
                    <a:pt x="0" y="3086"/>
                    <a:pt x="0" y="0"/>
                    <a:pt x="171" y="0"/>
                  </a:cubicBezTo>
                  <a:cubicBezTo>
                    <a:pt x="343" y="0"/>
                    <a:pt x="686" y="3086"/>
                    <a:pt x="943" y="6789"/>
                  </a:cubicBezTo>
                  <a:cubicBezTo>
                    <a:pt x="1200" y="10491"/>
                    <a:pt x="1371" y="14811"/>
                    <a:pt x="1886" y="17589"/>
                  </a:cubicBezTo>
                  <a:cubicBezTo>
                    <a:pt x="2400" y="20366"/>
                    <a:pt x="3257" y="21600"/>
                    <a:pt x="4029" y="20674"/>
                  </a:cubicBezTo>
                  <a:cubicBezTo>
                    <a:pt x="4800" y="19749"/>
                    <a:pt x="5486" y="16663"/>
                    <a:pt x="6000" y="13577"/>
                  </a:cubicBezTo>
                  <a:cubicBezTo>
                    <a:pt x="6514" y="10491"/>
                    <a:pt x="6857" y="7406"/>
                    <a:pt x="7029" y="7406"/>
                  </a:cubicBezTo>
                  <a:cubicBezTo>
                    <a:pt x="7200" y="7406"/>
                    <a:pt x="7200" y="10491"/>
                    <a:pt x="7629" y="12651"/>
                  </a:cubicBezTo>
                  <a:cubicBezTo>
                    <a:pt x="8057" y="14811"/>
                    <a:pt x="8914" y="16046"/>
                    <a:pt x="9771" y="16046"/>
                  </a:cubicBezTo>
                  <a:cubicBezTo>
                    <a:pt x="10629" y="16046"/>
                    <a:pt x="11486" y="14811"/>
                    <a:pt x="12171" y="12960"/>
                  </a:cubicBezTo>
                  <a:cubicBezTo>
                    <a:pt x="12857" y="11109"/>
                    <a:pt x="13371" y="8640"/>
                    <a:pt x="14057" y="8023"/>
                  </a:cubicBezTo>
                  <a:cubicBezTo>
                    <a:pt x="14743" y="7406"/>
                    <a:pt x="15600" y="8640"/>
                    <a:pt x="16457" y="8949"/>
                  </a:cubicBezTo>
                  <a:cubicBezTo>
                    <a:pt x="17314" y="9257"/>
                    <a:pt x="18171" y="8640"/>
                    <a:pt x="19029" y="7406"/>
                  </a:cubicBezTo>
                  <a:cubicBezTo>
                    <a:pt x="19886" y="6171"/>
                    <a:pt x="20743" y="4320"/>
                    <a:pt x="21171" y="6171"/>
                  </a:cubicBezTo>
                  <a:cubicBezTo>
                    <a:pt x="21600" y="8023"/>
                    <a:pt x="21600" y="13577"/>
                    <a:pt x="21600" y="191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7931149" y="4361937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8000999" y="4144144"/>
              <a:ext cx="116418" cy="363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3535" y="112"/>
                  </a:moveTo>
                  <a:cubicBezTo>
                    <a:pt x="5891" y="-13"/>
                    <a:pt x="8247" y="-138"/>
                    <a:pt x="10800" y="361"/>
                  </a:cubicBezTo>
                  <a:cubicBezTo>
                    <a:pt x="13353" y="861"/>
                    <a:pt x="16102" y="1985"/>
                    <a:pt x="16102" y="3483"/>
                  </a:cubicBezTo>
                  <a:cubicBezTo>
                    <a:pt x="16102" y="4981"/>
                    <a:pt x="13353" y="6854"/>
                    <a:pt x="11389" y="8040"/>
                  </a:cubicBezTo>
                  <a:cubicBezTo>
                    <a:pt x="9425" y="9226"/>
                    <a:pt x="8247" y="9726"/>
                    <a:pt x="8444" y="10225"/>
                  </a:cubicBezTo>
                  <a:cubicBezTo>
                    <a:pt x="8640" y="10724"/>
                    <a:pt x="10211" y="11224"/>
                    <a:pt x="12371" y="11973"/>
                  </a:cubicBezTo>
                  <a:cubicBezTo>
                    <a:pt x="14531" y="12722"/>
                    <a:pt x="17280" y="13721"/>
                    <a:pt x="19047" y="14907"/>
                  </a:cubicBezTo>
                  <a:cubicBezTo>
                    <a:pt x="20815" y="16093"/>
                    <a:pt x="21600" y="17467"/>
                    <a:pt x="21600" y="18465"/>
                  </a:cubicBezTo>
                  <a:cubicBezTo>
                    <a:pt x="21600" y="19464"/>
                    <a:pt x="20815" y="20089"/>
                    <a:pt x="17084" y="20526"/>
                  </a:cubicBezTo>
                  <a:cubicBezTo>
                    <a:pt x="13353" y="20963"/>
                    <a:pt x="6676" y="21212"/>
                    <a:pt x="0" y="214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8229599" y="4533387"/>
              <a:ext cx="1143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00" y="4800"/>
                    <a:pt x="12800" y="9600"/>
                    <a:pt x="9200" y="13200"/>
                  </a:cubicBezTo>
                  <a:cubicBezTo>
                    <a:pt x="5600" y="16800"/>
                    <a:pt x="2800" y="192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8159749" y="4133337"/>
              <a:ext cx="125164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600" fill="norm" stroke="1" extrusionOk="0">
                  <a:moveTo>
                    <a:pt x="1062" y="0"/>
                  </a:moveTo>
                  <a:cubicBezTo>
                    <a:pt x="4957" y="113"/>
                    <a:pt x="8852" y="225"/>
                    <a:pt x="12570" y="1294"/>
                  </a:cubicBezTo>
                  <a:cubicBezTo>
                    <a:pt x="16289" y="2362"/>
                    <a:pt x="19830" y="4388"/>
                    <a:pt x="20715" y="6863"/>
                  </a:cubicBezTo>
                  <a:cubicBezTo>
                    <a:pt x="21600" y="9337"/>
                    <a:pt x="19830" y="12262"/>
                    <a:pt x="15934" y="14794"/>
                  </a:cubicBezTo>
                  <a:cubicBezTo>
                    <a:pt x="12039" y="17325"/>
                    <a:pt x="6020" y="19463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8523891" y="4142070"/>
              <a:ext cx="258159" cy="435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483" fill="norm" stroke="1" extrusionOk="0">
                  <a:moveTo>
                    <a:pt x="21245" y="3326"/>
                  </a:moveTo>
                  <a:cubicBezTo>
                    <a:pt x="21245" y="2805"/>
                    <a:pt x="21245" y="2283"/>
                    <a:pt x="20722" y="1709"/>
                  </a:cubicBezTo>
                  <a:cubicBezTo>
                    <a:pt x="20200" y="1135"/>
                    <a:pt x="19155" y="509"/>
                    <a:pt x="17761" y="196"/>
                  </a:cubicBezTo>
                  <a:cubicBezTo>
                    <a:pt x="16368" y="-117"/>
                    <a:pt x="14626" y="-117"/>
                    <a:pt x="12361" y="666"/>
                  </a:cubicBezTo>
                  <a:cubicBezTo>
                    <a:pt x="10097" y="1448"/>
                    <a:pt x="7310" y="3013"/>
                    <a:pt x="5045" y="5309"/>
                  </a:cubicBezTo>
                  <a:cubicBezTo>
                    <a:pt x="2780" y="7605"/>
                    <a:pt x="1039" y="10631"/>
                    <a:pt x="342" y="13031"/>
                  </a:cubicBezTo>
                  <a:cubicBezTo>
                    <a:pt x="-355" y="15431"/>
                    <a:pt x="-7" y="17205"/>
                    <a:pt x="1561" y="18509"/>
                  </a:cubicBezTo>
                  <a:cubicBezTo>
                    <a:pt x="3129" y="19813"/>
                    <a:pt x="5916" y="20648"/>
                    <a:pt x="8703" y="214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8678718" y="4305699"/>
              <a:ext cx="116032" cy="188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332" fill="norm" stroke="1" extrusionOk="0">
                  <a:moveTo>
                    <a:pt x="21144" y="2777"/>
                  </a:moveTo>
                  <a:cubicBezTo>
                    <a:pt x="17673" y="1817"/>
                    <a:pt x="14201" y="857"/>
                    <a:pt x="11115" y="377"/>
                  </a:cubicBezTo>
                  <a:cubicBezTo>
                    <a:pt x="8030" y="-103"/>
                    <a:pt x="5330" y="-103"/>
                    <a:pt x="3208" y="257"/>
                  </a:cubicBezTo>
                  <a:cubicBezTo>
                    <a:pt x="1087" y="617"/>
                    <a:pt x="-456" y="1337"/>
                    <a:pt x="123" y="2777"/>
                  </a:cubicBezTo>
                  <a:cubicBezTo>
                    <a:pt x="701" y="4217"/>
                    <a:pt x="3401" y="6377"/>
                    <a:pt x="6101" y="8657"/>
                  </a:cubicBezTo>
                  <a:cubicBezTo>
                    <a:pt x="8801" y="10937"/>
                    <a:pt x="11501" y="13337"/>
                    <a:pt x="12851" y="15137"/>
                  </a:cubicBezTo>
                  <a:cubicBezTo>
                    <a:pt x="14201" y="16937"/>
                    <a:pt x="14201" y="18137"/>
                    <a:pt x="13044" y="19097"/>
                  </a:cubicBezTo>
                  <a:cubicBezTo>
                    <a:pt x="11887" y="20057"/>
                    <a:pt x="9573" y="20777"/>
                    <a:pt x="7451" y="21137"/>
                  </a:cubicBezTo>
                  <a:cubicBezTo>
                    <a:pt x="5330" y="21497"/>
                    <a:pt x="3401" y="21497"/>
                    <a:pt x="2244" y="19937"/>
                  </a:cubicBezTo>
                  <a:cubicBezTo>
                    <a:pt x="1087" y="18377"/>
                    <a:pt x="701" y="15257"/>
                    <a:pt x="315" y="121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8770873" y="4349330"/>
              <a:ext cx="100077" cy="126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230" fill="norm" stroke="1" extrusionOk="0">
                  <a:moveTo>
                    <a:pt x="7776" y="1046"/>
                  </a:moveTo>
                  <a:cubicBezTo>
                    <a:pt x="8676" y="2817"/>
                    <a:pt x="9576" y="4587"/>
                    <a:pt x="9126" y="7597"/>
                  </a:cubicBezTo>
                  <a:cubicBezTo>
                    <a:pt x="8676" y="10607"/>
                    <a:pt x="6876" y="14856"/>
                    <a:pt x="5076" y="17512"/>
                  </a:cubicBezTo>
                  <a:cubicBezTo>
                    <a:pt x="3276" y="20168"/>
                    <a:pt x="1476" y="21230"/>
                    <a:pt x="576" y="20876"/>
                  </a:cubicBezTo>
                  <a:cubicBezTo>
                    <a:pt x="-324" y="20522"/>
                    <a:pt x="-324" y="18751"/>
                    <a:pt x="1701" y="15210"/>
                  </a:cubicBezTo>
                  <a:cubicBezTo>
                    <a:pt x="3726" y="11669"/>
                    <a:pt x="7776" y="6358"/>
                    <a:pt x="10926" y="3348"/>
                  </a:cubicBezTo>
                  <a:cubicBezTo>
                    <a:pt x="14076" y="338"/>
                    <a:pt x="16326" y="-370"/>
                    <a:pt x="17451" y="161"/>
                  </a:cubicBezTo>
                  <a:cubicBezTo>
                    <a:pt x="18576" y="692"/>
                    <a:pt x="18576" y="2463"/>
                    <a:pt x="18576" y="5119"/>
                  </a:cubicBezTo>
                  <a:cubicBezTo>
                    <a:pt x="18576" y="7774"/>
                    <a:pt x="18576" y="11315"/>
                    <a:pt x="18576" y="13971"/>
                  </a:cubicBezTo>
                  <a:cubicBezTo>
                    <a:pt x="18576" y="16627"/>
                    <a:pt x="18576" y="18397"/>
                    <a:pt x="19026" y="19460"/>
                  </a:cubicBezTo>
                  <a:cubicBezTo>
                    <a:pt x="19476" y="20522"/>
                    <a:pt x="20376" y="20876"/>
                    <a:pt x="21276" y="212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8900542" y="4355587"/>
              <a:ext cx="76381" cy="120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1" h="21223" fill="norm" stroke="1" extrusionOk="0">
                  <a:moveTo>
                    <a:pt x="19338" y="0"/>
                  </a:moveTo>
                  <a:cubicBezTo>
                    <a:pt x="16496" y="0"/>
                    <a:pt x="13654" y="0"/>
                    <a:pt x="10527" y="1862"/>
                  </a:cubicBezTo>
                  <a:cubicBezTo>
                    <a:pt x="7401" y="3724"/>
                    <a:pt x="3990" y="7448"/>
                    <a:pt x="2001" y="10800"/>
                  </a:cubicBezTo>
                  <a:cubicBezTo>
                    <a:pt x="11" y="14152"/>
                    <a:pt x="-557" y="17131"/>
                    <a:pt x="580" y="18993"/>
                  </a:cubicBezTo>
                  <a:cubicBezTo>
                    <a:pt x="1717" y="20855"/>
                    <a:pt x="4559" y="21600"/>
                    <a:pt x="8254" y="21041"/>
                  </a:cubicBezTo>
                  <a:cubicBezTo>
                    <a:pt x="11948" y="20483"/>
                    <a:pt x="16496" y="18621"/>
                    <a:pt x="18769" y="16572"/>
                  </a:cubicBezTo>
                  <a:cubicBezTo>
                    <a:pt x="21043" y="14524"/>
                    <a:pt x="21043" y="12290"/>
                    <a:pt x="19054" y="10428"/>
                  </a:cubicBezTo>
                  <a:cubicBezTo>
                    <a:pt x="17064" y="8566"/>
                    <a:pt x="13085" y="7076"/>
                    <a:pt x="9106" y="55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8995642" y="4361937"/>
              <a:ext cx="165988" cy="90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2" h="21048" fill="norm" stroke="1" extrusionOk="0">
                  <a:moveTo>
                    <a:pt x="2690" y="0"/>
                  </a:moveTo>
                  <a:cubicBezTo>
                    <a:pt x="1890" y="1964"/>
                    <a:pt x="1090" y="3927"/>
                    <a:pt x="557" y="6136"/>
                  </a:cubicBezTo>
                  <a:cubicBezTo>
                    <a:pt x="24" y="8345"/>
                    <a:pt x="-243" y="10800"/>
                    <a:pt x="290" y="12518"/>
                  </a:cubicBezTo>
                  <a:cubicBezTo>
                    <a:pt x="824" y="14236"/>
                    <a:pt x="2157" y="15218"/>
                    <a:pt x="3357" y="14727"/>
                  </a:cubicBezTo>
                  <a:cubicBezTo>
                    <a:pt x="4557" y="14236"/>
                    <a:pt x="5624" y="12273"/>
                    <a:pt x="6157" y="12518"/>
                  </a:cubicBezTo>
                  <a:cubicBezTo>
                    <a:pt x="6690" y="12764"/>
                    <a:pt x="6690" y="15218"/>
                    <a:pt x="7357" y="16936"/>
                  </a:cubicBezTo>
                  <a:cubicBezTo>
                    <a:pt x="8024" y="18655"/>
                    <a:pt x="9357" y="19636"/>
                    <a:pt x="10690" y="20373"/>
                  </a:cubicBezTo>
                  <a:cubicBezTo>
                    <a:pt x="12024" y="21109"/>
                    <a:pt x="13357" y="21600"/>
                    <a:pt x="15224" y="19882"/>
                  </a:cubicBezTo>
                  <a:cubicBezTo>
                    <a:pt x="17090" y="18164"/>
                    <a:pt x="19490" y="14236"/>
                    <a:pt x="20424" y="11045"/>
                  </a:cubicBezTo>
                  <a:cubicBezTo>
                    <a:pt x="21357" y="7855"/>
                    <a:pt x="20824" y="5400"/>
                    <a:pt x="19890" y="4173"/>
                  </a:cubicBezTo>
                  <a:cubicBezTo>
                    <a:pt x="18957" y="2945"/>
                    <a:pt x="17624" y="2945"/>
                    <a:pt x="16290" y="29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9204060" y="4457166"/>
              <a:ext cx="92341" cy="114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211" fill="norm" stroke="1" extrusionOk="0">
                  <a:moveTo>
                    <a:pt x="6689" y="2360"/>
                  </a:moveTo>
                  <a:cubicBezTo>
                    <a:pt x="4725" y="3538"/>
                    <a:pt x="2761" y="4716"/>
                    <a:pt x="1534" y="6287"/>
                  </a:cubicBezTo>
                  <a:cubicBezTo>
                    <a:pt x="307" y="7858"/>
                    <a:pt x="-184" y="9822"/>
                    <a:pt x="61" y="9822"/>
                  </a:cubicBezTo>
                  <a:cubicBezTo>
                    <a:pt x="307" y="9822"/>
                    <a:pt x="1289" y="7858"/>
                    <a:pt x="2516" y="6091"/>
                  </a:cubicBezTo>
                  <a:cubicBezTo>
                    <a:pt x="3743" y="4324"/>
                    <a:pt x="5216" y="2753"/>
                    <a:pt x="7180" y="1575"/>
                  </a:cubicBezTo>
                  <a:cubicBezTo>
                    <a:pt x="9143" y="396"/>
                    <a:pt x="11598" y="-389"/>
                    <a:pt x="13071" y="200"/>
                  </a:cubicBezTo>
                  <a:cubicBezTo>
                    <a:pt x="14543" y="789"/>
                    <a:pt x="15034" y="2753"/>
                    <a:pt x="16261" y="6484"/>
                  </a:cubicBezTo>
                  <a:cubicBezTo>
                    <a:pt x="17489" y="10215"/>
                    <a:pt x="19452" y="15713"/>
                    <a:pt x="21416" y="212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9404349" y="4546087"/>
              <a:ext cx="635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5400"/>
                    <a:pt x="15840" y="10800"/>
                    <a:pt x="12240" y="14400"/>
                  </a:cubicBezTo>
                  <a:cubicBezTo>
                    <a:pt x="8640" y="18000"/>
                    <a:pt x="4320" y="198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9455149" y="4260337"/>
              <a:ext cx="11832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600" fill="norm" stroke="1" extrusionOk="0">
                  <a:moveTo>
                    <a:pt x="19326" y="1630"/>
                  </a:moveTo>
                  <a:cubicBezTo>
                    <a:pt x="20463" y="1087"/>
                    <a:pt x="21600" y="543"/>
                    <a:pt x="21032" y="272"/>
                  </a:cubicBezTo>
                  <a:cubicBezTo>
                    <a:pt x="20463" y="0"/>
                    <a:pt x="18189" y="0"/>
                    <a:pt x="14779" y="0"/>
                  </a:cubicBezTo>
                  <a:cubicBezTo>
                    <a:pt x="11368" y="0"/>
                    <a:pt x="6821" y="0"/>
                    <a:pt x="3979" y="272"/>
                  </a:cubicBezTo>
                  <a:cubicBezTo>
                    <a:pt x="1137" y="543"/>
                    <a:pt x="0" y="1087"/>
                    <a:pt x="0" y="1630"/>
                  </a:cubicBezTo>
                  <a:cubicBezTo>
                    <a:pt x="0" y="2174"/>
                    <a:pt x="1137" y="2717"/>
                    <a:pt x="3789" y="4008"/>
                  </a:cubicBezTo>
                  <a:cubicBezTo>
                    <a:pt x="6442" y="5298"/>
                    <a:pt x="10611" y="7336"/>
                    <a:pt x="12884" y="8694"/>
                  </a:cubicBezTo>
                  <a:cubicBezTo>
                    <a:pt x="15158" y="10053"/>
                    <a:pt x="15537" y="10732"/>
                    <a:pt x="15158" y="11343"/>
                  </a:cubicBezTo>
                  <a:cubicBezTo>
                    <a:pt x="14779" y="11955"/>
                    <a:pt x="13642" y="12498"/>
                    <a:pt x="11368" y="12770"/>
                  </a:cubicBezTo>
                  <a:cubicBezTo>
                    <a:pt x="9095" y="13042"/>
                    <a:pt x="5684" y="13042"/>
                    <a:pt x="4926" y="12974"/>
                  </a:cubicBezTo>
                  <a:cubicBezTo>
                    <a:pt x="4168" y="12906"/>
                    <a:pt x="6063" y="12770"/>
                    <a:pt x="7011" y="13042"/>
                  </a:cubicBezTo>
                  <a:cubicBezTo>
                    <a:pt x="7958" y="13313"/>
                    <a:pt x="7958" y="13992"/>
                    <a:pt x="7768" y="15011"/>
                  </a:cubicBezTo>
                  <a:cubicBezTo>
                    <a:pt x="7579" y="16030"/>
                    <a:pt x="7200" y="17389"/>
                    <a:pt x="7011" y="18475"/>
                  </a:cubicBezTo>
                  <a:cubicBezTo>
                    <a:pt x="6821" y="19562"/>
                    <a:pt x="6821" y="20377"/>
                    <a:pt x="8905" y="20853"/>
                  </a:cubicBezTo>
                  <a:cubicBezTo>
                    <a:pt x="10989" y="21328"/>
                    <a:pt x="15158" y="21464"/>
                    <a:pt x="19326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9650118" y="4311137"/>
              <a:ext cx="109832" cy="268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388" fill="norm" stroke="1" extrusionOk="0">
                  <a:moveTo>
                    <a:pt x="21147" y="0"/>
                  </a:moveTo>
                  <a:cubicBezTo>
                    <a:pt x="19109" y="169"/>
                    <a:pt x="17072" y="337"/>
                    <a:pt x="14830" y="1350"/>
                  </a:cubicBezTo>
                  <a:cubicBezTo>
                    <a:pt x="12589" y="2362"/>
                    <a:pt x="10143" y="4219"/>
                    <a:pt x="7698" y="7087"/>
                  </a:cubicBezTo>
                  <a:cubicBezTo>
                    <a:pt x="5253" y="9956"/>
                    <a:pt x="2807" y="13838"/>
                    <a:pt x="1381" y="16369"/>
                  </a:cubicBezTo>
                  <a:cubicBezTo>
                    <a:pt x="-45" y="18900"/>
                    <a:pt x="-453" y="20081"/>
                    <a:pt x="566" y="20756"/>
                  </a:cubicBezTo>
                  <a:cubicBezTo>
                    <a:pt x="1585" y="21431"/>
                    <a:pt x="4030" y="21600"/>
                    <a:pt x="6883" y="21094"/>
                  </a:cubicBezTo>
                  <a:cubicBezTo>
                    <a:pt x="9736" y="20588"/>
                    <a:pt x="12996" y="19406"/>
                    <a:pt x="16256" y="182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9611458" y="4409744"/>
              <a:ext cx="180243" cy="66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205" fill="norm" stroke="1" extrusionOk="0">
                  <a:moveTo>
                    <a:pt x="7071" y="21205"/>
                  </a:moveTo>
                  <a:cubicBezTo>
                    <a:pt x="5313" y="18505"/>
                    <a:pt x="3554" y="15805"/>
                    <a:pt x="2173" y="13105"/>
                  </a:cubicBezTo>
                  <a:cubicBezTo>
                    <a:pt x="792" y="10405"/>
                    <a:pt x="-213" y="7705"/>
                    <a:pt x="38" y="5343"/>
                  </a:cubicBezTo>
                  <a:cubicBezTo>
                    <a:pt x="289" y="2980"/>
                    <a:pt x="1796" y="955"/>
                    <a:pt x="5564" y="280"/>
                  </a:cubicBezTo>
                  <a:cubicBezTo>
                    <a:pt x="9331" y="-395"/>
                    <a:pt x="15359" y="280"/>
                    <a:pt x="21387" y="9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9823449" y="4543410"/>
              <a:ext cx="88901" cy="97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2" fill="norm" stroke="1" extrusionOk="0">
                  <a:moveTo>
                    <a:pt x="0" y="581"/>
                  </a:moveTo>
                  <a:cubicBezTo>
                    <a:pt x="2571" y="122"/>
                    <a:pt x="5143" y="-338"/>
                    <a:pt x="7200" y="351"/>
                  </a:cubicBezTo>
                  <a:cubicBezTo>
                    <a:pt x="9257" y="1041"/>
                    <a:pt x="10800" y="2879"/>
                    <a:pt x="10800" y="4947"/>
                  </a:cubicBezTo>
                  <a:cubicBezTo>
                    <a:pt x="10800" y="7015"/>
                    <a:pt x="9257" y="9313"/>
                    <a:pt x="6686" y="11841"/>
                  </a:cubicBezTo>
                  <a:cubicBezTo>
                    <a:pt x="4114" y="14368"/>
                    <a:pt x="514" y="17126"/>
                    <a:pt x="514" y="18505"/>
                  </a:cubicBezTo>
                  <a:cubicBezTo>
                    <a:pt x="514" y="19883"/>
                    <a:pt x="4114" y="19883"/>
                    <a:pt x="8229" y="20113"/>
                  </a:cubicBezTo>
                  <a:cubicBezTo>
                    <a:pt x="12343" y="20343"/>
                    <a:pt x="16971" y="20802"/>
                    <a:pt x="21600" y="212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9963149" y="4603237"/>
              <a:ext cx="63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10099902" y="4368287"/>
              <a:ext cx="72798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600" fill="norm" stroke="1" extrusionOk="0">
                  <a:moveTo>
                    <a:pt x="11968" y="0"/>
                  </a:moveTo>
                  <a:cubicBezTo>
                    <a:pt x="12585" y="1980"/>
                    <a:pt x="13202" y="3960"/>
                    <a:pt x="11968" y="6570"/>
                  </a:cubicBezTo>
                  <a:cubicBezTo>
                    <a:pt x="10734" y="9180"/>
                    <a:pt x="7648" y="12420"/>
                    <a:pt x="5179" y="14400"/>
                  </a:cubicBezTo>
                  <a:cubicBezTo>
                    <a:pt x="2711" y="16380"/>
                    <a:pt x="859" y="17100"/>
                    <a:pt x="242" y="17010"/>
                  </a:cubicBezTo>
                  <a:cubicBezTo>
                    <a:pt x="-375" y="16920"/>
                    <a:pt x="242" y="16020"/>
                    <a:pt x="1476" y="15210"/>
                  </a:cubicBezTo>
                  <a:cubicBezTo>
                    <a:pt x="2711" y="14400"/>
                    <a:pt x="4562" y="13680"/>
                    <a:pt x="6414" y="12960"/>
                  </a:cubicBezTo>
                  <a:cubicBezTo>
                    <a:pt x="8265" y="12240"/>
                    <a:pt x="10116" y="11520"/>
                    <a:pt x="12585" y="11250"/>
                  </a:cubicBezTo>
                  <a:cubicBezTo>
                    <a:pt x="15054" y="10980"/>
                    <a:pt x="18139" y="11160"/>
                    <a:pt x="19682" y="12960"/>
                  </a:cubicBezTo>
                  <a:cubicBezTo>
                    <a:pt x="21225" y="14760"/>
                    <a:pt x="21225" y="18180"/>
                    <a:pt x="2122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10236199" y="4529952"/>
              <a:ext cx="165101" cy="105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7" fill="norm" stroke="1" extrusionOk="0">
                  <a:moveTo>
                    <a:pt x="0" y="7040"/>
                  </a:moveTo>
                  <a:cubicBezTo>
                    <a:pt x="277" y="4922"/>
                    <a:pt x="554" y="2805"/>
                    <a:pt x="1662" y="1534"/>
                  </a:cubicBezTo>
                  <a:cubicBezTo>
                    <a:pt x="2769" y="264"/>
                    <a:pt x="4708" y="-160"/>
                    <a:pt x="6369" y="52"/>
                  </a:cubicBezTo>
                  <a:cubicBezTo>
                    <a:pt x="8031" y="264"/>
                    <a:pt x="9415" y="1111"/>
                    <a:pt x="10108" y="2805"/>
                  </a:cubicBezTo>
                  <a:cubicBezTo>
                    <a:pt x="10800" y="4499"/>
                    <a:pt x="10800" y="7040"/>
                    <a:pt x="10385" y="9158"/>
                  </a:cubicBezTo>
                  <a:cubicBezTo>
                    <a:pt x="9969" y="11275"/>
                    <a:pt x="9138" y="12969"/>
                    <a:pt x="8169" y="14664"/>
                  </a:cubicBezTo>
                  <a:cubicBezTo>
                    <a:pt x="7200" y="16358"/>
                    <a:pt x="6092" y="18052"/>
                    <a:pt x="6231" y="19322"/>
                  </a:cubicBezTo>
                  <a:cubicBezTo>
                    <a:pt x="6369" y="20593"/>
                    <a:pt x="7754" y="21440"/>
                    <a:pt x="10523" y="21016"/>
                  </a:cubicBezTo>
                  <a:cubicBezTo>
                    <a:pt x="13292" y="20593"/>
                    <a:pt x="17446" y="18899"/>
                    <a:pt x="21600" y="172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10439399" y="4328388"/>
              <a:ext cx="99624" cy="274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410" fill="norm" stroke="1" extrusionOk="0">
                  <a:moveTo>
                    <a:pt x="0" y="2118"/>
                  </a:moveTo>
                  <a:cubicBezTo>
                    <a:pt x="1800" y="1459"/>
                    <a:pt x="3600" y="799"/>
                    <a:pt x="5625" y="387"/>
                  </a:cubicBezTo>
                  <a:cubicBezTo>
                    <a:pt x="7650" y="-25"/>
                    <a:pt x="9900" y="-190"/>
                    <a:pt x="11250" y="305"/>
                  </a:cubicBezTo>
                  <a:cubicBezTo>
                    <a:pt x="12600" y="799"/>
                    <a:pt x="13050" y="1954"/>
                    <a:pt x="13050" y="3437"/>
                  </a:cubicBezTo>
                  <a:cubicBezTo>
                    <a:pt x="13050" y="4921"/>
                    <a:pt x="12600" y="6735"/>
                    <a:pt x="11700" y="7972"/>
                  </a:cubicBezTo>
                  <a:cubicBezTo>
                    <a:pt x="10800" y="9208"/>
                    <a:pt x="9450" y="9868"/>
                    <a:pt x="9450" y="10528"/>
                  </a:cubicBezTo>
                  <a:cubicBezTo>
                    <a:pt x="9450" y="11187"/>
                    <a:pt x="10800" y="11847"/>
                    <a:pt x="13050" y="12836"/>
                  </a:cubicBezTo>
                  <a:cubicBezTo>
                    <a:pt x="15300" y="13825"/>
                    <a:pt x="18450" y="15144"/>
                    <a:pt x="20025" y="16299"/>
                  </a:cubicBezTo>
                  <a:cubicBezTo>
                    <a:pt x="21600" y="17453"/>
                    <a:pt x="21600" y="18442"/>
                    <a:pt x="19800" y="19266"/>
                  </a:cubicBezTo>
                  <a:cubicBezTo>
                    <a:pt x="18000" y="20091"/>
                    <a:pt x="14400" y="20750"/>
                    <a:pt x="10800" y="214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10560049" y="4273037"/>
              <a:ext cx="112476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600" fill="norm" stroke="1" extrusionOk="0">
                  <a:moveTo>
                    <a:pt x="10604" y="758"/>
                  </a:moveTo>
                  <a:cubicBezTo>
                    <a:pt x="12175" y="379"/>
                    <a:pt x="13745" y="0"/>
                    <a:pt x="15316" y="0"/>
                  </a:cubicBezTo>
                  <a:cubicBezTo>
                    <a:pt x="16887" y="0"/>
                    <a:pt x="18458" y="379"/>
                    <a:pt x="19636" y="1895"/>
                  </a:cubicBezTo>
                  <a:cubicBezTo>
                    <a:pt x="20815" y="3411"/>
                    <a:pt x="21600" y="6063"/>
                    <a:pt x="19833" y="8968"/>
                  </a:cubicBezTo>
                  <a:cubicBezTo>
                    <a:pt x="18065" y="11874"/>
                    <a:pt x="13745" y="15032"/>
                    <a:pt x="10015" y="17179"/>
                  </a:cubicBezTo>
                  <a:cubicBezTo>
                    <a:pt x="6284" y="19326"/>
                    <a:pt x="3142" y="20463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10648949" y="4622287"/>
              <a:ext cx="69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10826749" y="4615937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11004549" y="4571487"/>
              <a:ext cx="82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10991849" y="4361937"/>
              <a:ext cx="24278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600" fill="norm" stroke="1" extrusionOk="0">
                  <a:moveTo>
                    <a:pt x="13180" y="0"/>
                  </a:moveTo>
                  <a:cubicBezTo>
                    <a:pt x="15742" y="973"/>
                    <a:pt x="18305" y="1946"/>
                    <a:pt x="19769" y="3697"/>
                  </a:cubicBezTo>
                  <a:cubicBezTo>
                    <a:pt x="21234" y="5449"/>
                    <a:pt x="21600" y="7978"/>
                    <a:pt x="19678" y="10265"/>
                  </a:cubicBezTo>
                  <a:cubicBezTo>
                    <a:pt x="17756" y="12551"/>
                    <a:pt x="13546" y="14595"/>
                    <a:pt x="9885" y="16443"/>
                  </a:cubicBezTo>
                  <a:cubicBezTo>
                    <a:pt x="6224" y="18292"/>
                    <a:pt x="3112" y="19946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5787749" y="4460592"/>
              <a:ext cx="181251" cy="195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230" fill="norm" stroke="1" extrusionOk="0">
                  <a:moveTo>
                    <a:pt x="10958" y="3077"/>
                  </a:moveTo>
                  <a:cubicBezTo>
                    <a:pt x="7944" y="7213"/>
                    <a:pt x="4930" y="11349"/>
                    <a:pt x="3172" y="13992"/>
                  </a:cubicBezTo>
                  <a:cubicBezTo>
                    <a:pt x="1414" y="16634"/>
                    <a:pt x="912" y="17783"/>
                    <a:pt x="535" y="18932"/>
                  </a:cubicBezTo>
                  <a:cubicBezTo>
                    <a:pt x="158" y="20081"/>
                    <a:pt x="-93" y="21230"/>
                    <a:pt x="33" y="21230"/>
                  </a:cubicBezTo>
                  <a:cubicBezTo>
                    <a:pt x="158" y="21230"/>
                    <a:pt x="660" y="20081"/>
                    <a:pt x="2167" y="17439"/>
                  </a:cubicBezTo>
                  <a:cubicBezTo>
                    <a:pt x="3674" y="14796"/>
                    <a:pt x="6186" y="10660"/>
                    <a:pt x="8070" y="7673"/>
                  </a:cubicBezTo>
                  <a:cubicBezTo>
                    <a:pt x="9954" y="4685"/>
                    <a:pt x="11209" y="2847"/>
                    <a:pt x="12465" y="1583"/>
                  </a:cubicBezTo>
                  <a:cubicBezTo>
                    <a:pt x="13721" y="319"/>
                    <a:pt x="14977" y="-370"/>
                    <a:pt x="15981" y="204"/>
                  </a:cubicBezTo>
                  <a:cubicBezTo>
                    <a:pt x="16986" y="779"/>
                    <a:pt x="17740" y="2617"/>
                    <a:pt x="18619" y="5604"/>
                  </a:cubicBezTo>
                  <a:cubicBezTo>
                    <a:pt x="19498" y="8592"/>
                    <a:pt x="20502" y="12728"/>
                    <a:pt x="21507" y="168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5746749" y="4463537"/>
              <a:ext cx="1644651" cy="793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8" fill="norm" stroke="1" extrusionOk="0">
                  <a:moveTo>
                    <a:pt x="2419" y="0"/>
                  </a:moveTo>
                  <a:cubicBezTo>
                    <a:pt x="2280" y="173"/>
                    <a:pt x="2141" y="346"/>
                    <a:pt x="2043" y="1152"/>
                  </a:cubicBezTo>
                  <a:cubicBezTo>
                    <a:pt x="1946" y="1958"/>
                    <a:pt x="1890" y="3398"/>
                    <a:pt x="1821" y="4982"/>
                  </a:cubicBezTo>
                  <a:cubicBezTo>
                    <a:pt x="1751" y="6566"/>
                    <a:pt x="1668" y="8294"/>
                    <a:pt x="1501" y="10195"/>
                  </a:cubicBezTo>
                  <a:cubicBezTo>
                    <a:pt x="1334" y="12096"/>
                    <a:pt x="1084" y="14170"/>
                    <a:pt x="876" y="15696"/>
                  </a:cubicBezTo>
                  <a:cubicBezTo>
                    <a:pt x="667" y="17222"/>
                    <a:pt x="500" y="18202"/>
                    <a:pt x="334" y="18979"/>
                  </a:cubicBezTo>
                  <a:cubicBezTo>
                    <a:pt x="167" y="19757"/>
                    <a:pt x="0" y="20333"/>
                    <a:pt x="0" y="20650"/>
                  </a:cubicBezTo>
                  <a:cubicBezTo>
                    <a:pt x="0" y="20966"/>
                    <a:pt x="167" y="21024"/>
                    <a:pt x="778" y="21082"/>
                  </a:cubicBezTo>
                  <a:cubicBezTo>
                    <a:pt x="1390" y="21139"/>
                    <a:pt x="2446" y="21197"/>
                    <a:pt x="3447" y="21139"/>
                  </a:cubicBezTo>
                  <a:cubicBezTo>
                    <a:pt x="4448" y="21082"/>
                    <a:pt x="5393" y="20909"/>
                    <a:pt x="6422" y="20851"/>
                  </a:cubicBezTo>
                  <a:cubicBezTo>
                    <a:pt x="7450" y="20794"/>
                    <a:pt x="8562" y="20851"/>
                    <a:pt x="9660" y="20909"/>
                  </a:cubicBezTo>
                  <a:cubicBezTo>
                    <a:pt x="10758" y="20966"/>
                    <a:pt x="11842" y="21024"/>
                    <a:pt x="12927" y="21110"/>
                  </a:cubicBezTo>
                  <a:cubicBezTo>
                    <a:pt x="14011" y="21197"/>
                    <a:pt x="15095" y="21312"/>
                    <a:pt x="15929" y="21398"/>
                  </a:cubicBezTo>
                  <a:cubicBezTo>
                    <a:pt x="16763" y="21485"/>
                    <a:pt x="17347" y="21542"/>
                    <a:pt x="17708" y="21571"/>
                  </a:cubicBezTo>
                  <a:cubicBezTo>
                    <a:pt x="18069" y="21600"/>
                    <a:pt x="18208" y="21600"/>
                    <a:pt x="18334" y="21514"/>
                  </a:cubicBezTo>
                  <a:cubicBezTo>
                    <a:pt x="18459" y="21427"/>
                    <a:pt x="18570" y="21254"/>
                    <a:pt x="18667" y="20563"/>
                  </a:cubicBezTo>
                  <a:cubicBezTo>
                    <a:pt x="18764" y="19872"/>
                    <a:pt x="18848" y="18662"/>
                    <a:pt x="18973" y="17194"/>
                  </a:cubicBezTo>
                  <a:cubicBezTo>
                    <a:pt x="19098" y="15725"/>
                    <a:pt x="19265" y="13997"/>
                    <a:pt x="19362" y="12758"/>
                  </a:cubicBezTo>
                  <a:cubicBezTo>
                    <a:pt x="19459" y="11520"/>
                    <a:pt x="19487" y="10771"/>
                    <a:pt x="19515" y="10253"/>
                  </a:cubicBezTo>
                  <a:cubicBezTo>
                    <a:pt x="19543" y="9734"/>
                    <a:pt x="19571" y="9446"/>
                    <a:pt x="19585" y="9446"/>
                  </a:cubicBezTo>
                  <a:cubicBezTo>
                    <a:pt x="19598" y="9446"/>
                    <a:pt x="19598" y="9734"/>
                    <a:pt x="19529" y="10368"/>
                  </a:cubicBezTo>
                  <a:cubicBezTo>
                    <a:pt x="19459" y="11002"/>
                    <a:pt x="19320" y="11981"/>
                    <a:pt x="19195" y="12643"/>
                  </a:cubicBezTo>
                  <a:cubicBezTo>
                    <a:pt x="19070" y="13306"/>
                    <a:pt x="18959" y="13651"/>
                    <a:pt x="18917" y="13594"/>
                  </a:cubicBezTo>
                  <a:cubicBezTo>
                    <a:pt x="18876" y="13536"/>
                    <a:pt x="18903" y="13075"/>
                    <a:pt x="19001" y="12470"/>
                  </a:cubicBezTo>
                  <a:cubicBezTo>
                    <a:pt x="19098" y="11866"/>
                    <a:pt x="19265" y="11117"/>
                    <a:pt x="19418" y="10656"/>
                  </a:cubicBezTo>
                  <a:cubicBezTo>
                    <a:pt x="19571" y="10195"/>
                    <a:pt x="19710" y="10022"/>
                    <a:pt x="19863" y="9907"/>
                  </a:cubicBezTo>
                  <a:cubicBezTo>
                    <a:pt x="20015" y="9792"/>
                    <a:pt x="20182" y="9734"/>
                    <a:pt x="20474" y="10224"/>
                  </a:cubicBezTo>
                  <a:cubicBezTo>
                    <a:pt x="20766" y="10714"/>
                    <a:pt x="21183" y="11750"/>
                    <a:pt x="21392" y="12413"/>
                  </a:cubicBezTo>
                  <a:cubicBezTo>
                    <a:pt x="21600" y="13075"/>
                    <a:pt x="21600" y="13363"/>
                    <a:pt x="21600" y="136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6730999" y="4565137"/>
              <a:ext cx="349251" cy="128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0" fill="norm" stroke="1" extrusionOk="0">
                  <a:moveTo>
                    <a:pt x="0" y="0"/>
                  </a:moveTo>
                  <a:cubicBezTo>
                    <a:pt x="655" y="3771"/>
                    <a:pt x="1309" y="7543"/>
                    <a:pt x="2945" y="11314"/>
                  </a:cubicBezTo>
                  <a:cubicBezTo>
                    <a:pt x="4582" y="15086"/>
                    <a:pt x="7200" y="18857"/>
                    <a:pt x="10473" y="20229"/>
                  </a:cubicBezTo>
                  <a:cubicBezTo>
                    <a:pt x="13745" y="21600"/>
                    <a:pt x="17673" y="20571"/>
                    <a:pt x="21600" y="195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7213599" y="4698487"/>
              <a:ext cx="4381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09" y="2274"/>
                    <a:pt x="5217" y="4547"/>
                    <a:pt x="7930" y="5684"/>
                  </a:cubicBezTo>
                  <a:cubicBezTo>
                    <a:pt x="10643" y="6821"/>
                    <a:pt x="13461" y="6821"/>
                    <a:pt x="15757" y="9284"/>
                  </a:cubicBezTo>
                  <a:cubicBezTo>
                    <a:pt x="18052" y="11747"/>
                    <a:pt x="19826" y="16674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6356349" y="4642506"/>
              <a:ext cx="127072" cy="290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359" fill="norm" stroke="1" extrusionOk="0">
                  <a:moveTo>
                    <a:pt x="0" y="4576"/>
                  </a:moveTo>
                  <a:cubicBezTo>
                    <a:pt x="0" y="3488"/>
                    <a:pt x="0" y="2401"/>
                    <a:pt x="2090" y="1468"/>
                  </a:cubicBezTo>
                  <a:cubicBezTo>
                    <a:pt x="4181" y="536"/>
                    <a:pt x="8361" y="-241"/>
                    <a:pt x="11497" y="70"/>
                  </a:cubicBezTo>
                  <a:cubicBezTo>
                    <a:pt x="14632" y="381"/>
                    <a:pt x="16723" y="1779"/>
                    <a:pt x="18465" y="3722"/>
                  </a:cubicBezTo>
                  <a:cubicBezTo>
                    <a:pt x="20206" y="5664"/>
                    <a:pt x="21600" y="8150"/>
                    <a:pt x="20555" y="10326"/>
                  </a:cubicBezTo>
                  <a:cubicBezTo>
                    <a:pt x="19510" y="12501"/>
                    <a:pt x="16026" y="14366"/>
                    <a:pt x="13761" y="16153"/>
                  </a:cubicBezTo>
                  <a:cubicBezTo>
                    <a:pt x="11497" y="17940"/>
                    <a:pt x="10452" y="19650"/>
                    <a:pt x="9406" y="2135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6345096" y="5035037"/>
              <a:ext cx="57957" cy="87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4" h="21335" fill="norm" stroke="1" extrusionOk="0">
                  <a:moveTo>
                    <a:pt x="12898" y="0"/>
                  </a:moveTo>
                  <a:cubicBezTo>
                    <a:pt x="8429" y="4114"/>
                    <a:pt x="3960" y="8229"/>
                    <a:pt x="1725" y="11829"/>
                  </a:cubicBezTo>
                  <a:cubicBezTo>
                    <a:pt x="-509" y="15429"/>
                    <a:pt x="-509" y="18514"/>
                    <a:pt x="1353" y="20057"/>
                  </a:cubicBezTo>
                  <a:cubicBezTo>
                    <a:pt x="3215" y="21600"/>
                    <a:pt x="6939" y="21600"/>
                    <a:pt x="10291" y="20829"/>
                  </a:cubicBezTo>
                  <a:cubicBezTo>
                    <a:pt x="13643" y="20057"/>
                    <a:pt x="16622" y="18514"/>
                    <a:pt x="18484" y="16457"/>
                  </a:cubicBezTo>
                  <a:cubicBezTo>
                    <a:pt x="20346" y="14400"/>
                    <a:pt x="21091" y="11829"/>
                    <a:pt x="19601" y="10286"/>
                  </a:cubicBezTo>
                  <a:cubicBezTo>
                    <a:pt x="18112" y="8743"/>
                    <a:pt x="14388" y="8229"/>
                    <a:pt x="11408" y="9000"/>
                  </a:cubicBezTo>
                  <a:cubicBezTo>
                    <a:pt x="8429" y="9771"/>
                    <a:pt x="6194" y="11829"/>
                    <a:pt x="3960" y="138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7016749" y="4698487"/>
              <a:ext cx="215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18" y="0"/>
                    <a:pt x="4235" y="0"/>
                    <a:pt x="7835" y="3600"/>
                  </a:cubicBezTo>
                  <a:cubicBezTo>
                    <a:pt x="11435" y="7200"/>
                    <a:pt x="16518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1249576" y="1285015"/>
              <a:ext cx="541124" cy="2467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575" fill="norm" stroke="1" extrusionOk="0">
                  <a:moveTo>
                    <a:pt x="21486" y="419"/>
                  </a:moveTo>
                  <a:cubicBezTo>
                    <a:pt x="21234" y="271"/>
                    <a:pt x="20982" y="123"/>
                    <a:pt x="20646" y="49"/>
                  </a:cubicBezTo>
                  <a:cubicBezTo>
                    <a:pt x="20309" y="-25"/>
                    <a:pt x="19889" y="-25"/>
                    <a:pt x="18544" y="114"/>
                  </a:cubicBezTo>
                  <a:cubicBezTo>
                    <a:pt x="17200" y="253"/>
                    <a:pt x="14930" y="530"/>
                    <a:pt x="12703" y="873"/>
                  </a:cubicBezTo>
                  <a:cubicBezTo>
                    <a:pt x="10476" y="1215"/>
                    <a:pt x="8291" y="1622"/>
                    <a:pt x="6316" y="2076"/>
                  </a:cubicBezTo>
                  <a:cubicBezTo>
                    <a:pt x="4340" y="2529"/>
                    <a:pt x="2575" y="3029"/>
                    <a:pt x="1735" y="3529"/>
                  </a:cubicBezTo>
                  <a:cubicBezTo>
                    <a:pt x="895" y="4028"/>
                    <a:pt x="979" y="4528"/>
                    <a:pt x="1693" y="5065"/>
                  </a:cubicBezTo>
                  <a:cubicBezTo>
                    <a:pt x="2407" y="5602"/>
                    <a:pt x="3752" y="6176"/>
                    <a:pt x="4971" y="6777"/>
                  </a:cubicBezTo>
                  <a:cubicBezTo>
                    <a:pt x="6190" y="7379"/>
                    <a:pt x="7282" y="8008"/>
                    <a:pt x="7912" y="8665"/>
                  </a:cubicBezTo>
                  <a:cubicBezTo>
                    <a:pt x="8543" y="9322"/>
                    <a:pt x="8711" y="10007"/>
                    <a:pt x="8543" y="10682"/>
                  </a:cubicBezTo>
                  <a:cubicBezTo>
                    <a:pt x="8375" y="11358"/>
                    <a:pt x="7870" y="12024"/>
                    <a:pt x="7534" y="12644"/>
                  </a:cubicBezTo>
                  <a:cubicBezTo>
                    <a:pt x="7198" y="13264"/>
                    <a:pt x="7030" y="13838"/>
                    <a:pt x="6820" y="14421"/>
                  </a:cubicBezTo>
                  <a:cubicBezTo>
                    <a:pt x="6610" y="15004"/>
                    <a:pt x="6358" y="15597"/>
                    <a:pt x="5475" y="16189"/>
                  </a:cubicBezTo>
                  <a:cubicBezTo>
                    <a:pt x="4593" y="16781"/>
                    <a:pt x="3080" y="17373"/>
                    <a:pt x="1903" y="17929"/>
                  </a:cubicBezTo>
                  <a:cubicBezTo>
                    <a:pt x="726" y="18484"/>
                    <a:pt x="-114" y="19002"/>
                    <a:pt x="12" y="19400"/>
                  </a:cubicBezTo>
                  <a:cubicBezTo>
                    <a:pt x="138" y="19798"/>
                    <a:pt x="1231" y="20076"/>
                    <a:pt x="3584" y="20326"/>
                  </a:cubicBezTo>
                  <a:cubicBezTo>
                    <a:pt x="5937" y="20576"/>
                    <a:pt x="9551" y="20798"/>
                    <a:pt x="12409" y="21001"/>
                  </a:cubicBezTo>
                  <a:cubicBezTo>
                    <a:pt x="15267" y="21205"/>
                    <a:pt x="17368" y="21390"/>
                    <a:pt x="19469" y="215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228600" y="4863587"/>
              <a:ext cx="2476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15" y="2880"/>
                    <a:pt x="4431" y="5760"/>
                    <a:pt x="7200" y="8902"/>
                  </a:cubicBezTo>
                  <a:cubicBezTo>
                    <a:pt x="9969" y="12044"/>
                    <a:pt x="13292" y="15447"/>
                    <a:pt x="15785" y="17607"/>
                  </a:cubicBezTo>
                  <a:cubicBezTo>
                    <a:pt x="18277" y="19767"/>
                    <a:pt x="19938" y="20684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479143" y="4939787"/>
              <a:ext cx="193957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600" fill="norm" stroke="1" extrusionOk="0">
                  <a:moveTo>
                    <a:pt x="21514" y="0"/>
                  </a:moveTo>
                  <a:cubicBezTo>
                    <a:pt x="17757" y="867"/>
                    <a:pt x="14001" y="1735"/>
                    <a:pt x="10831" y="2646"/>
                  </a:cubicBezTo>
                  <a:cubicBezTo>
                    <a:pt x="7662" y="3557"/>
                    <a:pt x="5079" y="4511"/>
                    <a:pt x="3436" y="5161"/>
                  </a:cubicBezTo>
                  <a:cubicBezTo>
                    <a:pt x="1792" y="5812"/>
                    <a:pt x="1088" y="6159"/>
                    <a:pt x="853" y="7634"/>
                  </a:cubicBezTo>
                  <a:cubicBezTo>
                    <a:pt x="618" y="9108"/>
                    <a:pt x="853" y="11711"/>
                    <a:pt x="736" y="14010"/>
                  </a:cubicBezTo>
                  <a:cubicBezTo>
                    <a:pt x="618" y="16308"/>
                    <a:pt x="149" y="18304"/>
                    <a:pt x="31" y="19518"/>
                  </a:cubicBezTo>
                  <a:cubicBezTo>
                    <a:pt x="-86" y="20733"/>
                    <a:pt x="149" y="21166"/>
                    <a:pt x="38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913286" y="5161971"/>
              <a:ext cx="299565" cy="90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0451" fill="norm" stroke="1" extrusionOk="0">
                  <a:moveTo>
                    <a:pt x="6876" y="8655"/>
                  </a:moveTo>
                  <a:cubicBezTo>
                    <a:pt x="5819" y="12015"/>
                    <a:pt x="4762" y="15375"/>
                    <a:pt x="3780" y="17535"/>
                  </a:cubicBezTo>
                  <a:cubicBezTo>
                    <a:pt x="2798" y="19695"/>
                    <a:pt x="1892" y="20655"/>
                    <a:pt x="1136" y="20415"/>
                  </a:cubicBezTo>
                  <a:cubicBezTo>
                    <a:pt x="381" y="20175"/>
                    <a:pt x="-223" y="18735"/>
                    <a:pt x="79" y="14895"/>
                  </a:cubicBezTo>
                  <a:cubicBezTo>
                    <a:pt x="381" y="11055"/>
                    <a:pt x="1590" y="4815"/>
                    <a:pt x="2949" y="1935"/>
                  </a:cubicBezTo>
                  <a:cubicBezTo>
                    <a:pt x="4308" y="-945"/>
                    <a:pt x="5819" y="-465"/>
                    <a:pt x="7103" y="2415"/>
                  </a:cubicBezTo>
                  <a:cubicBezTo>
                    <a:pt x="8387" y="5295"/>
                    <a:pt x="9444" y="10575"/>
                    <a:pt x="10804" y="14175"/>
                  </a:cubicBezTo>
                  <a:cubicBezTo>
                    <a:pt x="12163" y="17775"/>
                    <a:pt x="13825" y="19695"/>
                    <a:pt x="15637" y="17775"/>
                  </a:cubicBezTo>
                  <a:cubicBezTo>
                    <a:pt x="17450" y="15855"/>
                    <a:pt x="19413" y="10095"/>
                    <a:pt x="21377" y="433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890924" y="5377937"/>
              <a:ext cx="417176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600" fill="norm" stroke="1" extrusionOk="0">
                  <a:moveTo>
                    <a:pt x="1865" y="21600"/>
                  </a:moveTo>
                  <a:cubicBezTo>
                    <a:pt x="1210" y="21323"/>
                    <a:pt x="556" y="21046"/>
                    <a:pt x="228" y="20215"/>
                  </a:cubicBezTo>
                  <a:cubicBezTo>
                    <a:pt x="-99" y="19385"/>
                    <a:pt x="-99" y="18000"/>
                    <a:pt x="392" y="15508"/>
                  </a:cubicBezTo>
                  <a:cubicBezTo>
                    <a:pt x="883" y="13015"/>
                    <a:pt x="1865" y="9415"/>
                    <a:pt x="2683" y="7338"/>
                  </a:cubicBezTo>
                  <a:cubicBezTo>
                    <a:pt x="3501" y="5262"/>
                    <a:pt x="4156" y="4708"/>
                    <a:pt x="5028" y="5123"/>
                  </a:cubicBezTo>
                  <a:cubicBezTo>
                    <a:pt x="5901" y="5538"/>
                    <a:pt x="6992" y="6923"/>
                    <a:pt x="7865" y="8446"/>
                  </a:cubicBezTo>
                  <a:cubicBezTo>
                    <a:pt x="8737" y="9969"/>
                    <a:pt x="9392" y="11631"/>
                    <a:pt x="9937" y="13015"/>
                  </a:cubicBezTo>
                  <a:cubicBezTo>
                    <a:pt x="10483" y="14400"/>
                    <a:pt x="10919" y="15508"/>
                    <a:pt x="11410" y="15923"/>
                  </a:cubicBezTo>
                  <a:cubicBezTo>
                    <a:pt x="11901" y="16338"/>
                    <a:pt x="12446" y="16062"/>
                    <a:pt x="13537" y="14123"/>
                  </a:cubicBezTo>
                  <a:cubicBezTo>
                    <a:pt x="14628" y="12185"/>
                    <a:pt x="16265" y="8585"/>
                    <a:pt x="17683" y="5954"/>
                  </a:cubicBezTo>
                  <a:cubicBezTo>
                    <a:pt x="19101" y="3323"/>
                    <a:pt x="20301" y="1662"/>
                    <a:pt x="2150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1670050" y="4954986"/>
              <a:ext cx="184151" cy="569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21600" y="1346"/>
                  </a:moveTo>
                  <a:cubicBezTo>
                    <a:pt x="18124" y="866"/>
                    <a:pt x="14648" y="386"/>
                    <a:pt x="12290" y="146"/>
                  </a:cubicBezTo>
                  <a:cubicBezTo>
                    <a:pt x="9931" y="-94"/>
                    <a:pt x="8690" y="-94"/>
                    <a:pt x="7076" y="586"/>
                  </a:cubicBezTo>
                  <a:cubicBezTo>
                    <a:pt x="5462" y="1266"/>
                    <a:pt x="3476" y="2626"/>
                    <a:pt x="2483" y="4506"/>
                  </a:cubicBezTo>
                  <a:cubicBezTo>
                    <a:pt x="1490" y="6386"/>
                    <a:pt x="1490" y="8786"/>
                    <a:pt x="1862" y="11266"/>
                  </a:cubicBezTo>
                  <a:cubicBezTo>
                    <a:pt x="2234" y="13746"/>
                    <a:pt x="2979" y="16306"/>
                    <a:pt x="2731" y="18026"/>
                  </a:cubicBezTo>
                  <a:cubicBezTo>
                    <a:pt x="2483" y="19746"/>
                    <a:pt x="1241" y="20626"/>
                    <a:pt x="0" y="215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1568450" y="5301737"/>
              <a:ext cx="260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6" y="19200"/>
                    <a:pt x="351" y="16800"/>
                    <a:pt x="2722" y="13440"/>
                  </a:cubicBezTo>
                  <a:cubicBezTo>
                    <a:pt x="5093" y="10080"/>
                    <a:pt x="9659" y="5760"/>
                    <a:pt x="13171" y="3360"/>
                  </a:cubicBezTo>
                  <a:cubicBezTo>
                    <a:pt x="16683" y="960"/>
                    <a:pt x="19141" y="48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1940786" y="5009637"/>
              <a:ext cx="269014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600" fill="norm" stroke="1" extrusionOk="0">
                  <a:moveTo>
                    <a:pt x="21447" y="497"/>
                  </a:moveTo>
                  <a:cubicBezTo>
                    <a:pt x="20772" y="248"/>
                    <a:pt x="20097" y="0"/>
                    <a:pt x="18831" y="0"/>
                  </a:cubicBezTo>
                  <a:cubicBezTo>
                    <a:pt x="17566" y="0"/>
                    <a:pt x="15710" y="248"/>
                    <a:pt x="13010" y="1324"/>
                  </a:cubicBezTo>
                  <a:cubicBezTo>
                    <a:pt x="10309" y="2400"/>
                    <a:pt x="6766" y="4303"/>
                    <a:pt x="4235" y="6538"/>
                  </a:cubicBezTo>
                  <a:cubicBezTo>
                    <a:pt x="1703" y="8772"/>
                    <a:pt x="185" y="11338"/>
                    <a:pt x="16" y="13531"/>
                  </a:cubicBezTo>
                  <a:cubicBezTo>
                    <a:pt x="-153" y="15724"/>
                    <a:pt x="1028" y="17545"/>
                    <a:pt x="4150" y="18828"/>
                  </a:cubicBezTo>
                  <a:cubicBezTo>
                    <a:pt x="7272" y="20110"/>
                    <a:pt x="12334" y="20855"/>
                    <a:pt x="1739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2349500" y="5085837"/>
              <a:ext cx="24765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46" y="1878"/>
                    <a:pt x="3692" y="3757"/>
                    <a:pt x="6092" y="6261"/>
                  </a:cubicBezTo>
                  <a:cubicBezTo>
                    <a:pt x="8492" y="8765"/>
                    <a:pt x="11446" y="11896"/>
                    <a:pt x="14123" y="14557"/>
                  </a:cubicBezTo>
                  <a:cubicBezTo>
                    <a:pt x="16800" y="17217"/>
                    <a:pt x="19200" y="19409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2330450" y="5142987"/>
              <a:ext cx="2603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912" y="2618"/>
                    <a:pt x="14224" y="5236"/>
                    <a:pt x="10800" y="8182"/>
                  </a:cubicBezTo>
                  <a:cubicBezTo>
                    <a:pt x="7376" y="11127"/>
                    <a:pt x="4215" y="14400"/>
                    <a:pt x="2371" y="16429"/>
                  </a:cubicBezTo>
                  <a:cubicBezTo>
                    <a:pt x="527" y="18458"/>
                    <a:pt x="0" y="19244"/>
                    <a:pt x="0" y="19898"/>
                  </a:cubicBezTo>
                  <a:cubicBezTo>
                    <a:pt x="0" y="20553"/>
                    <a:pt x="527" y="21076"/>
                    <a:pt x="105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2286000" y="4958837"/>
              <a:ext cx="349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05" y="14400"/>
                    <a:pt x="10211" y="7200"/>
                    <a:pt x="13811" y="3600"/>
                  </a:cubicBezTo>
                  <a:cubicBezTo>
                    <a:pt x="17411" y="0"/>
                    <a:pt x="19505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2641600" y="4880360"/>
              <a:ext cx="106193" cy="218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7" h="21204" fill="norm" stroke="1" extrusionOk="0">
                  <a:moveTo>
                    <a:pt x="0" y="838"/>
                  </a:moveTo>
                  <a:cubicBezTo>
                    <a:pt x="1630" y="221"/>
                    <a:pt x="3260" y="-396"/>
                    <a:pt x="7132" y="324"/>
                  </a:cubicBezTo>
                  <a:cubicBezTo>
                    <a:pt x="11004" y="1044"/>
                    <a:pt x="17117" y="3101"/>
                    <a:pt x="19358" y="5878"/>
                  </a:cubicBezTo>
                  <a:cubicBezTo>
                    <a:pt x="21600" y="8655"/>
                    <a:pt x="19970" y="12153"/>
                    <a:pt x="18136" y="14827"/>
                  </a:cubicBezTo>
                  <a:cubicBezTo>
                    <a:pt x="16302" y="17501"/>
                    <a:pt x="14264" y="19353"/>
                    <a:pt x="12226" y="2120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2768600" y="4984237"/>
              <a:ext cx="209908" cy="654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1600" fill="norm" stroke="1" extrusionOk="0">
                  <a:moveTo>
                    <a:pt x="11953" y="0"/>
                  </a:moveTo>
                  <a:cubicBezTo>
                    <a:pt x="14470" y="2027"/>
                    <a:pt x="16986" y="4054"/>
                    <a:pt x="18769" y="6361"/>
                  </a:cubicBezTo>
                  <a:cubicBezTo>
                    <a:pt x="20551" y="8668"/>
                    <a:pt x="21600" y="11254"/>
                    <a:pt x="20027" y="13561"/>
                  </a:cubicBezTo>
                  <a:cubicBezTo>
                    <a:pt x="18454" y="15868"/>
                    <a:pt x="14260" y="17895"/>
                    <a:pt x="10485" y="19188"/>
                  </a:cubicBezTo>
                  <a:cubicBezTo>
                    <a:pt x="6711" y="20482"/>
                    <a:pt x="3355" y="2104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199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366533" y="4625221"/>
              <a:ext cx="715319" cy="1193048"/>
            </a:xfrm>
            <a:prstGeom prst="rect">
              <a:avLst/>
            </a:prstGeom>
            <a:effectLst/>
          </p:spPr>
        </p:pic>
        <p:pic>
          <p:nvPicPr>
            <p:cNvPr id="2201" name="Line Shape" descr="Line Shap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701800" y="5864629"/>
              <a:ext cx="236056" cy="459459"/>
            </a:xfrm>
            <a:prstGeom prst="rect">
              <a:avLst/>
            </a:prstGeom>
            <a:effectLst/>
          </p:spPr>
        </p:pic>
        <p:pic>
          <p:nvPicPr>
            <p:cNvPr id="2203" name="Line Line" descr="Line Lin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708150" y="6444737"/>
              <a:ext cx="152401" cy="76201"/>
            </a:xfrm>
            <a:prstGeom prst="rect">
              <a:avLst/>
            </a:prstGeom>
            <a:effectLst/>
          </p:spPr>
        </p:pic>
        <p:sp>
          <p:nvSpPr>
            <p:cNvPr id="2205" name="Line"/>
            <p:cNvSpPr/>
            <p:nvPr/>
          </p:nvSpPr>
          <p:spPr>
            <a:xfrm>
              <a:off x="342900" y="5708137"/>
              <a:ext cx="63501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250"/>
                    <a:pt x="21600" y="4500"/>
                    <a:pt x="19440" y="6975"/>
                  </a:cubicBezTo>
                  <a:cubicBezTo>
                    <a:pt x="17280" y="9450"/>
                    <a:pt x="12960" y="12150"/>
                    <a:pt x="10080" y="14437"/>
                  </a:cubicBezTo>
                  <a:cubicBezTo>
                    <a:pt x="7200" y="16725"/>
                    <a:pt x="5760" y="18600"/>
                    <a:pt x="4320" y="19725"/>
                  </a:cubicBezTo>
                  <a:cubicBezTo>
                    <a:pt x="2880" y="20850"/>
                    <a:pt x="1440" y="2122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186857" y="6238860"/>
              <a:ext cx="232243" cy="91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239" fill="norm" stroke="1" extrusionOk="0">
                  <a:moveTo>
                    <a:pt x="3837" y="621"/>
                  </a:moveTo>
                  <a:cubicBezTo>
                    <a:pt x="2086" y="130"/>
                    <a:pt x="335" y="-361"/>
                    <a:pt x="43" y="375"/>
                  </a:cubicBezTo>
                  <a:cubicBezTo>
                    <a:pt x="-249" y="1112"/>
                    <a:pt x="919" y="3075"/>
                    <a:pt x="4421" y="6512"/>
                  </a:cubicBezTo>
                  <a:cubicBezTo>
                    <a:pt x="7924" y="9948"/>
                    <a:pt x="13762" y="14857"/>
                    <a:pt x="16973" y="17557"/>
                  </a:cubicBezTo>
                  <a:cubicBezTo>
                    <a:pt x="20183" y="20257"/>
                    <a:pt x="20767" y="20748"/>
                    <a:pt x="21351" y="212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381000" y="6265599"/>
              <a:ext cx="139701" cy="115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3" fill="norm" stroke="1" extrusionOk="0">
                  <a:moveTo>
                    <a:pt x="21600" y="244"/>
                  </a:moveTo>
                  <a:cubicBezTo>
                    <a:pt x="18982" y="-141"/>
                    <a:pt x="16364" y="-527"/>
                    <a:pt x="12764" y="2944"/>
                  </a:cubicBezTo>
                  <a:cubicBezTo>
                    <a:pt x="9164" y="6416"/>
                    <a:pt x="4582" y="13744"/>
                    <a:pt x="0" y="210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0" y="6647937"/>
              <a:ext cx="184150" cy="279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0" y="2923"/>
                  </a:moveTo>
                  <a:cubicBezTo>
                    <a:pt x="2979" y="3898"/>
                    <a:pt x="5959" y="4872"/>
                    <a:pt x="7945" y="6740"/>
                  </a:cubicBezTo>
                  <a:cubicBezTo>
                    <a:pt x="9931" y="8608"/>
                    <a:pt x="10924" y="11368"/>
                    <a:pt x="11297" y="13723"/>
                  </a:cubicBezTo>
                  <a:cubicBezTo>
                    <a:pt x="11669" y="16078"/>
                    <a:pt x="11421" y="18027"/>
                    <a:pt x="10924" y="19408"/>
                  </a:cubicBezTo>
                  <a:cubicBezTo>
                    <a:pt x="10428" y="20788"/>
                    <a:pt x="9683" y="21600"/>
                    <a:pt x="9186" y="21438"/>
                  </a:cubicBezTo>
                  <a:cubicBezTo>
                    <a:pt x="8690" y="21275"/>
                    <a:pt x="8441" y="20138"/>
                    <a:pt x="8938" y="17296"/>
                  </a:cubicBezTo>
                  <a:cubicBezTo>
                    <a:pt x="9434" y="14454"/>
                    <a:pt x="10676" y="9907"/>
                    <a:pt x="12910" y="6740"/>
                  </a:cubicBezTo>
                  <a:cubicBezTo>
                    <a:pt x="15145" y="3573"/>
                    <a:pt x="18372" y="1786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209550" y="6695862"/>
              <a:ext cx="158751" cy="150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5" fill="norm" stroke="1" extrusionOk="0">
                  <a:moveTo>
                    <a:pt x="0" y="6439"/>
                  </a:moveTo>
                  <a:cubicBezTo>
                    <a:pt x="1440" y="7015"/>
                    <a:pt x="2880" y="7591"/>
                    <a:pt x="4320" y="7447"/>
                  </a:cubicBezTo>
                  <a:cubicBezTo>
                    <a:pt x="5760" y="7303"/>
                    <a:pt x="7200" y="6439"/>
                    <a:pt x="8784" y="4855"/>
                  </a:cubicBezTo>
                  <a:cubicBezTo>
                    <a:pt x="10368" y="3271"/>
                    <a:pt x="12096" y="967"/>
                    <a:pt x="12096" y="247"/>
                  </a:cubicBezTo>
                  <a:cubicBezTo>
                    <a:pt x="12096" y="-473"/>
                    <a:pt x="10368" y="391"/>
                    <a:pt x="8640" y="2695"/>
                  </a:cubicBezTo>
                  <a:cubicBezTo>
                    <a:pt x="6912" y="4999"/>
                    <a:pt x="5184" y="8743"/>
                    <a:pt x="4752" y="12199"/>
                  </a:cubicBezTo>
                  <a:cubicBezTo>
                    <a:pt x="4320" y="15655"/>
                    <a:pt x="5184" y="18823"/>
                    <a:pt x="7488" y="19975"/>
                  </a:cubicBezTo>
                  <a:cubicBezTo>
                    <a:pt x="9792" y="21127"/>
                    <a:pt x="13536" y="20263"/>
                    <a:pt x="16128" y="19255"/>
                  </a:cubicBezTo>
                  <a:cubicBezTo>
                    <a:pt x="18720" y="18247"/>
                    <a:pt x="20160" y="17095"/>
                    <a:pt x="21600" y="159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383680" y="6673337"/>
              <a:ext cx="69328" cy="212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3" h="21424" fill="norm" stroke="1" extrusionOk="0">
                  <a:moveTo>
                    <a:pt x="15882" y="0"/>
                  </a:moveTo>
                  <a:cubicBezTo>
                    <a:pt x="12796" y="0"/>
                    <a:pt x="9710" y="0"/>
                    <a:pt x="6316" y="214"/>
                  </a:cubicBezTo>
                  <a:cubicBezTo>
                    <a:pt x="2922" y="428"/>
                    <a:pt x="-781" y="855"/>
                    <a:pt x="145" y="2673"/>
                  </a:cubicBezTo>
                  <a:cubicBezTo>
                    <a:pt x="1070" y="4491"/>
                    <a:pt x="6625" y="7699"/>
                    <a:pt x="10945" y="10372"/>
                  </a:cubicBezTo>
                  <a:cubicBezTo>
                    <a:pt x="15265" y="13046"/>
                    <a:pt x="18350" y="15184"/>
                    <a:pt x="19585" y="16895"/>
                  </a:cubicBezTo>
                  <a:cubicBezTo>
                    <a:pt x="20819" y="18606"/>
                    <a:pt x="20202" y="19889"/>
                    <a:pt x="18042" y="20638"/>
                  </a:cubicBezTo>
                  <a:cubicBezTo>
                    <a:pt x="15882" y="21386"/>
                    <a:pt x="12179" y="21600"/>
                    <a:pt x="9402" y="21279"/>
                  </a:cubicBezTo>
                  <a:cubicBezTo>
                    <a:pt x="6625" y="20958"/>
                    <a:pt x="4773" y="20103"/>
                    <a:pt x="2922" y="192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476250" y="6672792"/>
              <a:ext cx="115520" cy="368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355" fill="norm" stroke="1" extrusionOk="0">
                  <a:moveTo>
                    <a:pt x="0" y="5554"/>
                  </a:moveTo>
                  <a:cubicBezTo>
                    <a:pt x="1964" y="9482"/>
                    <a:pt x="3927" y="13409"/>
                    <a:pt x="4909" y="15679"/>
                  </a:cubicBezTo>
                  <a:cubicBezTo>
                    <a:pt x="5891" y="17950"/>
                    <a:pt x="5891" y="18564"/>
                    <a:pt x="5891" y="19361"/>
                  </a:cubicBezTo>
                  <a:cubicBezTo>
                    <a:pt x="5891" y="20159"/>
                    <a:pt x="5891" y="21141"/>
                    <a:pt x="5695" y="21325"/>
                  </a:cubicBezTo>
                  <a:cubicBezTo>
                    <a:pt x="5498" y="21509"/>
                    <a:pt x="5105" y="20895"/>
                    <a:pt x="4713" y="18502"/>
                  </a:cubicBezTo>
                  <a:cubicBezTo>
                    <a:pt x="4320" y="16109"/>
                    <a:pt x="3927" y="11936"/>
                    <a:pt x="4713" y="8745"/>
                  </a:cubicBezTo>
                  <a:cubicBezTo>
                    <a:pt x="5498" y="5554"/>
                    <a:pt x="7462" y="3345"/>
                    <a:pt x="9229" y="1995"/>
                  </a:cubicBezTo>
                  <a:cubicBezTo>
                    <a:pt x="10996" y="645"/>
                    <a:pt x="12567" y="154"/>
                    <a:pt x="14335" y="32"/>
                  </a:cubicBezTo>
                  <a:cubicBezTo>
                    <a:pt x="16102" y="-91"/>
                    <a:pt x="18065" y="154"/>
                    <a:pt x="19440" y="584"/>
                  </a:cubicBezTo>
                  <a:cubicBezTo>
                    <a:pt x="20815" y="1014"/>
                    <a:pt x="21600" y="1627"/>
                    <a:pt x="21404" y="2732"/>
                  </a:cubicBezTo>
                  <a:cubicBezTo>
                    <a:pt x="21207" y="3836"/>
                    <a:pt x="20029" y="5432"/>
                    <a:pt x="17673" y="6598"/>
                  </a:cubicBezTo>
                  <a:cubicBezTo>
                    <a:pt x="15316" y="7764"/>
                    <a:pt x="11782" y="8500"/>
                    <a:pt x="8247" y="92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623150" y="6736837"/>
              <a:ext cx="59565" cy="131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288" fill="norm" stroke="1" extrusionOk="0">
                  <a:moveTo>
                    <a:pt x="13108" y="0"/>
                  </a:moveTo>
                  <a:cubicBezTo>
                    <a:pt x="8639" y="3086"/>
                    <a:pt x="4170" y="6171"/>
                    <a:pt x="1935" y="8743"/>
                  </a:cubicBezTo>
                  <a:cubicBezTo>
                    <a:pt x="-299" y="11314"/>
                    <a:pt x="-299" y="13371"/>
                    <a:pt x="446" y="15429"/>
                  </a:cubicBezTo>
                  <a:cubicBezTo>
                    <a:pt x="1191" y="17486"/>
                    <a:pt x="2680" y="19543"/>
                    <a:pt x="5287" y="20571"/>
                  </a:cubicBezTo>
                  <a:cubicBezTo>
                    <a:pt x="7894" y="21600"/>
                    <a:pt x="11618" y="21600"/>
                    <a:pt x="14970" y="20057"/>
                  </a:cubicBezTo>
                  <a:cubicBezTo>
                    <a:pt x="18322" y="18514"/>
                    <a:pt x="21301" y="15429"/>
                    <a:pt x="20929" y="12514"/>
                  </a:cubicBezTo>
                  <a:cubicBezTo>
                    <a:pt x="20556" y="9600"/>
                    <a:pt x="16832" y="6857"/>
                    <a:pt x="13108" y="41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698500" y="6716729"/>
              <a:ext cx="139700" cy="134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2" fill="norm" stroke="1" extrusionOk="0">
                  <a:moveTo>
                    <a:pt x="0" y="4154"/>
                  </a:moveTo>
                  <a:cubicBezTo>
                    <a:pt x="1636" y="3822"/>
                    <a:pt x="3273" y="3490"/>
                    <a:pt x="4582" y="3988"/>
                  </a:cubicBezTo>
                  <a:cubicBezTo>
                    <a:pt x="5891" y="4487"/>
                    <a:pt x="6873" y="5816"/>
                    <a:pt x="7527" y="7311"/>
                  </a:cubicBezTo>
                  <a:cubicBezTo>
                    <a:pt x="8182" y="8807"/>
                    <a:pt x="8509" y="10468"/>
                    <a:pt x="8673" y="12794"/>
                  </a:cubicBezTo>
                  <a:cubicBezTo>
                    <a:pt x="8836" y="15120"/>
                    <a:pt x="8836" y="18111"/>
                    <a:pt x="8673" y="18776"/>
                  </a:cubicBezTo>
                  <a:cubicBezTo>
                    <a:pt x="8509" y="19440"/>
                    <a:pt x="8182" y="17779"/>
                    <a:pt x="8018" y="15120"/>
                  </a:cubicBezTo>
                  <a:cubicBezTo>
                    <a:pt x="7855" y="12462"/>
                    <a:pt x="7855" y="8807"/>
                    <a:pt x="8182" y="6148"/>
                  </a:cubicBezTo>
                  <a:cubicBezTo>
                    <a:pt x="8509" y="3490"/>
                    <a:pt x="9164" y="1828"/>
                    <a:pt x="10309" y="831"/>
                  </a:cubicBezTo>
                  <a:cubicBezTo>
                    <a:pt x="11455" y="-166"/>
                    <a:pt x="13091" y="-498"/>
                    <a:pt x="14564" y="1164"/>
                  </a:cubicBezTo>
                  <a:cubicBezTo>
                    <a:pt x="16036" y="2825"/>
                    <a:pt x="17345" y="6480"/>
                    <a:pt x="18491" y="10136"/>
                  </a:cubicBezTo>
                  <a:cubicBezTo>
                    <a:pt x="19636" y="13791"/>
                    <a:pt x="20618" y="17447"/>
                    <a:pt x="21600" y="211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891874" y="6668707"/>
              <a:ext cx="276526" cy="200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310" fill="norm" stroke="1" extrusionOk="0">
                  <a:moveTo>
                    <a:pt x="4196" y="2517"/>
                  </a:moveTo>
                  <a:cubicBezTo>
                    <a:pt x="3705" y="1392"/>
                    <a:pt x="3214" y="267"/>
                    <a:pt x="2642" y="42"/>
                  </a:cubicBezTo>
                  <a:cubicBezTo>
                    <a:pt x="2069" y="-183"/>
                    <a:pt x="1414" y="492"/>
                    <a:pt x="842" y="2067"/>
                  </a:cubicBezTo>
                  <a:cubicBezTo>
                    <a:pt x="269" y="3642"/>
                    <a:pt x="-222" y="6117"/>
                    <a:pt x="105" y="8255"/>
                  </a:cubicBezTo>
                  <a:cubicBezTo>
                    <a:pt x="433" y="10392"/>
                    <a:pt x="1578" y="12192"/>
                    <a:pt x="2478" y="13542"/>
                  </a:cubicBezTo>
                  <a:cubicBezTo>
                    <a:pt x="3378" y="14892"/>
                    <a:pt x="4033" y="15792"/>
                    <a:pt x="4605" y="16692"/>
                  </a:cubicBezTo>
                  <a:cubicBezTo>
                    <a:pt x="5178" y="17592"/>
                    <a:pt x="5669" y="18492"/>
                    <a:pt x="5587" y="19280"/>
                  </a:cubicBezTo>
                  <a:cubicBezTo>
                    <a:pt x="5505" y="20067"/>
                    <a:pt x="4851" y="20742"/>
                    <a:pt x="4033" y="21079"/>
                  </a:cubicBezTo>
                  <a:cubicBezTo>
                    <a:pt x="3214" y="21417"/>
                    <a:pt x="2233" y="21417"/>
                    <a:pt x="1660" y="20855"/>
                  </a:cubicBezTo>
                  <a:cubicBezTo>
                    <a:pt x="1087" y="20292"/>
                    <a:pt x="923" y="19167"/>
                    <a:pt x="1169" y="18267"/>
                  </a:cubicBezTo>
                  <a:cubicBezTo>
                    <a:pt x="1414" y="17367"/>
                    <a:pt x="2069" y="16692"/>
                    <a:pt x="3787" y="15567"/>
                  </a:cubicBezTo>
                  <a:cubicBezTo>
                    <a:pt x="5505" y="14442"/>
                    <a:pt x="8287" y="12867"/>
                    <a:pt x="10333" y="11517"/>
                  </a:cubicBezTo>
                  <a:cubicBezTo>
                    <a:pt x="12378" y="10167"/>
                    <a:pt x="13687" y="9042"/>
                    <a:pt x="14587" y="8030"/>
                  </a:cubicBezTo>
                  <a:cubicBezTo>
                    <a:pt x="15487" y="7017"/>
                    <a:pt x="15978" y="6117"/>
                    <a:pt x="15814" y="5667"/>
                  </a:cubicBezTo>
                  <a:cubicBezTo>
                    <a:pt x="15651" y="5217"/>
                    <a:pt x="14833" y="5217"/>
                    <a:pt x="13687" y="5780"/>
                  </a:cubicBezTo>
                  <a:cubicBezTo>
                    <a:pt x="12542" y="6342"/>
                    <a:pt x="11069" y="7467"/>
                    <a:pt x="10169" y="8930"/>
                  </a:cubicBezTo>
                  <a:cubicBezTo>
                    <a:pt x="9269" y="10392"/>
                    <a:pt x="8942" y="12192"/>
                    <a:pt x="9351" y="13430"/>
                  </a:cubicBezTo>
                  <a:cubicBezTo>
                    <a:pt x="9760" y="14667"/>
                    <a:pt x="10905" y="15342"/>
                    <a:pt x="13033" y="15679"/>
                  </a:cubicBezTo>
                  <a:cubicBezTo>
                    <a:pt x="15160" y="16017"/>
                    <a:pt x="18269" y="16017"/>
                    <a:pt x="21378" y="160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2527300" y="5625587"/>
              <a:ext cx="209551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18" y="2611"/>
                    <a:pt x="5236" y="5222"/>
                    <a:pt x="8182" y="7793"/>
                  </a:cubicBezTo>
                  <a:cubicBezTo>
                    <a:pt x="11127" y="10365"/>
                    <a:pt x="14400" y="12897"/>
                    <a:pt x="16691" y="15191"/>
                  </a:cubicBezTo>
                  <a:cubicBezTo>
                    <a:pt x="18982" y="17486"/>
                    <a:pt x="20291" y="19543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2565400" y="6044687"/>
              <a:ext cx="1778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4200"/>
                    <a:pt x="8229" y="8400"/>
                    <a:pt x="11829" y="12000"/>
                  </a:cubicBezTo>
                  <a:cubicBezTo>
                    <a:pt x="15429" y="15600"/>
                    <a:pt x="18514" y="186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2749550" y="6051037"/>
              <a:ext cx="1079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71" y="5400"/>
                    <a:pt x="9741" y="10800"/>
                    <a:pt x="6141" y="14400"/>
                  </a:cubicBezTo>
                  <a:cubicBezTo>
                    <a:pt x="2541" y="18000"/>
                    <a:pt x="1271" y="198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2968373" y="6263213"/>
              <a:ext cx="137046" cy="500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370" fill="norm" stroke="1" extrusionOk="0">
                  <a:moveTo>
                    <a:pt x="3475" y="7480"/>
                  </a:moveTo>
                  <a:cubicBezTo>
                    <a:pt x="3475" y="9829"/>
                    <a:pt x="3475" y="12179"/>
                    <a:pt x="3475" y="14167"/>
                  </a:cubicBezTo>
                  <a:cubicBezTo>
                    <a:pt x="3475" y="16156"/>
                    <a:pt x="3475" y="17783"/>
                    <a:pt x="3148" y="19048"/>
                  </a:cubicBezTo>
                  <a:cubicBezTo>
                    <a:pt x="2820" y="20313"/>
                    <a:pt x="2166" y="21217"/>
                    <a:pt x="1511" y="21352"/>
                  </a:cubicBezTo>
                  <a:cubicBezTo>
                    <a:pt x="857" y="21488"/>
                    <a:pt x="202" y="20855"/>
                    <a:pt x="39" y="18822"/>
                  </a:cubicBezTo>
                  <a:cubicBezTo>
                    <a:pt x="-125" y="16788"/>
                    <a:pt x="202" y="13354"/>
                    <a:pt x="1511" y="10372"/>
                  </a:cubicBezTo>
                  <a:cubicBezTo>
                    <a:pt x="2820" y="7389"/>
                    <a:pt x="5111" y="4859"/>
                    <a:pt x="6911" y="3187"/>
                  </a:cubicBezTo>
                  <a:cubicBezTo>
                    <a:pt x="8711" y="1515"/>
                    <a:pt x="10020" y="701"/>
                    <a:pt x="11493" y="295"/>
                  </a:cubicBezTo>
                  <a:cubicBezTo>
                    <a:pt x="12966" y="-112"/>
                    <a:pt x="14602" y="-112"/>
                    <a:pt x="16566" y="385"/>
                  </a:cubicBezTo>
                  <a:cubicBezTo>
                    <a:pt x="18530" y="882"/>
                    <a:pt x="20820" y="1876"/>
                    <a:pt x="21148" y="3187"/>
                  </a:cubicBezTo>
                  <a:cubicBezTo>
                    <a:pt x="21475" y="4497"/>
                    <a:pt x="19839" y="6124"/>
                    <a:pt x="17220" y="7299"/>
                  </a:cubicBezTo>
                  <a:cubicBezTo>
                    <a:pt x="14602" y="8474"/>
                    <a:pt x="11002" y="9197"/>
                    <a:pt x="7402" y="99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3149600" y="6247887"/>
              <a:ext cx="171451" cy="131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1" fill="norm" stroke="1" extrusionOk="0">
                  <a:moveTo>
                    <a:pt x="0" y="4114"/>
                  </a:moveTo>
                  <a:cubicBezTo>
                    <a:pt x="1333" y="3429"/>
                    <a:pt x="2667" y="2743"/>
                    <a:pt x="4400" y="3086"/>
                  </a:cubicBezTo>
                  <a:cubicBezTo>
                    <a:pt x="6133" y="3429"/>
                    <a:pt x="8267" y="4800"/>
                    <a:pt x="9467" y="7371"/>
                  </a:cubicBezTo>
                  <a:cubicBezTo>
                    <a:pt x="10667" y="9943"/>
                    <a:pt x="10933" y="13714"/>
                    <a:pt x="10933" y="16457"/>
                  </a:cubicBezTo>
                  <a:cubicBezTo>
                    <a:pt x="10933" y="19200"/>
                    <a:pt x="10667" y="20914"/>
                    <a:pt x="10000" y="21257"/>
                  </a:cubicBezTo>
                  <a:cubicBezTo>
                    <a:pt x="9333" y="21600"/>
                    <a:pt x="8267" y="20571"/>
                    <a:pt x="8267" y="17829"/>
                  </a:cubicBezTo>
                  <a:cubicBezTo>
                    <a:pt x="8267" y="15086"/>
                    <a:pt x="9333" y="10629"/>
                    <a:pt x="11733" y="7371"/>
                  </a:cubicBezTo>
                  <a:cubicBezTo>
                    <a:pt x="14133" y="4114"/>
                    <a:pt x="17867" y="2057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3329781" y="6264893"/>
              <a:ext cx="73820" cy="167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321" fill="norm" stroke="1" extrusionOk="0">
                  <a:moveTo>
                    <a:pt x="1125" y="5931"/>
                  </a:moveTo>
                  <a:cubicBezTo>
                    <a:pt x="4125" y="6201"/>
                    <a:pt x="7125" y="6471"/>
                    <a:pt x="9825" y="6066"/>
                  </a:cubicBezTo>
                  <a:cubicBezTo>
                    <a:pt x="12525" y="5661"/>
                    <a:pt x="14925" y="4581"/>
                    <a:pt x="16725" y="3366"/>
                  </a:cubicBezTo>
                  <a:cubicBezTo>
                    <a:pt x="18525" y="2151"/>
                    <a:pt x="19725" y="801"/>
                    <a:pt x="18825" y="261"/>
                  </a:cubicBezTo>
                  <a:cubicBezTo>
                    <a:pt x="17925" y="-279"/>
                    <a:pt x="14925" y="-9"/>
                    <a:pt x="11325" y="1341"/>
                  </a:cubicBezTo>
                  <a:cubicBezTo>
                    <a:pt x="7725" y="2691"/>
                    <a:pt x="3525" y="5121"/>
                    <a:pt x="1425" y="7821"/>
                  </a:cubicBezTo>
                  <a:cubicBezTo>
                    <a:pt x="-675" y="10521"/>
                    <a:pt x="-675" y="13491"/>
                    <a:pt x="2925" y="15786"/>
                  </a:cubicBezTo>
                  <a:cubicBezTo>
                    <a:pt x="6525" y="18081"/>
                    <a:pt x="13725" y="19701"/>
                    <a:pt x="20925" y="213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3441155" y="6047809"/>
              <a:ext cx="145684" cy="358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540" fill="norm" stroke="1" extrusionOk="0">
                  <a:moveTo>
                    <a:pt x="19520" y="14298"/>
                  </a:moveTo>
                  <a:cubicBezTo>
                    <a:pt x="14891" y="14933"/>
                    <a:pt x="10262" y="15568"/>
                    <a:pt x="7485" y="16140"/>
                  </a:cubicBezTo>
                  <a:cubicBezTo>
                    <a:pt x="4708" y="16712"/>
                    <a:pt x="3782" y="17220"/>
                    <a:pt x="2702" y="17728"/>
                  </a:cubicBezTo>
                  <a:cubicBezTo>
                    <a:pt x="1622" y="18236"/>
                    <a:pt x="388" y="18745"/>
                    <a:pt x="80" y="19316"/>
                  </a:cubicBezTo>
                  <a:cubicBezTo>
                    <a:pt x="-229" y="19888"/>
                    <a:pt x="388" y="20524"/>
                    <a:pt x="1468" y="20651"/>
                  </a:cubicBezTo>
                  <a:cubicBezTo>
                    <a:pt x="2548" y="20778"/>
                    <a:pt x="4091" y="20396"/>
                    <a:pt x="7022" y="18491"/>
                  </a:cubicBezTo>
                  <a:cubicBezTo>
                    <a:pt x="9954" y="16585"/>
                    <a:pt x="14274" y="13154"/>
                    <a:pt x="16897" y="10105"/>
                  </a:cubicBezTo>
                  <a:cubicBezTo>
                    <a:pt x="19520" y="7055"/>
                    <a:pt x="20445" y="4387"/>
                    <a:pt x="20908" y="2608"/>
                  </a:cubicBezTo>
                  <a:cubicBezTo>
                    <a:pt x="21371" y="829"/>
                    <a:pt x="21371" y="-60"/>
                    <a:pt x="20754" y="4"/>
                  </a:cubicBezTo>
                  <a:cubicBezTo>
                    <a:pt x="20137" y="67"/>
                    <a:pt x="18902" y="1084"/>
                    <a:pt x="17668" y="3498"/>
                  </a:cubicBezTo>
                  <a:cubicBezTo>
                    <a:pt x="16434" y="5912"/>
                    <a:pt x="15200" y="9724"/>
                    <a:pt x="15045" y="12964"/>
                  </a:cubicBezTo>
                  <a:cubicBezTo>
                    <a:pt x="14891" y="16204"/>
                    <a:pt x="15817" y="18872"/>
                    <a:pt x="16742" y="215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3625849" y="6305037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3632199" y="6184387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3675434" y="6242782"/>
              <a:ext cx="102817" cy="138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088" fill="norm" stroke="1" extrusionOk="0">
                  <a:moveTo>
                    <a:pt x="21412" y="778"/>
                  </a:moveTo>
                  <a:cubicBezTo>
                    <a:pt x="18326" y="133"/>
                    <a:pt x="15241" y="-512"/>
                    <a:pt x="11934" y="616"/>
                  </a:cubicBezTo>
                  <a:cubicBezTo>
                    <a:pt x="8628" y="1745"/>
                    <a:pt x="5102" y="4646"/>
                    <a:pt x="2898" y="7709"/>
                  </a:cubicBezTo>
                  <a:cubicBezTo>
                    <a:pt x="694" y="10772"/>
                    <a:pt x="-188" y="13995"/>
                    <a:pt x="32" y="16252"/>
                  </a:cubicBezTo>
                  <a:cubicBezTo>
                    <a:pt x="253" y="18509"/>
                    <a:pt x="1575" y="19798"/>
                    <a:pt x="5102" y="20443"/>
                  </a:cubicBezTo>
                  <a:cubicBezTo>
                    <a:pt x="8628" y="21088"/>
                    <a:pt x="14359" y="21088"/>
                    <a:pt x="20090" y="210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3870982" y="6057387"/>
              <a:ext cx="104118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600" fill="norm" stroke="1" extrusionOk="0">
                  <a:moveTo>
                    <a:pt x="21250" y="0"/>
                  </a:moveTo>
                  <a:cubicBezTo>
                    <a:pt x="19090" y="126"/>
                    <a:pt x="16930" y="253"/>
                    <a:pt x="14554" y="1263"/>
                  </a:cubicBezTo>
                  <a:cubicBezTo>
                    <a:pt x="12178" y="2274"/>
                    <a:pt x="9586" y="4168"/>
                    <a:pt x="7210" y="6568"/>
                  </a:cubicBezTo>
                  <a:cubicBezTo>
                    <a:pt x="4834" y="8968"/>
                    <a:pt x="2674" y="11874"/>
                    <a:pt x="1378" y="14337"/>
                  </a:cubicBezTo>
                  <a:cubicBezTo>
                    <a:pt x="82" y="16800"/>
                    <a:pt x="-350" y="18821"/>
                    <a:pt x="298" y="20021"/>
                  </a:cubicBezTo>
                  <a:cubicBezTo>
                    <a:pt x="946" y="21221"/>
                    <a:pt x="2674" y="21600"/>
                    <a:pt x="5482" y="21600"/>
                  </a:cubicBezTo>
                  <a:cubicBezTo>
                    <a:pt x="8290" y="21600"/>
                    <a:pt x="12178" y="21221"/>
                    <a:pt x="16066" y="208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3879849" y="6254237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39" y="14400"/>
                    <a:pt x="1878" y="7200"/>
                    <a:pt x="5478" y="3600"/>
                  </a:cubicBezTo>
                  <a:cubicBezTo>
                    <a:pt x="9078" y="0"/>
                    <a:pt x="15339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3958141" y="6210150"/>
              <a:ext cx="347160" cy="202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561" fill="norm" stroke="1" extrusionOk="0">
                  <a:moveTo>
                    <a:pt x="6940" y="5361"/>
                  </a:moveTo>
                  <a:cubicBezTo>
                    <a:pt x="5500" y="5811"/>
                    <a:pt x="4060" y="6261"/>
                    <a:pt x="2882" y="7499"/>
                  </a:cubicBezTo>
                  <a:cubicBezTo>
                    <a:pt x="1704" y="8736"/>
                    <a:pt x="787" y="10761"/>
                    <a:pt x="329" y="12336"/>
                  </a:cubicBezTo>
                  <a:cubicBezTo>
                    <a:pt x="-129" y="13911"/>
                    <a:pt x="-129" y="15036"/>
                    <a:pt x="460" y="15936"/>
                  </a:cubicBezTo>
                  <a:cubicBezTo>
                    <a:pt x="1049" y="16836"/>
                    <a:pt x="2227" y="17511"/>
                    <a:pt x="3209" y="16836"/>
                  </a:cubicBezTo>
                  <a:cubicBezTo>
                    <a:pt x="4191" y="16161"/>
                    <a:pt x="4976" y="14136"/>
                    <a:pt x="5369" y="12561"/>
                  </a:cubicBezTo>
                  <a:cubicBezTo>
                    <a:pt x="5762" y="10986"/>
                    <a:pt x="5762" y="9861"/>
                    <a:pt x="5500" y="8849"/>
                  </a:cubicBezTo>
                  <a:cubicBezTo>
                    <a:pt x="5238" y="7836"/>
                    <a:pt x="4715" y="6936"/>
                    <a:pt x="4518" y="5924"/>
                  </a:cubicBezTo>
                  <a:cubicBezTo>
                    <a:pt x="4322" y="4911"/>
                    <a:pt x="4453" y="3786"/>
                    <a:pt x="4911" y="3224"/>
                  </a:cubicBezTo>
                  <a:cubicBezTo>
                    <a:pt x="5369" y="2661"/>
                    <a:pt x="6155" y="2661"/>
                    <a:pt x="7333" y="3786"/>
                  </a:cubicBezTo>
                  <a:cubicBezTo>
                    <a:pt x="8511" y="4911"/>
                    <a:pt x="10082" y="7161"/>
                    <a:pt x="10933" y="8961"/>
                  </a:cubicBezTo>
                  <a:cubicBezTo>
                    <a:pt x="11784" y="10761"/>
                    <a:pt x="11915" y="12111"/>
                    <a:pt x="11653" y="12786"/>
                  </a:cubicBezTo>
                  <a:cubicBezTo>
                    <a:pt x="11391" y="13461"/>
                    <a:pt x="10736" y="13461"/>
                    <a:pt x="10409" y="12899"/>
                  </a:cubicBezTo>
                  <a:cubicBezTo>
                    <a:pt x="10082" y="12336"/>
                    <a:pt x="10082" y="11211"/>
                    <a:pt x="10213" y="10086"/>
                  </a:cubicBezTo>
                  <a:cubicBezTo>
                    <a:pt x="10344" y="8961"/>
                    <a:pt x="10606" y="7836"/>
                    <a:pt x="11522" y="6824"/>
                  </a:cubicBezTo>
                  <a:cubicBezTo>
                    <a:pt x="12438" y="5811"/>
                    <a:pt x="14009" y="4911"/>
                    <a:pt x="15515" y="4349"/>
                  </a:cubicBezTo>
                  <a:cubicBezTo>
                    <a:pt x="17020" y="3786"/>
                    <a:pt x="18460" y="3561"/>
                    <a:pt x="19573" y="3111"/>
                  </a:cubicBezTo>
                  <a:cubicBezTo>
                    <a:pt x="20686" y="2661"/>
                    <a:pt x="21471" y="1986"/>
                    <a:pt x="21471" y="1424"/>
                  </a:cubicBezTo>
                  <a:cubicBezTo>
                    <a:pt x="21471" y="861"/>
                    <a:pt x="20686" y="411"/>
                    <a:pt x="19966" y="186"/>
                  </a:cubicBezTo>
                  <a:cubicBezTo>
                    <a:pt x="19246" y="-39"/>
                    <a:pt x="18591" y="-39"/>
                    <a:pt x="17936" y="74"/>
                  </a:cubicBezTo>
                  <a:cubicBezTo>
                    <a:pt x="17282" y="186"/>
                    <a:pt x="16627" y="411"/>
                    <a:pt x="16235" y="1086"/>
                  </a:cubicBezTo>
                  <a:cubicBezTo>
                    <a:pt x="15842" y="1761"/>
                    <a:pt x="15711" y="2886"/>
                    <a:pt x="16104" y="4349"/>
                  </a:cubicBezTo>
                  <a:cubicBezTo>
                    <a:pt x="16496" y="5811"/>
                    <a:pt x="17413" y="7611"/>
                    <a:pt x="17609" y="10086"/>
                  </a:cubicBezTo>
                  <a:cubicBezTo>
                    <a:pt x="17806" y="12561"/>
                    <a:pt x="17282" y="15711"/>
                    <a:pt x="16758" y="17736"/>
                  </a:cubicBezTo>
                  <a:cubicBezTo>
                    <a:pt x="16235" y="19761"/>
                    <a:pt x="15711" y="20661"/>
                    <a:pt x="15187" y="215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4286249" y="6425687"/>
              <a:ext cx="50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4483099" y="6059269"/>
              <a:ext cx="196851" cy="417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21600" y="4137"/>
                  </a:moveTo>
                  <a:cubicBezTo>
                    <a:pt x="21600" y="3594"/>
                    <a:pt x="21600" y="3051"/>
                    <a:pt x="21252" y="2291"/>
                  </a:cubicBezTo>
                  <a:cubicBezTo>
                    <a:pt x="20903" y="1532"/>
                    <a:pt x="20206" y="555"/>
                    <a:pt x="19277" y="175"/>
                  </a:cubicBezTo>
                  <a:cubicBezTo>
                    <a:pt x="18348" y="-205"/>
                    <a:pt x="17187" y="12"/>
                    <a:pt x="16026" y="1043"/>
                  </a:cubicBezTo>
                  <a:cubicBezTo>
                    <a:pt x="14865" y="2074"/>
                    <a:pt x="13703" y="3920"/>
                    <a:pt x="12774" y="6687"/>
                  </a:cubicBezTo>
                  <a:cubicBezTo>
                    <a:pt x="11845" y="9455"/>
                    <a:pt x="11148" y="13146"/>
                    <a:pt x="10219" y="15588"/>
                  </a:cubicBezTo>
                  <a:cubicBezTo>
                    <a:pt x="9290" y="18030"/>
                    <a:pt x="8129" y="19224"/>
                    <a:pt x="6387" y="19984"/>
                  </a:cubicBezTo>
                  <a:cubicBezTo>
                    <a:pt x="4645" y="20744"/>
                    <a:pt x="2323" y="21069"/>
                    <a:pt x="0" y="2139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4489449" y="6349487"/>
              <a:ext cx="171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33" y="14400"/>
                    <a:pt x="5867" y="7200"/>
                    <a:pt x="9467" y="3600"/>
                  </a:cubicBezTo>
                  <a:cubicBezTo>
                    <a:pt x="13067" y="0"/>
                    <a:pt x="17333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4655330" y="6337733"/>
              <a:ext cx="138920" cy="162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1254" fill="norm" stroke="1" extrusionOk="0">
                  <a:moveTo>
                    <a:pt x="2742" y="6522"/>
                  </a:moveTo>
                  <a:cubicBezTo>
                    <a:pt x="5919" y="5138"/>
                    <a:pt x="9095" y="3753"/>
                    <a:pt x="11636" y="2507"/>
                  </a:cubicBezTo>
                  <a:cubicBezTo>
                    <a:pt x="14177" y="1261"/>
                    <a:pt x="16083" y="153"/>
                    <a:pt x="16083" y="14"/>
                  </a:cubicBezTo>
                  <a:cubicBezTo>
                    <a:pt x="16083" y="-124"/>
                    <a:pt x="14177" y="707"/>
                    <a:pt x="11160" y="2922"/>
                  </a:cubicBezTo>
                  <a:cubicBezTo>
                    <a:pt x="8142" y="5138"/>
                    <a:pt x="4013" y="8738"/>
                    <a:pt x="1789" y="11507"/>
                  </a:cubicBezTo>
                  <a:cubicBezTo>
                    <a:pt x="-434" y="14276"/>
                    <a:pt x="-752" y="16214"/>
                    <a:pt x="1789" y="17876"/>
                  </a:cubicBezTo>
                  <a:cubicBezTo>
                    <a:pt x="4330" y="19538"/>
                    <a:pt x="9730" y="20922"/>
                    <a:pt x="13383" y="21199"/>
                  </a:cubicBezTo>
                  <a:cubicBezTo>
                    <a:pt x="17036" y="21476"/>
                    <a:pt x="18942" y="20645"/>
                    <a:pt x="20848" y="198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4761441" y="6131471"/>
              <a:ext cx="266307" cy="353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496" fill="norm" stroke="1" extrusionOk="0">
                  <a:moveTo>
                    <a:pt x="7678" y="15557"/>
                  </a:moveTo>
                  <a:cubicBezTo>
                    <a:pt x="6834" y="15300"/>
                    <a:pt x="5991" y="15043"/>
                    <a:pt x="4641" y="15493"/>
                  </a:cubicBezTo>
                  <a:cubicBezTo>
                    <a:pt x="3291" y="15943"/>
                    <a:pt x="1434" y="17100"/>
                    <a:pt x="591" y="18000"/>
                  </a:cubicBezTo>
                  <a:cubicBezTo>
                    <a:pt x="-253" y="18900"/>
                    <a:pt x="-84" y="19543"/>
                    <a:pt x="422" y="19864"/>
                  </a:cubicBezTo>
                  <a:cubicBezTo>
                    <a:pt x="928" y="20186"/>
                    <a:pt x="1772" y="20186"/>
                    <a:pt x="2616" y="20121"/>
                  </a:cubicBezTo>
                  <a:cubicBezTo>
                    <a:pt x="3459" y="20057"/>
                    <a:pt x="4303" y="19929"/>
                    <a:pt x="5063" y="20057"/>
                  </a:cubicBezTo>
                  <a:cubicBezTo>
                    <a:pt x="5822" y="20186"/>
                    <a:pt x="6497" y="20571"/>
                    <a:pt x="7172" y="20571"/>
                  </a:cubicBezTo>
                  <a:cubicBezTo>
                    <a:pt x="7847" y="20571"/>
                    <a:pt x="8522" y="20186"/>
                    <a:pt x="10209" y="18257"/>
                  </a:cubicBezTo>
                  <a:cubicBezTo>
                    <a:pt x="11897" y="16329"/>
                    <a:pt x="14597" y="12857"/>
                    <a:pt x="16622" y="9771"/>
                  </a:cubicBezTo>
                  <a:cubicBezTo>
                    <a:pt x="18647" y="6686"/>
                    <a:pt x="19997" y="3986"/>
                    <a:pt x="20672" y="2314"/>
                  </a:cubicBezTo>
                  <a:cubicBezTo>
                    <a:pt x="21347" y="643"/>
                    <a:pt x="21347" y="0"/>
                    <a:pt x="21009" y="0"/>
                  </a:cubicBezTo>
                  <a:cubicBezTo>
                    <a:pt x="20672" y="0"/>
                    <a:pt x="19997" y="643"/>
                    <a:pt x="18647" y="2636"/>
                  </a:cubicBezTo>
                  <a:cubicBezTo>
                    <a:pt x="17297" y="4629"/>
                    <a:pt x="15272" y="7971"/>
                    <a:pt x="14006" y="10993"/>
                  </a:cubicBezTo>
                  <a:cubicBezTo>
                    <a:pt x="12741" y="14014"/>
                    <a:pt x="12234" y="16714"/>
                    <a:pt x="12150" y="18386"/>
                  </a:cubicBezTo>
                  <a:cubicBezTo>
                    <a:pt x="12066" y="20057"/>
                    <a:pt x="12403" y="20700"/>
                    <a:pt x="12994" y="21086"/>
                  </a:cubicBezTo>
                  <a:cubicBezTo>
                    <a:pt x="13585" y="21471"/>
                    <a:pt x="14428" y="21600"/>
                    <a:pt x="15441" y="21407"/>
                  </a:cubicBezTo>
                  <a:cubicBezTo>
                    <a:pt x="16453" y="21214"/>
                    <a:pt x="17634" y="20700"/>
                    <a:pt x="18816" y="201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4933949" y="6343137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5051689" y="6336787"/>
              <a:ext cx="275961" cy="130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166" fill="norm" stroke="1" extrusionOk="0">
                  <a:moveTo>
                    <a:pt x="1216" y="0"/>
                  </a:moveTo>
                  <a:cubicBezTo>
                    <a:pt x="721" y="3429"/>
                    <a:pt x="227" y="6857"/>
                    <a:pt x="62" y="9429"/>
                  </a:cubicBezTo>
                  <a:cubicBezTo>
                    <a:pt x="-103" y="12000"/>
                    <a:pt x="62" y="13714"/>
                    <a:pt x="557" y="14743"/>
                  </a:cubicBezTo>
                  <a:cubicBezTo>
                    <a:pt x="1051" y="15771"/>
                    <a:pt x="1876" y="16114"/>
                    <a:pt x="2782" y="15600"/>
                  </a:cubicBezTo>
                  <a:cubicBezTo>
                    <a:pt x="3689" y="15086"/>
                    <a:pt x="4679" y="13714"/>
                    <a:pt x="5256" y="13886"/>
                  </a:cubicBezTo>
                  <a:cubicBezTo>
                    <a:pt x="5833" y="14057"/>
                    <a:pt x="5998" y="15771"/>
                    <a:pt x="6492" y="16629"/>
                  </a:cubicBezTo>
                  <a:cubicBezTo>
                    <a:pt x="6987" y="17486"/>
                    <a:pt x="7812" y="17486"/>
                    <a:pt x="8801" y="16286"/>
                  </a:cubicBezTo>
                  <a:cubicBezTo>
                    <a:pt x="9790" y="15086"/>
                    <a:pt x="10944" y="12686"/>
                    <a:pt x="11686" y="10457"/>
                  </a:cubicBezTo>
                  <a:cubicBezTo>
                    <a:pt x="12428" y="8229"/>
                    <a:pt x="12758" y="6171"/>
                    <a:pt x="13253" y="5657"/>
                  </a:cubicBezTo>
                  <a:cubicBezTo>
                    <a:pt x="13747" y="5143"/>
                    <a:pt x="14407" y="6171"/>
                    <a:pt x="14984" y="7371"/>
                  </a:cubicBezTo>
                  <a:cubicBezTo>
                    <a:pt x="15561" y="8571"/>
                    <a:pt x="16056" y="9943"/>
                    <a:pt x="16386" y="11657"/>
                  </a:cubicBezTo>
                  <a:cubicBezTo>
                    <a:pt x="16715" y="13371"/>
                    <a:pt x="16880" y="15429"/>
                    <a:pt x="16798" y="17486"/>
                  </a:cubicBezTo>
                  <a:cubicBezTo>
                    <a:pt x="16715" y="19543"/>
                    <a:pt x="16386" y="21600"/>
                    <a:pt x="16221" y="21086"/>
                  </a:cubicBezTo>
                  <a:cubicBezTo>
                    <a:pt x="16056" y="20571"/>
                    <a:pt x="16056" y="17486"/>
                    <a:pt x="16963" y="13714"/>
                  </a:cubicBezTo>
                  <a:cubicBezTo>
                    <a:pt x="17870" y="9943"/>
                    <a:pt x="19683" y="5486"/>
                    <a:pt x="21497" y="10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5349657" y="6336288"/>
              <a:ext cx="230256" cy="21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234" fill="norm" stroke="1" extrusionOk="0">
                  <a:moveTo>
                    <a:pt x="315" y="7526"/>
                  </a:moveTo>
                  <a:cubicBezTo>
                    <a:pt x="2475" y="6072"/>
                    <a:pt x="4635" y="4619"/>
                    <a:pt x="5911" y="3372"/>
                  </a:cubicBezTo>
                  <a:cubicBezTo>
                    <a:pt x="7187" y="2126"/>
                    <a:pt x="7580" y="1088"/>
                    <a:pt x="7187" y="880"/>
                  </a:cubicBezTo>
                  <a:cubicBezTo>
                    <a:pt x="6795" y="672"/>
                    <a:pt x="5617" y="1296"/>
                    <a:pt x="4438" y="2542"/>
                  </a:cubicBezTo>
                  <a:cubicBezTo>
                    <a:pt x="3260" y="3788"/>
                    <a:pt x="2082" y="5657"/>
                    <a:pt x="1297" y="7319"/>
                  </a:cubicBezTo>
                  <a:cubicBezTo>
                    <a:pt x="511" y="8980"/>
                    <a:pt x="118" y="10434"/>
                    <a:pt x="20" y="11680"/>
                  </a:cubicBezTo>
                  <a:cubicBezTo>
                    <a:pt x="-78" y="12926"/>
                    <a:pt x="118" y="13965"/>
                    <a:pt x="2082" y="14380"/>
                  </a:cubicBezTo>
                  <a:cubicBezTo>
                    <a:pt x="4046" y="14796"/>
                    <a:pt x="7777" y="14588"/>
                    <a:pt x="10722" y="12822"/>
                  </a:cubicBezTo>
                  <a:cubicBezTo>
                    <a:pt x="13667" y="11057"/>
                    <a:pt x="15827" y="7734"/>
                    <a:pt x="16907" y="5138"/>
                  </a:cubicBezTo>
                  <a:cubicBezTo>
                    <a:pt x="17987" y="2542"/>
                    <a:pt x="17987" y="672"/>
                    <a:pt x="17693" y="153"/>
                  </a:cubicBezTo>
                  <a:cubicBezTo>
                    <a:pt x="17398" y="-366"/>
                    <a:pt x="16809" y="465"/>
                    <a:pt x="16907" y="2230"/>
                  </a:cubicBezTo>
                  <a:cubicBezTo>
                    <a:pt x="17006" y="3996"/>
                    <a:pt x="17791" y="6696"/>
                    <a:pt x="18675" y="9084"/>
                  </a:cubicBezTo>
                  <a:cubicBezTo>
                    <a:pt x="19558" y="11472"/>
                    <a:pt x="20540" y="13549"/>
                    <a:pt x="21031" y="15211"/>
                  </a:cubicBezTo>
                  <a:cubicBezTo>
                    <a:pt x="21522" y="16872"/>
                    <a:pt x="21522" y="18119"/>
                    <a:pt x="20638" y="19053"/>
                  </a:cubicBezTo>
                  <a:cubicBezTo>
                    <a:pt x="19755" y="19988"/>
                    <a:pt x="17987" y="20611"/>
                    <a:pt x="16220" y="212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236" name="Line Shape" descr="Line Shap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076450" y="3200529"/>
              <a:ext cx="1022351" cy="88259"/>
            </a:xfrm>
            <a:prstGeom prst="rect">
              <a:avLst/>
            </a:prstGeom>
            <a:effectLst/>
          </p:spPr>
        </p:pic>
        <p:pic>
          <p:nvPicPr>
            <p:cNvPr id="2238" name="Line Shape" descr="Line Shape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2019300" y="3225287"/>
              <a:ext cx="1085851" cy="158751"/>
            </a:xfrm>
            <a:prstGeom prst="rect">
              <a:avLst/>
            </a:prstGeom>
            <a:effectLst/>
          </p:spPr>
        </p:pic>
        <p:pic>
          <p:nvPicPr>
            <p:cNvPr id="2240" name="Line Shape" descr="Line Shape"/>
            <p:cNvPicPr>
              <a:picLocks noChangeAspect="0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4330699" y="2949310"/>
              <a:ext cx="1104901" cy="104528"/>
            </a:xfrm>
            <a:prstGeom prst="rect">
              <a:avLst/>
            </a:prstGeom>
            <a:effectLst/>
          </p:spPr>
        </p:pic>
        <p:pic>
          <p:nvPicPr>
            <p:cNvPr id="2242" name="Line Shape" descr="Line Shape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4455583" y="3038972"/>
              <a:ext cx="1354667" cy="110116"/>
            </a:xfrm>
            <a:prstGeom prst="rect">
              <a:avLst/>
            </a:prstGeom>
            <a:effectLst/>
          </p:spPr>
        </p:pic>
        <p:pic>
          <p:nvPicPr>
            <p:cNvPr id="2244" name="Line Shape" descr="Line Shape"/>
            <p:cNvPicPr>
              <a:picLocks noChangeAspect="0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5298408" y="3905951"/>
              <a:ext cx="929909" cy="501655"/>
            </a:xfrm>
            <a:prstGeom prst="rect">
              <a:avLst/>
            </a:prstGeom>
            <a:effectLst/>
          </p:spPr>
        </p:pic>
        <p:pic>
          <p:nvPicPr>
            <p:cNvPr id="2246" name="Line Shape" descr="Line Shape"/>
            <p:cNvPicPr>
              <a:picLocks noChangeAspect="0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6597649" y="4444487"/>
              <a:ext cx="1388003" cy="146051"/>
            </a:xfrm>
            <a:prstGeom prst="rect">
              <a:avLst/>
            </a:prstGeom>
            <a:effectLst/>
          </p:spPr>
        </p:pic>
        <p:sp>
          <p:nvSpPr>
            <p:cNvPr id="2248" name="Line"/>
            <p:cNvSpPr/>
            <p:nvPr/>
          </p:nvSpPr>
          <p:spPr>
            <a:xfrm>
              <a:off x="7262034" y="5457251"/>
              <a:ext cx="427816" cy="489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361" fill="norm" stroke="1" extrusionOk="0">
                  <a:moveTo>
                    <a:pt x="21401" y="2079"/>
                  </a:moveTo>
                  <a:cubicBezTo>
                    <a:pt x="20448" y="1341"/>
                    <a:pt x="19495" y="602"/>
                    <a:pt x="18383" y="233"/>
                  </a:cubicBezTo>
                  <a:cubicBezTo>
                    <a:pt x="17272" y="-136"/>
                    <a:pt x="16001" y="-136"/>
                    <a:pt x="14042" y="741"/>
                  </a:cubicBezTo>
                  <a:cubicBezTo>
                    <a:pt x="12083" y="1618"/>
                    <a:pt x="9436" y="3372"/>
                    <a:pt x="7372" y="5126"/>
                  </a:cubicBezTo>
                  <a:cubicBezTo>
                    <a:pt x="5307" y="6879"/>
                    <a:pt x="3825" y="8633"/>
                    <a:pt x="2607" y="10849"/>
                  </a:cubicBezTo>
                  <a:cubicBezTo>
                    <a:pt x="1389" y="13064"/>
                    <a:pt x="436" y="15741"/>
                    <a:pt x="119" y="17495"/>
                  </a:cubicBezTo>
                  <a:cubicBezTo>
                    <a:pt x="-199" y="19249"/>
                    <a:pt x="119" y="20079"/>
                    <a:pt x="1125" y="20633"/>
                  </a:cubicBezTo>
                  <a:cubicBezTo>
                    <a:pt x="2130" y="21187"/>
                    <a:pt x="3825" y="21464"/>
                    <a:pt x="5307" y="21326"/>
                  </a:cubicBezTo>
                  <a:cubicBezTo>
                    <a:pt x="6789" y="21187"/>
                    <a:pt x="8060" y="20633"/>
                    <a:pt x="8854" y="19756"/>
                  </a:cubicBezTo>
                  <a:cubicBezTo>
                    <a:pt x="9648" y="18879"/>
                    <a:pt x="9966" y="17679"/>
                    <a:pt x="9701" y="16802"/>
                  </a:cubicBezTo>
                  <a:cubicBezTo>
                    <a:pt x="9436" y="15926"/>
                    <a:pt x="8589" y="15372"/>
                    <a:pt x="7795" y="15002"/>
                  </a:cubicBezTo>
                  <a:cubicBezTo>
                    <a:pt x="7001" y="14633"/>
                    <a:pt x="6260" y="14449"/>
                    <a:pt x="6101" y="14495"/>
                  </a:cubicBezTo>
                  <a:cubicBezTo>
                    <a:pt x="5942" y="14541"/>
                    <a:pt x="6366" y="14818"/>
                    <a:pt x="6683" y="15002"/>
                  </a:cubicBezTo>
                  <a:cubicBezTo>
                    <a:pt x="7001" y="15187"/>
                    <a:pt x="7213" y="15279"/>
                    <a:pt x="7425" y="153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7573623" y="5746812"/>
              <a:ext cx="160677" cy="157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0588" fill="norm" stroke="1" extrusionOk="0">
                  <a:moveTo>
                    <a:pt x="21294" y="7402"/>
                  </a:moveTo>
                  <a:cubicBezTo>
                    <a:pt x="19611" y="4909"/>
                    <a:pt x="17928" y="2417"/>
                    <a:pt x="16245" y="1033"/>
                  </a:cubicBezTo>
                  <a:cubicBezTo>
                    <a:pt x="14562" y="-352"/>
                    <a:pt x="12878" y="-629"/>
                    <a:pt x="10213" y="2002"/>
                  </a:cubicBezTo>
                  <a:cubicBezTo>
                    <a:pt x="7549" y="4633"/>
                    <a:pt x="3902" y="10171"/>
                    <a:pt x="1938" y="13633"/>
                  </a:cubicBezTo>
                  <a:cubicBezTo>
                    <a:pt x="-25" y="17094"/>
                    <a:pt x="-306" y="18479"/>
                    <a:pt x="255" y="19448"/>
                  </a:cubicBezTo>
                  <a:cubicBezTo>
                    <a:pt x="816" y="20417"/>
                    <a:pt x="2219" y="20971"/>
                    <a:pt x="4743" y="20279"/>
                  </a:cubicBezTo>
                  <a:cubicBezTo>
                    <a:pt x="7268" y="19586"/>
                    <a:pt x="10915" y="17648"/>
                    <a:pt x="12878" y="15986"/>
                  </a:cubicBezTo>
                  <a:cubicBezTo>
                    <a:pt x="14842" y="14325"/>
                    <a:pt x="15123" y="12940"/>
                    <a:pt x="14842" y="11556"/>
                  </a:cubicBezTo>
                  <a:cubicBezTo>
                    <a:pt x="14562" y="10171"/>
                    <a:pt x="13720" y="8786"/>
                    <a:pt x="12878" y="74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7751423" y="5515193"/>
              <a:ext cx="343273" cy="421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509" fill="norm" stroke="1" extrusionOk="0">
                  <a:moveTo>
                    <a:pt x="11183" y="16001"/>
                  </a:moveTo>
                  <a:cubicBezTo>
                    <a:pt x="9207" y="15569"/>
                    <a:pt x="7232" y="15137"/>
                    <a:pt x="5388" y="15353"/>
                  </a:cubicBezTo>
                  <a:cubicBezTo>
                    <a:pt x="3544" y="15569"/>
                    <a:pt x="1832" y="16433"/>
                    <a:pt x="910" y="17135"/>
                  </a:cubicBezTo>
                  <a:cubicBezTo>
                    <a:pt x="-12" y="17837"/>
                    <a:pt x="-144" y="18377"/>
                    <a:pt x="119" y="18755"/>
                  </a:cubicBezTo>
                  <a:cubicBezTo>
                    <a:pt x="383" y="19133"/>
                    <a:pt x="1041" y="19349"/>
                    <a:pt x="2095" y="19295"/>
                  </a:cubicBezTo>
                  <a:cubicBezTo>
                    <a:pt x="3149" y="19241"/>
                    <a:pt x="4597" y="18917"/>
                    <a:pt x="5783" y="18431"/>
                  </a:cubicBezTo>
                  <a:cubicBezTo>
                    <a:pt x="6968" y="17945"/>
                    <a:pt x="7890" y="17297"/>
                    <a:pt x="8285" y="17243"/>
                  </a:cubicBezTo>
                  <a:cubicBezTo>
                    <a:pt x="8680" y="17189"/>
                    <a:pt x="8549" y="17729"/>
                    <a:pt x="8680" y="18215"/>
                  </a:cubicBezTo>
                  <a:cubicBezTo>
                    <a:pt x="8812" y="18701"/>
                    <a:pt x="9207" y="19133"/>
                    <a:pt x="9734" y="19295"/>
                  </a:cubicBezTo>
                  <a:cubicBezTo>
                    <a:pt x="10261" y="19457"/>
                    <a:pt x="10919" y="19349"/>
                    <a:pt x="12434" y="18215"/>
                  </a:cubicBezTo>
                  <a:cubicBezTo>
                    <a:pt x="13949" y="17081"/>
                    <a:pt x="16319" y="14921"/>
                    <a:pt x="17966" y="12113"/>
                  </a:cubicBezTo>
                  <a:cubicBezTo>
                    <a:pt x="19612" y="9305"/>
                    <a:pt x="20534" y="5849"/>
                    <a:pt x="20995" y="3851"/>
                  </a:cubicBezTo>
                  <a:cubicBezTo>
                    <a:pt x="21456" y="1853"/>
                    <a:pt x="21456" y="1313"/>
                    <a:pt x="21127" y="827"/>
                  </a:cubicBezTo>
                  <a:cubicBezTo>
                    <a:pt x="20797" y="341"/>
                    <a:pt x="20139" y="-91"/>
                    <a:pt x="18888" y="17"/>
                  </a:cubicBezTo>
                  <a:cubicBezTo>
                    <a:pt x="17636" y="125"/>
                    <a:pt x="15793" y="773"/>
                    <a:pt x="14278" y="2771"/>
                  </a:cubicBezTo>
                  <a:cubicBezTo>
                    <a:pt x="12763" y="4769"/>
                    <a:pt x="11578" y="8117"/>
                    <a:pt x="11710" y="11465"/>
                  </a:cubicBezTo>
                  <a:cubicBezTo>
                    <a:pt x="11841" y="14813"/>
                    <a:pt x="13290" y="18161"/>
                    <a:pt x="14739" y="215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7264399" y="6035344"/>
              <a:ext cx="5588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1918"/>
                  </a:moveTo>
                  <a:cubicBezTo>
                    <a:pt x="2782" y="9218"/>
                    <a:pt x="5564" y="6518"/>
                    <a:pt x="8632" y="3818"/>
                  </a:cubicBezTo>
                  <a:cubicBezTo>
                    <a:pt x="11700" y="1118"/>
                    <a:pt x="15055" y="-1582"/>
                    <a:pt x="17264" y="1118"/>
                  </a:cubicBezTo>
                  <a:cubicBezTo>
                    <a:pt x="19473" y="3818"/>
                    <a:pt x="20536" y="11918"/>
                    <a:pt x="21600" y="200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7552831" y="6031987"/>
              <a:ext cx="359270" cy="73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64" fill="norm" stroke="1" extrusionOk="0">
                  <a:moveTo>
                    <a:pt x="1356" y="18514"/>
                  </a:moveTo>
                  <a:cubicBezTo>
                    <a:pt x="598" y="19749"/>
                    <a:pt x="-160" y="20983"/>
                    <a:pt x="29" y="21291"/>
                  </a:cubicBezTo>
                  <a:cubicBezTo>
                    <a:pt x="219" y="21600"/>
                    <a:pt x="1356" y="20983"/>
                    <a:pt x="4451" y="18206"/>
                  </a:cubicBezTo>
                  <a:cubicBezTo>
                    <a:pt x="7545" y="15429"/>
                    <a:pt x="12598" y="10491"/>
                    <a:pt x="15756" y="7097"/>
                  </a:cubicBezTo>
                  <a:cubicBezTo>
                    <a:pt x="18914" y="3703"/>
                    <a:pt x="20177" y="1851"/>
                    <a:pt x="2144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8159749" y="5733537"/>
              <a:ext cx="571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825"/>
                    <a:pt x="12000" y="7650"/>
                    <a:pt x="8400" y="11250"/>
                  </a:cubicBezTo>
                  <a:cubicBezTo>
                    <a:pt x="4800" y="14850"/>
                    <a:pt x="2400" y="1822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8172449" y="5968487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7181849" y="6203437"/>
              <a:ext cx="25452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0" y="0"/>
                  </a:moveTo>
                  <a:cubicBezTo>
                    <a:pt x="8308" y="3333"/>
                    <a:pt x="16615" y="6667"/>
                    <a:pt x="19108" y="10267"/>
                  </a:cubicBezTo>
                  <a:cubicBezTo>
                    <a:pt x="21600" y="13867"/>
                    <a:pt x="18277" y="17733"/>
                    <a:pt x="1495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7283449" y="6454444"/>
              <a:ext cx="54066" cy="28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0696" fill="norm" stroke="1" extrusionOk="0">
                  <a:moveTo>
                    <a:pt x="14954" y="2182"/>
                  </a:moveTo>
                  <a:cubicBezTo>
                    <a:pt x="10800" y="5267"/>
                    <a:pt x="6646" y="8353"/>
                    <a:pt x="6231" y="12210"/>
                  </a:cubicBezTo>
                  <a:cubicBezTo>
                    <a:pt x="5815" y="16067"/>
                    <a:pt x="9138" y="20696"/>
                    <a:pt x="12877" y="20696"/>
                  </a:cubicBezTo>
                  <a:cubicBezTo>
                    <a:pt x="16615" y="20696"/>
                    <a:pt x="20769" y="16067"/>
                    <a:pt x="21185" y="11439"/>
                  </a:cubicBezTo>
                  <a:cubicBezTo>
                    <a:pt x="21600" y="6810"/>
                    <a:pt x="18277" y="2182"/>
                    <a:pt x="14123" y="639"/>
                  </a:cubicBezTo>
                  <a:cubicBezTo>
                    <a:pt x="9969" y="-904"/>
                    <a:pt x="4985" y="639"/>
                    <a:pt x="0" y="21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7497042" y="6208656"/>
              <a:ext cx="192808" cy="304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21" fill="norm" stroke="1" extrusionOk="0">
                  <a:moveTo>
                    <a:pt x="8003" y="1421"/>
                  </a:moveTo>
                  <a:cubicBezTo>
                    <a:pt x="8708" y="676"/>
                    <a:pt x="9412" y="-69"/>
                    <a:pt x="9764" y="5"/>
                  </a:cubicBezTo>
                  <a:cubicBezTo>
                    <a:pt x="10116" y="80"/>
                    <a:pt x="10116" y="974"/>
                    <a:pt x="8825" y="3730"/>
                  </a:cubicBezTo>
                  <a:cubicBezTo>
                    <a:pt x="7534" y="6485"/>
                    <a:pt x="4951" y="11103"/>
                    <a:pt x="3308" y="14008"/>
                  </a:cubicBezTo>
                  <a:cubicBezTo>
                    <a:pt x="1664" y="16913"/>
                    <a:pt x="960" y="18105"/>
                    <a:pt x="490" y="19073"/>
                  </a:cubicBezTo>
                  <a:cubicBezTo>
                    <a:pt x="21" y="20041"/>
                    <a:pt x="-214" y="20786"/>
                    <a:pt x="256" y="21159"/>
                  </a:cubicBezTo>
                  <a:cubicBezTo>
                    <a:pt x="725" y="21531"/>
                    <a:pt x="1899" y="21531"/>
                    <a:pt x="5538" y="21010"/>
                  </a:cubicBezTo>
                  <a:cubicBezTo>
                    <a:pt x="9177" y="20488"/>
                    <a:pt x="15282" y="19445"/>
                    <a:pt x="21386" y="184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7689849" y="6347408"/>
              <a:ext cx="158751" cy="122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227" fill="norm" stroke="1" extrusionOk="0">
                  <a:moveTo>
                    <a:pt x="0" y="9146"/>
                  </a:moveTo>
                  <a:cubicBezTo>
                    <a:pt x="3366" y="7681"/>
                    <a:pt x="6733" y="6217"/>
                    <a:pt x="8836" y="4569"/>
                  </a:cubicBezTo>
                  <a:cubicBezTo>
                    <a:pt x="10940" y="2922"/>
                    <a:pt x="11782" y="1091"/>
                    <a:pt x="11361" y="359"/>
                  </a:cubicBezTo>
                  <a:cubicBezTo>
                    <a:pt x="10940" y="-373"/>
                    <a:pt x="9257" y="-7"/>
                    <a:pt x="7153" y="1641"/>
                  </a:cubicBezTo>
                  <a:cubicBezTo>
                    <a:pt x="5049" y="3288"/>
                    <a:pt x="2525" y="6217"/>
                    <a:pt x="1122" y="9329"/>
                  </a:cubicBezTo>
                  <a:cubicBezTo>
                    <a:pt x="-280" y="12441"/>
                    <a:pt x="-561" y="15735"/>
                    <a:pt x="2945" y="17749"/>
                  </a:cubicBezTo>
                  <a:cubicBezTo>
                    <a:pt x="6452" y="19763"/>
                    <a:pt x="13745" y="20495"/>
                    <a:pt x="21039" y="212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7824208" y="6368537"/>
              <a:ext cx="100593" cy="85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271" fill="norm" stroke="1" extrusionOk="0">
                  <a:moveTo>
                    <a:pt x="21386" y="0"/>
                  </a:moveTo>
                  <a:cubicBezTo>
                    <a:pt x="15536" y="2107"/>
                    <a:pt x="9686" y="4215"/>
                    <a:pt x="6086" y="6322"/>
                  </a:cubicBezTo>
                  <a:cubicBezTo>
                    <a:pt x="2486" y="8429"/>
                    <a:pt x="1136" y="10537"/>
                    <a:pt x="461" y="12907"/>
                  </a:cubicBezTo>
                  <a:cubicBezTo>
                    <a:pt x="-214" y="15278"/>
                    <a:pt x="-214" y="17912"/>
                    <a:pt x="911" y="19493"/>
                  </a:cubicBezTo>
                  <a:cubicBezTo>
                    <a:pt x="2036" y="21073"/>
                    <a:pt x="4286" y="21600"/>
                    <a:pt x="7886" y="21073"/>
                  </a:cubicBezTo>
                  <a:cubicBezTo>
                    <a:pt x="11486" y="20546"/>
                    <a:pt x="16436" y="18966"/>
                    <a:pt x="21386" y="173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7988299" y="6343137"/>
              <a:ext cx="24341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03" y="4154"/>
                    <a:pt x="3005" y="8308"/>
                    <a:pt x="4414" y="11077"/>
                  </a:cubicBezTo>
                  <a:cubicBezTo>
                    <a:pt x="5823" y="13846"/>
                    <a:pt x="7137" y="15231"/>
                    <a:pt x="7513" y="15092"/>
                  </a:cubicBezTo>
                  <a:cubicBezTo>
                    <a:pt x="7889" y="14954"/>
                    <a:pt x="7325" y="13292"/>
                    <a:pt x="7043" y="11769"/>
                  </a:cubicBezTo>
                  <a:cubicBezTo>
                    <a:pt x="6762" y="10246"/>
                    <a:pt x="6762" y="8862"/>
                    <a:pt x="7419" y="7200"/>
                  </a:cubicBezTo>
                  <a:cubicBezTo>
                    <a:pt x="8077" y="5538"/>
                    <a:pt x="9391" y="3600"/>
                    <a:pt x="10800" y="2492"/>
                  </a:cubicBezTo>
                  <a:cubicBezTo>
                    <a:pt x="12209" y="1385"/>
                    <a:pt x="13711" y="1108"/>
                    <a:pt x="14557" y="1938"/>
                  </a:cubicBezTo>
                  <a:cubicBezTo>
                    <a:pt x="15402" y="2769"/>
                    <a:pt x="15590" y="4708"/>
                    <a:pt x="15590" y="7062"/>
                  </a:cubicBezTo>
                  <a:cubicBezTo>
                    <a:pt x="15590" y="9415"/>
                    <a:pt x="15402" y="12185"/>
                    <a:pt x="15120" y="14262"/>
                  </a:cubicBezTo>
                  <a:cubicBezTo>
                    <a:pt x="14838" y="16338"/>
                    <a:pt x="14463" y="17723"/>
                    <a:pt x="14181" y="17723"/>
                  </a:cubicBezTo>
                  <a:cubicBezTo>
                    <a:pt x="13899" y="17723"/>
                    <a:pt x="13711" y="16338"/>
                    <a:pt x="13993" y="14123"/>
                  </a:cubicBezTo>
                  <a:cubicBezTo>
                    <a:pt x="14275" y="11908"/>
                    <a:pt x="15026" y="8862"/>
                    <a:pt x="15683" y="6646"/>
                  </a:cubicBezTo>
                  <a:cubicBezTo>
                    <a:pt x="16341" y="4431"/>
                    <a:pt x="16904" y="3046"/>
                    <a:pt x="17750" y="2077"/>
                  </a:cubicBezTo>
                  <a:cubicBezTo>
                    <a:pt x="18595" y="1108"/>
                    <a:pt x="19722" y="554"/>
                    <a:pt x="20473" y="1108"/>
                  </a:cubicBezTo>
                  <a:cubicBezTo>
                    <a:pt x="21224" y="1662"/>
                    <a:pt x="21600" y="3323"/>
                    <a:pt x="21600" y="6369"/>
                  </a:cubicBezTo>
                  <a:cubicBezTo>
                    <a:pt x="21600" y="9415"/>
                    <a:pt x="21224" y="13846"/>
                    <a:pt x="20661" y="16615"/>
                  </a:cubicBezTo>
                  <a:cubicBezTo>
                    <a:pt x="20097" y="19385"/>
                    <a:pt x="19346" y="20492"/>
                    <a:pt x="1859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7848599" y="6393937"/>
              <a:ext cx="444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554"/>
                    <a:pt x="10286" y="1108"/>
                    <a:pt x="13886" y="4708"/>
                  </a:cubicBezTo>
                  <a:cubicBezTo>
                    <a:pt x="17486" y="8308"/>
                    <a:pt x="19543" y="14954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8526332" y="6120887"/>
              <a:ext cx="160469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600" fill="norm" stroke="1" extrusionOk="0">
                  <a:moveTo>
                    <a:pt x="1911" y="0"/>
                  </a:moveTo>
                  <a:cubicBezTo>
                    <a:pt x="3314" y="3527"/>
                    <a:pt x="4716" y="7053"/>
                    <a:pt x="5137" y="10139"/>
                  </a:cubicBezTo>
                  <a:cubicBezTo>
                    <a:pt x="5558" y="13224"/>
                    <a:pt x="4997" y="15869"/>
                    <a:pt x="4015" y="17706"/>
                  </a:cubicBezTo>
                  <a:cubicBezTo>
                    <a:pt x="3033" y="19543"/>
                    <a:pt x="1631" y="20571"/>
                    <a:pt x="789" y="20718"/>
                  </a:cubicBezTo>
                  <a:cubicBezTo>
                    <a:pt x="-52" y="20865"/>
                    <a:pt x="-333" y="20131"/>
                    <a:pt x="509" y="18588"/>
                  </a:cubicBezTo>
                  <a:cubicBezTo>
                    <a:pt x="1350" y="17045"/>
                    <a:pt x="3314" y="14694"/>
                    <a:pt x="4997" y="13371"/>
                  </a:cubicBezTo>
                  <a:cubicBezTo>
                    <a:pt x="6680" y="12049"/>
                    <a:pt x="8083" y="11755"/>
                    <a:pt x="9345" y="11902"/>
                  </a:cubicBezTo>
                  <a:cubicBezTo>
                    <a:pt x="10607" y="12049"/>
                    <a:pt x="11729" y="12637"/>
                    <a:pt x="13693" y="14327"/>
                  </a:cubicBezTo>
                  <a:cubicBezTo>
                    <a:pt x="15657" y="16016"/>
                    <a:pt x="18462" y="18808"/>
                    <a:pt x="2126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8698148" y="6318679"/>
              <a:ext cx="88578" cy="109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7" h="21164" fill="norm" stroke="1" extrusionOk="0">
                  <a:moveTo>
                    <a:pt x="14706" y="2264"/>
                  </a:moveTo>
                  <a:cubicBezTo>
                    <a:pt x="12306" y="1042"/>
                    <a:pt x="9906" y="-181"/>
                    <a:pt x="7506" y="23"/>
                  </a:cubicBezTo>
                  <a:cubicBezTo>
                    <a:pt x="5106" y="227"/>
                    <a:pt x="2706" y="1857"/>
                    <a:pt x="1266" y="5117"/>
                  </a:cubicBezTo>
                  <a:cubicBezTo>
                    <a:pt x="-174" y="8377"/>
                    <a:pt x="-654" y="13268"/>
                    <a:pt x="1266" y="16325"/>
                  </a:cubicBezTo>
                  <a:cubicBezTo>
                    <a:pt x="3186" y="19381"/>
                    <a:pt x="7506" y="20604"/>
                    <a:pt x="10866" y="21011"/>
                  </a:cubicBezTo>
                  <a:cubicBezTo>
                    <a:pt x="14226" y="21419"/>
                    <a:pt x="16626" y="21011"/>
                    <a:pt x="18306" y="19789"/>
                  </a:cubicBezTo>
                  <a:cubicBezTo>
                    <a:pt x="19986" y="18566"/>
                    <a:pt x="20946" y="16528"/>
                    <a:pt x="19026" y="13879"/>
                  </a:cubicBezTo>
                  <a:cubicBezTo>
                    <a:pt x="17106" y="11230"/>
                    <a:pt x="12306" y="7970"/>
                    <a:pt x="7506" y="47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8832849" y="6298687"/>
              <a:ext cx="187046" cy="138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45" fill="norm" stroke="1" extrusionOk="0">
                  <a:moveTo>
                    <a:pt x="0" y="0"/>
                  </a:moveTo>
                  <a:cubicBezTo>
                    <a:pt x="0" y="4909"/>
                    <a:pt x="0" y="9818"/>
                    <a:pt x="485" y="13091"/>
                  </a:cubicBezTo>
                  <a:cubicBezTo>
                    <a:pt x="971" y="16364"/>
                    <a:pt x="1942" y="18000"/>
                    <a:pt x="2912" y="18327"/>
                  </a:cubicBezTo>
                  <a:cubicBezTo>
                    <a:pt x="3883" y="18655"/>
                    <a:pt x="4854" y="17673"/>
                    <a:pt x="5703" y="16527"/>
                  </a:cubicBezTo>
                  <a:cubicBezTo>
                    <a:pt x="6553" y="15382"/>
                    <a:pt x="7281" y="14073"/>
                    <a:pt x="7888" y="14236"/>
                  </a:cubicBezTo>
                  <a:cubicBezTo>
                    <a:pt x="8494" y="14400"/>
                    <a:pt x="8980" y="16036"/>
                    <a:pt x="10315" y="17509"/>
                  </a:cubicBezTo>
                  <a:cubicBezTo>
                    <a:pt x="11649" y="18982"/>
                    <a:pt x="13834" y="20291"/>
                    <a:pt x="15533" y="20945"/>
                  </a:cubicBezTo>
                  <a:cubicBezTo>
                    <a:pt x="17231" y="21600"/>
                    <a:pt x="18445" y="21600"/>
                    <a:pt x="19416" y="19800"/>
                  </a:cubicBezTo>
                  <a:cubicBezTo>
                    <a:pt x="20387" y="18000"/>
                    <a:pt x="21115" y="14400"/>
                    <a:pt x="21357" y="11782"/>
                  </a:cubicBezTo>
                  <a:cubicBezTo>
                    <a:pt x="21600" y="9164"/>
                    <a:pt x="21357" y="7527"/>
                    <a:pt x="20508" y="6873"/>
                  </a:cubicBezTo>
                  <a:cubicBezTo>
                    <a:pt x="19658" y="6218"/>
                    <a:pt x="18202" y="6545"/>
                    <a:pt x="16746" y="68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9303560" y="6249023"/>
              <a:ext cx="126191" cy="187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073" fill="norm" stroke="1" extrusionOk="0">
                  <a:moveTo>
                    <a:pt x="21110" y="4145"/>
                  </a:moveTo>
                  <a:cubicBezTo>
                    <a:pt x="20756" y="2958"/>
                    <a:pt x="20402" y="1771"/>
                    <a:pt x="19340" y="940"/>
                  </a:cubicBezTo>
                  <a:cubicBezTo>
                    <a:pt x="18277" y="110"/>
                    <a:pt x="16507" y="-365"/>
                    <a:pt x="14028" y="347"/>
                  </a:cubicBezTo>
                  <a:cubicBezTo>
                    <a:pt x="11549" y="1059"/>
                    <a:pt x="8362" y="2958"/>
                    <a:pt x="7300" y="4976"/>
                  </a:cubicBezTo>
                  <a:cubicBezTo>
                    <a:pt x="6238" y="6993"/>
                    <a:pt x="7300" y="9130"/>
                    <a:pt x="8540" y="10672"/>
                  </a:cubicBezTo>
                  <a:cubicBezTo>
                    <a:pt x="9779" y="12215"/>
                    <a:pt x="11195" y="13165"/>
                    <a:pt x="12258" y="14233"/>
                  </a:cubicBezTo>
                  <a:cubicBezTo>
                    <a:pt x="13320" y="15301"/>
                    <a:pt x="14028" y="16488"/>
                    <a:pt x="12966" y="17675"/>
                  </a:cubicBezTo>
                  <a:cubicBezTo>
                    <a:pt x="11903" y="18861"/>
                    <a:pt x="9071" y="20048"/>
                    <a:pt x="6769" y="20642"/>
                  </a:cubicBezTo>
                  <a:cubicBezTo>
                    <a:pt x="4467" y="21235"/>
                    <a:pt x="2697" y="21235"/>
                    <a:pt x="1458" y="20523"/>
                  </a:cubicBezTo>
                  <a:cubicBezTo>
                    <a:pt x="218" y="19811"/>
                    <a:pt x="-490" y="18387"/>
                    <a:pt x="395" y="16725"/>
                  </a:cubicBezTo>
                  <a:cubicBezTo>
                    <a:pt x="1280" y="15064"/>
                    <a:pt x="3759" y="13165"/>
                    <a:pt x="6238" y="112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9458913" y="6302599"/>
              <a:ext cx="91488" cy="104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234" fill="norm" stroke="1" extrusionOk="0">
                  <a:moveTo>
                    <a:pt x="2073" y="1794"/>
                  </a:moveTo>
                  <a:cubicBezTo>
                    <a:pt x="3054" y="6546"/>
                    <a:pt x="4036" y="11298"/>
                    <a:pt x="3791" y="14970"/>
                  </a:cubicBezTo>
                  <a:cubicBezTo>
                    <a:pt x="3545" y="18642"/>
                    <a:pt x="2073" y="21234"/>
                    <a:pt x="1091" y="21234"/>
                  </a:cubicBezTo>
                  <a:cubicBezTo>
                    <a:pt x="109" y="21234"/>
                    <a:pt x="-382" y="18642"/>
                    <a:pt x="354" y="15186"/>
                  </a:cubicBezTo>
                  <a:cubicBezTo>
                    <a:pt x="1091" y="11730"/>
                    <a:pt x="3054" y="7410"/>
                    <a:pt x="4773" y="4386"/>
                  </a:cubicBezTo>
                  <a:cubicBezTo>
                    <a:pt x="6491" y="1362"/>
                    <a:pt x="7963" y="-366"/>
                    <a:pt x="9191" y="66"/>
                  </a:cubicBezTo>
                  <a:cubicBezTo>
                    <a:pt x="10418" y="498"/>
                    <a:pt x="11400" y="3090"/>
                    <a:pt x="12136" y="6114"/>
                  </a:cubicBezTo>
                  <a:cubicBezTo>
                    <a:pt x="12873" y="9138"/>
                    <a:pt x="13363" y="12594"/>
                    <a:pt x="14836" y="14322"/>
                  </a:cubicBezTo>
                  <a:cubicBezTo>
                    <a:pt x="16309" y="16050"/>
                    <a:pt x="18763" y="16050"/>
                    <a:pt x="21218" y="1605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9591939" y="6292337"/>
              <a:ext cx="71049" cy="92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1410" fill="norm" stroke="1" extrusionOk="0">
                  <a:moveTo>
                    <a:pt x="10105" y="0"/>
                  </a:moveTo>
                  <a:cubicBezTo>
                    <a:pt x="7020" y="491"/>
                    <a:pt x="3934" y="982"/>
                    <a:pt x="2083" y="3191"/>
                  </a:cubicBezTo>
                  <a:cubicBezTo>
                    <a:pt x="231" y="5400"/>
                    <a:pt x="-386" y="9327"/>
                    <a:pt x="231" y="12273"/>
                  </a:cubicBezTo>
                  <a:cubicBezTo>
                    <a:pt x="848" y="15218"/>
                    <a:pt x="2700" y="17182"/>
                    <a:pt x="5168" y="18655"/>
                  </a:cubicBezTo>
                  <a:cubicBezTo>
                    <a:pt x="7637" y="20127"/>
                    <a:pt x="10723" y="21109"/>
                    <a:pt x="13808" y="21355"/>
                  </a:cubicBezTo>
                  <a:cubicBezTo>
                    <a:pt x="16894" y="21600"/>
                    <a:pt x="19980" y="21109"/>
                    <a:pt x="20597" y="18164"/>
                  </a:cubicBezTo>
                  <a:cubicBezTo>
                    <a:pt x="21214" y="15218"/>
                    <a:pt x="19363" y="9818"/>
                    <a:pt x="15968" y="7118"/>
                  </a:cubicBezTo>
                  <a:cubicBezTo>
                    <a:pt x="12574" y="4418"/>
                    <a:pt x="7637" y="4418"/>
                    <a:pt x="2700" y="44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9715499" y="6266937"/>
              <a:ext cx="152401" cy="107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9" fill="norm" stroke="1" extrusionOk="0">
                  <a:moveTo>
                    <a:pt x="0" y="3738"/>
                  </a:moveTo>
                  <a:cubicBezTo>
                    <a:pt x="0" y="5815"/>
                    <a:pt x="0" y="7892"/>
                    <a:pt x="300" y="9969"/>
                  </a:cubicBezTo>
                  <a:cubicBezTo>
                    <a:pt x="600" y="12046"/>
                    <a:pt x="1200" y="14123"/>
                    <a:pt x="2700" y="14746"/>
                  </a:cubicBezTo>
                  <a:cubicBezTo>
                    <a:pt x="4200" y="15369"/>
                    <a:pt x="6600" y="14538"/>
                    <a:pt x="7950" y="15162"/>
                  </a:cubicBezTo>
                  <a:cubicBezTo>
                    <a:pt x="9300" y="15785"/>
                    <a:pt x="9600" y="17862"/>
                    <a:pt x="10500" y="19315"/>
                  </a:cubicBezTo>
                  <a:cubicBezTo>
                    <a:pt x="11400" y="20769"/>
                    <a:pt x="12900" y="21600"/>
                    <a:pt x="14850" y="20769"/>
                  </a:cubicBezTo>
                  <a:cubicBezTo>
                    <a:pt x="16800" y="19938"/>
                    <a:pt x="19200" y="17446"/>
                    <a:pt x="20400" y="13708"/>
                  </a:cubicBezTo>
                  <a:cubicBezTo>
                    <a:pt x="21600" y="9969"/>
                    <a:pt x="21600" y="4985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10159460" y="6029562"/>
              <a:ext cx="367139" cy="571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532" fill="norm" stroke="1" extrusionOk="0">
                  <a:moveTo>
                    <a:pt x="7807" y="10373"/>
                  </a:moveTo>
                  <a:cubicBezTo>
                    <a:pt x="7437" y="10055"/>
                    <a:pt x="7067" y="9736"/>
                    <a:pt x="6573" y="9576"/>
                  </a:cubicBezTo>
                  <a:cubicBezTo>
                    <a:pt x="6079" y="9417"/>
                    <a:pt x="5462" y="9417"/>
                    <a:pt x="4537" y="9656"/>
                  </a:cubicBezTo>
                  <a:cubicBezTo>
                    <a:pt x="3611" y="9895"/>
                    <a:pt x="2377" y="10373"/>
                    <a:pt x="1513" y="11011"/>
                  </a:cubicBezTo>
                  <a:cubicBezTo>
                    <a:pt x="649" y="11649"/>
                    <a:pt x="155" y="12446"/>
                    <a:pt x="31" y="13043"/>
                  </a:cubicBezTo>
                  <a:cubicBezTo>
                    <a:pt x="-92" y="13641"/>
                    <a:pt x="155" y="14040"/>
                    <a:pt x="649" y="14159"/>
                  </a:cubicBezTo>
                  <a:cubicBezTo>
                    <a:pt x="1142" y="14279"/>
                    <a:pt x="1883" y="14119"/>
                    <a:pt x="3241" y="13203"/>
                  </a:cubicBezTo>
                  <a:cubicBezTo>
                    <a:pt x="4598" y="12286"/>
                    <a:pt x="6573" y="10612"/>
                    <a:pt x="8301" y="8460"/>
                  </a:cubicBezTo>
                  <a:cubicBezTo>
                    <a:pt x="10029" y="6308"/>
                    <a:pt x="11510" y="3678"/>
                    <a:pt x="12313" y="2124"/>
                  </a:cubicBezTo>
                  <a:cubicBezTo>
                    <a:pt x="13115" y="570"/>
                    <a:pt x="13238" y="91"/>
                    <a:pt x="12991" y="12"/>
                  </a:cubicBezTo>
                  <a:cubicBezTo>
                    <a:pt x="12745" y="-68"/>
                    <a:pt x="12127" y="251"/>
                    <a:pt x="11263" y="1327"/>
                  </a:cubicBezTo>
                  <a:cubicBezTo>
                    <a:pt x="10399" y="2403"/>
                    <a:pt x="9289" y="4236"/>
                    <a:pt x="8671" y="5711"/>
                  </a:cubicBezTo>
                  <a:cubicBezTo>
                    <a:pt x="8054" y="7185"/>
                    <a:pt x="7931" y="8301"/>
                    <a:pt x="8054" y="9058"/>
                  </a:cubicBezTo>
                  <a:cubicBezTo>
                    <a:pt x="8178" y="9815"/>
                    <a:pt x="8548" y="10214"/>
                    <a:pt x="8980" y="10612"/>
                  </a:cubicBezTo>
                  <a:cubicBezTo>
                    <a:pt x="9412" y="11011"/>
                    <a:pt x="9906" y="11409"/>
                    <a:pt x="10523" y="11609"/>
                  </a:cubicBezTo>
                  <a:cubicBezTo>
                    <a:pt x="11140" y="11808"/>
                    <a:pt x="11881" y="11808"/>
                    <a:pt x="12436" y="11609"/>
                  </a:cubicBezTo>
                  <a:cubicBezTo>
                    <a:pt x="12991" y="11409"/>
                    <a:pt x="13362" y="11011"/>
                    <a:pt x="13609" y="10612"/>
                  </a:cubicBezTo>
                  <a:cubicBezTo>
                    <a:pt x="13855" y="10214"/>
                    <a:pt x="13979" y="9815"/>
                    <a:pt x="13855" y="9457"/>
                  </a:cubicBezTo>
                  <a:cubicBezTo>
                    <a:pt x="13732" y="9098"/>
                    <a:pt x="13362" y="8779"/>
                    <a:pt x="12868" y="8739"/>
                  </a:cubicBezTo>
                  <a:cubicBezTo>
                    <a:pt x="12374" y="8700"/>
                    <a:pt x="11757" y="8939"/>
                    <a:pt x="11263" y="9536"/>
                  </a:cubicBezTo>
                  <a:cubicBezTo>
                    <a:pt x="10770" y="10134"/>
                    <a:pt x="10399" y="11091"/>
                    <a:pt x="10276" y="11768"/>
                  </a:cubicBezTo>
                  <a:cubicBezTo>
                    <a:pt x="10153" y="12446"/>
                    <a:pt x="10276" y="12844"/>
                    <a:pt x="10585" y="13243"/>
                  </a:cubicBezTo>
                  <a:cubicBezTo>
                    <a:pt x="10893" y="13641"/>
                    <a:pt x="11387" y="14040"/>
                    <a:pt x="12004" y="14279"/>
                  </a:cubicBezTo>
                  <a:cubicBezTo>
                    <a:pt x="12621" y="14518"/>
                    <a:pt x="13362" y="14598"/>
                    <a:pt x="14102" y="14398"/>
                  </a:cubicBezTo>
                  <a:cubicBezTo>
                    <a:pt x="14843" y="14199"/>
                    <a:pt x="15583" y="13721"/>
                    <a:pt x="15954" y="13840"/>
                  </a:cubicBezTo>
                  <a:cubicBezTo>
                    <a:pt x="16324" y="13960"/>
                    <a:pt x="16324" y="14677"/>
                    <a:pt x="16262" y="15873"/>
                  </a:cubicBezTo>
                  <a:cubicBezTo>
                    <a:pt x="16201" y="17069"/>
                    <a:pt x="16077" y="18742"/>
                    <a:pt x="15954" y="19858"/>
                  </a:cubicBezTo>
                  <a:cubicBezTo>
                    <a:pt x="15830" y="20974"/>
                    <a:pt x="15707" y="21532"/>
                    <a:pt x="15583" y="21532"/>
                  </a:cubicBezTo>
                  <a:cubicBezTo>
                    <a:pt x="15460" y="21532"/>
                    <a:pt x="15337" y="20974"/>
                    <a:pt x="15830" y="19181"/>
                  </a:cubicBezTo>
                  <a:cubicBezTo>
                    <a:pt x="16324" y="17387"/>
                    <a:pt x="17435" y="14359"/>
                    <a:pt x="18175" y="12366"/>
                  </a:cubicBezTo>
                  <a:cubicBezTo>
                    <a:pt x="18916" y="10373"/>
                    <a:pt x="19286" y="9417"/>
                    <a:pt x="19657" y="8739"/>
                  </a:cubicBezTo>
                  <a:cubicBezTo>
                    <a:pt x="20027" y="8062"/>
                    <a:pt x="20397" y="7663"/>
                    <a:pt x="20767" y="7624"/>
                  </a:cubicBezTo>
                  <a:cubicBezTo>
                    <a:pt x="21138" y="7584"/>
                    <a:pt x="21508" y="7902"/>
                    <a:pt x="21385" y="8700"/>
                  </a:cubicBezTo>
                  <a:cubicBezTo>
                    <a:pt x="21261" y="9497"/>
                    <a:pt x="20644" y="10772"/>
                    <a:pt x="19780" y="11649"/>
                  </a:cubicBezTo>
                  <a:cubicBezTo>
                    <a:pt x="18916" y="12525"/>
                    <a:pt x="17805" y="13004"/>
                    <a:pt x="16879" y="13283"/>
                  </a:cubicBezTo>
                  <a:cubicBezTo>
                    <a:pt x="15954" y="13562"/>
                    <a:pt x="15213" y="13641"/>
                    <a:pt x="14905" y="13402"/>
                  </a:cubicBezTo>
                  <a:cubicBezTo>
                    <a:pt x="14596" y="13163"/>
                    <a:pt x="14719" y="12605"/>
                    <a:pt x="14843" y="1204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10526948" y="6218381"/>
              <a:ext cx="210902" cy="118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198" fill="norm" stroke="1" extrusionOk="0">
                  <a:moveTo>
                    <a:pt x="2703" y="8693"/>
                  </a:moveTo>
                  <a:cubicBezTo>
                    <a:pt x="3772" y="8693"/>
                    <a:pt x="4842" y="8693"/>
                    <a:pt x="5483" y="7177"/>
                  </a:cubicBezTo>
                  <a:cubicBezTo>
                    <a:pt x="6125" y="5661"/>
                    <a:pt x="6339" y="2630"/>
                    <a:pt x="5911" y="1114"/>
                  </a:cubicBezTo>
                  <a:cubicBezTo>
                    <a:pt x="5483" y="-402"/>
                    <a:pt x="4414" y="-402"/>
                    <a:pt x="3345" y="1303"/>
                  </a:cubicBezTo>
                  <a:cubicBezTo>
                    <a:pt x="2275" y="3009"/>
                    <a:pt x="1206" y="6419"/>
                    <a:pt x="564" y="9261"/>
                  </a:cubicBezTo>
                  <a:cubicBezTo>
                    <a:pt x="-77" y="12103"/>
                    <a:pt x="-291" y="14377"/>
                    <a:pt x="564" y="16651"/>
                  </a:cubicBezTo>
                  <a:cubicBezTo>
                    <a:pt x="1420" y="18924"/>
                    <a:pt x="3345" y="21198"/>
                    <a:pt x="5376" y="21198"/>
                  </a:cubicBezTo>
                  <a:cubicBezTo>
                    <a:pt x="7408" y="21198"/>
                    <a:pt x="9547" y="18924"/>
                    <a:pt x="11044" y="16651"/>
                  </a:cubicBezTo>
                  <a:cubicBezTo>
                    <a:pt x="12541" y="14377"/>
                    <a:pt x="13396" y="12103"/>
                    <a:pt x="14145" y="10209"/>
                  </a:cubicBezTo>
                  <a:cubicBezTo>
                    <a:pt x="14893" y="8314"/>
                    <a:pt x="15535" y="6798"/>
                    <a:pt x="15749" y="6987"/>
                  </a:cubicBezTo>
                  <a:cubicBezTo>
                    <a:pt x="15962" y="7177"/>
                    <a:pt x="15749" y="9072"/>
                    <a:pt x="15428" y="10966"/>
                  </a:cubicBezTo>
                  <a:cubicBezTo>
                    <a:pt x="15107" y="12861"/>
                    <a:pt x="14679" y="14756"/>
                    <a:pt x="14572" y="14566"/>
                  </a:cubicBezTo>
                  <a:cubicBezTo>
                    <a:pt x="14465" y="14377"/>
                    <a:pt x="14679" y="12103"/>
                    <a:pt x="15214" y="10209"/>
                  </a:cubicBezTo>
                  <a:cubicBezTo>
                    <a:pt x="15749" y="8314"/>
                    <a:pt x="16604" y="6798"/>
                    <a:pt x="17673" y="5661"/>
                  </a:cubicBezTo>
                  <a:cubicBezTo>
                    <a:pt x="18743" y="4524"/>
                    <a:pt x="20026" y="3766"/>
                    <a:pt x="20667" y="4335"/>
                  </a:cubicBezTo>
                  <a:cubicBezTo>
                    <a:pt x="21309" y="4903"/>
                    <a:pt x="21309" y="6798"/>
                    <a:pt x="21309" y="8693"/>
                  </a:cubicBezTo>
                  <a:cubicBezTo>
                    <a:pt x="21309" y="10587"/>
                    <a:pt x="21309" y="12482"/>
                    <a:pt x="21095" y="14566"/>
                  </a:cubicBezTo>
                  <a:cubicBezTo>
                    <a:pt x="20881" y="16651"/>
                    <a:pt x="20454" y="18924"/>
                    <a:pt x="20026" y="211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10782688" y="5985312"/>
              <a:ext cx="242866" cy="383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370" fill="norm" stroke="1" extrusionOk="0">
                  <a:moveTo>
                    <a:pt x="11043" y="13580"/>
                  </a:moveTo>
                  <a:cubicBezTo>
                    <a:pt x="10858" y="12636"/>
                    <a:pt x="10673" y="11691"/>
                    <a:pt x="10119" y="11160"/>
                  </a:cubicBezTo>
                  <a:cubicBezTo>
                    <a:pt x="9566" y="10629"/>
                    <a:pt x="8643" y="10511"/>
                    <a:pt x="7258" y="11160"/>
                  </a:cubicBezTo>
                  <a:cubicBezTo>
                    <a:pt x="5873" y="11809"/>
                    <a:pt x="4027" y="13226"/>
                    <a:pt x="2827" y="14288"/>
                  </a:cubicBezTo>
                  <a:cubicBezTo>
                    <a:pt x="1627" y="15350"/>
                    <a:pt x="1073" y="16059"/>
                    <a:pt x="612" y="17121"/>
                  </a:cubicBezTo>
                  <a:cubicBezTo>
                    <a:pt x="150" y="18183"/>
                    <a:pt x="-219" y="19600"/>
                    <a:pt x="150" y="20190"/>
                  </a:cubicBezTo>
                  <a:cubicBezTo>
                    <a:pt x="519" y="20780"/>
                    <a:pt x="1627" y="20544"/>
                    <a:pt x="3473" y="19127"/>
                  </a:cubicBezTo>
                  <a:cubicBezTo>
                    <a:pt x="5319" y="17711"/>
                    <a:pt x="7904" y="15114"/>
                    <a:pt x="10027" y="12163"/>
                  </a:cubicBezTo>
                  <a:cubicBezTo>
                    <a:pt x="12150" y="9213"/>
                    <a:pt x="13812" y="5908"/>
                    <a:pt x="14735" y="3724"/>
                  </a:cubicBezTo>
                  <a:cubicBezTo>
                    <a:pt x="15658" y="1540"/>
                    <a:pt x="15843" y="478"/>
                    <a:pt x="15566" y="124"/>
                  </a:cubicBezTo>
                  <a:cubicBezTo>
                    <a:pt x="15289" y="-230"/>
                    <a:pt x="14550" y="124"/>
                    <a:pt x="13258" y="1836"/>
                  </a:cubicBezTo>
                  <a:cubicBezTo>
                    <a:pt x="11966" y="3547"/>
                    <a:pt x="10119" y="6616"/>
                    <a:pt x="8827" y="9154"/>
                  </a:cubicBezTo>
                  <a:cubicBezTo>
                    <a:pt x="7535" y="11691"/>
                    <a:pt x="6796" y="13698"/>
                    <a:pt x="6427" y="15114"/>
                  </a:cubicBezTo>
                  <a:cubicBezTo>
                    <a:pt x="6058" y="16531"/>
                    <a:pt x="6058" y="17357"/>
                    <a:pt x="6427" y="17947"/>
                  </a:cubicBezTo>
                  <a:cubicBezTo>
                    <a:pt x="6796" y="18537"/>
                    <a:pt x="7535" y="18891"/>
                    <a:pt x="8919" y="18891"/>
                  </a:cubicBezTo>
                  <a:cubicBezTo>
                    <a:pt x="10304" y="18891"/>
                    <a:pt x="12335" y="18537"/>
                    <a:pt x="14458" y="17298"/>
                  </a:cubicBezTo>
                  <a:cubicBezTo>
                    <a:pt x="16581" y="16059"/>
                    <a:pt x="18796" y="13934"/>
                    <a:pt x="19996" y="12400"/>
                  </a:cubicBezTo>
                  <a:cubicBezTo>
                    <a:pt x="21196" y="10865"/>
                    <a:pt x="21381" y="9921"/>
                    <a:pt x="21012" y="9626"/>
                  </a:cubicBezTo>
                  <a:cubicBezTo>
                    <a:pt x="20643" y="9331"/>
                    <a:pt x="19719" y="9685"/>
                    <a:pt x="19350" y="10629"/>
                  </a:cubicBezTo>
                  <a:cubicBezTo>
                    <a:pt x="18981" y="11573"/>
                    <a:pt x="19166" y="13108"/>
                    <a:pt x="19258" y="14701"/>
                  </a:cubicBezTo>
                  <a:cubicBezTo>
                    <a:pt x="19350" y="16295"/>
                    <a:pt x="19350" y="17947"/>
                    <a:pt x="18981" y="18950"/>
                  </a:cubicBezTo>
                  <a:cubicBezTo>
                    <a:pt x="18612" y="19954"/>
                    <a:pt x="17873" y="20308"/>
                    <a:pt x="16489" y="20603"/>
                  </a:cubicBezTo>
                  <a:cubicBezTo>
                    <a:pt x="15104" y="20898"/>
                    <a:pt x="13073" y="21134"/>
                    <a:pt x="11043" y="213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8110538" y="6607397"/>
              <a:ext cx="284163" cy="128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0783" fill="norm" stroke="1" extrusionOk="0">
                  <a:moveTo>
                    <a:pt x="8040" y="14795"/>
                  </a:moveTo>
                  <a:cubicBezTo>
                    <a:pt x="8040" y="11366"/>
                    <a:pt x="8040" y="7938"/>
                    <a:pt x="7800" y="5538"/>
                  </a:cubicBezTo>
                  <a:cubicBezTo>
                    <a:pt x="7560" y="3138"/>
                    <a:pt x="7080" y="1766"/>
                    <a:pt x="6040" y="1766"/>
                  </a:cubicBezTo>
                  <a:cubicBezTo>
                    <a:pt x="5000" y="1766"/>
                    <a:pt x="3400" y="3138"/>
                    <a:pt x="2280" y="5538"/>
                  </a:cubicBezTo>
                  <a:cubicBezTo>
                    <a:pt x="1160" y="7938"/>
                    <a:pt x="520" y="11366"/>
                    <a:pt x="200" y="13938"/>
                  </a:cubicBezTo>
                  <a:cubicBezTo>
                    <a:pt x="-120" y="16509"/>
                    <a:pt x="-120" y="18223"/>
                    <a:pt x="680" y="19423"/>
                  </a:cubicBezTo>
                  <a:cubicBezTo>
                    <a:pt x="1480" y="20623"/>
                    <a:pt x="3080" y="21309"/>
                    <a:pt x="4680" y="20280"/>
                  </a:cubicBezTo>
                  <a:cubicBezTo>
                    <a:pt x="6280" y="19252"/>
                    <a:pt x="7880" y="16509"/>
                    <a:pt x="8760" y="14280"/>
                  </a:cubicBezTo>
                  <a:cubicBezTo>
                    <a:pt x="9640" y="12052"/>
                    <a:pt x="9800" y="10338"/>
                    <a:pt x="9640" y="8795"/>
                  </a:cubicBezTo>
                  <a:cubicBezTo>
                    <a:pt x="9480" y="7252"/>
                    <a:pt x="9000" y="5880"/>
                    <a:pt x="9160" y="5366"/>
                  </a:cubicBezTo>
                  <a:cubicBezTo>
                    <a:pt x="9320" y="4852"/>
                    <a:pt x="10120" y="5195"/>
                    <a:pt x="10760" y="6052"/>
                  </a:cubicBezTo>
                  <a:cubicBezTo>
                    <a:pt x="11400" y="6909"/>
                    <a:pt x="11880" y="8280"/>
                    <a:pt x="12280" y="10166"/>
                  </a:cubicBezTo>
                  <a:cubicBezTo>
                    <a:pt x="12680" y="12052"/>
                    <a:pt x="13000" y="14452"/>
                    <a:pt x="13000" y="14795"/>
                  </a:cubicBezTo>
                  <a:cubicBezTo>
                    <a:pt x="13000" y="15138"/>
                    <a:pt x="12680" y="13423"/>
                    <a:pt x="12920" y="11023"/>
                  </a:cubicBezTo>
                  <a:cubicBezTo>
                    <a:pt x="13160" y="8623"/>
                    <a:pt x="13960" y="5538"/>
                    <a:pt x="15000" y="3309"/>
                  </a:cubicBezTo>
                  <a:cubicBezTo>
                    <a:pt x="16040" y="1080"/>
                    <a:pt x="17320" y="-291"/>
                    <a:pt x="18120" y="52"/>
                  </a:cubicBezTo>
                  <a:cubicBezTo>
                    <a:pt x="18920" y="395"/>
                    <a:pt x="19240" y="2452"/>
                    <a:pt x="19400" y="4338"/>
                  </a:cubicBezTo>
                  <a:cubicBezTo>
                    <a:pt x="19560" y="6223"/>
                    <a:pt x="19560" y="7938"/>
                    <a:pt x="19880" y="10166"/>
                  </a:cubicBezTo>
                  <a:cubicBezTo>
                    <a:pt x="20200" y="12395"/>
                    <a:pt x="20840" y="15138"/>
                    <a:pt x="21480" y="1788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8669866" y="6538327"/>
              <a:ext cx="93135" cy="23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1" fill="norm" stroke="1" extrusionOk="0">
                  <a:moveTo>
                    <a:pt x="21600" y="152"/>
                  </a:moveTo>
                  <a:cubicBezTo>
                    <a:pt x="19145" y="-42"/>
                    <a:pt x="16691" y="-237"/>
                    <a:pt x="13255" y="833"/>
                  </a:cubicBezTo>
                  <a:cubicBezTo>
                    <a:pt x="9818" y="1904"/>
                    <a:pt x="5400" y="4239"/>
                    <a:pt x="2945" y="7060"/>
                  </a:cubicBezTo>
                  <a:cubicBezTo>
                    <a:pt x="491" y="9882"/>
                    <a:pt x="0" y="13190"/>
                    <a:pt x="0" y="15331"/>
                  </a:cubicBezTo>
                  <a:cubicBezTo>
                    <a:pt x="0" y="17471"/>
                    <a:pt x="491" y="18444"/>
                    <a:pt x="1718" y="19320"/>
                  </a:cubicBezTo>
                  <a:cubicBezTo>
                    <a:pt x="2945" y="20195"/>
                    <a:pt x="4909" y="20974"/>
                    <a:pt x="7118" y="21168"/>
                  </a:cubicBezTo>
                  <a:cubicBezTo>
                    <a:pt x="9327" y="21363"/>
                    <a:pt x="11782" y="20974"/>
                    <a:pt x="14236" y="205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8617947" y="6640366"/>
              <a:ext cx="418104" cy="97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192" fill="norm" stroke="1" extrusionOk="0">
                  <a:moveTo>
                    <a:pt x="1585" y="8538"/>
                  </a:moveTo>
                  <a:cubicBezTo>
                    <a:pt x="822" y="8078"/>
                    <a:pt x="58" y="7619"/>
                    <a:pt x="4" y="7619"/>
                  </a:cubicBezTo>
                  <a:cubicBezTo>
                    <a:pt x="-51" y="7619"/>
                    <a:pt x="604" y="8078"/>
                    <a:pt x="2076" y="7849"/>
                  </a:cubicBezTo>
                  <a:cubicBezTo>
                    <a:pt x="3549" y="7619"/>
                    <a:pt x="5840" y="6700"/>
                    <a:pt x="7258" y="5551"/>
                  </a:cubicBezTo>
                  <a:cubicBezTo>
                    <a:pt x="8676" y="4402"/>
                    <a:pt x="9222" y="3023"/>
                    <a:pt x="9222" y="1874"/>
                  </a:cubicBezTo>
                  <a:cubicBezTo>
                    <a:pt x="9222" y="725"/>
                    <a:pt x="8676" y="-194"/>
                    <a:pt x="8131" y="36"/>
                  </a:cubicBezTo>
                  <a:cubicBezTo>
                    <a:pt x="7585" y="266"/>
                    <a:pt x="7040" y="1644"/>
                    <a:pt x="6604" y="4402"/>
                  </a:cubicBezTo>
                  <a:cubicBezTo>
                    <a:pt x="6167" y="7159"/>
                    <a:pt x="5840" y="11295"/>
                    <a:pt x="5840" y="14283"/>
                  </a:cubicBezTo>
                  <a:cubicBezTo>
                    <a:pt x="5840" y="17270"/>
                    <a:pt x="6167" y="19108"/>
                    <a:pt x="6604" y="20027"/>
                  </a:cubicBezTo>
                  <a:cubicBezTo>
                    <a:pt x="7040" y="20946"/>
                    <a:pt x="7585" y="20946"/>
                    <a:pt x="8349" y="19797"/>
                  </a:cubicBezTo>
                  <a:cubicBezTo>
                    <a:pt x="9113" y="18649"/>
                    <a:pt x="10094" y="16351"/>
                    <a:pt x="10749" y="14053"/>
                  </a:cubicBezTo>
                  <a:cubicBezTo>
                    <a:pt x="11404" y="11755"/>
                    <a:pt x="11731" y="9457"/>
                    <a:pt x="12004" y="9687"/>
                  </a:cubicBezTo>
                  <a:cubicBezTo>
                    <a:pt x="12276" y="9917"/>
                    <a:pt x="12494" y="12674"/>
                    <a:pt x="12494" y="15432"/>
                  </a:cubicBezTo>
                  <a:cubicBezTo>
                    <a:pt x="12494" y="18189"/>
                    <a:pt x="12276" y="20946"/>
                    <a:pt x="12385" y="21176"/>
                  </a:cubicBezTo>
                  <a:cubicBezTo>
                    <a:pt x="12494" y="21406"/>
                    <a:pt x="12931" y="19108"/>
                    <a:pt x="13313" y="17040"/>
                  </a:cubicBezTo>
                  <a:cubicBezTo>
                    <a:pt x="13694" y="14972"/>
                    <a:pt x="14022" y="13134"/>
                    <a:pt x="14349" y="11295"/>
                  </a:cubicBezTo>
                  <a:cubicBezTo>
                    <a:pt x="14676" y="9457"/>
                    <a:pt x="15004" y="7619"/>
                    <a:pt x="15385" y="6010"/>
                  </a:cubicBezTo>
                  <a:cubicBezTo>
                    <a:pt x="15767" y="4402"/>
                    <a:pt x="16204" y="3023"/>
                    <a:pt x="16531" y="3483"/>
                  </a:cubicBezTo>
                  <a:cubicBezTo>
                    <a:pt x="16858" y="3942"/>
                    <a:pt x="17076" y="6240"/>
                    <a:pt x="17785" y="5780"/>
                  </a:cubicBezTo>
                  <a:cubicBezTo>
                    <a:pt x="18494" y="5321"/>
                    <a:pt x="19694" y="2104"/>
                    <a:pt x="20294" y="2104"/>
                  </a:cubicBezTo>
                  <a:cubicBezTo>
                    <a:pt x="20894" y="2104"/>
                    <a:pt x="20894" y="5321"/>
                    <a:pt x="21004" y="8078"/>
                  </a:cubicBezTo>
                  <a:cubicBezTo>
                    <a:pt x="21113" y="10836"/>
                    <a:pt x="21331" y="13134"/>
                    <a:pt x="21549" y="154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9049600" y="6639335"/>
              <a:ext cx="116857" cy="260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075" fill="norm" stroke="1" extrusionOk="0">
                  <a:moveTo>
                    <a:pt x="9102" y="2240"/>
                  </a:moveTo>
                  <a:cubicBezTo>
                    <a:pt x="7559" y="6011"/>
                    <a:pt x="6016" y="9783"/>
                    <a:pt x="4859" y="12697"/>
                  </a:cubicBezTo>
                  <a:cubicBezTo>
                    <a:pt x="3702" y="15611"/>
                    <a:pt x="2931" y="17669"/>
                    <a:pt x="2159" y="19126"/>
                  </a:cubicBezTo>
                  <a:cubicBezTo>
                    <a:pt x="1388" y="20583"/>
                    <a:pt x="616" y="21440"/>
                    <a:pt x="231" y="20926"/>
                  </a:cubicBezTo>
                  <a:cubicBezTo>
                    <a:pt x="-155" y="20411"/>
                    <a:pt x="-155" y="18526"/>
                    <a:pt x="1002" y="15697"/>
                  </a:cubicBezTo>
                  <a:cubicBezTo>
                    <a:pt x="2159" y="12869"/>
                    <a:pt x="4474" y="9097"/>
                    <a:pt x="6209" y="6697"/>
                  </a:cubicBezTo>
                  <a:cubicBezTo>
                    <a:pt x="7945" y="4297"/>
                    <a:pt x="9102" y="3269"/>
                    <a:pt x="10259" y="2411"/>
                  </a:cubicBezTo>
                  <a:cubicBezTo>
                    <a:pt x="11416" y="1554"/>
                    <a:pt x="12574" y="869"/>
                    <a:pt x="14116" y="440"/>
                  </a:cubicBezTo>
                  <a:cubicBezTo>
                    <a:pt x="15659" y="11"/>
                    <a:pt x="17588" y="-160"/>
                    <a:pt x="18938" y="183"/>
                  </a:cubicBezTo>
                  <a:cubicBezTo>
                    <a:pt x="20288" y="526"/>
                    <a:pt x="21059" y="1383"/>
                    <a:pt x="21252" y="2240"/>
                  </a:cubicBezTo>
                  <a:cubicBezTo>
                    <a:pt x="21445" y="3097"/>
                    <a:pt x="21059" y="3954"/>
                    <a:pt x="18359" y="4983"/>
                  </a:cubicBezTo>
                  <a:cubicBezTo>
                    <a:pt x="15659" y="6011"/>
                    <a:pt x="10645" y="7211"/>
                    <a:pt x="5631" y="84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9340583" y="6568474"/>
              <a:ext cx="165368" cy="174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481" fill="norm" stroke="1" extrusionOk="0">
                  <a:moveTo>
                    <a:pt x="21361" y="15235"/>
                  </a:moveTo>
                  <a:cubicBezTo>
                    <a:pt x="18900" y="13414"/>
                    <a:pt x="16439" y="11592"/>
                    <a:pt x="14936" y="9380"/>
                  </a:cubicBezTo>
                  <a:cubicBezTo>
                    <a:pt x="13432" y="7168"/>
                    <a:pt x="12885" y="4565"/>
                    <a:pt x="13158" y="2744"/>
                  </a:cubicBezTo>
                  <a:cubicBezTo>
                    <a:pt x="13432" y="922"/>
                    <a:pt x="14526" y="-119"/>
                    <a:pt x="15209" y="11"/>
                  </a:cubicBezTo>
                  <a:cubicBezTo>
                    <a:pt x="15893" y="141"/>
                    <a:pt x="16166" y="1442"/>
                    <a:pt x="15619" y="4045"/>
                  </a:cubicBezTo>
                  <a:cubicBezTo>
                    <a:pt x="15072" y="6647"/>
                    <a:pt x="13705" y="10551"/>
                    <a:pt x="11655" y="13544"/>
                  </a:cubicBezTo>
                  <a:cubicBezTo>
                    <a:pt x="9604" y="16536"/>
                    <a:pt x="6870" y="18618"/>
                    <a:pt x="4546" y="19789"/>
                  </a:cubicBezTo>
                  <a:cubicBezTo>
                    <a:pt x="2222" y="20961"/>
                    <a:pt x="308" y="21221"/>
                    <a:pt x="34" y="21351"/>
                  </a:cubicBezTo>
                  <a:cubicBezTo>
                    <a:pt x="-239" y="21481"/>
                    <a:pt x="1128" y="21481"/>
                    <a:pt x="3589" y="21481"/>
                  </a:cubicBezTo>
                  <a:cubicBezTo>
                    <a:pt x="6050" y="21481"/>
                    <a:pt x="9604" y="21481"/>
                    <a:pt x="13158" y="214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9630463" y="6495537"/>
              <a:ext cx="78688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600" fill="norm" stroke="1" extrusionOk="0">
                  <a:moveTo>
                    <a:pt x="19426" y="0"/>
                  </a:moveTo>
                  <a:cubicBezTo>
                    <a:pt x="16584" y="4418"/>
                    <a:pt x="13742" y="8836"/>
                    <a:pt x="11468" y="11864"/>
                  </a:cubicBezTo>
                  <a:cubicBezTo>
                    <a:pt x="9194" y="14891"/>
                    <a:pt x="7489" y="16527"/>
                    <a:pt x="5499" y="17755"/>
                  </a:cubicBezTo>
                  <a:cubicBezTo>
                    <a:pt x="3510" y="18982"/>
                    <a:pt x="1236" y="19800"/>
                    <a:pt x="384" y="19800"/>
                  </a:cubicBezTo>
                  <a:cubicBezTo>
                    <a:pt x="-469" y="19800"/>
                    <a:pt x="99" y="18982"/>
                    <a:pt x="2089" y="17918"/>
                  </a:cubicBezTo>
                  <a:cubicBezTo>
                    <a:pt x="4078" y="16855"/>
                    <a:pt x="7489" y="15545"/>
                    <a:pt x="10615" y="14727"/>
                  </a:cubicBezTo>
                  <a:cubicBezTo>
                    <a:pt x="13742" y="13909"/>
                    <a:pt x="16584" y="13582"/>
                    <a:pt x="18005" y="13827"/>
                  </a:cubicBezTo>
                  <a:cubicBezTo>
                    <a:pt x="19426" y="14073"/>
                    <a:pt x="19426" y="14891"/>
                    <a:pt x="19426" y="16118"/>
                  </a:cubicBezTo>
                  <a:cubicBezTo>
                    <a:pt x="19426" y="17345"/>
                    <a:pt x="19426" y="18982"/>
                    <a:pt x="19710" y="19964"/>
                  </a:cubicBezTo>
                  <a:cubicBezTo>
                    <a:pt x="19994" y="20945"/>
                    <a:pt x="20563" y="21273"/>
                    <a:pt x="21131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9776988" y="6647937"/>
              <a:ext cx="294113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600" fill="norm" stroke="1" extrusionOk="0">
                  <a:moveTo>
                    <a:pt x="1998" y="0"/>
                  </a:moveTo>
                  <a:cubicBezTo>
                    <a:pt x="1227" y="4050"/>
                    <a:pt x="455" y="8100"/>
                    <a:pt x="147" y="11250"/>
                  </a:cubicBezTo>
                  <a:cubicBezTo>
                    <a:pt x="-162" y="14400"/>
                    <a:pt x="-8" y="16650"/>
                    <a:pt x="841" y="18450"/>
                  </a:cubicBezTo>
                  <a:cubicBezTo>
                    <a:pt x="1689" y="20250"/>
                    <a:pt x="3232" y="21600"/>
                    <a:pt x="4312" y="21600"/>
                  </a:cubicBezTo>
                  <a:cubicBezTo>
                    <a:pt x="5392" y="21600"/>
                    <a:pt x="6009" y="20250"/>
                    <a:pt x="6472" y="18450"/>
                  </a:cubicBezTo>
                  <a:cubicBezTo>
                    <a:pt x="6935" y="16650"/>
                    <a:pt x="7244" y="14400"/>
                    <a:pt x="7321" y="14400"/>
                  </a:cubicBezTo>
                  <a:cubicBezTo>
                    <a:pt x="7398" y="14400"/>
                    <a:pt x="7244" y="16650"/>
                    <a:pt x="7552" y="18000"/>
                  </a:cubicBezTo>
                  <a:cubicBezTo>
                    <a:pt x="7861" y="19350"/>
                    <a:pt x="8632" y="19800"/>
                    <a:pt x="9327" y="19350"/>
                  </a:cubicBezTo>
                  <a:cubicBezTo>
                    <a:pt x="10021" y="18900"/>
                    <a:pt x="10638" y="17550"/>
                    <a:pt x="11255" y="16200"/>
                  </a:cubicBezTo>
                  <a:cubicBezTo>
                    <a:pt x="11872" y="14850"/>
                    <a:pt x="12489" y="13500"/>
                    <a:pt x="12798" y="14175"/>
                  </a:cubicBezTo>
                  <a:cubicBezTo>
                    <a:pt x="13107" y="14850"/>
                    <a:pt x="13107" y="17550"/>
                    <a:pt x="13492" y="18225"/>
                  </a:cubicBezTo>
                  <a:cubicBezTo>
                    <a:pt x="13878" y="18900"/>
                    <a:pt x="14649" y="17550"/>
                    <a:pt x="15267" y="15975"/>
                  </a:cubicBezTo>
                  <a:cubicBezTo>
                    <a:pt x="15884" y="14400"/>
                    <a:pt x="16347" y="12600"/>
                    <a:pt x="16887" y="10800"/>
                  </a:cubicBezTo>
                  <a:cubicBezTo>
                    <a:pt x="17427" y="9000"/>
                    <a:pt x="18044" y="7200"/>
                    <a:pt x="18507" y="8325"/>
                  </a:cubicBezTo>
                  <a:cubicBezTo>
                    <a:pt x="18969" y="9450"/>
                    <a:pt x="19278" y="13500"/>
                    <a:pt x="19741" y="16200"/>
                  </a:cubicBezTo>
                  <a:cubicBezTo>
                    <a:pt x="20204" y="18900"/>
                    <a:pt x="20821" y="20250"/>
                    <a:pt x="2143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10115549" y="6711437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10166349" y="6666987"/>
              <a:ext cx="44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10164827" y="6558776"/>
              <a:ext cx="140430" cy="224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192" fill="norm" stroke="1" extrusionOk="0">
                  <a:moveTo>
                    <a:pt x="13569" y="15625"/>
                  </a:moveTo>
                  <a:cubicBezTo>
                    <a:pt x="14205" y="14625"/>
                    <a:pt x="14840" y="13625"/>
                    <a:pt x="14681" y="12725"/>
                  </a:cubicBezTo>
                  <a:cubicBezTo>
                    <a:pt x="14522" y="11825"/>
                    <a:pt x="13569" y="11025"/>
                    <a:pt x="12140" y="10725"/>
                  </a:cubicBezTo>
                  <a:cubicBezTo>
                    <a:pt x="10711" y="10425"/>
                    <a:pt x="8805" y="10625"/>
                    <a:pt x="6581" y="12025"/>
                  </a:cubicBezTo>
                  <a:cubicBezTo>
                    <a:pt x="4358" y="13425"/>
                    <a:pt x="1817" y="16025"/>
                    <a:pt x="705" y="17825"/>
                  </a:cubicBezTo>
                  <a:cubicBezTo>
                    <a:pt x="-407" y="19625"/>
                    <a:pt x="-89" y="20625"/>
                    <a:pt x="864" y="21025"/>
                  </a:cubicBezTo>
                  <a:cubicBezTo>
                    <a:pt x="1817" y="21425"/>
                    <a:pt x="3405" y="21225"/>
                    <a:pt x="6422" y="19125"/>
                  </a:cubicBezTo>
                  <a:cubicBezTo>
                    <a:pt x="9440" y="17025"/>
                    <a:pt x="13887" y="13025"/>
                    <a:pt x="16587" y="10025"/>
                  </a:cubicBezTo>
                  <a:cubicBezTo>
                    <a:pt x="19287" y="7025"/>
                    <a:pt x="20240" y="5025"/>
                    <a:pt x="20717" y="3325"/>
                  </a:cubicBezTo>
                  <a:cubicBezTo>
                    <a:pt x="21193" y="1625"/>
                    <a:pt x="21193" y="225"/>
                    <a:pt x="20717" y="25"/>
                  </a:cubicBezTo>
                  <a:cubicBezTo>
                    <a:pt x="20240" y="-175"/>
                    <a:pt x="19287" y="825"/>
                    <a:pt x="18493" y="3625"/>
                  </a:cubicBezTo>
                  <a:cubicBezTo>
                    <a:pt x="17699" y="6425"/>
                    <a:pt x="17064" y="11025"/>
                    <a:pt x="17381" y="14225"/>
                  </a:cubicBezTo>
                  <a:cubicBezTo>
                    <a:pt x="17699" y="17425"/>
                    <a:pt x="18969" y="19225"/>
                    <a:pt x="20240" y="210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10464799" y="6496478"/>
              <a:ext cx="143869" cy="259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522" fill="norm" stroke="1" extrusionOk="0">
                  <a:moveTo>
                    <a:pt x="10183" y="3083"/>
                  </a:moveTo>
                  <a:cubicBezTo>
                    <a:pt x="9257" y="2381"/>
                    <a:pt x="8331" y="1678"/>
                    <a:pt x="8640" y="1151"/>
                  </a:cubicBezTo>
                  <a:cubicBezTo>
                    <a:pt x="8949" y="624"/>
                    <a:pt x="10491" y="273"/>
                    <a:pt x="12034" y="98"/>
                  </a:cubicBezTo>
                  <a:cubicBezTo>
                    <a:pt x="13577" y="-78"/>
                    <a:pt x="15120" y="-78"/>
                    <a:pt x="17126" y="624"/>
                  </a:cubicBezTo>
                  <a:cubicBezTo>
                    <a:pt x="19131" y="1327"/>
                    <a:pt x="21600" y="2732"/>
                    <a:pt x="20829" y="5102"/>
                  </a:cubicBezTo>
                  <a:cubicBezTo>
                    <a:pt x="20057" y="7473"/>
                    <a:pt x="16046" y="10810"/>
                    <a:pt x="12034" y="13707"/>
                  </a:cubicBezTo>
                  <a:cubicBezTo>
                    <a:pt x="8023" y="16605"/>
                    <a:pt x="4011" y="19063"/>
                    <a:pt x="0" y="2152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10439399" y="6838437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6927849" y="7252184"/>
              <a:ext cx="222251" cy="293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0" y="4556"/>
                  </a:moveTo>
                  <a:cubicBezTo>
                    <a:pt x="0" y="3630"/>
                    <a:pt x="0" y="2704"/>
                    <a:pt x="1749" y="1778"/>
                  </a:cubicBezTo>
                  <a:cubicBezTo>
                    <a:pt x="3497" y="853"/>
                    <a:pt x="6994" y="-73"/>
                    <a:pt x="9463" y="4"/>
                  </a:cubicBezTo>
                  <a:cubicBezTo>
                    <a:pt x="11931" y="81"/>
                    <a:pt x="13371" y="1161"/>
                    <a:pt x="13577" y="3398"/>
                  </a:cubicBezTo>
                  <a:cubicBezTo>
                    <a:pt x="13783" y="5636"/>
                    <a:pt x="12754" y="9030"/>
                    <a:pt x="10903" y="11730"/>
                  </a:cubicBezTo>
                  <a:cubicBezTo>
                    <a:pt x="9051" y="14430"/>
                    <a:pt x="6377" y="16436"/>
                    <a:pt x="4731" y="17901"/>
                  </a:cubicBezTo>
                  <a:cubicBezTo>
                    <a:pt x="3086" y="19367"/>
                    <a:pt x="2469" y="20293"/>
                    <a:pt x="2674" y="20833"/>
                  </a:cubicBezTo>
                  <a:cubicBezTo>
                    <a:pt x="2880" y="21373"/>
                    <a:pt x="3909" y="21527"/>
                    <a:pt x="7200" y="21218"/>
                  </a:cubicBezTo>
                  <a:cubicBezTo>
                    <a:pt x="10491" y="20910"/>
                    <a:pt x="16046" y="20138"/>
                    <a:pt x="21600" y="193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7207249" y="7511537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7442199" y="7223468"/>
              <a:ext cx="28348" cy="300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2" h="21463" fill="norm" stroke="1" extrusionOk="0">
                  <a:moveTo>
                    <a:pt x="0" y="1978"/>
                  </a:moveTo>
                  <a:cubicBezTo>
                    <a:pt x="1543" y="920"/>
                    <a:pt x="3086" y="-137"/>
                    <a:pt x="6171" y="14"/>
                  </a:cubicBezTo>
                  <a:cubicBezTo>
                    <a:pt x="9257" y="165"/>
                    <a:pt x="13886" y="1525"/>
                    <a:pt x="16971" y="4394"/>
                  </a:cubicBezTo>
                  <a:cubicBezTo>
                    <a:pt x="20057" y="7264"/>
                    <a:pt x="21600" y="11645"/>
                    <a:pt x="20057" y="14741"/>
                  </a:cubicBezTo>
                  <a:cubicBezTo>
                    <a:pt x="18514" y="17838"/>
                    <a:pt x="13886" y="19650"/>
                    <a:pt x="9257" y="214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7423149" y="7227680"/>
              <a:ext cx="152401" cy="239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18020"/>
                  </a:moveTo>
                  <a:cubicBezTo>
                    <a:pt x="0" y="17073"/>
                    <a:pt x="0" y="16126"/>
                    <a:pt x="1350" y="15178"/>
                  </a:cubicBezTo>
                  <a:cubicBezTo>
                    <a:pt x="2700" y="14231"/>
                    <a:pt x="5400" y="13284"/>
                    <a:pt x="7800" y="12147"/>
                  </a:cubicBezTo>
                  <a:cubicBezTo>
                    <a:pt x="10200" y="11010"/>
                    <a:pt x="12300" y="9684"/>
                    <a:pt x="13800" y="8168"/>
                  </a:cubicBezTo>
                  <a:cubicBezTo>
                    <a:pt x="15300" y="6652"/>
                    <a:pt x="16200" y="4947"/>
                    <a:pt x="16950" y="3336"/>
                  </a:cubicBezTo>
                  <a:cubicBezTo>
                    <a:pt x="17700" y="1726"/>
                    <a:pt x="18300" y="210"/>
                    <a:pt x="18600" y="20"/>
                  </a:cubicBezTo>
                  <a:cubicBezTo>
                    <a:pt x="18900" y="-169"/>
                    <a:pt x="18900" y="968"/>
                    <a:pt x="18750" y="4189"/>
                  </a:cubicBezTo>
                  <a:cubicBezTo>
                    <a:pt x="18600" y="7410"/>
                    <a:pt x="18300" y="12715"/>
                    <a:pt x="18750" y="15936"/>
                  </a:cubicBezTo>
                  <a:cubicBezTo>
                    <a:pt x="19200" y="19157"/>
                    <a:pt x="20400" y="20294"/>
                    <a:pt x="21600" y="214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7622116" y="7365487"/>
              <a:ext cx="51678" cy="81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353" fill="norm" stroke="1" extrusionOk="0">
                  <a:moveTo>
                    <a:pt x="14688" y="0"/>
                  </a:moveTo>
                  <a:cubicBezTo>
                    <a:pt x="10368" y="0"/>
                    <a:pt x="6048" y="0"/>
                    <a:pt x="3456" y="1385"/>
                  </a:cubicBezTo>
                  <a:cubicBezTo>
                    <a:pt x="864" y="2769"/>
                    <a:pt x="0" y="5538"/>
                    <a:pt x="0" y="8585"/>
                  </a:cubicBezTo>
                  <a:cubicBezTo>
                    <a:pt x="0" y="11631"/>
                    <a:pt x="864" y="14954"/>
                    <a:pt x="3456" y="17446"/>
                  </a:cubicBezTo>
                  <a:cubicBezTo>
                    <a:pt x="6048" y="19938"/>
                    <a:pt x="10368" y="21600"/>
                    <a:pt x="13824" y="21323"/>
                  </a:cubicBezTo>
                  <a:cubicBezTo>
                    <a:pt x="17280" y="21046"/>
                    <a:pt x="19872" y="18831"/>
                    <a:pt x="20736" y="16062"/>
                  </a:cubicBezTo>
                  <a:cubicBezTo>
                    <a:pt x="21600" y="13292"/>
                    <a:pt x="20736" y="9969"/>
                    <a:pt x="19872" y="8585"/>
                  </a:cubicBezTo>
                  <a:cubicBezTo>
                    <a:pt x="19008" y="7200"/>
                    <a:pt x="18144" y="7754"/>
                    <a:pt x="17280" y="830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7710079" y="7333737"/>
              <a:ext cx="131229" cy="88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486" fill="norm" stroke="1" extrusionOk="0">
                  <a:moveTo>
                    <a:pt x="3923" y="6171"/>
                  </a:moveTo>
                  <a:cubicBezTo>
                    <a:pt x="2552" y="7714"/>
                    <a:pt x="1180" y="9257"/>
                    <a:pt x="495" y="11314"/>
                  </a:cubicBezTo>
                  <a:cubicBezTo>
                    <a:pt x="-191" y="13371"/>
                    <a:pt x="-191" y="15943"/>
                    <a:pt x="666" y="17743"/>
                  </a:cubicBezTo>
                  <a:cubicBezTo>
                    <a:pt x="1523" y="19543"/>
                    <a:pt x="3238" y="20571"/>
                    <a:pt x="4952" y="19543"/>
                  </a:cubicBezTo>
                  <a:cubicBezTo>
                    <a:pt x="6666" y="18514"/>
                    <a:pt x="8380" y="15429"/>
                    <a:pt x="9066" y="15171"/>
                  </a:cubicBezTo>
                  <a:cubicBezTo>
                    <a:pt x="9752" y="14914"/>
                    <a:pt x="9409" y="17486"/>
                    <a:pt x="10095" y="19029"/>
                  </a:cubicBezTo>
                  <a:cubicBezTo>
                    <a:pt x="10780" y="20571"/>
                    <a:pt x="12495" y="21086"/>
                    <a:pt x="14209" y="21343"/>
                  </a:cubicBezTo>
                  <a:cubicBezTo>
                    <a:pt x="15923" y="21600"/>
                    <a:pt x="17638" y="21600"/>
                    <a:pt x="19009" y="20571"/>
                  </a:cubicBezTo>
                  <a:cubicBezTo>
                    <a:pt x="20380" y="19543"/>
                    <a:pt x="21409" y="17486"/>
                    <a:pt x="21238" y="13886"/>
                  </a:cubicBezTo>
                  <a:cubicBezTo>
                    <a:pt x="21066" y="10286"/>
                    <a:pt x="19695" y="5143"/>
                    <a:pt x="1832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8102599" y="7339558"/>
              <a:ext cx="146051" cy="85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0" fill="norm" stroke="1" extrusionOk="0">
                  <a:moveTo>
                    <a:pt x="0" y="128"/>
                  </a:moveTo>
                  <a:cubicBezTo>
                    <a:pt x="313" y="8871"/>
                    <a:pt x="626" y="17614"/>
                    <a:pt x="1252" y="18643"/>
                  </a:cubicBezTo>
                  <a:cubicBezTo>
                    <a:pt x="1878" y="19671"/>
                    <a:pt x="2817" y="12985"/>
                    <a:pt x="3757" y="8357"/>
                  </a:cubicBezTo>
                  <a:cubicBezTo>
                    <a:pt x="4696" y="3728"/>
                    <a:pt x="5635" y="1157"/>
                    <a:pt x="6574" y="900"/>
                  </a:cubicBezTo>
                  <a:cubicBezTo>
                    <a:pt x="7513" y="643"/>
                    <a:pt x="8452" y="2700"/>
                    <a:pt x="8922" y="5014"/>
                  </a:cubicBezTo>
                  <a:cubicBezTo>
                    <a:pt x="9391" y="7328"/>
                    <a:pt x="9391" y="9900"/>
                    <a:pt x="9548" y="9900"/>
                  </a:cubicBezTo>
                  <a:cubicBezTo>
                    <a:pt x="9704" y="9900"/>
                    <a:pt x="10017" y="7328"/>
                    <a:pt x="10800" y="5014"/>
                  </a:cubicBezTo>
                  <a:cubicBezTo>
                    <a:pt x="11583" y="2700"/>
                    <a:pt x="12835" y="643"/>
                    <a:pt x="14243" y="128"/>
                  </a:cubicBezTo>
                  <a:cubicBezTo>
                    <a:pt x="15652" y="-386"/>
                    <a:pt x="17217" y="643"/>
                    <a:pt x="18000" y="3214"/>
                  </a:cubicBezTo>
                  <a:cubicBezTo>
                    <a:pt x="18783" y="5785"/>
                    <a:pt x="18783" y="9900"/>
                    <a:pt x="18783" y="13243"/>
                  </a:cubicBezTo>
                  <a:cubicBezTo>
                    <a:pt x="18783" y="16585"/>
                    <a:pt x="18783" y="19157"/>
                    <a:pt x="19252" y="20185"/>
                  </a:cubicBezTo>
                  <a:cubicBezTo>
                    <a:pt x="19722" y="21214"/>
                    <a:pt x="20661" y="20700"/>
                    <a:pt x="21600" y="201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8274049" y="7154808"/>
              <a:ext cx="438151" cy="280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0" y="16165"/>
                  </a:moveTo>
                  <a:cubicBezTo>
                    <a:pt x="209" y="15353"/>
                    <a:pt x="417" y="14541"/>
                    <a:pt x="626" y="13729"/>
                  </a:cubicBezTo>
                  <a:cubicBezTo>
                    <a:pt x="835" y="12916"/>
                    <a:pt x="1043" y="12104"/>
                    <a:pt x="1252" y="12104"/>
                  </a:cubicBezTo>
                  <a:cubicBezTo>
                    <a:pt x="1461" y="12104"/>
                    <a:pt x="1670" y="12916"/>
                    <a:pt x="1774" y="13810"/>
                  </a:cubicBezTo>
                  <a:cubicBezTo>
                    <a:pt x="1878" y="14703"/>
                    <a:pt x="1878" y="15677"/>
                    <a:pt x="2035" y="16571"/>
                  </a:cubicBezTo>
                  <a:cubicBezTo>
                    <a:pt x="2191" y="17464"/>
                    <a:pt x="2504" y="18276"/>
                    <a:pt x="2870" y="18438"/>
                  </a:cubicBezTo>
                  <a:cubicBezTo>
                    <a:pt x="3235" y="18601"/>
                    <a:pt x="3652" y="18113"/>
                    <a:pt x="3965" y="17464"/>
                  </a:cubicBezTo>
                  <a:cubicBezTo>
                    <a:pt x="4278" y="16814"/>
                    <a:pt x="4487" y="16002"/>
                    <a:pt x="4591" y="16002"/>
                  </a:cubicBezTo>
                  <a:cubicBezTo>
                    <a:pt x="4696" y="16002"/>
                    <a:pt x="4696" y="16814"/>
                    <a:pt x="4957" y="17383"/>
                  </a:cubicBezTo>
                  <a:cubicBezTo>
                    <a:pt x="5217" y="17951"/>
                    <a:pt x="5739" y="18276"/>
                    <a:pt x="6522" y="18113"/>
                  </a:cubicBezTo>
                  <a:cubicBezTo>
                    <a:pt x="7304" y="17951"/>
                    <a:pt x="8348" y="17301"/>
                    <a:pt x="9078" y="16733"/>
                  </a:cubicBezTo>
                  <a:cubicBezTo>
                    <a:pt x="9809" y="16165"/>
                    <a:pt x="10226" y="15677"/>
                    <a:pt x="10591" y="15028"/>
                  </a:cubicBezTo>
                  <a:cubicBezTo>
                    <a:pt x="10957" y="14378"/>
                    <a:pt x="11270" y="13566"/>
                    <a:pt x="11270" y="12835"/>
                  </a:cubicBezTo>
                  <a:cubicBezTo>
                    <a:pt x="11270" y="12104"/>
                    <a:pt x="10957" y="11455"/>
                    <a:pt x="10591" y="11374"/>
                  </a:cubicBezTo>
                  <a:cubicBezTo>
                    <a:pt x="10226" y="11292"/>
                    <a:pt x="9809" y="11780"/>
                    <a:pt x="9496" y="12429"/>
                  </a:cubicBezTo>
                  <a:cubicBezTo>
                    <a:pt x="9183" y="13079"/>
                    <a:pt x="8974" y="13891"/>
                    <a:pt x="8870" y="14947"/>
                  </a:cubicBezTo>
                  <a:cubicBezTo>
                    <a:pt x="8765" y="16002"/>
                    <a:pt x="8765" y="17301"/>
                    <a:pt x="9026" y="18195"/>
                  </a:cubicBezTo>
                  <a:cubicBezTo>
                    <a:pt x="9287" y="19088"/>
                    <a:pt x="9809" y="19575"/>
                    <a:pt x="10330" y="19738"/>
                  </a:cubicBezTo>
                  <a:cubicBezTo>
                    <a:pt x="10852" y="19900"/>
                    <a:pt x="11374" y="19738"/>
                    <a:pt x="12209" y="18519"/>
                  </a:cubicBezTo>
                  <a:cubicBezTo>
                    <a:pt x="13043" y="17301"/>
                    <a:pt x="14191" y="15028"/>
                    <a:pt x="15235" y="12104"/>
                  </a:cubicBezTo>
                  <a:cubicBezTo>
                    <a:pt x="16278" y="9181"/>
                    <a:pt x="17217" y="5608"/>
                    <a:pt x="17739" y="3335"/>
                  </a:cubicBezTo>
                  <a:cubicBezTo>
                    <a:pt x="18261" y="1061"/>
                    <a:pt x="18365" y="86"/>
                    <a:pt x="18313" y="5"/>
                  </a:cubicBezTo>
                  <a:cubicBezTo>
                    <a:pt x="18261" y="-76"/>
                    <a:pt x="18052" y="736"/>
                    <a:pt x="17635" y="3335"/>
                  </a:cubicBezTo>
                  <a:cubicBezTo>
                    <a:pt x="17217" y="5933"/>
                    <a:pt x="16591" y="10318"/>
                    <a:pt x="16174" y="13079"/>
                  </a:cubicBezTo>
                  <a:cubicBezTo>
                    <a:pt x="15757" y="15840"/>
                    <a:pt x="15548" y="16977"/>
                    <a:pt x="15548" y="17139"/>
                  </a:cubicBezTo>
                  <a:cubicBezTo>
                    <a:pt x="15548" y="17301"/>
                    <a:pt x="15757" y="16489"/>
                    <a:pt x="16226" y="15434"/>
                  </a:cubicBezTo>
                  <a:cubicBezTo>
                    <a:pt x="16696" y="14378"/>
                    <a:pt x="17426" y="13079"/>
                    <a:pt x="18104" y="12348"/>
                  </a:cubicBezTo>
                  <a:cubicBezTo>
                    <a:pt x="18783" y="11617"/>
                    <a:pt x="19409" y="11455"/>
                    <a:pt x="19983" y="13079"/>
                  </a:cubicBezTo>
                  <a:cubicBezTo>
                    <a:pt x="20557" y="14703"/>
                    <a:pt x="21078" y="18113"/>
                    <a:pt x="21600" y="215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9023349" y="7242585"/>
              <a:ext cx="63501" cy="191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8" fill="norm" stroke="1" extrusionOk="0">
                  <a:moveTo>
                    <a:pt x="21600" y="3067"/>
                  </a:moveTo>
                  <a:cubicBezTo>
                    <a:pt x="20880" y="1893"/>
                    <a:pt x="20160" y="719"/>
                    <a:pt x="17640" y="250"/>
                  </a:cubicBezTo>
                  <a:cubicBezTo>
                    <a:pt x="15120" y="-220"/>
                    <a:pt x="10800" y="15"/>
                    <a:pt x="7560" y="602"/>
                  </a:cubicBezTo>
                  <a:cubicBezTo>
                    <a:pt x="4320" y="1189"/>
                    <a:pt x="2160" y="2128"/>
                    <a:pt x="2520" y="3771"/>
                  </a:cubicBezTo>
                  <a:cubicBezTo>
                    <a:pt x="2880" y="5415"/>
                    <a:pt x="5760" y="7763"/>
                    <a:pt x="9000" y="9993"/>
                  </a:cubicBezTo>
                  <a:cubicBezTo>
                    <a:pt x="12240" y="12223"/>
                    <a:pt x="15840" y="14337"/>
                    <a:pt x="17640" y="16215"/>
                  </a:cubicBezTo>
                  <a:cubicBezTo>
                    <a:pt x="19440" y="18093"/>
                    <a:pt x="19440" y="19737"/>
                    <a:pt x="17640" y="20558"/>
                  </a:cubicBezTo>
                  <a:cubicBezTo>
                    <a:pt x="15840" y="21380"/>
                    <a:pt x="12240" y="21380"/>
                    <a:pt x="9720" y="20793"/>
                  </a:cubicBezTo>
                  <a:cubicBezTo>
                    <a:pt x="7200" y="20206"/>
                    <a:pt x="5760" y="19032"/>
                    <a:pt x="4320" y="17858"/>
                  </a:cubicBezTo>
                  <a:cubicBezTo>
                    <a:pt x="2880" y="16684"/>
                    <a:pt x="1440" y="15510"/>
                    <a:pt x="0" y="143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9124949" y="7278289"/>
              <a:ext cx="120651" cy="125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1" fill="norm" stroke="1" extrusionOk="0">
                  <a:moveTo>
                    <a:pt x="0" y="6191"/>
                  </a:moveTo>
                  <a:cubicBezTo>
                    <a:pt x="758" y="9791"/>
                    <a:pt x="1516" y="13391"/>
                    <a:pt x="1516" y="16091"/>
                  </a:cubicBezTo>
                  <a:cubicBezTo>
                    <a:pt x="1516" y="18791"/>
                    <a:pt x="758" y="20591"/>
                    <a:pt x="379" y="20231"/>
                  </a:cubicBezTo>
                  <a:cubicBezTo>
                    <a:pt x="0" y="19871"/>
                    <a:pt x="0" y="17351"/>
                    <a:pt x="758" y="14291"/>
                  </a:cubicBezTo>
                  <a:cubicBezTo>
                    <a:pt x="1516" y="11231"/>
                    <a:pt x="3032" y="7631"/>
                    <a:pt x="4547" y="5111"/>
                  </a:cubicBezTo>
                  <a:cubicBezTo>
                    <a:pt x="6063" y="2591"/>
                    <a:pt x="7579" y="1151"/>
                    <a:pt x="9284" y="431"/>
                  </a:cubicBezTo>
                  <a:cubicBezTo>
                    <a:pt x="10989" y="-289"/>
                    <a:pt x="12884" y="-289"/>
                    <a:pt x="14211" y="1871"/>
                  </a:cubicBezTo>
                  <a:cubicBezTo>
                    <a:pt x="15537" y="4031"/>
                    <a:pt x="16295" y="8351"/>
                    <a:pt x="16674" y="11411"/>
                  </a:cubicBezTo>
                  <a:cubicBezTo>
                    <a:pt x="17053" y="14471"/>
                    <a:pt x="17053" y="16271"/>
                    <a:pt x="17811" y="17711"/>
                  </a:cubicBezTo>
                  <a:cubicBezTo>
                    <a:pt x="18568" y="19151"/>
                    <a:pt x="20084" y="20231"/>
                    <a:pt x="21600" y="213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9284982" y="7282937"/>
              <a:ext cx="60517" cy="109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5" h="21423" fill="norm" stroke="1" extrusionOk="0">
                  <a:moveTo>
                    <a:pt x="19004" y="0"/>
                  </a:moveTo>
                  <a:cubicBezTo>
                    <a:pt x="15404" y="415"/>
                    <a:pt x="11804" y="831"/>
                    <a:pt x="8564" y="2908"/>
                  </a:cubicBezTo>
                  <a:cubicBezTo>
                    <a:pt x="5324" y="4985"/>
                    <a:pt x="2444" y="8723"/>
                    <a:pt x="1004" y="11631"/>
                  </a:cubicBezTo>
                  <a:cubicBezTo>
                    <a:pt x="-436" y="14538"/>
                    <a:pt x="-436" y="16615"/>
                    <a:pt x="1724" y="18277"/>
                  </a:cubicBezTo>
                  <a:cubicBezTo>
                    <a:pt x="3884" y="19938"/>
                    <a:pt x="8204" y="21185"/>
                    <a:pt x="12164" y="21392"/>
                  </a:cubicBezTo>
                  <a:cubicBezTo>
                    <a:pt x="16124" y="21600"/>
                    <a:pt x="19724" y="20769"/>
                    <a:pt x="20444" y="18069"/>
                  </a:cubicBezTo>
                  <a:cubicBezTo>
                    <a:pt x="21164" y="15369"/>
                    <a:pt x="19004" y="10800"/>
                    <a:pt x="16844" y="62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9410699" y="7257537"/>
              <a:ext cx="194035" cy="117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359" fill="norm" stroke="1" extrusionOk="0">
                  <a:moveTo>
                    <a:pt x="0" y="2314"/>
                  </a:moveTo>
                  <a:cubicBezTo>
                    <a:pt x="230" y="6171"/>
                    <a:pt x="460" y="10029"/>
                    <a:pt x="1034" y="12536"/>
                  </a:cubicBezTo>
                  <a:cubicBezTo>
                    <a:pt x="1609" y="15043"/>
                    <a:pt x="2528" y="16200"/>
                    <a:pt x="3791" y="16393"/>
                  </a:cubicBezTo>
                  <a:cubicBezTo>
                    <a:pt x="5055" y="16586"/>
                    <a:pt x="6664" y="15814"/>
                    <a:pt x="7468" y="16393"/>
                  </a:cubicBezTo>
                  <a:cubicBezTo>
                    <a:pt x="8272" y="16971"/>
                    <a:pt x="8272" y="18900"/>
                    <a:pt x="8847" y="20057"/>
                  </a:cubicBezTo>
                  <a:cubicBezTo>
                    <a:pt x="9421" y="21214"/>
                    <a:pt x="10570" y="21600"/>
                    <a:pt x="11604" y="21214"/>
                  </a:cubicBezTo>
                  <a:cubicBezTo>
                    <a:pt x="12638" y="20829"/>
                    <a:pt x="13557" y="19671"/>
                    <a:pt x="15396" y="18707"/>
                  </a:cubicBezTo>
                  <a:cubicBezTo>
                    <a:pt x="17234" y="17743"/>
                    <a:pt x="19991" y="16971"/>
                    <a:pt x="20796" y="13886"/>
                  </a:cubicBezTo>
                  <a:cubicBezTo>
                    <a:pt x="21600" y="10800"/>
                    <a:pt x="20451" y="5400"/>
                    <a:pt x="1930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9929320" y="7240614"/>
              <a:ext cx="119058" cy="322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353" fill="norm" stroke="1" extrusionOk="0">
                  <a:moveTo>
                    <a:pt x="16007" y="4067"/>
                  </a:moveTo>
                  <a:cubicBezTo>
                    <a:pt x="16380" y="3365"/>
                    <a:pt x="16752" y="2664"/>
                    <a:pt x="16566" y="1963"/>
                  </a:cubicBezTo>
                  <a:cubicBezTo>
                    <a:pt x="16380" y="1262"/>
                    <a:pt x="15635" y="560"/>
                    <a:pt x="14331" y="210"/>
                  </a:cubicBezTo>
                  <a:cubicBezTo>
                    <a:pt x="13028" y="-141"/>
                    <a:pt x="11166" y="-141"/>
                    <a:pt x="8745" y="911"/>
                  </a:cubicBezTo>
                  <a:cubicBezTo>
                    <a:pt x="6324" y="1963"/>
                    <a:pt x="3345" y="4067"/>
                    <a:pt x="1669" y="5469"/>
                  </a:cubicBezTo>
                  <a:cubicBezTo>
                    <a:pt x="-7" y="6872"/>
                    <a:pt x="-379" y="7573"/>
                    <a:pt x="366" y="7994"/>
                  </a:cubicBezTo>
                  <a:cubicBezTo>
                    <a:pt x="1111" y="8415"/>
                    <a:pt x="2973" y="8555"/>
                    <a:pt x="5580" y="8134"/>
                  </a:cubicBezTo>
                  <a:cubicBezTo>
                    <a:pt x="8187" y="7714"/>
                    <a:pt x="11538" y="6732"/>
                    <a:pt x="13959" y="6030"/>
                  </a:cubicBezTo>
                  <a:cubicBezTo>
                    <a:pt x="16380" y="5329"/>
                    <a:pt x="17869" y="4908"/>
                    <a:pt x="18800" y="5049"/>
                  </a:cubicBezTo>
                  <a:cubicBezTo>
                    <a:pt x="19731" y="5189"/>
                    <a:pt x="20104" y="5890"/>
                    <a:pt x="20476" y="7924"/>
                  </a:cubicBezTo>
                  <a:cubicBezTo>
                    <a:pt x="20849" y="9958"/>
                    <a:pt x="21221" y="13324"/>
                    <a:pt x="20662" y="15708"/>
                  </a:cubicBezTo>
                  <a:cubicBezTo>
                    <a:pt x="20104" y="18093"/>
                    <a:pt x="18614" y="19495"/>
                    <a:pt x="16566" y="20337"/>
                  </a:cubicBezTo>
                  <a:cubicBezTo>
                    <a:pt x="14518" y="21178"/>
                    <a:pt x="11911" y="21459"/>
                    <a:pt x="10049" y="21319"/>
                  </a:cubicBezTo>
                  <a:cubicBezTo>
                    <a:pt x="8187" y="21178"/>
                    <a:pt x="7069" y="20617"/>
                    <a:pt x="6883" y="18654"/>
                  </a:cubicBezTo>
                  <a:cubicBezTo>
                    <a:pt x="6697" y="16690"/>
                    <a:pt x="7442" y="13324"/>
                    <a:pt x="8187" y="99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10115549" y="7187687"/>
              <a:ext cx="127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123"/>
                  </a:moveTo>
                  <a:cubicBezTo>
                    <a:pt x="7200" y="15508"/>
                    <a:pt x="14400" y="16892"/>
                    <a:pt x="18000" y="18415"/>
                  </a:cubicBezTo>
                  <a:cubicBezTo>
                    <a:pt x="21600" y="19938"/>
                    <a:pt x="21600" y="21600"/>
                    <a:pt x="19800" y="21600"/>
                  </a:cubicBezTo>
                  <a:cubicBezTo>
                    <a:pt x="18000" y="21600"/>
                    <a:pt x="14400" y="19938"/>
                    <a:pt x="14400" y="16062"/>
                  </a:cubicBezTo>
                  <a:cubicBezTo>
                    <a:pt x="14400" y="12185"/>
                    <a:pt x="18000" y="6092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10166349" y="7219437"/>
              <a:ext cx="351695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600" fill="norm" stroke="1" extrusionOk="0">
                  <a:moveTo>
                    <a:pt x="0" y="0"/>
                  </a:moveTo>
                  <a:cubicBezTo>
                    <a:pt x="388" y="3948"/>
                    <a:pt x="776" y="7897"/>
                    <a:pt x="970" y="10568"/>
                  </a:cubicBezTo>
                  <a:cubicBezTo>
                    <a:pt x="1164" y="13239"/>
                    <a:pt x="1164" y="14632"/>
                    <a:pt x="1358" y="14865"/>
                  </a:cubicBezTo>
                  <a:cubicBezTo>
                    <a:pt x="1552" y="15097"/>
                    <a:pt x="1940" y="14168"/>
                    <a:pt x="2263" y="13123"/>
                  </a:cubicBezTo>
                  <a:cubicBezTo>
                    <a:pt x="2587" y="12077"/>
                    <a:pt x="2846" y="10916"/>
                    <a:pt x="3104" y="9639"/>
                  </a:cubicBezTo>
                  <a:cubicBezTo>
                    <a:pt x="3363" y="8361"/>
                    <a:pt x="3622" y="6968"/>
                    <a:pt x="4074" y="6271"/>
                  </a:cubicBezTo>
                  <a:cubicBezTo>
                    <a:pt x="4527" y="5574"/>
                    <a:pt x="5174" y="5574"/>
                    <a:pt x="5562" y="6155"/>
                  </a:cubicBezTo>
                  <a:cubicBezTo>
                    <a:pt x="5950" y="6735"/>
                    <a:pt x="6079" y="7897"/>
                    <a:pt x="6467" y="8477"/>
                  </a:cubicBezTo>
                  <a:cubicBezTo>
                    <a:pt x="6855" y="9058"/>
                    <a:pt x="7502" y="9058"/>
                    <a:pt x="8213" y="8477"/>
                  </a:cubicBezTo>
                  <a:cubicBezTo>
                    <a:pt x="8925" y="7897"/>
                    <a:pt x="9701" y="6735"/>
                    <a:pt x="10089" y="5574"/>
                  </a:cubicBezTo>
                  <a:cubicBezTo>
                    <a:pt x="10477" y="4413"/>
                    <a:pt x="10477" y="3252"/>
                    <a:pt x="10153" y="2903"/>
                  </a:cubicBezTo>
                  <a:cubicBezTo>
                    <a:pt x="9830" y="2555"/>
                    <a:pt x="9183" y="3019"/>
                    <a:pt x="8537" y="4297"/>
                  </a:cubicBezTo>
                  <a:cubicBezTo>
                    <a:pt x="7890" y="5574"/>
                    <a:pt x="7243" y="7665"/>
                    <a:pt x="6855" y="9406"/>
                  </a:cubicBezTo>
                  <a:cubicBezTo>
                    <a:pt x="6467" y="11148"/>
                    <a:pt x="6338" y="12542"/>
                    <a:pt x="6790" y="13819"/>
                  </a:cubicBezTo>
                  <a:cubicBezTo>
                    <a:pt x="7243" y="15097"/>
                    <a:pt x="8278" y="16258"/>
                    <a:pt x="9248" y="15910"/>
                  </a:cubicBezTo>
                  <a:cubicBezTo>
                    <a:pt x="10218" y="15561"/>
                    <a:pt x="11123" y="13703"/>
                    <a:pt x="11705" y="12194"/>
                  </a:cubicBezTo>
                  <a:cubicBezTo>
                    <a:pt x="12287" y="10684"/>
                    <a:pt x="12546" y="9523"/>
                    <a:pt x="12611" y="10103"/>
                  </a:cubicBezTo>
                  <a:cubicBezTo>
                    <a:pt x="12675" y="10684"/>
                    <a:pt x="12546" y="13006"/>
                    <a:pt x="12611" y="13587"/>
                  </a:cubicBezTo>
                  <a:cubicBezTo>
                    <a:pt x="12675" y="14168"/>
                    <a:pt x="12934" y="13006"/>
                    <a:pt x="13840" y="11032"/>
                  </a:cubicBezTo>
                  <a:cubicBezTo>
                    <a:pt x="14745" y="9058"/>
                    <a:pt x="16297" y="6271"/>
                    <a:pt x="17396" y="4761"/>
                  </a:cubicBezTo>
                  <a:cubicBezTo>
                    <a:pt x="18496" y="3252"/>
                    <a:pt x="19143" y="3019"/>
                    <a:pt x="19789" y="3252"/>
                  </a:cubicBezTo>
                  <a:cubicBezTo>
                    <a:pt x="20436" y="3484"/>
                    <a:pt x="21083" y="4181"/>
                    <a:pt x="21341" y="7316"/>
                  </a:cubicBezTo>
                  <a:cubicBezTo>
                    <a:pt x="21600" y="10452"/>
                    <a:pt x="21471" y="16026"/>
                    <a:pt x="21341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8124586" y="7619232"/>
              <a:ext cx="369598" cy="351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378" fill="norm" stroke="1" extrusionOk="0">
                  <a:moveTo>
                    <a:pt x="4248" y="1944"/>
                  </a:moveTo>
                  <a:cubicBezTo>
                    <a:pt x="4739" y="1044"/>
                    <a:pt x="5230" y="144"/>
                    <a:pt x="5537" y="16"/>
                  </a:cubicBezTo>
                  <a:cubicBezTo>
                    <a:pt x="5844" y="-113"/>
                    <a:pt x="5966" y="530"/>
                    <a:pt x="5721" y="3037"/>
                  </a:cubicBezTo>
                  <a:cubicBezTo>
                    <a:pt x="5475" y="5544"/>
                    <a:pt x="4862" y="9916"/>
                    <a:pt x="4494" y="13001"/>
                  </a:cubicBezTo>
                  <a:cubicBezTo>
                    <a:pt x="4125" y="16087"/>
                    <a:pt x="4003" y="17887"/>
                    <a:pt x="4003" y="19173"/>
                  </a:cubicBezTo>
                  <a:cubicBezTo>
                    <a:pt x="4003" y="20458"/>
                    <a:pt x="4125" y="21230"/>
                    <a:pt x="4494" y="21358"/>
                  </a:cubicBezTo>
                  <a:cubicBezTo>
                    <a:pt x="4862" y="21487"/>
                    <a:pt x="5475" y="20973"/>
                    <a:pt x="5598" y="19880"/>
                  </a:cubicBezTo>
                  <a:cubicBezTo>
                    <a:pt x="5721" y="18787"/>
                    <a:pt x="5353" y="17116"/>
                    <a:pt x="4985" y="16023"/>
                  </a:cubicBezTo>
                  <a:cubicBezTo>
                    <a:pt x="4616" y="14930"/>
                    <a:pt x="4248" y="14416"/>
                    <a:pt x="3757" y="13901"/>
                  </a:cubicBezTo>
                  <a:cubicBezTo>
                    <a:pt x="3266" y="13387"/>
                    <a:pt x="2653" y="12873"/>
                    <a:pt x="1916" y="12616"/>
                  </a:cubicBezTo>
                  <a:cubicBezTo>
                    <a:pt x="1180" y="12358"/>
                    <a:pt x="321" y="12358"/>
                    <a:pt x="75" y="12616"/>
                  </a:cubicBezTo>
                  <a:cubicBezTo>
                    <a:pt x="-170" y="12873"/>
                    <a:pt x="198" y="13387"/>
                    <a:pt x="996" y="13644"/>
                  </a:cubicBezTo>
                  <a:cubicBezTo>
                    <a:pt x="1794" y="13901"/>
                    <a:pt x="3021" y="13901"/>
                    <a:pt x="4310" y="13708"/>
                  </a:cubicBezTo>
                  <a:cubicBezTo>
                    <a:pt x="5598" y="13516"/>
                    <a:pt x="6948" y="13130"/>
                    <a:pt x="7930" y="12873"/>
                  </a:cubicBezTo>
                  <a:cubicBezTo>
                    <a:pt x="8912" y="12616"/>
                    <a:pt x="9525" y="12487"/>
                    <a:pt x="10078" y="12230"/>
                  </a:cubicBezTo>
                  <a:cubicBezTo>
                    <a:pt x="10630" y="11973"/>
                    <a:pt x="11121" y="11587"/>
                    <a:pt x="11428" y="11073"/>
                  </a:cubicBezTo>
                  <a:cubicBezTo>
                    <a:pt x="11735" y="10558"/>
                    <a:pt x="11857" y="9916"/>
                    <a:pt x="11489" y="9594"/>
                  </a:cubicBezTo>
                  <a:cubicBezTo>
                    <a:pt x="11121" y="9273"/>
                    <a:pt x="10262" y="9273"/>
                    <a:pt x="9403" y="9723"/>
                  </a:cubicBezTo>
                  <a:cubicBezTo>
                    <a:pt x="8544" y="10173"/>
                    <a:pt x="7685" y="11073"/>
                    <a:pt x="7132" y="12230"/>
                  </a:cubicBezTo>
                  <a:cubicBezTo>
                    <a:pt x="6580" y="13387"/>
                    <a:pt x="6335" y="14801"/>
                    <a:pt x="6335" y="15830"/>
                  </a:cubicBezTo>
                  <a:cubicBezTo>
                    <a:pt x="6335" y="16858"/>
                    <a:pt x="6580" y="17501"/>
                    <a:pt x="7010" y="17951"/>
                  </a:cubicBezTo>
                  <a:cubicBezTo>
                    <a:pt x="7439" y="18401"/>
                    <a:pt x="8053" y="18658"/>
                    <a:pt x="8666" y="18723"/>
                  </a:cubicBezTo>
                  <a:cubicBezTo>
                    <a:pt x="9280" y="18787"/>
                    <a:pt x="9894" y="18658"/>
                    <a:pt x="10691" y="17823"/>
                  </a:cubicBezTo>
                  <a:cubicBezTo>
                    <a:pt x="11489" y="16987"/>
                    <a:pt x="12471" y="15444"/>
                    <a:pt x="13023" y="14287"/>
                  </a:cubicBezTo>
                  <a:cubicBezTo>
                    <a:pt x="13575" y="13130"/>
                    <a:pt x="13698" y="12358"/>
                    <a:pt x="13821" y="12294"/>
                  </a:cubicBezTo>
                  <a:cubicBezTo>
                    <a:pt x="13944" y="12230"/>
                    <a:pt x="14066" y="12873"/>
                    <a:pt x="14128" y="13580"/>
                  </a:cubicBezTo>
                  <a:cubicBezTo>
                    <a:pt x="14189" y="14287"/>
                    <a:pt x="14189" y="15058"/>
                    <a:pt x="14312" y="15123"/>
                  </a:cubicBezTo>
                  <a:cubicBezTo>
                    <a:pt x="14435" y="15187"/>
                    <a:pt x="14680" y="14544"/>
                    <a:pt x="15048" y="13966"/>
                  </a:cubicBezTo>
                  <a:cubicBezTo>
                    <a:pt x="15416" y="13387"/>
                    <a:pt x="15907" y="12873"/>
                    <a:pt x="16337" y="13001"/>
                  </a:cubicBezTo>
                  <a:cubicBezTo>
                    <a:pt x="16766" y="13130"/>
                    <a:pt x="17135" y="13901"/>
                    <a:pt x="17380" y="13901"/>
                  </a:cubicBezTo>
                  <a:cubicBezTo>
                    <a:pt x="17625" y="13901"/>
                    <a:pt x="17748" y="13130"/>
                    <a:pt x="17994" y="12423"/>
                  </a:cubicBezTo>
                  <a:cubicBezTo>
                    <a:pt x="18239" y="11716"/>
                    <a:pt x="18607" y="11073"/>
                    <a:pt x="19160" y="10687"/>
                  </a:cubicBezTo>
                  <a:cubicBezTo>
                    <a:pt x="19712" y="10301"/>
                    <a:pt x="20448" y="10173"/>
                    <a:pt x="20878" y="10430"/>
                  </a:cubicBezTo>
                  <a:cubicBezTo>
                    <a:pt x="21307" y="10687"/>
                    <a:pt x="21430" y="11330"/>
                    <a:pt x="21430" y="12294"/>
                  </a:cubicBezTo>
                  <a:cubicBezTo>
                    <a:pt x="21430" y="13258"/>
                    <a:pt x="21307" y="14544"/>
                    <a:pt x="21185" y="158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8522789" y="7707848"/>
              <a:ext cx="156116" cy="427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471" fill="norm" stroke="1" extrusionOk="0">
                  <a:moveTo>
                    <a:pt x="8492" y="4177"/>
                  </a:moveTo>
                  <a:cubicBezTo>
                    <a:pt x="7340" y="7156"/>
                    <a:pt x="6188" y="10136"/>
                    <a:pt x="5180" y="12849"/>
                  </a:cubicBezTo>
                  <a:cubicBezTo>
                    <a:pt x="4172" y="15562"/>
                    <a:pt x="3308" y="18010"/>
                    <a:pt x="2444" y="19499"/>
                  </a:cubicBezTo>
                  <a:cubicBezTo>
                    <a:pt x="1580" y="20989"/>
                    <a:pt x="716" y="21521"/>
                    <a:pt x="284" y="21468"/>
                  </a:cubicBezTo>
                  <a:cubicBezTo>
                    <a:pt x="-148" y="21415"/>
                    <a:pt x="-148" y="20776"/>
                    <a:pt x="716" y="18754"/>
                  </a:cubicBezTo>
                  <a:cubicBezTo>
                    <a:pt x="1580" y="16733"/>
                    <a:pt x="3308" y="13328"/>
                    <a:pt x="5324" y="10349"/>
                  </a:cubicBezTo>
                  <a:cubicBezTo>
                    <a:pt x="7340" y="7369"/>
                    <a:pt x="9644" y="4816"/>
                    <a:pt x="11228" y="3220"/>
                  </a:cubicBezTo>
                  <a:cubicBezTo>
                    <a:pt x="12812" y="1623"/>
                    <a:pt x="13676" y="985"/>
                    <a:pt x="14828" y="559"/>
                  </a:cubicBezTo>
                  <a:cubicBezTo>
                    <a:pt x="15980" y="134"/>
                    <a:pt x="17420" y="-79"/>
                    <a:pt x="18572" y="27"/>
                  </a:cubicBezTo>
                  <a:cubicBezTo>
                    <a:pt x="19724" y="134"/>
                    <a:pt x="20588" y="559"/>
                    <a:pt x="21020" y="1783"/>
                  </a:cubicBezTo>
                  <a:cubicBezTo>
                    <a:pt x="21452" y="3007"/>
                    <a:pt x="21452" y="5028"/>
                    <a:pt x="19148" y="6518"/>
                  </a:cubicBezTo>
                  <a:cubicBezTo>
                    <a:pt x="16844" y="8008"/>
                    <a:pt x="12236" y="8965"/>
                    <a:pt x="9212" y="9391"/>
                  </a:cubicBezTo>
                  <a:cubicBezTo>
                    <a:pt x="6188" y="9817"/>
                    <a:pt x="4748" y="9710"/>
                    <a:pt x="3884" y="9551"/>
                  </a:cubicBezTo>
                  <a:cubicBezTo>
                    <a:pt x="3020" y="9391"/>
                    <a:pt x="2732" y="9178"/>
                    <a:pt x="2444" y="896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8832849" y="7759187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8820149" y="7835387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9037496" y="7575037"/>
              <a:ext cx="106505" cy="341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502" fill="norm" stroke="1" extrusionOk="0">
                  <a:moveTo>
                    <a:pt x="21311" y="0"/>
                  </a:moveTo>
                  <a:cubicBezTo>
                    <a:pt x="16652" y="3733"/>
                    <a:pt x="11993" y="7467"/>
                    <a:pt x="8393" y="10733"/>
                  </a:cubicBezTo>
                  <a:cubicBezTo>
                    <a:pt x="4793" y="14000"/>
                    <a:pt x="2252" y="16800"/>
                    <a:pt x="982" y="18533"/>
                  </a:cubicBezTo>
                  <a:cubicBezTo>
                    <a:pt x="-289" y="20267"/>
                    <a:pt x="-289" y="20933"/>
                    <a:pt x="770" y="21267"/>
                  </a:cubicBezTo>
                  <a:cubicBezTo>
                    <a:pt x="1829" y="21600"/>
                    <a:pt x="3946" y="21600"/>
                    <a:pt x="6911" y="21133"/>
                  </a:cubicBezTo>
                  <a:cubicBezTo>
                    <a:pt x="9876" y="20667"/>
                    <a:pt x="13687" y="19733"/>
                    <a:pt x="17499" y="188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9010649" y="7733787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9372626" y="7669083"/>
              <a:ext cx="133324" cy="227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514" fill="norm" stroke="1" extrusionOk="0">
                  <a:moveTo>
                    <a:pt x="21258" y="12714"/>
                  </a:moveTo>
                  <a:cubicBezTo>
                    <a:pt x="17883" y="9914"/>
                    <a:pt x="14508" y="7114"/>
                    <a:pt x="12821" y="5214"/>
                  </a:cubicBezTo>
                  <a:cubicBezTo>
                    <a:pt x="11133" y="3314"/>
                    <a:pt x="11133" y="2314"/>
                    <a:pt x="11808" y="1514"/>
                  </a:cubicBezTo>
                  <a:cubicBezTo>
                    <a:pt x="12483" y="714"/>
                    <a:pt x="13833" y="114"/>
                    <a:pt x="15352" y="14"/>
                  </a:cubicBezTo>
                  <a:cubicBezTo>
                    <a:pt x="16871" y="-86"/>
                    <a:pt x="18558" y="314"/>
                    <a:pt x="17546" y="2614"/>
                  </a:cubicBezTo>
                  <a:cubicBezTo>
                    <a:pt x="16533" y="4914"/>
                    <a:pt x="12821" y="9114"/>
                    <a:pt x="9614" y="12014"/>
                  </a:cubicBezTo>
                  <a:cubicBezTo>
                    <a:pt x="6408" y="14914"/>
                    <a:pt x="3708" y="16514"/>
                    <a:pt x="2020" y="17814"/>
                  </a:cubicBezTo>
                  <a:cubicBezTo>
                    <a:pt x="333" y="19114"/>
                    <a:pt x="-342" y="20114"/>
                    <a:pt x="164" y="20714"/>
                  </a:cubicBezTo>
                  <a:cubicBezTo>
                    <a:pt x="670" y="21314"/>
                    <a:pt x="2358" y="21514"/>
                    <a:pt x="5227" y="21514"/>
                  </a:cubicBezTo>
                  <a:cubicBezTo>
                    <a:pt x="8096" y="21514"/>
                    <a:pt x="12146" y="21314"/>
                    <a:pt x="16196" y="211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9704388" y="7594087"/>
              <a:ext cx="303213" cy="289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528" fill="norm" stroke="1" extrusionOk="0">
                  <a:moveTo>
                    <a:pt x="7087" y="0"/>
                  </a:moveTo>
                  <a:cubicBezTo>
                    <a:pt x="6037" y="4257"/>
                    <a:pt x="4987" y="8514"/>
                    <a:pt x="4087" y="11904"/>
                  </a:cubicBezTo>
                  <a:cubicBezTo>
                    <a:pt x="3187" y="15293"/>
                    <a:pt x="2437" y="17816"/>
                    <a:pt x="1762" y="19393"/>
                  </a:cubicBezTo>
                  <a:cubicBezTo>
                    <a:pt x="1087" y="20969"/>
                    <a:pt x="487" y="21600"/>
                    <a:pt x="187" y="21521"/>
                  </a:cubicBezTo>
                  <a:cubicBezTo>
                    <a:pt x="-113" y="21442"/>
                    <a:pt x="-113" y="20654"/>
                    <a:pt x="637" y="18920"/>
                  </a:cubicBezTo>
                  <a:cubicBezTo>
                    <a:pt x="1387" y="17185"/>
                    <a:pt x="2887" y="14505"/>
                    <a:pt x="4012" y="12928"/>
                  </a:cubicBezTo>
                  <a:cubicBezTo>
                    <a:pt x="5137" y="11352"/>
                    <a:pt x="5887" y="10879"/>
                    <a:pt x="6712" y="10564"/>
                  </a:cubicBezTo>
                  <a:cubicBezTo>
                    <a:pt x="7537" y="10248"/>
                    <a:pt x="8437" y="10091"/>
                    <a:pt x="9037" y="10406"/>
                  </a:cubicBezTo>
                  <a:cubicBezTo>
                    <a:pt x="9637" y="10721"/>
                    <a:pt x="9937" y="11509"/>
                    <a:pt x="10012" y="12771"/>
                  </a:cubicBezTo>
                  <a:cubicBezTo>
                    <a:pt x="10087" y="14032"/>
                    <a:pt x="9937" y="15766"/>
                    <a:pt x="9787" y="17028"/>
                  </a:cubicBezTo>
                  <a:cubicBezTo>
                    <a:pt x="9637" y="18289"/>
                    <a:pt x="9487" y="19077"/>
                    <a:pt x="9487" y="19077"/>
                  </a:cubicBezTo>
                  <a:cubicBezTo>
                    <a:pt x="9487" y="19077"/>
                    <a:pt x="9637" y="18289"/>
                    <a:pt x="10012" y="17343"/>
                  </a:cubicBezTo>
                  <a:cubicBezTo>
                    <a:pt x="10387" y="16397"/>
                    <a:pt x="10987" y="15293"/>
                    <a:pt x="11512" y="14426"/>
                  </a:cubicBezTo>
                  <a:cubicBezTo>
                    <a:pt x="12037" y="13559"/>
                    <a:pt x="12487" y="12928"/>
                    <a:pt x="12637" y="13086"/>
                  </a:cubicBezTo>
                  <a:cubicBezTo>
                    <a:pt x="12787" y="13244"/>
                    <a:pt x="12637" y="14190"/>
                    <a:pt x="12487" y="15057"/>
                  </a:cubicBezTo>
                  <a:cubicBezTo>
                    <a:pt x="12337" y="15924"/>
                    <a:pt x="12187" y="16712"/>
                    <a:pt x="12262" y="17501"/>
                  </a:cubicBezTo>
                  <a:cubicBezTo>
                    <a:pt x="12337" y="18289"/>
                    <a:pt x="12637" y="19077"/>
                    <a:pt x="13162" y="19393"/>
                  </a:cubicBezTo>
                  <a:cubicBezTo>
                    <a:pt x="13687" y="19708"/>
                    <a:pt x="14437" y="19550"/>
                    <a:pt x="15187" y="19077"/>
                  </a:cubicBezTo>
                  <a:cubicBezTo>
                    <a:pt x="15937" y="18604"/>
                    <a:pt x="16687" y="17816"/>
                    <a:pt x="17287" y="16949"/>
                  </a:cubicBezTo>
                  <a:cubicBezTo>
                    <a:pt x="17887" y="16082"/>
                    <a:pt x="18337" y="15136"/>
                    <a:pt x="18562" y="15057"/>
                  </a:cubicBezTo>
                  <a:cubicBezTo>
                    <a:pt x="18787" y="14978"/>
                    <a:pt x="18787" y="15766"/>
                    <a:pt x="18862" y="16555"/>
                  </a:cubicBezTo>
                  <a:cubicBezTo>
                    <a:pt x="18937" y="17343"/>
                    <a:pt x="19087" y="18131"/>
                    <a:pt x="19537" y="18447"/>
                  </a:cubicBezTo>
                  <a:cubicBezTo>
                    <a:pt x="19987" y="18762"/>
                    <a:pt x="20737" y="18604"/>
                    <a:pt x="21487" y="1844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10039349" y="7778241"/>
              <a:ext cx="164012" cy="88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097" fill="norm" stroke="1" extrusionOk="0">
                  <a:moveTo>
                    <a:pt x="0" y="10548"/>
                  </a:moveTo>
                  <a:cubicBezTo>
                    <a:pt x="277" y="13060"/>
                    <a:pt x="554" y="15571"/>
                    <a:pt x="969" y="15571"/>
                  </a:cubicBezTo>
                  <a:cubicBezTo>
                    <a:pt x="1385" y="15571"/>
                    <a:pt x="1938" y="13060"/>
                    <a:pt x="3046" y="10297"/>
                  </a:cubicBezTo>
                  <a:cubicBezTo>
                    <a:pt x="4154" y="7534"/>
                    <a:pt x="5815" y="4520"/>
                    <a:pt x="7477" y="2511"/>
                  </a:cubicBezTo>
                  <a:cubicBezTo>
                    <a:pt x="9138" y="502"/>
                    <a:pt x="10800" y="-503"/>
                    <a:pt x="11631" y="250"/>
                  </a:cubicBezTo>
                  <a:cubicBezTo>
                    <a:pt x="12462" y="1004"/>
                    <a:pt x="12462" y="3516"/>
                    <a:pt x="12323" y="6027"/>
                  </a:cubicBezTo>
                  <a:cubicBezTo>
                    <a:pt x="12185" y="8539"/>
                    <a:pt x="11908" y="11050"/>
                    <a:pt x="12185" y="11302"/>
                  </a:cubicBezTo>
                  <a:cubicBezTo>
                    <a:pt x="12462" y="11553"/>
                    <a:pt x="13292" y="9544"/>
                    <a:pt x="14123" y="7534"/>
                  </a:cubicBezTo>
                  <a:cubicBezTo>
                    <a:pt x="14954" y="5525"/>
                    <a:pt x="15785" y="3516"/>
                    <a:pt x="17031" y="2260"/>
                  </a:cubicBezTo>
                  <a:cubicBezTo>
                    <a:pt x="18277" y="1004"/>
                    <a:pt x="19938" y="502"/>
                    <a:pt x="20769" y="1757"/>
                  </a:cubicBezTo>
                  <a:cubicBezTo>
                    <a:pt x="21600" y="3013"/>
                    <a:pt x="21600" y="6027"/>
                    <a:pt x="21185" y="9544"/>
                  </a:cubicBezTo>
                  <a:cubicBezTo>
                    <a:pt x="20769" y="13060"/>
                    <a:pt x="19938" y="17078"/>
                    <a:pt x="19108" y="210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10248899" y="7784587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10299699" y="7702037"/>
              <a:ext cx="19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10272142" y="7484306"/>
              <a:ext cx="232875" cy="402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270" fill="norm" stroke="1" extrusionOk="0">
                  <a:moveTo>
                    <a:pt x="15377" y="14870"/>
                  </a:moveTo>
                  <a:cubicBezTo>
                    <a:pt x="14598" y="14534"/>
                    <a:pt x="13820" y="14198"/>
                    <a:pt x="11874" y="14254"/>
                  </a:cubicBezTo>
                  <a:cubicBezTo>
                    <a:pt x="9928" y="14310"/>
                    <a:pt x="6814" y="14758"/>
                    <a:pt x="4674" y="15541"/>
                  </a:cubicBezTo>
                  <a:cubicBezTo>
                    <a:pt x="2533" y="16325"/>
                    <a:pt x="1366" y="17444"/>
                    <a:pt x="685" y="18451"/>
                  </a:cubicBezTo>
                  <a:cubicBezTo>
                    <a:pt x="4" y="19458"/>
                    <a:pt x="-191" y="20354"/>
                    <a:pt x="198" y="20857"/>
                  </a:cubicBezTo>
                  <a:cubicBezTo>
                    <a:pt x="587" y="21361"/>
                    <a:pt x="1560" y="21473"/>
                    <a:pt x="3604" y="20801"/>
                  </a:cubicBezTo>
                  <a:cubicBezTo>
                    <a:pt x="5647" y="20130"/>
                    <a:pt x="8760" y="18675"/>
                    <a:pt x="11777" y="16213"/>
                  </a:cubicBezTo>
                  <a:cubicBezTo>
                    <a:pt x="14793" y="13751"/>
                    <a:pt x="17712" y="10281"/>
                    <a:pt x="19366" y="7651"/>
                  </a:cubicBezTo>
                  <a:cubicBezTo>
                    <a:pt x="21020" y="5021"/>
                    <a:pt x="21409" y="3231"/>
                    <a:pt x="21409" y="2055"/>
                  </a:cubicBezTo>
                  <a:cubicBezTo>
                    <a:pt x="21409" y="880"/>
                    <a:pt x="21020" y="321"/>
                    <a:pt x="20339" y="97"/>
                  </a:cubicBezTo>
                  <a:cubicBezTo>
                    <a:pt x="19658" y="-127"/>
                    <a:pt x="18685" y="-15"/>
                    <a:pt x="17420" y="992"/>
                  </a:cubicBezTo>
                  <a:cubicBezTo>
                    <a:pt x="16155" y="1999"/>
                    <a:pt x="14598" y="3902"/>
                    <a:pt x="13528" y="6532"/>
                  </a:cubicBezTo>
                  <a:cubicBezTo>
                    <a:pt x="12458" y="9162"/>
                    <a:pt x="11874" y="12520"/>
                    <a:pt x="11777" y="15038"/>
                  </a:cubicBezTo>
                  <a:cubicBezTo>
                    <a:pt x="11679" y="17556"/>
                    <a:pt x="12068" y="19235"/>
                    <a:pt x="12458" y="209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10496549" y="7754954"/>
              <a:ext cx="120651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37" y="10800"/>
                    <a:pt x="2274" y="0"/>
                    <a:pt x="5874" y="0"/>
                  </a:cubicBezTo>
                  <a:cubicBezTo>
                    <a:pt x="9474" y="0"/>
                    <a:pt x="15537" y="10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10540999" y="7809987"/>
              <a:ext cx="139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831"/>
                    <a:pt x="0" y="16062"/>
                    <a:pt x="3600" y="12462"/>
                  </a:cubicBezTo>
                  <a:cubicBezTo>
                    <a:pt x="7200" y="8862"/>
                    <a:pt x="14400" y="4431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10739559" y="7573908"/>
              <a:ext cx="123175" cy="324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535" fill="norm" stroke="1" extrusionOk="0">
                  <a:moveTo>
                    <a:pt x="18375" y="1758"/>
                  </a:moveTo>
                  <a:cubicBezTo>
                    <a:pt x="18009" y="917"/>
                    <a:pt x="17643" y="75"/>
                    <a:pt x="17460" y="5"/>
                  </a:cubicBezTo>
                  <a:cubicBezTo>
                    <a:pt x="17277" y="-65"/>
                    <a:pt x="17277" y="636"/>
                    <a:pt x="15812" y="2670"/>
                  </a:cubicBezTo>
                  <a:cubicBezTo>
                    <a:pt x="14348" y="4704"/>
                    <a:pt x="11419" y="8070"/>
                    <a:pt x="8857" y="10805"/>
                  </a:cubicBezTo>
                  <a:cubicBezTo>
                    <a:pt x="6294" y="13540"/>
                    <a:pt x="4097" y="15644"/>
                    <a:pt x="2450" y="17047"/>
                  </a:cubicBezTo>
                  <a:cubicBezTo>
                    <a:pt x="802" y="18449"/>
                    <a:pt x="-296" y="19151"/>
                    <a:pt x="70" y="19080"/>
                  </a:cubicBezTo>
                  <a:cubicBezTo>
                    <a:pt x="436" y="19010"/>
                    <a:pt x="2267" y="18169"/>
                    <a:pt x="4829" y="17187"/>
                  </a:cubicBezTo>
                  <a:cubicBezTo>
                    <a:pt x="7392" y="16205"/>
                    <a:pt x="10687" y="15083"/>
                    <a:pt x="13433" y="14452"/>
                  </a:cubicBezTo>
                  <a:cubicBezTo>
                    <a:pt x="16179" y="13821"/>
                    <a:pt x="18375" y="13680"/>
                    <a:pt x="19657" y="13961"/>
                  </a:cubicBezTo>
                  <a:cubicBezTo>
                    <a:pt x="20938" y="14241"/>
                    <a:pt x="21304" y="14943"/>
                    <a:pt x="21304" y="16275"/>
                  </a:cubicBezTo>
                  <a:cubicBezTo>
                    <a:pt x="21304" y="17608"/>
                    <a:pt x="20938" y="19571"/>
                    <a:pt x="20572" y="2153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